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37.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notesSlides/notesSlide3.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tags/tag138.xml" ContentType="application/vnd.openxmlformats-officedocument.presentationml.tags+xml"/>
  <Override PartName="/ppt/notesSlides/notesSlide4.xml" ContentType="application/vnd.openxmlformats-officedocument.presentationml.notesSlide+xml"/>
  <Override PartName="/ppt/tags/tag139.xml" ContentType="application/vnd.openxmlformats-officedocument.presentationml.tags+xml"/>
  <Override PartName="/ppt/notesSlides/notesSlide5.xml" ContentType="application/vnd.openxmlformats-officedocument.presentationml.notesSlide+xml"/>
  <Override PartName="/ppt/charts/chart4.xml" ContentType="application/vnd.openxmlformats-officedocument.drawingml.chart+xml"/>
  <Override PartName="/ppt/theme/themeOverride4.xml" ContentType="application/vnd.openxmlformats-officedocument.themeOverride+xml"/>
  <Override PartName="/ppt/drawings/drawing1.xml" ContentType="application/vnd.openxmlformats-officedocument.drawingml.chartshapes+xml"/>
  <Override PartName="/ppt/tags/tag140.xml" ContentType="application/vnd.openxmlformats-officedocument.presentationml.tags+xml"/>
  <Override PartName="/ppt/notesSlides/notesSlide6.xml" ContentType="application/vnd.openxmlformats-officedocument.presentationml.notesSlide+xml"/>
  <Override PartName="/ppt/charts/chart5.xml" ContentType="application/vnd.openxmlformats-officedocument.drawingml.chart+xml"/>
  <Override PartName="/ppt/tags/tag141.xml" ContentType="application/vnd.openxmlformats-officedocument.presentationml.tags+xml"/>
  <Override PartName="/ppt/notesSlides/notesSlide7.xml" ContentType="application/vnd.openxmlformats-officedocument.presentationml.notesSlide+xml"/>
  <Override PartName="/ppt/charts/chart6.xml" ContentType="application/vnd.openxmlformats-officedocument.drawingml.chart+xml"/>
  <Override PartName="/ppt/charts/chart7.xml" ContentType="application/vnd.openxmlformats-officedocument.drawingml.chart+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notesSlides/notesSlide8.xml" ContentType="application/vnd.openxmlformats-officedocument.presentationml.notesSlide+xml"/>
  <Override PartName="/ppt/charts/chart8.xml" ContentType="application/vnd.openxmlformats-officedocument.drawingml.chart+xml"/>
  <Override PartName="/ppt/tags/tag146.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147.xml" ContentType="application/vnd.openxmlformats-officedocument.presentationml.tags+xml"/>
  <Override PartName="/ppt/notesSlides/notesSlide11.xml" ContentType="application/vnd.openxmlformats-officedocument.presentationml.notesSlide+xml"/>
  <Override PartName="/ppt/tags/tag148.xml" ContentType="application/vnd.openxmlformats-officedocument.presentationml.tags+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saveSubsetFonts="1">
  <p:sldMasterIdLst>
    <p:sldMasterId id="2147484199" r:id="rId6"/>
  </p:sldMasterIdLst>
  <p:notesMasterIdLst>
    <p:notesMasterId r:id="rId25"/>
  </p:notesMasterIdLst>
  <p:handoutMasterIdLst>
    <p:handoutMasterId r:id="rId26"/>
  </p:handoutMasterIdLst>
  <p:sldIdLst>
    <p:sldId id="381" r:id="rId7"/>
    <p:sldId id="409" r:id="rId8"/>
    <p:sldId id="410" r:id="rId9"/>
    <p:sldId id="445" r:id="rId10"/>
    <p:sldId id="446" r:id="rId11"/>
    <p:sldId id="447" r:id="rId12"/>
    <p:sldId id="444" r:id="rId13"/>
    <p:sldId id="448" r:id="rId14"/>
    <p:sldId id="411" r:id="rId15"/>
    <p:sldId id="441" r:id="rId16"/>
    <p:sldId id="442" r:id="rId17"/>
    <p:sldId id="443" r:id="rId18"/>
    <p:sldId id="439" r:id="rId19"/>
    <p:sldId id="449" r:id="rId20"/>
    <p:sldId id="450" r:id="rId21"/>
    <p:sldId id="451" r:id="rId22"/>
    <p:sldId id="440" r:id="rId23"/>
    <p:sldId id="433" r:id="rId24"/>
  </p:sldIdLst>
  <p:sldSz cx="13404850" cy="7543800"/>
  <p:notesSz cx="6858000" cy="9926638"/>
  <p:custDataLst>
    <p:tags r:id="rId27"/>
  </p:custDataLst>
  <p:defaultTextStyle>
    <a:defPPr>
      <a:defRPr lang="en-US"/>
    </a:defPPr>
    <a:lvl1pPr algn="l" rtl="0" eaLnBrk="0" fontAlgn="base" hangingPunct="0">
      <a:spcBef>
        <a:spcPct val="50000"/>
      </a:spcBef>
      <a:spcAft>
        <a:spcPct val="0"/>
      </a:spcAft>
      <a:defRPr lang="de-DE" kern="1200">
        <a:solidFill>
          <a:schemeClr val="tx1"/>
        </a:solidFill>
        <a:latin typeface="Frutiger 55 Roman"/>
        <a:ea typeface="+mn-ea"/>
        <a:cs typeface="+mn-cs"/>
      </a:defRPr>
    </a:lvl1pPr>
    <a:lvl2pPr marL="609310"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121862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827931"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2437242"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3046552" algn="l" defTabSz="1218621" rtl="0" eaLnBrk="1" latinLnBrk="0" hangingPunct="1">
      <a:defRPr kern="1200">
        <a:solidFill>
          <a:schemeClr val="tx1"/>
        </a:solidFill>
        <a:latin typeface="Frutiger 55 Roman" pitchFamily="34" charset="0"/>
        <a:ea typeface="+mn-ea"/>
        <a:cs typeface="+mn-cs"/>
      </a:defRPr>
    </a:lvl6pPr>
    <a:lvl7pPr marL="3655863" algn="l" defTabSz="1218621" rtl="0" eaLnBrk="1" latinLnBrk="0" hangingPunct="1">
      <a:defRPr kern="1200">
        <a:solidFill>
          <a:schemeClr val="tx1"/>
        </a:solidFill>
        <a:latin typeface="Frutiger 55 Roman" pitchFamily="34" charset="0"/>
        <a:ea typeface="+mn-ea"/>
        <a:cs typeface="+mn-cs"/>
      </a:defRPr>
    </a:lvl7pPr>
    <a:lvl8pPr marL="4265173" algn="l" defTabSz="1218621" rtl="0" eaLnBrk="1" latinLnBrk="0" hangingPunct="1">
      <a:defRPr kern="1200">
        <a:solidFill>
          <a:schemeClr val="tx1"/>
        </a:solidFill>
        <a:latin typeface="Frutiger 55 Roman" pitchFamily="34" charset="0"/>
        <a:ea typeface="+mn-ea"/>
        <a:cs typeface="+mn-cs"/>
      </a:defRPr>
    </a:lvl8pPr>
    <a:lvl9pPr marL="4874484" algn="l" defTabSz="1218621" rtl="0" eaLnBrk="1" latinLnBrk="0" hangingPunct="1">
      <a:defRPr kern="1200">
        <a:solidFill>
          <a:schemeClr val="tx1"/>
        </a:solidFill>
        <a:latin typeface="Frutiger 55 Roman" pitchFamily="34" charset="0"/>
        <a:ea typeface="+mn-ea"/>
        <a:cs typeface="+mn-cs"/>
      </a:defRPr>
    </a:lvl9pPr>
  </p:defaultTextStyle>
  <p:extLst>
    <p:ext uri="{521415D9-36F7-43E2-AB2F-B90AF26B5E84}">
      <p14:sectionLst xmlns:p14="http://schemas.microsoft.com/office/powerpoint/2010/main">
        <p14:section name="Default Section" id="{0462CDCE-AD01-4BFB-9151-14409FF369A0}">
          <p14:sldIdLst>
            <p14:sldId id="381"/>
            <p14:sldId id="409"/>
            <p14:sldId id="410"/>
            <p14:sldId id="445"/>
            <p14:sldId id="446"/>
            <p14:sldId id="447"/>
            <p14:sldId id="444"/>
            <p14:sldId id="448"/>
            <p14:sldId id="411"/>
            <p14:sldId id="441"/>
            <p14:sldId id="442"/>
            <p14:sldId id="443"/>
            <p14:sldId id="439"/>
            <p14:sldId id="449"/>
            <p14:sldId id="450"/>
            <p14:sldId id="451"/>
            <p14:sldId id="440"/>
            <p14:sldId id="433"/>
          </p14:sldIdLst>
        </p14:section>
      </p14:sectionLst>
    </p:ext>
    <p:ext uri="{EFAFB233-063F-42B5-8137-9DF3F51BA10A}">
      <p15:sldGuideLst xmlns:p15="http://schemas.microsoft.com/office/powerpoint/2012/main" xmlns="">
        <p15:guide id="1" orient="horz" pos="4579" userDrawn="1">
          <p15:clr>
            <a:srgbClr val="A4A3A4"/>
          </p15:clr>
        </p15:guide>
        <p15:guide id="2" orient="horz" pos="686" userDrawn="1">
          <p15:clr>
            <a:srgbClr val="A4A3A4"/>
          </p15:clr>
        </p15:guide>
        <p15:guide id="3" orient="horz" pos="539" userDrawn="1">
          <p15:clr>
            <a:srgbClr val="A4A3A4"/>
          </p15:clr>
        </p15:guide>
        <p15:guide id="4" orient="horz" pos="343" userDrawn="1">
          <p15:clr>
            <a:srgbClr val="A4A3A4"/>
          </p15:clr>
        </p15:guide>
        <p15:guide id="5" orient="horz" pos="4164" userDrawn="1">
          <p15:clr>
            <a:srgbClr val="A4A3A4"/>
          </p15:clr>
        </p15:guide>
        <p15:guide id="6" orient="horz" pos="2559" userDrawn="1">
          <p15:clr>
            <a:srgbClr val="A4A3A4"/>
          </p15:clr>
        </p15:guide>
        <p15:guide id="7" orient="horz" pos="1176" userDrawn="1">
          <p15:clr>
            <a:srgbClr val="A4A3A4"/>
          </p15:clr>
        </p15:guide>
        <p15:guide id="8" orient="horz" pos="944" userDrawn="1">
          <p15:clr>
            <a:srgbClr val="A4A3A4"/>
          </p15:clr>
        </p15:guide>
        <p15:guide id="9" orient="horz" pos="2785" userDrawn="1">
          <p15:clr>
            <a:srgbClr val="A4A3A4"/>
          </p15:clr>
        </p15:guide>
        <p15:guide id="10" pos="4222" userDrawn="1">
          <p15:clr>
            <a:srgbClr val="A4A3A4"/>
          </p15:clr>
        </p15:guide>
        <p15:guide id="11" pos="354" userDrawn="1">
          <p15:clr>
            <a:srgbClr val="A4A3A4"/>
          </p15:clr>
        </p15:guide>
        <p15:guide id="12" pos="8067" userDrawn="1">
          <p15:clr>
            <a:srgbClr val="A4A3A4"/>
          </p15:clr>
        </p15:guide>
      </p15:sldGuideLst>
    </p:ext>
    <p:ext uri="{2D200454-40CA-4A62-9FC3-DE9A4176ACB9}">
      <p15:notesGuideLst xmlns:p15="http://schemas.microsoft.com/office/powerpoint/2012/main" xmlns="">
        <p15:guide id="1" orient="horz" pos="2923">
          <p15:clr>
            <a:srgbClr val="A4A3A4"/>
          </p15:clr>
        </p15:guide>
        <p15:guide id="2" pos="2203">
          <p15:clr>
            <a:srgbClr val="A4A3A4"/>
          </p15:clr>
        </p15:guide>
      </p15:notesGuideLst>
    </p:ext>
    <p:ext uri="{50385BFA-195E-4E9F-9E8A-86900EEC6D5D}">
      <p14:sectionPr xmlns:p14="http://schemas.microsoft.com/office/powerpoint/2007/7/12/main" xmlns="">
        <p14:section name="Default Section" slideIdLst="263 258" id="{F3A50AD0-1C96-4FFB-A588-4C2E07833EC5}"/>
        <p14:section name="Untitled Section" slideIdLst="259 260" id="{731A7D92-B090-44AE-BDF3-5EDBB7844CCD}"/>
        <p14:section name="Untitled Section" slideIdLst="261 262" id="{8A1131A8-562D-483F-B678-EACC5503E90B}"/>
      </p14:sectionPr>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hiddenSlides="1" scaleToFitPaper="1"/>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0000"/>
    <a:srgbClr val="FFFFFF"/>
    <a:srgbClr val="DAAB21"/>
    <a:srgbClr val="000000"/>
    <a:srgbClr val="7B7D80"/>
    <a:srgbClr val="919191"/>
    <a:srgbClr val="929395"/>
    <a:srgbClr val="66008C"/>
    <a:srgbClr val="F7B50C"/>
    <a:srgbClr val="CC7A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67" autoAdjust="0"/>
    <p:restoredTop sz="87925" autoAdjust="0"/>
  </p:normalViewPr>
  <p:slideViewPr>
    <p:cSldViewPr snapToGrid="0">
      <p:cViewPr>
        <p:scale>
          <a:sx n="66" d="100"/>
          <a:sy n="66" d="100"/>
        </p:scale>
        <p:origin x="-2232" y="-642"/>
      </p:cViewPr>
      <p:guideLst>
        <p:guide orient="horz" pos="3827"/>
        <p:guide orient="horz" pos="686"/>
        <p:guide orient="horz" pos="545"/>
        <p:guide orient="horz" pos="343"/>
        <p:guide orient="horz" pos="3537"/>
        <p:guide orient="horz" pos="1815"/>
        <p:guide orient="horz" pos="1283"/>
        <p:guide orient="horz" pos="2744"/>
        <p:guide orient="horz" pos="2825"/>
        <p:guide pos="4519"/>
        <p:guide pos="355"/>
        <p:guide pos="593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2" d="100"/>
          <a:sy n="82" d="100"/>
        </p:scale>
        <p:origin x="-1896" y="-102"/>
      </p:cViewPr>
      <p:guideLst>
        <p:guide orient="horz" pos="3126"/>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slide" Target="slides/slide18.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tags" Target="tags/tag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oleObject" Target="file:///\\nycroot\data\equities\research\wealthmgmt\strategy\wmr%20americas\SSR\Waring,%20Justin\Desktop\Archive\Ibbotson%20-%20Drawdowns%20based%20on%20monthly%20returns%20(from%20Jeff%20LeForge%20on%20101518)%20(2).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Book1"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file:///\\nycroot\data\equities\research\wealthmgmt\strategy\wmr%20americas\SSR\Waring,%20Justin\Desktop\Archive\Ibbotson%20-%20Drawdowns%20based%20on%20monthly%20returns%20(from%20Jeff%20LeForge%20on%20101518)%20(2).xlsx" TargetMode="External"/><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file:///\\nycroot\data\EQUITIES\RESEARCH\WEALTHMGMT\STRATEGY\wmr%20americas\CIO%20Investment%20Planning\DCA\quantifying%20DCA_ibbotson%20v2.xlsb" TargetMode="External"/><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1" Type="http://schemas.openxmlformats.org/officeDocument/2006/relationships/oleObject" Target="file:///\\swiss-dd.net\groupshares\CIO_IOAA\AA%20DISCRETIONARY\01%20Equities\Team\Claudia\Strategy\Marketing\Clients\19.05.2020%20livestream\perf%20chart.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swiss-dd.net\groupshares\CIO_IOAA\AA%20DISCRETIONARY\01%20Equities\Team\Claudia\Strategy\Styles\1.0%20DASHBOARD\Single_styles%20charts%20v2.xlsm"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UBSPROD.MSAD.UBS.NET\GroupShares\Global\DZ_PBIC\CIO-EQUITY\Panseri_Claudia\Strategy\Top-Down%20Analysis\Global%20Valuations\Sectors\Global%20Sector%20Dashboard%20(M1%20US%20breakdown).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swiss-dd.net\groupshares\CIO_IOAA\AA%20DISCRETIONARY\01%20Equities\Team\Claudia\Strategy\Styles\2.0%20REPORTS%20&amp;%20SLIDES\RBA\15.06.2018%20Global%20Quality\World%20Quality\chart%20previous%20sell-off.xlsm"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9.0942358270805199E-2"/>
          <c:y val="2.4949140112525081E-2"/>
          <c:w val="0.77899350997426542"/>
          <c:h val="0.79629430936517553"/>
        </c:manualLayout>
      </c:layout>
      <c:lineChart>
        <c:grouping val="standard"/>
        <c:varyColors val="0"/>
        <c:ser>
          <c:idx val="0"/>
          <c:order val="0"/>
          <c:tx>
            <c:v>Cash</c:v>
          </c:tx>
          <c:spPr>
            <a:ln w="31750">
              <a:solidFill>
                <a:srgbClr val="4D3C2F"/>
              </a:solidFill>
              <a:prstDash val="solid"/>
            </a:ln>
          </c:spPr>
          <c:marker>
            <c:symbol val="none"/>
          </c:marker>
          <c:dLbls>
            <c:dLbl>
              <c:idx val="1129"/>
              <c:layout/>
              <c:showLegendKey val="0"/>
              <c:showVal val="1"/>
              <c:showCatName val="0"/>
              <c:showSerName val="0"/>
              <c:showPercent val="0"/>
              <c:showBubbleSize val="0"/>
            </c:dLbl>
            <c:numFmt formatCode="#,##0" sourceLinked="0"/>
            <c:showLegendKey val="0"/>
            <c:showVal val="0"/>
            <c:showCatName val="0"/>
            <c:showSerName val="0"/>
            <c:showPercent val="0"/>
            <c:showBubbleSize val="0"/>
          </c:dLbls>
          <c:cat>
            <c:numRef>
              <c:f>cprod!$A$4:$A$1134</c:f>
              <c:numCache>
                <c:formatCode>m/d/yyyy</c:formatCode>
                <c:ptCount val="1131"/>
                <c:pt idx="0">
                  <c:v>9528</c:v>
                </c:pt>
                <c:pt idx="1">
                  <c:v>9556</c:v>
                </c:pt>
                <c:pt idx="2">
                  <c:v>9587</c:v>
                </c:pt>
                <c:pt idx="3">
                  <c:v>9617</c:v>
                </c:pt>
                <c:pt idx="4">
                  <c:v>9648</c:v>
                </c:pt>
                <c:pt idx="5">
                  <c:v>9678</c:v>
                </c:pt>
                <c:pt idx="6">
                  <c:v>9709</c:v>
                </c:pt>
                <c:pt idx="7">
                  <c:v>9740</c:v>
                </c:pt>
                <c:pt idx="8">
                  <c:v>9770</c:v>
                </c:pt>
                <c:pt idx="9">
                  <c:v>9801</c:v>
                </c:pt>
                <c:pt idx="10">
                  <c:v>9831</c:v>
                </c:pt>
                <c:pt idx="11">
                  <c:v>9862</c:v>
                </c:pt>
                <c:pt idx="12">
                  <c:v>9893</c:v>
                </c:pt>
                <c:pt idx="13">
                  <c:v>9921</c:v>
                </c:pt>
                <c:pt idx="14">
                  <c:v>9952</c:v>
                </c:pt>
                <c:pt idx="15">
                  <c:v>9982</c:v>
                </c:pt>
                <c:pt idx="16">
                  <c:v>10013</c:v>
                </c:pt>
                <c:pt idx="17">
                  <c:v>10043</c:v>
                </c:pt>
                <c:pt idx="18">
                  <c:v>10074</c:v>
                </c:pt>
                <c:pt idx="19">
                  <c:v>10105</c:v>
                </c:pt>
                <c:pt idx="20">
                  <c:v>10135</c:v>
                </c:pt>
                <c:pt idx="21">
                  <c:v>10166</c:v>
                </c:pt>
                <c:pt idx="22">
                  <c:v>10196</c:v>
                </c:pt>
                <c:pt idx="23">
                  <c:v>10227</c:v>
                </c:pt>
                <c:pt idx="24">
                  <c:v>10258</c:v>
                </c:pt>
                <c:pt idx="25">
                  <c:v>10287</c:v>
                </c:pt>
                <c:pt idx="26">
                  <c:v>10318</c:v>
                </c:pt>
                <c:pt idx="27">
                  <c:v>10348</c:v>
                </c:pt>
                <c:pt idx="28">
                  <c:v>10379</c:v>
                </c:pt>
                <c:pt idx="29">
                  <c:v>10409</c:v>
                </c:pt>
                <c:pt idx="30">
                  <c:v>10440</c:v>
                </c:pt>
                <c:pt idx="31">
                  <c:v>10471</c:v>
                </c:pt>
                <c:pt idx="32">
                  <c:v>10501</c:v>
                </c:pt>
                <c:pt idx="33">
                  <c:v>10532</c:v>
                </c:pt>
                <c:pt idx="34">
                  <c:v>10562</c:v>
                </c:pt>
                <c:pt idx="35">
                  <c:v>10593</c:v>
                </c:pt>
                <c:pt idx="36">
                  <c:v>10624</c:v>
                </c:pt>
                <c:pt idx="37">
                  <c:v>10652</c:v>
                </c:pt>
                <c:pt idx="38">
                  <c:v>10683</c:v>
                </c:pt>
                <c:pt idx="39">
                  <c:v>10713</c:v>
                </c:pt>
                <c:pt idx="40">
                  <c:v>10744</c:v>
                </c:pt>
                <c:pt idx="41">
                  <c:v>10774</c:v>
                </c:pt>
                <c:pt idx="42">
                  <c:v>10805</c:v>
                </c:pt>
                <c:pt idx="43">
                  <c:v>10836</c:v>
                </c:pt>
                <c:pt idx="44">
                  <c:v>10866</c:v>
                </c:pt>
                <c:pt idx="45">
                  <c:v>10897</c:v>
                </c:pt>
                <c:pt idx="46">
                  <c:v>10927</c:v>
                </c:pt>
                <c:pt idx="47">
                  <c:v>10958</c:v>
                </c:pt>
                <c:pt idx="48">
                  <c:v>10989</c:v>
                </c:pt>
                <c:pt idx="49">
                  <c:v>11017</c:v>
                </c:pt>
                <c:pt idx="50">
                  <c:v>11048</c:v>
                </c:pt>
                <c:pt idx="51">
                  <c:v>11078</c:v>
                </c:pt>
                <c:pt idx="52">
                  <c:v>11109</c:v>
                </c:pt>
                <c:pt idx="53">
                  <c:v>11139</c:v>
                </c:pt>
                <c:pt idx="54">
                  <c:v>11170</c:v>
                </c:pt>
                <c:pt idx="55">
                  <c:v>11201</c:v>
                </c:pt>
                <c:pt idx="56">
                  <c:v>11231</c:v>
                </c:pt>
                <c:pt idx="57">
                  <c:v>11262</c:v>
                </c:pt>
                <c:pt idx="58">
                  <c:v>11292</c:v>
                </c:pt>
                <c:pt idx="59">
                  <c:v>11323</c:v>
                </c:pt>
                <c:pt idx="60">
                  <c:v>11354</c:v>
                </c:pt>
                <c:pt idx="61">
                  <c:v>11382</c:v>
                </c:pt>
                <c:pt idx="62">
                  <c:v>11413</c:v>
                </c:pt>
                <c:pt idx="63">
                  <c:v>11443</c:v>
                </c:pt>
                <c:pt idx="64">
                  <c:v>11474</c:v>
                </c:pt>
                <c:pt idx="65">
                  <c:v>11504</c:v>
                </c:pt>
                <c:pt idx="66">
                  <c:v>11535</c:v>
                </c:pt>
                <c:pt idx="67">
                  <c:v>11566</c:v>
                </c:pt>
                <c:pt idx="68">
                  <c:v>11596</c:v>
                </c:pt>
                <c:pt idx="69">
                  <c:v>11627</c:v>
                </c:pt>
                <c:pt idx="70">
                  <c:v>11657</c:v>
                </c:pt>
                <c:pt idx="71">
                  <c:v>11688</c:v>
                </c:pt>
                <c:pt idx="72">
                  <c:v>11719</c:v>
                </c:pt>
                <c:pt idx="73">
                  <c:v>11748</c:v>
                </c:pt>
                <c:pt idx="74">
                  <c:v>11779</c:v>
                </c:pt>
                <c:pt idx="75">
                  <c:v>11809</c:v>
                </c:pt>
                <c:pt idx="76">
                  <c:v>11840</c:v>
                </c:pt>
                <c:pt idx="77">
                  <c:v>11870</c:v>
                </c:pt>
                <c:pt idx="78">
                  <c:v>11901</c:v>
                </c:pt>
                <c:pt idx="79">
                  <c:v>11932</c:v>
                </c:pt>
                <c:pt idx="80">
                  <c:v>11962</c:v>
                </c:pt>
                <c:pt idx="81">
                  <c:v>11993</c:v>
                </c:pt>
                <c:pt idx="82">
                  <c:v>12023</c:v>
                </c:pt>
                <c:pt idx="83">
                  <c:v>12054</c:v>
                </c:pt>
                <c:pt idx="84">
                  <c:v>12085</c:v>
                </c:pt>
                <c:pt idx="85">
                  <c:v>12113</c:v>
                </c:pt>
                <c:pt idx="86">
                  <c:v>12144</c:v>
                </c:pt>
                <c:pt idx="87">
                  <c:v>12174</c:v>
                </c:pt>
                <c:pt idx="88">
                  <c:v>12205</c:v>
                </c:pt>
                <c:pt idx="89">
                  <c:v>12235</c:v>
                </c:pt>
                <c:pt idx="90">
                  <c:v>12266</c:v>
                </c:pt>
                <c:pt idx="91">
                  <c:v>12297</c:v>
                </c:pt>
                <c:pt idx="92">
                  <c:v>12327</c:v>
                </c:pt>
                <c:pt idx="93">
                  <c:v>12358</c:v>
                </c:pt>
                <c:pt idx="94">
                  <c:v>12388</c:v>
                </c:pt>
                <c:pt idx="95">
                  <c:v>12419</c:v>
                </c:pt>
                <c:pt idx="96">
                  <c:v>12450</c:v>
                </c:pt>
                <c:pt idx="97">
                  <c:v>12478</c:v>
                </c:pt>
                <c:pt idx="98">
                  <c:v>12509</c:v>
                </c:pt>
                <c:pt idx="99">
                  <c:v>12539</c:v>
                </c:pt>
                <c:pt idx="100">
                  <c:v>12570</c:v>
                </c:pt>
                <c:pt idx="101">
                  <c:v>12600</c:v>
                </c:pt>
                <c:pt idx="102">
                  <c:v>12631</c:v>
                </c:pt>
                <c:pt idx="103">
                  <c:v>12662</c:v>
                </c:pt>
                <c:pt idx="104">
                  <c:v>12692</c:v>
                </c:pt>
                <c:pt idx="105">
                  <c:v>12723</c:v>
                </c:pt>
                <c:pt idx="106">
                  <c:v>12753</c:v>
                </c:pt>
                <c:pt idx="107">
                  <c:v>12784</c:v>
                </c:pt>
                <c:pt idx="108">
                  <c:v>12815</c:v>
                </c:pt>
                <c:pt idx="109">
                  <c:v>12843</c:v>
                </c:pt>
                <c:pt idx="110">
                  <c:v>12874</c:v>
                </c:pt>
                <c:pt idx="111">
                  <c:v>12904</c:v>
                </c:pt>
                <c:pt idx="112">
                  <c:v>12935</c:v>
                </c:pt>
                <c:pt idx="113">
                  <c:v>12965</c:v>
                </c:pt>
                <c:pt idx="114">
                  <c:v>12996</c:v>
                </c:pt>
                <c:pt idx="115">
                  <c:v>13027</c:v>
                </c:pt>
                <c:pt idx="116">
                  <c:v>13057</c:v>
                </c:pt>
                <c:pt idx="117">
                  <c:v>13088</c:v>
                </c:pt>
                <c:pt idx="118">
                  <c:v>13118</c:v>
                </c:pt>
                <c:pt idx="119">
                  <c:v>13149</c:v>
                </c:pt>
                <c:pt idx="120">
                  <c:v>13180</c:v>
                </c:pt>
                <c:pt idx="121">
                  <c:v>13209</c:v>
                </c:pt>
                <c:pt idx="122">
                  <c:v>13240</c:v>
                </c:pt>
                <c:pt idx="123">
                  <c:v>13270</c:v>
                </c:pt>
                <c:pt idx="124">
                  <c:v>13301</c:v>
                </c:pt>
                <c:pt idx="125">
                  <c:v>13331</c:v>
                </c:pt>
                <c:pt idx="126">
                  <c:v>13362</c:v>
                </c:pt>
                <c:pt idx="127">
                  <c:v>13393</c:v>
                </c:pt>
                <c:pt idx="128">
                  <c:v>13423</c:v>
                </c:pt>
                <c:pt idx="129">
                  <c:v>13454</c:v>
                </c:pt>
                <c:pt idx="130">
                  <c:v>13484</c:v>
                </c:pt>
                <c:pt idx="131">
                  <c:v>13515</c:v>
                </c:pt>
                <c:pt idx="132">
                  <c:v>13546</c:v>
                </c:pt>
                <c:pt idx="133">
                  <c:v>13574</c:v>
                </c:pt>
                <c:pt idx="134">
                  <c:v>13605</c:v>
                </c:pt>
                <c:pt idx="135">
                  <c:v>13635</c:v>
                </c:pt>
                <c:pt idx="136">
                  <c:v>13666</c:v>
                </c:pt>
                <c:pt idx="137">
                  <c:v>13696</c:v>
                </c:pt>
                <c:pt idx="138">
                  <c:v>13727</c:v>
                </c:pt>
                <c:pt idx="139">
                  <c:v>13758</c:v>
                </c:pt>
                <c:pt idx="140">
                  <c:v>13788</c:v>
                </c:pt>
                <c:pt idx="141">
                  <c:v>13819</c:v>
                </c:pt>
                <c:pt idx="142">
                  <c:v>13849</c:v>
                </c:pt>
                <c:pt idx="143">
                  <c:v>13880</c:v>
                </c:pt>
                <c:pt idx="144">
                  <c:v>13911</c:v>
                </c:pt>
                <c:pt idx="145">
                  <c:v>13939</c:v>
                </c:pt>
                <c:pt idx="146">
                  <c:v>13970</c:v>
                </c:pt>
                <c:pt idx="147">
                  <c:v>14000</c:v>
                </c:pt>
                <c:pt idx="148">
                  <c:v>14031</c:v>
                </c:pt>
                <c:pt idx="149">
                  <c:v>14061</c:v>
                </c:pt>
                <c:pt idx="150">
                  <c:v>14092</c:v>
                </c:pt>
                <c:pt idx="151">
                  <c:v>14123</c:v>
                </c:pt>
                <c:pt idx="152">
                  <c:v>14153</c:v>
                </c:pt>
                <c:pt idx="153">
                  <c:v>14184</c:v>
                </c:pt>
                <c:pt idx="154">
                  <c:v>14214</c:v>
                </c:pt>
                <c:pt idx="155">
                  <c:v>14245</c:v>
                </c:pt>
                <c:pt idx="156">
                  <c:v>14276</c:v>
                </c:pt>
                <c:pt idx="157">
                  <c:v>14304</c:v>
                </c:pt>
                <c:pt idx="158">
                  <c:v>14335</c:v>
                </c:pt>
                <c:pt idx="159">
                  <c:v>14365</c:v>
                </c:pt>
                <c:pt idx="160">
                  <c:v>14396</c:v>
                </c:pt>
                <c:pt idx="161">
                  <c:v>14426</c:v>
                </c:pt>
                <c:pt idx="162">
                  <c:v>14457</c:v>
                </c:pt>
                <c:pt idx="163">
                  <c:v>14488</c:v>
                </c:pt>
                <c:pt idx="164">
                  <c:v>14518</c:v>
                </c:pt>
                <c:pt idx="165">
                  <c:v>14549</c:v>
                </c:pt>
                <c:pt idx="166">
                  <c:v>14579</c:v>
                </c:pt>
                <c:pt idx="167">
                  <c:v>14610</c:v>
                </c:pt>
                <c:pt idx="168">
                  <c:v>14641</c:v>
                </c:pt>
                <c:pt idx="169">
                  <c:v>14670</c:v>
                </c:pt>
                <c:pt idx="170">
                  <c:v>14701</c:v>
                </c:pt>
                <c:pt idx="171">
                  <c:v>14731</c:v>
                </c:pt>
                <c:pt idx="172">
                  <c:v>14762</c:v>
                </c:pt>
                <c:pt idx="173">
                  <c:v>14792</c:v>
                </c:pt>
                <c:pt idx="174">
                  <c:v>14823</c:v>
                </c:pt>
                <c:pt idx="175">
                  <c:v>14854</c:v>
                </c:pt>
                <c:pt idx="176">
                  <c:v>14884</c:v>
                </c:pt>
                <c:pt idx="177">
                  <c:v>14915</c:v>
                </c:pt>
                <c:pt idx="178">
                  <c:v>14945</c:v>
                </c:pt>
                <c:pt idx="179">
                  <c:v>14976</c:v>
                </c:pt>
                <c:pt idx="180">
                  <c:v>15007</c:v>
                </c:pt>
                <c:pt idx="181">
                  <c:v>15035</c:v>
                </c:pt>
                <c:pt idx="182">
                  <c:v>15066</c:v>
                </c:pt>
                <c:pt idx="183">
                  <c:v>15096</c:v>
                </c:pt>
                <c:pt idx="184">
                  <c:v>15127</c:v>
                </c:pt>
                <c:pt idx="185">
                  <c:v>15157</c:v>
                </c:pt>
                <c:pt idx="186">
                  <c:v>15188</c:v>
                </c:pt>
                <c:pt idx="187">
                  <c:v>15219</c:v>
                </c:pt>
                <c:pt idx="188">
                  <c:v>15249</c:v>
                </c:pt>
                <c:pt idx="189">
                  <c:v>15280</c:v>
                </c:pt>
                <c:pt idx="190">
                  <c:v>15310</c:v>
                </c:pt>
                <c:pt idx="191">
                  <c:v>15341</c:v>
                </c:pt>
                <c:pt idx="192">
                  <c:v>15372</c:v>
                </c:pt>
                <c:pt idx="193">
                  <c:v>15400</c:v>
                </c:pt>
                <c:pt idx="194">
                  <c:v>15431</c:v>
                </c:pt>
                <c:pt idx="195">
                  <c:v>15461</c:v>
                </c:pt>
                <c:pt idx="196">
                  <c:v>15492</c:v>
                </c:pt>
                <c:pt idx="197">
                  <c:v>15522</c:v>
                </c:pt>
                <c:pt idx="198">
                  <c:v>15553</c:v>
                </c:pt>
                <c:pt idx="199">
                  <c:v>15584</c:v>
                </c:pt>
                <c:pt idx="200">
                  <c:v>15614</c:v>
                </c:pt>
                <c:pt idx="201">
                  <c:v>15645</c:v>
                </c:pt>
                <c:pt idx="202">
                  <c:v>15675</c:v>
                </c:pt>
                <c:pt idx="203">
                  <c:v>15706</c:v>
                </c:pt>
                <c:pt idx="204">
                  <c:v>15737</c:v>
                </c:pt>
                <c:pt idx="205">
                  <c:v>15765</c:v>
                </c:pt>
                <c:pt idx="206">
                  <c:v>15796</c:v>
                </c:pt>
                <c:pt idx="207">
                  <c:v>15826</c:v>
                </c:pt>
                <c:pt idx="208">
                  <c:v>15857</c:v>
                </c:pt>
                <c:pt idx="209">
                  <c:v>15887</c:v>
                </c:pt>
                <c:pt idx="210">
                  <c:v>15918</c:v>
                </c:pt>
                <c:pt idx="211">
                  <c:v>15949</c:v>
                </c:pt>
                <c:pt idx="212">
                  <c:v>15979</c:v>
                </c:pt>
                <c:pt idx="213">
                  <c:v>16010</c:v>
                </c:pt>
                <c:pt idx="214">
                  <c:v>16040</c:v>
                </c:pt>
                <c:pt idx="215">
                  <c:v>16071</c:v>
                </c:pt>
                <c:pt idx="216">
                  <c:v>16102</c:v>
                </c:pt>
                <c:pt idx="217">
                  <c:v>16131</c:v>
                </c:pt>
                <c:pt idx="218">
                  <c:v>16162</c:v>
                </c:pt>
                <c:pt idx="219">
                  <c:v>16192</c:v>
                </c:pt>
                <c:pt idx="220">
                  <c:v>16223</c:v>
                </c:pt>
                <c:pt idx="221">
                  <c:v>16253</c:v>
                </c:pt>
                <c:pt idx="222">
                  <c:v>16284</c:v>
                </c:pt>
                <c:pt idx="223">
                  <c:v>16315</c:v>
                </c:pt>
                <c:pt idx="224">
                  <c:v>16345</c:v>
                </c:pt>
                <c:pt idx="225">
                  <c:v>16376</c:v>
                </c:pt>
                <c:pt idx="226">
                  <c:v>16406</c:v>
                </c:pt>
                <c:pt idx="227">
                  <c:v>16437</c:v>
                </c:pt>
                <c:pt idx="228">
                  <c:v>16468</c:v>
                </c:pt>
                <c:pt idx="229">
                  <c:v>16496</c:v>
                </c:pt>
                <c:pt idx="230">
                  <c:v>16527</c:v>
                </c:pt>
                <c:pt idx="231">
                  <c:v>16557</c:v>
                </c:pt>
                <c:pt idx="232">
                  <c:v>16588</c:v>
                </c:pt>
                <c:pt idx="233">
                  <c:v>16618</c:v>
                </c:pt>
                <c:pt idx="234">
                  <c:v>16649</c:v>
                </c:pt>
                <c:pt idx="235">
                  <c:v>16680</c:v>
                </c:pt>
                <c:pt idx="236">
                  <c:v>16710</c:v>
                </c:pt>
                <c:pt idx="237">
                  <c:v>16741</c:v>
                </c:pt>
                <c:pt idx="238">
                  <c:v>16771</c:v>
                </c:pt>
                <c:pt idx="239">
                  <c:v>16802</c:v>
                </c:pt>
                <c:pt idx="240">
                  <c:v>16833</c:v>
                </c:pt>
                <c:pt idx="241">
                  <c:v>16861</c:v>
                </c:pt>
                <c:pt idx="242">
                  <c:v>16892</c:v>
                </c:pt>
                <c:pt idx="243">
                  <c:v>16922</c:v>
                </c:pt>
                <c:pt idx="244">
                  <c:v>16953</c:v>
                </c:pt>
                <c:pt idx="245">
                  <c:v>16983</c:v>
                </c:pt>
                <c:pt idx="246">
                  <c:v>17014</c:v>
                </c:pt>
                <c:pt idx="247">
                  <c:v>17045</c:v>
                </c:pt>
                <c:pt idx="248">
                  <c:v>17075</c:v>
                </c:pt>
                <c:pt idx="249">
                  <c:v>17106</c:v>
                </c:pt>
                <c:pt idx="250">
                  <c:v>17136</c:v>
                </c:pt>
                <c:pt idx="251">
                  <c:v>17167</c:v>
                </c:pt>
                <c:pt idx="252">
                  <c:v>17198</c:v>
                </c:pt>
                <c:pt idx="253">
                  <c:v>17226</c:v>
                </c:pt>
                <c:pt idx="254">
                  <c:v>17257</c:v>
                </c:pt>
                <c:pt idx="255">
                  <c:v>17287</c:v>
                </c:pt>
                <c:pt idx="256">
                  <c:v>17318</c:v>
                </c:pt>
                <c:pt idx="257">
                  <c:v>17348</c:v>
                </c:pt>
                <c:pt idx="258">
                  <c:v>17379</c:v>
                </c:pt>
                <c:pt idx="259">
                  <c:v>17410</c:v>
                </c:pt>
                <c:pt idx="260">
                  <c:v>17440</c:v>
                </c:pt>
                <c:pt idx="261">
                  <c:v>17471</c:v>
                </c:pt>
                <c:pt idx="262">
                  <c:v>17501</c:v>
                </c:pt>
                <c:pt idx="263">
                  <c:v>17532</c:v>
                </c:pt>
                <c:pt idx="264">
                  <c:v>17563</c:v>
                </c:pt>
                <c:pt idx="265">
                  <c:v>17592</c:v>
                </c:pt>
                <c:pt idx="266">
                  <c:v>17623</c:v>
                </c:pt>
                <c:pt idx="267">
                  <c:v>17653</c:v>
                </c:pt>
                <c:pt idx="268">
                  <c:v>17684</c:v>
                </c:pt>
                <c:pt idx="269">
                  <c:v>17714</c:v>
                </c:pt>
                <c:pt idx="270">
                  <c:v>17745</c:v>
                </c:pt>
                <c:pt idx="271">
                  <c:v>17776</c:v>
                </c:pt>
                <c:pt idx="272">
                  <c:v>17806</c:v>
                </c:pt>
                <c:pt idx="273">
                  <c:v>17837</c:v>
                </c:pt>
                <c:pt idx="274">
                  <c:v>17867</c:v>
                </c:pt>
                <c:pt idx="275">
                  <c:v>17898</c:v>
                </c:pt>
                <c:pt idx="276">
                  <c:v>17929</c:v>
                </c:pt>
                <c:pt idx="277">
                  <c:v>17957</c:v>
                </c:pt>
                <c:pt idx="278">
                  <c:v>17988</c:v>
                </c:pt>
                <c:pt idx="279">
                  <c:v>18018</c:v>
                </c:pt>
                <c:pt idx="280">
                  <c:v>18049</c:v>
                </c:pt>
                <c:pt idx="281">
                  <c:v>18079</c:v>
                </c:pt>
                <c:pt idx="282">
                  <c:v>18110</c:v>
                </c:pt>
                <c:pt idx="283">
                  <c:v>18141</c:v>
                </c:pt>
                <c:pt idx="284">
                  <c:v>18171</c:v>
                </c:pt>
                <c:pt idx="285">
                  <c:v>18202</c:v>
                </c:pt>
                <c:pt idx="286">
                  <c:v>18232</c:v>
                </c:pt>
                <c:pt idx="287">
                  <c:v>18263</c:v>
                </c:pt>
                <c:pt idx="288">
                  <c:v>18294</c:v>
                </c:pt>
                <c:pt idx="289">
                  <c:v>18322</c:v>
                </c:pt>
                <c:pt idx="290">
                  <c:v>18353</c:v>
                </c:pt>
                <c:pt idx="291">
                  <c:v>18383</c:v>
                </c:pt>
                <c:pt idx="292">
                  <c:v>18414</c:v>
                </c:pt>
                <c:pt idx="293">
                  <c:v>18444</c:v>
                </c:pt>
                <c:pt idx="294">
                  <c:v>18475</c:v>
                </c:pt>
                <c:pt idx="295">
                  <c:v>18506</c:v>
                </c:pt>
                <c:pt idx="296">
                  <c:v>18536</c:v>
                </c:pt>
                <c:pt idx="297">
                  <c:v>18567</c:v>
                </c:pt>
                <c:pt idx="298">
                  <c:v>18597</c:v>
                </c:pt>
                <c:pt idx="299">
                  <c:v>18628</c:v>
                </c:pt>
                <c:pt idx="300">
                  <c:v>18659</c:v>
                </c:pt>
                <c:pt idx="301">
                  <c:v>18687</c:v>
                </c:pt>
                <c:pt idx="302">
                  <c:v>18718</c:v>
                </c:pt>
                <c:pt idx="303">
                  <c:v>18748</c:v>
                </c:pt>
                <c:pt idx="304">
                  <c:v>18779</c:v>
                </c:pt>
                <c:pt idx="305">
                  <c:v>18809</c:v>
                </c:pt>
                <c:pt idx="306">
                  <c:v>18840</c:v>
                </c:pt>
                <c:pt idx="307">
                  <c:v>18871</c:v>
                </c:pt>
                <c:pt idx="308">
                  <c:v>18901</c:v>
                </c:pt>
                <c:pt idx="309">
                  <c:v>18932</c:v>
                </c:pt>
                <c:pt idx="310">
                  <c:v>18962</c:v>
                </c:pt>
                <c:pt idx="311">
                  <c:v>18993</c:v>
                </c:pt>
                <c:pt idx="312">
                  <c:v>19024</c:v>
                </c:pt>
                <c:pt idx="313">
                  <c:v>19053</c:v>
                </c:pt>
                <c:pt idx="314">
                  <c:v>19084</c:v>
                </c:pt>
                <c:pt idx="315">
                  <c:v>19114</c:v>
                </c:pt>
                <c:pt idx="316">
                  <c:v>19145</c:v>
                </c:pt>
                <c:pt idx="317">
                  <c:v>19175</c:v>
                </c:pt>
                <c:pt idx="318">
                  <c:v>19206</c:v>
                </c:pt>
                <c:pt idx="319">
                  <c:v>19237</c:v>
                </c:pt>
                <c:pt idx="320">
                  <c:v>19267</c:v>
                </c:pt>
                <c:pt idx="321">
                  <c:v>19298</c:v>
                </c:pt>
                <c:pt idx="322">
                  <c:v>19328</c:v>
                </c:pt>
                <c:pt idx="323">
                  <c:v>19359</c:v>
                </c:pt>
                <c:pt idx="324">
                  <c:v>19390</c:v>
                </c:pt>
                <c:pt idx="325">
                  <c:v>19418</c:v>
                </c:pt>
                <c:pt idx="326">
                  <c:v>19449</c:v>
                </c:pt>
                <c:pt idx="327">
                  <c:v>19479</c:v>
                </c:pt>
                <c:pt idx="328">
                  <c:v>19510</c:v>
                </c:pt>
                <c:pt idx="329">
                  <c:v>19540</c:v>
                </c:pt>
                <c:pt idx="330">
                  <c:v>19571</c:v>
                </c:pt>
                <c:pt idx="331">
                  <c:v>19602</c:v>
                </c:pt>
                <c:pt idx="332">
                  <c:v>19632</c:v>
                </c:pt>
                <c:pt idx="333">
                  <c:v>19663</c:v>
                </c:pt>
                <c:pt idx="334">
                  <c:v>19693</c:v>
                </c:pt>
                <c:pt idx="335">
                  <c:v>19724</c:v>
                </c:pt>
                <c:pt idx="336">
                  <c:v>19755</c:v>
                </c:pt>
                <c:pt idx="337">
                  <c:v>19783</c:v>
                </c:pt>
                <c:pt idx="338">
                  <c:v>19814</c:v>
                </c:pt>
                <c:pt idx="339">
                  <c:v>19844</c:v>
                </c:pt>
                <c:pt idx="340">
                  <c:v>19875</c:v>
                </c:pt>
                <c:pt idx="341">
                  <c:v>19905</c:v>
                </c:pt>
                <c:pt idx="342">
                  <c:v>19936</c:v>
                </c:pt>
                <c:pt idx="343">
                  <c:v>19967</c:v>
                </c:pt>
                <c:pt idx="344">
                  <c:v>19997</c:v>
                </c:pt>
                <c:pt idx="345">
                  <c:v>20028</c:v>
                </c:pt>
                <c:pt idx="346">
                  <c:v>20058</c:v>
                </c:pt>
                <c:pt idx="347">
                  <c:v>20089</c:v>
                </c:pt>
                <c:pt idx="348">
                  <c:v>20120</c:v>
                </c:pt>
                <c:pt idx="349">
                  <c:v>20148</c:v>
                </c:pt>
                <c:pt idx="350">
                  <c:v>20179</c:v>
                </c:pt>
                <c:pt idx="351">
                  <c:v>20209</c:v>
                </c:pt>
                <c:pt idx="352">
                  <c:v>20240</c:v>
                </c:pt>
                <c:pt idx="353">
                  <c:v>20270</c:v>
                </c:pt>
                <c:pt idx="354">
                  <c:v>20301</c:v>
                </c:pt>
                <c:pt idx="355">
                  <c:v>20332</c:v>
                </c:pt>
                <c:pt idx="356">
                  <c:v>20362</c:v>
                </c:pt>
                <c:pt idx="357">
                  <c:v>20393</c:v>
                </c:pt>
                <c:pt idx="358">
                  <c:v>20423</c:v>
                </c:pt>
                <c:pt idx="359">
                  <c:v>20454</c:v>
                </c:pt>
                <c:pt idx="360">
                  <c:v>20485</c:v>
                </c:pt>
                <c:pt idx="361">
                  <c:v>20514</c:v>
                </c:pt>
                <c:pt idx="362">
                  <c:v>20545</c:v>
                </c:pt>
                <c:pt idx="363">
                  <c:v>20575</c:v>
                </c:pt>
                <c:pt idx="364">
                  <c:v>20606</c:v>
                </c:pt>
                <c:pt idx="365">
                  <c:v>20636</c:v>
                </c:pt>
                <c:pt idx="366">
                  <c:v>20667</c:v>
                </c:pt>
                <c:pt idx="367">
                  <c:v>20698</c:v>
                </c:pt>
                <c:pt idx="368">
                  <c:v>20728</c:v>
                </c:pt>
                <c:pt idx="369">
                  <c:v>20759</c:v>
                </c:pt>
                <c:pt idx="370">
                  <c:v>20789</c:v>
                </c:pt>
                <c:pt idx="371">
                  <c:v>20820</c:v>
                </c:pt>
                <c:pt idx="372">
                  <c:v>20851</c:v>
                </c:pt>
                <c:pt idx="373">
                  <c:v>20879</c:v>
                </c:pt>
                <c:pt idx="374">
                  <c:v>20910</c:v>
                </c:pt>
                <c:pt idx="375">
                  <c:v>20940</c:v>
                </c:pt>
                <c:pt idx="376">
                  <c:v>20971</c:v>
                </c:pt>
                <c:pt idx="377">
                  <c:v>21001</c:v>
                </c:pt>
                <c:pt idx="378">
                  <c:v>21032</c:v>
                </c:pt>
                <c:pt idx="379">
                  <c:v>21063</c:v>
                </c:pt>
                <c:pt idx="380">
                  <c:v>21093</c:v>
                </c:pt>
                <c:pt idx="381">
                  <c:v>21124</c:v>
                </c:pt>
                <c:pt idx="382">
                  <c:v>21154</c:v>
                </c:pt>
                <c:pt idx="383">
                  <c:v>21185</c:v>
                </c:pt>
                <c:pt idx="384">
                  <c:v>21216</c:v>
                </c:pt>
                <c:pt idx="385">
                  <c:v>21244</c:v>
                </c:pt>
                <c:pt idx="386">
                  <c:v>21275</c:v>
                </c:pt>
                <c:pt idx="387">
                  <c:v>21305</c:v>
                </c:pt>
                <c:pt idx="388">
                  <c:v>21336</c:v>
                </c:pt>
                <c:pt idx="389">
                  <c:v>21366</c:v>
                </c:pt>
                <c:pt idx="390">
                  <c:v>21397</c:v>
                </c:pt>
                <c:pt idx="391">
                  <c:v>21428</c:v>
                </c:pt>
                <c:pt idx="392">
                  <c:v>21458</c:v>
                </c:pt>
                <c:pt idx="393">
                  <c:v>21489</c:v>
                </c:pt>
                <c:pt idx="394">
                  <c:v>21519</c:v>
                </c:pt>
                <c:pt idx="395">
                  <c:v>21550</c:v>
                </c:pt>
                <c:pt idx="396">
                  <c:v>21581</c:v>
                </c:pt>
                <c:pt idx="397">
                  <c:v>21609</c:v>
                </c:pt>
                <c:pt idx="398">
                  <c:v>21640</c:v>
                </c:pt>
                <c:pt idx="399">
                  <c:v>21670</c:v>
                </c:pt>
                <c:pt idx="400">
                  <c:v>21701</c:v>
                </c:pt>
                <c:pt idx="401">
                  <c:v>21731</c:v>
                </c:pt>
                <c:pt idx="402">
                  <c:v>21762</c:v>
                </c:pt>
                <c:pt idx="403">
                  <c:v>21793</c:v>
                </c:pt>
                <c:pt idx="404">
                  <c:v>21823</c:v>
                </c:pt>
                <c:pt idx="405">
                  <c:v>21854</c:v>
                </c:pt>
                <c:pt idx="406">
                  <c:v>21884</c:v>
                </c:pt>
                <c:pt idx="407">
                  <c:v>21915</c:v>
                </c:pt>
                <c:pt idx="408">
                  <c:v>21946</c:v>
                </c:pt>
                <c:pt idx="409">
                  <c:v>21975</c:v>
                </c:pt>
                <c:pt idx="410">
                  <c:v>22006</c:v>
                </c:pt>
                <c:pt idx="411">
                  <c:v>22036</c:v>
                </c:pt>
                <c:pt idx="412">
                  <c:v>22067</c:v>
                </c:pt>
                <c:pt idx="413">
                  <c:v>22097</c:v>
                </c:pt>
                <c:pt idx="414">
                  <c:v>22128</c:v>
                </c:pt>
                <c:pt idx="415">
                  <c:v>22159</c:v>
                </c:pt>
                <c:pt idx="416">
                  <c:v>22189</c:v>
                </c:pt>
                <c:pt idx="417">
                  <c:v>22220</c:v>
                </c:pt>
                <c:pt idx="418">
                  <c:v>22250</c:v>
                </c:pt>
                <c:pt idx="419">
                  <c:v>22281</c:v>
                </c:pt>
                <c:pt idx="420">
                  <c:v>22312</c:v>
                </c:pt>
                <c:pt idx="421">
                  <c:v>22340</c:v>
                </c:pt>
                <c:pt idx="422">
                  <c:v>22371</c:v>
                </c:pt>
                <c:pt idx="423">
                  <c:v>22401</c:v>
                </c:pt>
                <c:pt idx="424">
                  <c:v>22432</c:v>
                </c:pt>
                <c:pt idx="425">
                  <c:v>22462</c:v>
                </c:pt>
                <c:pt idx="426">
                  <c:v>22493</c:v>
                </c:pt>
                <c:pt idx="427">
                  <c:v>22524</c:v>
                </c:pt>
                <c:pt idx="428">
                  <c:v>22554</c:v>
                </c:pt>
                <c:pt idx="429">
                  <c:v>22585</c:v>
                </c:pt>
                <c:pt idx="430">
                  <c:v>22615</c:v>
                </c:pt>
                <c:pt idx="431">
                  <c:v>22646</c:v>
                </c:pt>
                <c:pt idx="432">
                  <c:v>22677</c:v>
                </c:pt>
                <c:pt idx="433">
                  <c:v>22705</c:v>
                </c:pt>
                <c:pt idx="434">
                  <c:v>22736</c:v>
                </c:pt>
                <c:pt idx="435">
                  <c:v>22766</c:v>
                </c:pt>
                <c:pt idx="436">
                  <c:v>22797</c:v>
                </c:pt>
                <c:pt idx="437">
                  <c:v>22827</c:v>
                </c:pt>
                <c:pt idx="438">
                  <c:v>22858</c:v>
                </c:pt>
                <c:pt idx="439">
                  <c:v>22889</c:v>
                </c:pt>
                <c:pt idx="440">
                  <c:v>22919</c:v>
                </c:pt>
                <c:pt idx="441">
                  <c:v>22950</c:v>
                </c:pt>
                <c:pt idx="442">
                  <c:v>22980</c:v>
                </c:pt>
                <c:pt idx="443">
                  <c:v>23011</c:v>
                </c:pt>
                <c:pt idx="444">
                  <c:v>23042</c:v>
                </c:pt>
                <c:pt idx="445">
                  <c:v>23070</c:v>
                </c:pt>
                <c:pt idx="446">
                  <c:v>23101</c:v>
                </c:pt>
                <c:pt idx="447">
                  <c:v>23131</c:v>
                </c:pt>
                <c:pt idx="448">
                  <c:v>23162</c:v>
                </c:pt>
                <c:pt idx="449">
                  <c:v>23192</c:v>
                </c:pt>
                <c:pt idx="450">
                  <c:v>23223</c:v>
                </c:pt>
                <c:pt idx="451">
                  <c:v>23254</c:v>
                </c:pt>
                <c:pt idx="452">
                  <c:v>23284</c:v>
                </c:pt>
                <c:pt idx="453">
                  <c:v>23315</c:v>
                </c:pt>
                <c:pt idx="454">
                  <c:v>23345</c:v>
                </c:pt>
                <c:pt idx="455">
                  <c:v>23376</c:v>
                </c:pt>
                <c:pt idx="456">
                  <c:v>23407</c:v>
                </c:pt>
                <c:pt idx="457">
                  <c:v>23436</c:v>
                </c:pt>
                <c:pt idx="458">
                  <c:v>23467</c:v>
                </c:pt>
                <c:pt idx="459">
                  <c:v>23497</c:v>
                </c:pt>
                <c:pt idx="460">
                  <c:v>23528</c:v>
                </c:pt>
                <c:pt idx="461">
                  <c:v>23558</c:v>
                </c:pt>
                <c:pt idx="462">
                  <c:v>23589</c:v>
                </c:pt>
                <c:pt idx="463">
                  <c:v>23620</c:v>
                </c:pt>
                <c:pt idx="464">
                  <c:v>23650</c:v>
                </c:pt>
                <c:pt idx="465">
                  <c:v>23681</c:v>
                </c:pt>
                <c:pt idx="466">
                  <c:v>23711</c:v>
                </c:pt>
                <c:pt idx="467">
                  <c:v>23742</c:v>
                </c:pt>
                <c:pt idx="468">
                  <c:v>23773</c:v>
                </c:pt>
                <c:pt idx="469">
                  <c:v>23801</c:v>
                </c:pt>
                <c:pt idx="470">
                  <c:v>23832</c:v>
                </c:pt>
                <c:pt idx="471">
                  <c:v>23862</c:v>
                </c:pt>
                <c:pt idx="472">
                  <c:v>23893</c:v>
                </c:pt>
                <c:pt idx="473">
                  <c:v>23923</c:v>
                </c:pt>
                <c:pt idx="474">
                  <c:v>23954</c:v>
                </c:pt>
                <c:pt idx="475">
                  <c:v>23985</c:v>
                </c:pt>
                <c:pt idx="476">
                  <c:v>24015</c:v>
                </c:pt>
                <c:pt idx="477">
                  <c:v>24046</c:v>
                </c:pt>
                <c:pt idx="478">
                  <c:v>24076</c:v>
                </c:pt>
                <c:pt idx="479">
                  <c:v>24107</c:v>
                </c:pt>
                <c:pt idx="480">
                  <c:v>24138</c:v>
                </c:pt>
                <c:pt idx="481">
                  <c:v>24166</c:v>
                </c:pt>
                <c:pt idx="482">
                  <c:v>24197</c:v>
                </c:pt>
                <c:pt idx="483">
                  <c:v>24227</c:v>
                </c:pt>
                <c:pt idx="484">
                  <c:v>24258</c:v>
                </c:pt>
                <c:pt idx="485">
                  <c:v>24288</c:v>
                </c:pt>
                <c:pt idx="486">
                  <c:v>24319</c:v>
                </c:pt>
                <c:pt idx="487">
                  <c:v>24350</c:v>
                </c:pt>
                <c:pt idx="488">
                  <c:v>24380</c:v>
                </c:pt>
                <c:pt idx="489">
                  <c:v>24411</c:v>
                </c:pt>
                <c:pt idx="490">
                  <c:v>24441</c:v>
                </c:pt>
                <c:pt idx="491">
                  <c:v>24472</c:v>
                </c:pt>
                <c:pt idx="492">
                  <c:v>24503</c:v>
                </c:pt>
                <c:pt idx="493">
                  <c:v>24531</c:v>
                </c:pt>
                <c:pt idx="494">
                  <c:v>24562</c:v>
                </c:pt>
                <c:pt idx="495">
                  <c:v>24592</c:v>
                </c:pt>
                <c:pt idx="496">
                  <c:v>24623</c:v>
                </c:pt>
                <c:pt idx="497">
                  <c:v>24653</c:v>
                </c:pt>
                <c:pt idx="498">
                  <c:v>24684</c:v>
                </c:pt>
                <c:pt idx="499">
                  <c:v>24715</c:v>
                </c:pt>
                <c:pt idx="500">
                  <c:v>24745</c:v>
                </c:pt>
                <c:pt idx="501">
                  <c:v>24776</c:v>
                </c:pt>
                <c:pt idx="502">
                  <c:v>24806</c:v>
                </c:pt>
                <c:pt idx="503">
                  <c:v>24837</c:v>
                </c:pt>
                <c:pt idx="504">
                  <c:v>24868</c:v>
                </c:pt>
                <c:pt idx="505">
                  <c:v>24897</c:v>
                </c:pt>
                <c:pt idx="506">
                  <c:v>24928</c:v>
                </c:pt>
                <c:pt idx="507">
                  <c:v>24958</c:v>
                </c:pt>
                <c:pt idx="508">
                  <c:v>24989</c:v>
                </c:pt>
                <c:pt idx="509">
                  <c:v>25019</c:v>
                </c:pt>
                <c:pt idx="510">
                  <c:v>25050</c:v>
                </c:pt>
                <c:pt idx="511">
                  <c:v>25081</c:v>
                </c:pt>
                <c:pt idx="512">
                  <c:v>25111</c:v>
                </c:pt>
                <c:pt idx="513">
                  <c:v>25142</c:v>
                </c:pt>
                <c:pt idx="514">
                  <c:v>25172</c:v>
                </c:pt>
                <c:pt idx="515">
                  <c:v>25203</c:v>
                </c:pt>
                <c:pt idx="516">
                  <c:v>25234</c:v>
                </c:pt>
                <c:pt idx="517">
                  <c:v>25262</c:v>
                </c:pt>
                <c:pt idx="518">
                  <c:v>25293</c:v>
                </c:pt>
                <c:pt idx="519">
                  <c:v>25323</c:v>
                </c:pt>
                <c:pt idx="520">
                  <c:v>25354</c:v>
                </c:pt>
                <c:pt idx="521">
                  <c:v>25384</c:v>
                </c:pt>
                <c:pt idx="522">
                  <c:v>25415</c:v>
                </c:pt>
                <c:pt idx="523">
                  <c:v>25446</c:v>
                </c:pt>
                <c:pt idx="524">
                  <c:v>25476</c:v>
                </c:pt>
                <c:pt idx="525">
                  <c:v>25507</c:v>
                </c:pt>
                <c:pt idx="526">
                  <c:v>25537</c:v>
                </c:pt>
                <c:pt idx="527">
                  <c:v>25568</c:v>
                </c:pt>
                <c:pt idx="528">
                  <c:v>25599</c:v>
                </c:pt>
                <c:pt idx="529">
                  <c:v>25627</c:v>
                </c:pt>
                <c:pt idx="530">
                  <c:v>25658</c:v>
                </c:pt>
                <c:pt idx="531">
                  <c:v>25688</c:v>
                </c:pt>
                <c:pt idx="532">
                  <c:v>25719</c:v>
                </c:pt>
                <c:pt idx="533">
                  <c:v>25749</c:v>
                </c:pt>
                <c:pt idx="534">
                  <c:v>25780</c:v>
                </c:pt>
                <c:pt idx="535">
                  <c:v>25811</c:v>
                </c:pt>
                <c:pt idx="536">
                  <c:v>25841</c:v>
                </c:pt>
                <c:pt idx="537">
                  <c:v>25872</c:v>
                </c:pt>
                <c:pt idx="538">
                  <c:v>25902</c:v>
                </c:pt>
                <c:pt idx="539">
                  <c:v>25933</c:v>
                </c:pt>
                <c:pt idx="540">
                  <c:v>25964</c:v>
                </c:pt>
                <c:pt idx="541">
                  <c:v>25992</c:v>
                </c:pt>
                <c:pt idx="542">
                  <c:v>26023</c:v>
                </c:pt>
                <c:pt idx="543">
                  <c:v>26053</c:v>
                </c:pt>
                <c:pt idx="544">
                  <c:v>26084</c:v>
                </c:pt>
                <c:pt idx="545">
                  <c:v>26114</c:v>
                </c:pt>
                <c:pt idx="546">
                  <c:v>26145</c:v>
                </c:pt>
                <c:pt idx="547">
                  <c:v>26176</c:v>
                </c:pt>
                <c:pt idx="548">
                  <c:v>26206</c:v>
                </c:pt>
                <c:pt idx="549">
                  <c:v>26237</c:v>
                </c:pt>
                <c:pt idx="550">
                  <c:v>26267</c:v>
                </c:pt>
                <c:pt idx="551">
                  <c:v>26298</c:v>
                </c:pt>
                <c:pt idx="552">
                  <c:v>26329</c:v>
                </c:pt>
                <c:pt idx="553">
                  <c:v>26358</c:v>
                </c:pt>
                <c:pt idx="554">
                  <c:v>26389</c:v>
                </c:pt>
                <c:pt idx="555">
                  <c:v>26419</c:v>
                </c:pt>
                <c:pt idx="556">
                  <c:v>26450</c:v>
                </c:pt>
                <c:pt idx="557">
                  <c:v>26480</c:v>
                </c:pt>
                <c:pt idx="558">
                  <c:v>26511</c:v>
                </c:pt>
                <c:pt idx="559">
                  <c:v>26542</c:v>
                </c:pt>
                <c:pt idx="560">
                  <c:v>26572</c:v>
                </c:pt>
                <c:pt idx="561">
                  <c:v>26603</c:v>
                </c:pt>
                <c:pt idx="562">
                  <c:v>26633</c:v>
                </c:pt>
                <c:pt idx="563">
                  <c:v>26664</c:v>
                </c:pt>
                <c:pt idx="564">
                  <c:v>26695</c:v>
                </c:pt>
                <c:pt idx="565">
                  <c:v>26723</c:v>
                </c:pt>
                <c:pt idx="566">
                  <c:v>26754</c:v>
                </c:pt>
                <c:pt idx="567">
                  <c:v>26784</c:v>
                </c:pt>
                <c:pt idx="568">
                  <c:v>26815</c:v>
                </c:pt>
                <c:pt idx="569">
                  <c:v>26845</c:v>
                </c:pt>
                <c:pt idx="570">
                  <c:v>26876</c:v>
                </c:pt>
                <c:pt idx="571">
                  <c:v>26907</c:v>
                </c:pt>
                <c:pt idx="572">
                  <c:v>26937</c:v>
                </c:pt>
                <c:pt idx="573">
                  <c:v>26968</c:v>
                </c:pt>
                <c:pt idx="574">
                  <c:v>26998</c:v>
                </c:pt>
                <c:pt idx="575">
                  <c:v>27029</c:v>
                </c:pt>
                <c:pt idx="576">
                  <c:v>27060</c:v>
                </c:pt>
                <c:pt idx="577">
                  <c:v>27088</c:v>
                </c:pt>
                <c:pt idx="578">
                  <c:v>27119</c:v>
                </c:pt>
                <c:pt idx="579">
                  <c:v>27149</c:v>
                </c:pt>
                <c:pt idx="580">
                  <c:v>27180</c:v>
                </c:pt>
                <c:pt idx="581">
                  <c:v>27210</c:v>
                </c:pt>
                <c:pt idx="582">
                  <c:v>27241</c:v>
                </c:pt>
                <c:pt idx="583">
                  <c:v>27272</c:v>
                </c:pt>
                <c:pt idx="584">
                  <c:v>27302</c:v>
                </c:pt>
                <c:pt idx="585">
                  <c:v>27333</c:v>
                </c:pt>
                <c:pt idx="586">
                  <c:v>27363</c:v>
                </c:pt>
                <c:pt idx="587">
                  <c:v>27394</c:v>
                </c:pt>
                <c:pt idx="588">
                  <c:v>27425</c:v>
                </c:pt>
                <c:pt idx="589">
                  <c:v>27453</c:v>
                </c:pt>
                <c:pt idx="590">
                  <c:v>27484</c:v>
                </c:pt>
                <c:pt idx="591">
                  <c:v>27514</c:v>
                </c:pt>
                <c:pt idx="592">
                  <c:v>27545</c:v>
                </c:pt>
                <c:pt idx="593">
                  <c:v>27575</c:v>
                </c:pt>
                <c:pt idx="594">
                  <c:v>27606</c:v>
                </c:pt>
                <c:pt idx="595">
                  <c:v>27637</c:v>
                </c:pt>
                <c:pt idx="596">
                  <c:v>27667</c:v>
                </c:pt>
                <c:pt idx="597">
                  <c:v>27698</c:v>
                </c:pt>
                <c:pt idx="598">
                  <c:v>27728</c:v>
                </c:pt>
                <c:pt idx="599">
                  <c:v>27759</c:v>
                </c:pt>
                <c:pt idx="600">
                  <c:v>27790</c:v>
                </c:pt>
                <c:pt idx="601">
                  <c:v>27819</c:v>
                </c:pt>
                <c:pt idx="602">
                  <c:v>27850</c:v>
                </c:pt>
                <c:pt idx="603">
                  <c:v>27880</c:v>
                </c:pt>
                <c:pt idx="604">
                  <c:v>27911</c:v>
                </c:pt>
                <c:pt idx="605">
                  <c:v>27941</c:v>
                </c:pt>
                <c:pt idx="606">
                  <c:v>27972</c:v>
                </c:pt>
                <c:pt idx="607">
                  <c:v>28003</c:v>
                </c:pt>
                <c:pt idx="608">
                  <c:v>28033</c:v>
                </c:pt>
                <c:pt idx="609">
                  <c:v>28064</c:v>
                </c:pt>
                <c:pt idx="610">
                  <c:v>28094</c:v>
                </c:pt>
                <c:pt idx="611">
                  <c:v>28125</c:v>
                </c:pt>
                <c:pt idx="612">
                  <c:v>28156</c:v>
                </c:pt>
                <c:pt idx="613">
                  <c:v>28184</c:v>
                </c:pt>
                <c:pt idx="614">
                  <c:v>28215</c:v>
                </c:pt>
                <c:pt idx="615">
                  <c:v>28245</c:v>
                </c:pt>
                <c:pt idx="616">
                  <c:v>28276</c:v>
                </c:pt>
                <c:pt idx="617">
                  <c:v>28306</c:v>
                </c:pt>
                <c:pt idx="618">
                  <c:v>28337</c:v>
                </c:pt>
                <c:pt idx="619">
                  <c:v>28368</c:v>
                </c:pt>
                <c:pt idx="620">
                  <c:v>28398</c:v>
                </c:pt>
                <c:pt idx="621">
                  <c:v>28429</c:v>
                </c:pt>
                <c:pt idx="622">
                  <c:v>28459</c:v>
                </c:pt>
                <c:pt idx="623">
                  <c:v>28490</c:v>
                </c:pt>
                <c:pt idx="624">
                  <c:v>28521</c:v>
                </c:pt>
                <c:pt idx="625">
                  <c:v>28549</c:v>
                </c:pt>
                <c:pt idx="626">
                  <c:v>28580</c:v>
                </c:pt>
                <c:pt idx="627">
                  <c:v>28610</c:v>
                </c:pt>
                <c:pt idx="628">
                  <c:v>28641</c:v>
                </c:pt>
                <c:pt idx="629">
                  <c:v>28671</c:v>
                </c:pt>
                <c:pt idx="630">
                  <c:v>28702</c:v>
                </c:pt>
                <c:pt idx="631">
                  <c:v>28733</c:v>
                </c:pt>
                <c:pt idx="632">
                  <c:v>28763</c:v>
                </c:pt>
                <c:pt idx="633">
                  <c:v>28794</c:v>
                </c:pt>
                <c:pt idx="634">
                  <c:v>28824</c:v>
                </c:pt>
                <c:pt idx="635">
                  <c:v>28855</c:v>
                </c:pt>
                <c:pt idx="636">
                  <c:v>28886</c:v>
                </c:pt>
                <c:pt idx="637">
                  <c:v>28914</c:v>
                </c:pt>
                <c:pt idx="638">
                  <c:v>28945</c:v>
                </c:pt>
                <c:pt idx="639">
                  <c:v>28975</c:v>
                </c:pt>
                <c:pt idx="640">
                  <c:v>29006</c:v>
                </c:pt>
                <c:pt idx="641">
                  <c:v>29036</c:v>
                </c:pt>
                <c:pt idx="642">
                  <c:v>29067</c:v>
                </c:pt>
                <c:pt idx="643">
                  <c:v>29098</c:v>
                </c:pt>
                <c:pt idx="644">
                  <c:v>29128</c:v>
                </c:pt>
                <c:pt idx="645">
                  <c:v>29159</c:v>
                </c:pt>
                <c:pt idx="646">
                  <c:v>29189</c:v>
                </c:pt>
                <c:pt idx="647">
                  <c:v>29220</c:v>
                </c:pt>
                <c:pt idx="648">
                  <c:v>29251</c:v>
                </c:pt>
                <c:pt idx="649">
                  <c:v>29280</c:v>
                </c:pt>
                <c:pt idx="650">
                  <c:v>29311</c:v>
                </c:pt>
                <c:pt idx="651">
                  <c:v>29341</c:v>
                </c:pt>
                <c:pt idx="652">
                  <c:v>29372</c:v>
                </c:pt>
                <c:pt idx="653">
                  <c:v>29402</c:v>
                </c:pt>
                <c:pt idx="654">
                  <c:v>29433</c:v>
                </c:pt>
                <c:pt idx="655">
                  <c:v>29464</c:v>
                </c:pt>
                <c:pt idx="656">
                  <c:v>29494</c:v>
                </c:pt>
                <c:pt idx="657">
                  <c:v>29525</c:v>
                </c:pt>
                <c:pt idx="658">
                  <c:v>29555</c:v>
                </c:pt>
                <c:pt idx="659">
                  <c:v>29586</c:v>
                </c:pt>
                <c:pt idx="660">
                  <c:v>29617</c:v>
                </c:pt>
                <c:pt idx="661">
                  <c:v>29645</c:v>
                </c:pt>
                <c:pt idx="662">
                  <c:v>29676</c:v>
                </c:pt>
                <c:pt idx="663">
                  <c:v>29706</c:v>
                </c:pt>
                <c:pt idx="664">
                  <c:v>29737</c:v>
                </c:pt>
                <c:pt idx="665">
                  <c:v>29767</c:v>
                </c:pt>
                <c:pt idx="666">
                  <c:v>29798</c:v>
                </c:pt>
                <c:pt idx="667">
                  <c:v>29829</c:v>
                </c:pt>
                <c:pt idx="668">
                  <c:v>29859</c:v>
                </c:pt>
                <c:pt idx="669">
                  <c:v>29890</c:v>
                </c:pt>
                <c:pt idx="670">
                  <c:v>29920</c:v>
                </c:pt>
                <c:pt idx="671">
                  <c:v>29951</c:v>
                </c:pt>
                <c:pt idx="672">
                  <c:v>29982</c:v>
                </c:pt>
                <c:pt idx="673">
                  <c:v>30010</c:v>
                </c:pt>
                <c:pt idx="674">
                  <c:v>30041</c:v>
                </c:pt>
                <c:pt idx="675">
                  <c:v>30071</c:v>
                </c:pt>
                <c:pt idx="676">
                  <c:v>30102</c:v>
                </c:pt>
                <c:pt idx="677">
                  <c:v>30132</c:v>
                </c:pt>
                <c:pt idx="678">
                  <c:v>30163</c:v>
                </c:pt>
                <c:pt idx="679">
                  <c:v>30194</c:v>
                </c:pt>
                <c:pt idx="680">
                  <c:v>30224</c:v>
                </c:pt>
                <c:pt idx="681">
                  <c:v>30255</c:v>
                </c:pt>
                <c:pt idx="682">
                  <c:v>30285</c:v>
                </c:pt>
                <c:pt idx="683">
                  <c:v>30316</c:v>
                </c:pt>
                <c:pt idx="684">
                  <c:v>30347</c:v>
                </c:pt>
                <c:pt idx="685">
                  <c:v>30375</c:v>
                </c:pt>
                <c:pt idx="686">
                  <c:v>30406</c:v>
                </c:pt>
                <c:pt idx="687">
                  <c:v>30436</c:v>
                </c:pt>
                <c:pt idx="688">
                  <c:v>30467</c:v>
                </c:pt>
                <c:pt idx="689">
                  <c:v>30497</c:v>
                </c:pt>
                <c:pt idx="690">
                  <c:v>30528</c:v>
                </c:pt>
                <c:pt idx="691">
                  <c:v>30559</c:v>
                </c:pt>
                <c:pt idx="692">
                  <c:v>30589</c:v>
                </c:pt>
                <c:pt idx="693">
                  <c:v>30620</c:v>
                </c:pt>
                <c:pt idx="694">
                  <c:v>30650</c:v>
                </c:pt>
                <c:pt idx="695">
                  <c:v>30681</c:v>
                </c:pt>
                <c:pt idx="696">
                  <c:v>30712</c:v>
                </c:pt>
                <c:pt idx="697">
                  <c:v>30741</c:v>
                </c:pt>
                <c:pt idx="698">
                  <c:v>30772</c:v>
                </c:pt>
                <c:pt idx="699">
                  <c:v>30802</c:v>
                </c:pt>
                <c:pt idx="700">
                  <c:v>30833</c:v>
                </c:pt>
                <c:pt idx="701">
                  <c:v>30863</c:v>
                </c:pt>
                <c:pt idx="702">
                  <c:v>30894</c:v>
                </c:pt>
                <c:pt idx="703">
                  <c:v>30925</c:v>
                </c:pt>
                <c:pt idx="704">
                  <c:v>30955</c:v>
                </c:pt>
                <c:pt idx="705">
                  <c:v>30986</c:v>
                </c:pt>
                <c:pt idx="706">
                  <c:v>31016</c:v>
                </c:pt>
                <c:pt idx="707">
                  <c:v>31047</c:v>
                </c:pt>
                <c:pt idx="708">
                  <c:v>31078</c:v>
                </c:pt>
                <c:pt idx="709">
                  <c:v>31106</c:v>
                </c:pt>
                <c:pt idx="710">
                  <c:v>31137</c:v>
                </c:pt>
                <c:pt idx="711">
                  <c:v>31167</c:v>
                </c:pt>
                <c:pt idx="712">
                  <c:v>31198</c:v>
                </c:pt>
                <c:pt idx="713">
                  <c:v>31228</c:v>
                </c:pt>
                <c:pt idx="714">
                  <c:v>31259</c:v>
                </c:pt>
                <c:pt idx="715">
                  <c:v>31290</c:v>
                </c:pt>
                <c:pt idx="716">
                  <c:v>31320</c:v>
                </c:pt>
                <c:pt idx="717">
                  <c:v>31351</c:v>
                </c:pt>
                <c:pt idx="718">
                  <c:v>31381</c:v>
                </c:pt>
                <c:pt idx="719">
                  <c:v>31412</c:v>
                </c:pt>
                <c:pt idx="720">
                  <c:v>31443</c:v>
                </c:pt>
                <c:pt idx="721">
                  <c:v>31471</c:v>
                </c:pt>
                <c:pt idx="722">
                  <c:v>31502</c:v>
                </c:pt>
                <c:pt idx="723">
                  <c:v>31532</c:v>
                </c:pt>
                <c:pt idx="724">
                  <c:v>31563</c:v>
                </c:pt>
                <c:pt idx="725">
                  <c:v>31593</c:v>
                </c:pt>
                <c:pt idx="726">
                  <c:v>31624</c:v>
                </c:pt>
                <c:pt idx="727">
                  <c:v>31655</c:v>
                </c:pt>
                <c:pt idx="728">
                  <c:v>31685</c:v>
                </c:pt>
                <c:pt idx="729">
                  <c:v>31716</c:v>
                </c:pt>
                <c:pt idx="730">
                  <c:v>31746</c:v>
                </c:pt>
                <c:pt idx="731">
                  <c:v>31777</c:v>
                </c:pt>
                <c:pt idx="732">
                  <c:v>31808</c:v>
                </c:pt>
                <c:pt idx="733">
                  <c:v>31836</c:v>
                </c:pt>
                <c:pt idx="734">
                  <c:v>31867</c:v>
                </c:pt>
                <c:pt idx="735">
                  <c:v>31897</c:v>
                </c:pt>
                <c:pt idx="736">
                  <c:v>31928</c:v>
                </c:pt>
                <c:pt idx="737">
                  <c:v>31958</c:v>
                </c:pt>
                <c:pt idx="738">
                  <c:v>31989</c:v>
                </c:pt>
                <c:pt idx="739">
                  <c:v>32020</c:v>
                </c:pt>
                <c:pt idx="740">
                  <c:v>32050</c:v>
                </c:pt>
                <c:pt idx="741">
                  <c:v>32081</c:v>
                </c:pt>
                <c:pt idx="742">
                  <c:v>32111</c:v>
                </c:pt>
                <c:pt idx="743">
                  <c:v>32142</c:v>
                </c:pt>
                <c:pt idx="744">
                  <c:v>32173</c:v>
                </c:pt>
                <c:pt idx="745">
                  <c:v>32202</c:v>
                </c:pt>
                <c:pt idx="746">
                  <c:v>32233</c:v>
                </c:pt>
                <c:pt idx="747">
                  <c:v>32263</c:v>
                </c:pt>
                <c:pt idx="748">
                  <c:v>32294</c:v>
                </c:pt>
                <c:pt idx="749">
                  <c:v>32324</c:v>
                </c:pt>
                <c:pt idx="750">
                  <c:v>32355</c:v>
                </c:pt>
                <c:pt idx="751">
                  <c:v>32386</c:v>
                </c:pt>
                <c:pt idx="752">
                  <c:v>32416</c:v>
                </c:pt>
                <c:pt idx="753">
                  <c:v>32447</c:v>
                </c:pt>
                <c:pt idx="754">
                  <c:v>32477</c:v>
                </c:pt>
                <c:pt idx="755">
                  <c:v>32508</c:v>
                </c:pt>
                <c:pt idx="756">
                  <c:v>32539</c:v>
                </c:pt>
                <c:pt idx="757">
                  <c:v>32567</c:v>
                </c:pt>
                <c:pt idx="758">
                  <c:v>32598</c:v>
                </c:pt>
                <c:pt idx="759">
                  <c:v>32628</c:v>
                </c:pt>
                <c:pt idx="760">
                  <c:v>32659</c:v>
                </c:pt>
                <c:pt idx="761">
                  <c:v>32689</c:v>
                </c:pt>
                <c:pt idx="762">
                  <c:v>32720</c:v>
                </c:pt>
                <c:pt idx="763">
                  <c:v>32751</c:v>
                </c:pt>
                <c:pt idx="764">
                  <c:v>32781</c:v>
                </c:pt>
                <c:pt idx="765">
                  <c:v>32812</c:v>
                </c:pt>
                <c:pt idx="766">
                  <c:v>32842</c:v>
                </c:pt>
                <c:pt idx="767">
                  <c:v>32873</c:v>
                </c:pt>
                <c:pt idx="768">
                  <c:v>32904</c:v>
                </c:pt>
                <c:pt idx="769">
                  <c:v>32932</c:v>
                </c:pt>
                <c:pt idx="770">
                  <c:v>32963</c:v>
                </c:pt>
                <c:pt idx="771">
                  <c:v>32993</c:v>
                </c:pt>
                <c:pt idx="772">
                  <c:v>33024</c:v>
                </c:pt>
                <c:pt idx="773">
                  <c:v>33054</c:v>
                </c:pt>
                <c:pt idx="774">
                  <c:v>33085</c:v>
                </c:pt>
                <c:pt idx="775">
                  <c:v>33116</c:v>
                </c:pt>
                <c:pt idx="776">
                  <c:v>33146</c:v>
                </c:pt>
                <c:pt idx="777">
                  <c:v>33177</c:v>
                </c:pt>
                <c:pt idx="778">
                  <c:v>33207</c:v>
                </c:pt>
                <c:pt idx="779">
                  <c:v>33238</c:v>
                </c:pt>
                <c:pt idx="780">
                  <c:v>33269</c:v>
                </c:pt>
                <c:pt idx="781">
                  <c:v>33297</c:v>
                </c:pt>
                <c:pt idx="782">
                  <c:v>33328</c:v>
                </c:pt>
                <c:pt idx="783">
                  <c:v>33358</c:v>
                </c:pt>
                <c:pt idx="784">
                  <c:v>33389</c:v>
                </c:pt>
                <c:pt idx="785">
                  <c:v>33419</c:v>
                </c:pt>
                <c:pt idx="786">
                  <c:v>33450</c:v>
                </c:pt>
                <c:pt idx="787">
                  <c:v>33481</c:v>
                </c:pt>
                <c:pt idx="788">
                  <c:v>33511</c:v>
                </c:pt>
                <c:pt idx="789">
                  <c:v>33542</c:v>
                </c:pt>
                <c:pt idx="790">
                  <c:v>33572</c:v>
                </c:pt>
                <c:pt idx="791">
                  <c:v>33603</c:v>
                </c:pt>
                <c:pt idx="792">
                  <c:v>33634</c:v>
                </c:pt>
                <c:pt idx="793">
                  <c:v>33663</c:v>
                </c:pt>
                <c:pt idx="794">
                  <c:v>33694</c:v>
                </c:pt>
                <c:pt idx="795">
                  <c:v>33724</c:v>
                </c:pt>
                <c:pt idx="796">
                  <c:v>33755</c:v>
                </c:pt>
                <c:pt idx="797">
                  <c:v>33785</c:v>
                </c:pt>
                <c:pt idx="798">
                  <c:v>33816</c:v>
                </c:pt>
                <c:pt idx="799">
                  <c:v>33847</c:v>
                </c:pt>
                <c:pt idx="800">
                  <c:v>33877</c:v>
                </c:pt>
                <c:pt idx="801">
                  <c:v>33908</c:v>
                </c:pt>
                <c:pt idx="802">
                  <c:v>33938</c:v>
                </c:pt>
                <c:pt idx="803">
                  <c:v>33969</c:v>
                </c:pt>
                <c:pt idx="804">
                  <c:v>34000</c:v>
                </c:pt>
                <c:pt idx="805">
                  <c:v>34028</c:v>
                </c:pt>
                <c:pt idx="806">
                  <c:v>34059</c:v>
                </c:pt>
                <c:pt idx="807">
                  <c:v>34089</c:v>
                </c:pt>
                <c:pt idx="808">
                  <c:v>34120</c:v>
                </c:pt>
                <c:pt idx="809">
                  <c:v>34150</c:v>
                </c:pt>
                <c:pt idx="810">
                  <c:v>34181</c:v>
                </c:pt>
                <c:pt idx="811">
                  <c:v>34212</c:v>
                </c:pt>
                <c:pt idx="812">
                  <c:v>34242</c:v>
                </c:pt>
                <c:pt idx="813">
                  <c:v>34273</c:v>
                </c:pt>
                <c:pt idx="814">
                  <c:v>34303</c:v>
                </c:pt>
                <c:pt idx="815">
                  <c:v>34334</c:v>
                </c:pt>
                <c:pt idx="816">
                  <c:v>34365</c:v>
                </c:pt>
                <c:pt idx="817">
                  <c:v>34393</c:v>
                </c:pt>
                <c:pt idx="818">
                  <c:v>34424</c:v>
                </c:pt>
                <c:pt idx="819">
                  <c:v>34454</c:v>
                </c:pt>
                <c:pt idx="820">
                  <c:v>34485</c:v>
                </c:pt>
                <c:pt idx="821">
                  <c:v>34515</c:v>
                </c:pt>
                <c:pt idx="822">
                  <c:v>34546</c:v>
                </c:pt>
                <c:pt idx="823">
                  <c:v>34577</c:v>
                </c:pt>
                <c:pt idx="824">
                  <c:v>34607</c:v>
                </c:pt>
                <c:pt idx="825">
                  <c:v>34638</c:v>
                </c:pt>
                <c:pt idx="826">
                  <c:v>34668</c:v>
                </c:pt>
                <c:pt idx="827">
                  <c:v>34699</c:v>
                </c:pt>
                <c:pt idx="828">
                  <c:v>34730</c:v>
                </c:pt>
                <c:pt idx="829">
                  <c:v>34758</c:v>
                </c:pt>
                <c:pt idx="830">
                  <c:v>34789</c:v>
                </c:pt>
                <c:pt idx="831">
                  <c:v>34819</c:v>
                </c:pt>
                <c:pt idx="832">
                  <c:v>34850</c:v>
                </c:pt>
                <c:pt idx="833">
                  <c:v>34880</c:v>
                </c:pt>
                <c:pt idx="834">
                  <c:v>34911</c:v>
                </c:pt>
                <c:pt idx="835">
                  <c:v>34942</c:v>
                </c:pt>
                <c:pt idx="836">
                  <c:v>34972</c:v>
                </c:pt>
                <c:pt idx="837">
                  <c:v>35003</c:v>
                </c:pt>
                <c:pt idx="838">
                  <c:v>35033</c:v>
                </c:pt>
                <c:pt idx="839">
                  <c:v>35064</c:v>
                </c:pt>
                <c:pt idx="840">
                  <c:v>35095</c:v>
                </c:pt>
                <c:pt idx="841">
                  <c:v>35124</c:v>
                </c:pt>
                <c:pt idx="842">
                  <c:v>35155</c:v>
                </c:pt>
                <c:pt idx="843">
                  <c:v>35185</c:v>
                </c:pt>
                <c:pt idx="844">
                  <c:v>35216</c:v>
                </c:pt>
                <c:pt idx="845">
                  <c:v>35246</c:v>
                </c:pt>
                <c:pt idx="846">
                  <c:v>35277</c:v>
                </c:pt>
                <c:pt idx="847">
                  <c:v>35308</c:v>
                </c:pt>
                <c:pt idx="848">
                  <c:v>35338</c:v>
                </c:pt>
                <c:pt idx="849">
                  <c:v>35369</c:v>
                </c:pt>
                <c:pt idx="850">
                  <c:v>35399</c:v>
                </c:pt>
                <c:pt idx="851">
                  <c:v>35430</c:v>
                </c:pt>
                <c:pt idx="852">
                  <c:v>35461</c:v>
                </c:pt>
                <c:pt idx="853">
                  <c:v>35489</c:v>
                </c:pt>
                <c:pt idx="854">
                  <c:v>35520</c:v>
                </c:pt>
                <c:pt idx="855">
                  <c:v>35550</c:v>
                </c:pt>
                <c:pt idx="856">
                  <c:v>35581</c:v>
                </c:pt>
                <c:pt idx="857">
                  <c:v>35611</c:v>
                </c:pt>
                <c:pt idx="858">
                  <c:v>35642</c:v>
                </c:pt>
                <c:pt idx="859">
                  <c:v>35673</c:v>
                </c:pt>
                <c:pt idx="860">
                  <c:v>35703</c:v>
                </c:pt>
                <c:pt idx="861">
                  <c:v>35734</c:v>
                </c:pt>
                <c:pt idx="862">
                  <c:v>35764</c:v>
                </c:pt>
                <c:pt idx="863">
                  <c:v>35795</c:v>
                </c:pt>
                <c:pt idx="864">
                  <c:v>35826</c:v>
                </c:pt>
                <c:pt idx="865">
                  <c:v>35854</c:v>
                </c:pt>
                <c:pt idx="866">
                  <c:v>35885</c:v>
                </c:pt>
                <c:pt idx="867">
                  <c:v>35915</c:v>
                </c:pt>
                <c:pt idx="868">
                  <c:v>35946</c:v>
                </c:pt>
                <c:pt idx="869">
                  <c:v>35976</c:v>
                </c:pt>
                <c:pt idx="870">
                  <c:v>36007</c:v>
                </c:pt>
                <c:pt idx="871">
                  <c:v>36038</c:v>
                </c:pt>
                <c:pt idx="872">
                  <c:v>36068</c:v>
                </c:pt>
                <c:pt idx="873">
                  <c:v>36099</c:v>
                </c:pt>
                <c:pt idx="874">
                  <c:v>36129</c:v>
                </c:pt>
                <c:pt idx="875">
                  <c:v>36160</c:v>
                </c:pt>
                <c:pt idx="876">
                  <c:v>36191</c:v>
                </c:pt>
                <c:pt idx="877">
                  <c:v>36219</c:v>
                </c:pt>
                <c:pt idx="878">
                  <c:v>36250</c:v>
                </c:pt>
                <c:pt idx="879">
                  <c:v>36280</c:v>
                </c:pt>
                <c:pt idx="880">
                  <c:v>36311</c:v>
                </c:pt>
                <c:pt idx="881">
                  <c:v>36341</c:v>
                </c:pt>
                <c:pt idx="882">
                  <c:v>36372</c:v>
                </c:pt>
                <c:pt idx="883">
                  <c:v>36403</c:v>
                </c:pt>
                <c:pt idx="884">
                  <c:v>36433</c:v>
                </c:pt>
                <c:pt idx="885">
                  <c:v>36464</c:v>
                </c:pt>
                <c:pt idx="886">
                  <c:v>36494</c:v>
                </c:pt>
                <c:pt idx="887">
                  <c:v>36525</c:v>
                </c:pt>
                <c:pt idx="888">
                  <c:v>36556</c:v>
                </c:pt>
                <c:pt idx="889">
                  <c:v>36585</c:v>
                </c:pt>
                <c:pt idx="890">
                  <c:v>36616</c:v>
                </c:pt>
                <c:pt idx="891">
                  <c:v>36646</c:v>
                </c:pt>
                <c:pt idx="892">
                  <c:v>36677</c:v>
                </c:pt>
                <c:pt idx="893">
                  <c:v>36707</c:v>
                </c:pt>
                <c:pt idx="894">
                  <c:v>36738</c:v>
                </c:pt>
                <c:pt idx="895">
                  <c:v>36769</c:v>
                </c:pt>
                <c:pt idx="896">
                  <c:v>36799</c:v>
                </c:pt>
                <c:pt idx="897">
                  <c:v>36830</c:v>
                </c:pt>
                <c:pt idx="898">
                  <c:v>36860</c:v>
                </c:pt>
                <c:pt idx="899">
                  <c:v>36891</c:v>
                </c:pt>
                <c:pt idx="900">
                  <c:v>36922</c:v>
                </c:pt>
                <c:pt idx="901">
                  <c:v>36950</c:v>
                </c:pt>
                <c:pt idx="902">
                  <c:v>36981</c:v>
                </c:pt>
                <c:pt idx="903">
                  <c:v>37011</c:v>
                </c:pt>
                <c:pt idx="904">
                  <c:v>37042</c:v>
                </c:pt>
                <c:pt idx="905">
                  <c:v>37072</c:v>
                </c:pt>
                <c:pt idx="906">
                  <c:v>37103</c:v>
                </c:pt>
                <c:pt idx="907">
                  <c:v>37134</c:v>
                </c:pt>
                <c:pt idx="908">
                  <c:v>37164</c:v>
                </c:pt>
                <c:pt idx="909">
                  <c:v>37195</c:v>
                </c:pt>
                <c:pt idx="910">
                  <c:v>37225</c:v>
                </c:pt>
                <c:pt idx="911">
                  <c:v>37256</c:v>
                </c:pt>
                <c:pt idx="912">
                  <c:v>37287</c:v>
                </c:pt>
                <c:pt idx="913">
                  <c:v>37315</c:v>
                </c:pt>
                <c:pt idx="914">
                  <c:v>37346</c:v>
                </c:pt>
                <c:pt idx="915">
                  <c:v>37376</c:v>
                </c:pt>
                <c:pt idx="916">
                  <c:v>37407</c:v>
                </c:pt>
                <c:pt idx="917">
                  <c:v>37437</c:v>
                </c:pt>
                <c:pt idx="918">
                  <c:v>37468</c:v>
                </c:pt>
                <c:pt idx="919">
                  <c:v>37499</c:v>
                </c:pt>
                <c:pt idx="920">
                  <c:v>37529</c:v>
                </c:pt>
                <c:pt idx="921">
                  <c:v>37560</c:v>
                </c:pt>
                <c:pt idx="922">
                  <c:v>37590</c:v>
                </c:pt>
                <c:pt idx="923">
                  <c:v>37621</c:v>
                </c:pt>
                <c:pt idx="924">
                  <c:v>37652</c:v>
                </c:pt>
                <c:pt idx="925">
                  <c:v>37680</c:v>
                </c:pt>
                <c:pt idx="926">
                  <c:v>37711</c:v>
                </c:pt>
                <c:pt idx="927">
                  <c:v>37741</c:v>
                </c:pt>
                <c:pt idx="928">
                  <c:v>37772</c:v>
                </c:pt>
                <c:pt idx="929">
                  <c:v>37802</c:v>
                </c:pt>
                <c:pt idx="930">
                  <c:v>37833</c:v>
                </c:pt>
                <c:pt idx="931">
                  <c:v>37864</c:v>
                </c:pt>
                <c:pt idx="932">
                  <c:v>37894</c:v>
                </c:pt>
                <c:pt idx="933">
                  <c:v>37925</c:v>
                </c:pt>
                <c:pt idx="934">
                  <c:v>37955</c:v>
                </c:pt>
                <c:pt idx="935">
                  <c:v>37986</c:v>
                </c:pt>
                <c:pt idx="936">
                  <c:v>38017</c:v>
                </c:pt>
                <c:pt idx="937">
                  <c:v>38046</c:v>
                </c:pt>
                <c:pt idx="938">
                  <c:v>38077</c:v>
                </c:pt>
                <c:pt idx="939">
                  <c:v>38107</c:v>
                </c:pt>
                <c:pt idx="940">
                  <c:v>38138</c:v>
                </c:pt>
                <c:pt idx="941">
                  <c:v>38168</c:v>
                </c:pt>
                <c:pt idx="942">
                  <c:v>38199</c:v>
                </c:pt>
                <c:pt idx="943">
                  <c:v>38230</c:v>
                </c:pt>
                <c:pt idx="944">
                  <c:v>38260</c:v>
                </c:pt>
                <c:pt idx="945">
                  <c:v>38291</c:v>
                </c:pt>
                <c:pt idx="946">
                  <c:v>38321</c:v>
                </c:pt>
                <c:pt idx="947">
                  <c:v>38352</c:v>
                </c:pt>
                <c:pt idx="948">
                  <c:v>38383</c:v>
                </c:pt>
                <c:pt idx="949">
                  <c:v>38411</c:v>
                </c:pt>
                <c:pt idx="950">
                  <c:v>38442</c:v>
                </c:pt>
                <c:pt idx="951">
                  <c:v>38472</c:v>
                </c:pt>
                <c:pt idx="952">
                  <c:v>38503</c:v>
                </c:pt>
                <c:pt idx="953">
                  <c:v>38533</c:v>
                </c:pt>
                <c:pt idx="954">
                  <c:v>38564</c:v>
                </c:pt>
                <c:pt idx="955">
                  <c:v>38595</c:v>
                </c:pt>
                <c:pt idx="956">
                  <c:v>38625</c:v>
                </c:pt>
                <c:pt idx="957">
                  <c:v>38656</c:v>
                </c:pt>
                <c:pt idx="958">
                  <c:v>38686</c:v>
                </c:pt>
                <c:pt idx="959">
                  <c:v>38717</c:v>
                </c:pt>
                <c:pt idx="960">
                  <c:v>38748</c:v>
                </c:pt>
                <c:pt idx="961">
                  <c:v>38776</c:v>
                </c:pt>
                <c:pt idx="962">
                  <c:v>38807</c:v>
                </c:pt>
                <c:pt idx="963">
                  <c:v>38837</c:v>
                </c:pt>
                <c:pt idx="964">
                  <c:v>38868</c:v>
                </c:pt>
                <c:pt idx="965">
                  <c:v>38898</c:v>
                </c:pt>
                <c:pt idx="966">
                  <c:v>38929</c:v>
                </c:pt>
                <c:pt idx="967">
                  <c:v>38960</c:v>
                </c:pt>
                <c:pt idx="968">
                  <c:v>38990</c:v>
                </c:pt>
                <c:pt idx="969">
                  <c:v>39021</c:v>
                </c:pt>
                <c:pt idx="970">
                  <c:v>39051</c:v>
                </c:pt>
                <c:pt idx="971">
                  <c:v>39082</c:v>
                </c:pt>
                <c:pt idx="972">
                  <c:v>39113</c:v>
                </c:pt>
                <c:pt idx="973">
                  <c:v>39141</c:v>
                </c:pt>
                <c:pt idx="974">
                  <c:v>39172</c:v>
                </c:pt>
                <c:pt idx="975">
                  <c:v>39202</c:v>
                </c:pt>
                <c:pt idx="976">
                  <c:v>39233</c:v>
                </c:pt>
                <c:pt idx="977">
                  <c:v>39263</c:v>
                </c:pt>
                <c:pt idx="978">
                  <c:v>39294</c:v>
                </c:pt>
                <c:pt idx="979">
                  <c:v>39325</c:v>
                </c:pt>
                <c:pt idx="980">
                  <c:v>39355</c:v>
                </c:pt>
                <c:pt idx="981">
                  <c:v>39386</c:v>
                </c:pt>
                <c:pt idx="982">
                  <c:v>39416</c:v>
                </c:pt>
                <c:pt idx="983">
                  <c:v>39447</c:v>
                </c:pt>
                <c:pt idx="984">
                  <c:v>39478</c:v>
                </c:pt>
                <c:pt idx="985">
                  <c:v>39507</c:v>
                </c:pt>
                <c:pt idx="986">
                  <c:v>39538</c:v>
                </c:pt>
                <c:pt idx="987">
                  <c:v>39568</c:v>
                </c:pt>
                <c:pt idx="988">
                  <c:v>39599</c:v>
                </c:pt>
                <c:pt idx="989">
                  <c:v>39629</c:v>
                </c:pt>
                <c:pt idx="990">
                  <c:v>39660</c:v>
                </c:pt>
                <c:pt idx="991">
                  <c:v>39691</c:v>
                </c:pt>
                <c:pt idx="992">
                  <c:v>39721</c:v>
                </c:pt>
                <c:pt idx="993">
                  <c:v>39752</c:v>
                </c:pt>
                <c:pt idx="994">
                  <c:v>39782</c:v>
                </c:pt>
                <c:pt idx="995">
                  <c:v>39813</c:v>
                </c:pt>
                <c:pt idx="996">
                  <c:v>39844</c:v>
                </c:pt>
                <c:pt idx="997">
                  <c:v>39872</c:v>
                </c:pt>
                <c:pt idx="998">
                  <c:v>39903</c:v>
                </c:pt>
                <c:pt idx="999">
                  <c:v>39933</c:v>
                </c:pt>
                <c:pt idx="1000">
                  <c:v>39964</c:v>
                </c:pt>
                <c:pt idx="1001">
                  <c:v>39994</c:v>
                </c:pt>
                <c:pt idx="1002">
                  <c:v>40025</c:v>
                </c:pt>
                <c:pt idx="1003">
                  <c:v>40056</c:v>
                </c:pt>
                <c:pt idx="1004">
                  <c:v>40086</c:v>
                </c:pt>
                <c:pt idx="1005">
                  <c:v>40117</c:v>
                </c:pt>
                <c:pt idx="1006">
                  <c:v>40147</c:v>
                </c:pt>
                <c:pt idx="1007">
                  <c:v>40178</c:v>
                </c:pt>
                <c:pt idx="1008">
                  <c:v>40209</c:v>
                </c:pt>
                <c:pt idx="1009">
                  <c:v>40237</c:v>
                </c:pt>
                <c:pt idx="1010">
                  <c:v>40268</c:v>
                </c:pt>
                <c:pt idx="1011">
                  <c:v>40298</c:v>
                </c:pt>
                <c:pt idx="1012">
                  <c:v>40329</c:v>
                </c:pt>
                <c:pt idx="1013">
                  <c:v>40359</c:v>
                </c:pt>
                <c:pt idx="1014">
                  <c:v>40390</c:v>
                </c:pt>
                <c:pt idx="1015">
                  <c:v>40421</c:v>
                </c:pt>
                <c:pt idx="1016">
                  <c:v>40451</c:v>
                </c:pt>
                <c:pt idx="1017">
                  <c:v>40482</c:v>
                </c:pt>
                <c:pt idx="1018">
                  <c:v>40512</c:v>
                </c:pt>
                <c:pt idx="1019">
                  <c:v>40543</c:v>
                </c:pt>
                <c:pt idx="1020">
                  <c:v>40574</c:v>
                </c:pt>
                <c:pt idx="1021">
                  <c:v>40602</c:v>
                </c:pt>
                <c:pt idx="1022">
                  <c:v>40633</c:v>
                </c:pt>
                <c:pt idx="1023">
                  <c:v>40663</c:v>
                </c:pt>
                <c:pt idx="1024">
                  <c:v>40694</c:v>
                </c:pt>
                <c:pt idx="1025">
                  <c:v>40724</c:v>
                </c:pt>
                <c:pt idx="1026">
                  <c:v>40755</c:v>
                </c:pt>
                <c:pt idx="1027">
                  <c:v>40786</c:v>
                </c:pt>
                <c:pt idx="1028">
                  <c:v>40816</c:v>
                </c:pt>
                <c:pt idx="1029">
                  <c:v>40847</c:v>
                </c:pt>
                <c:pt idx="1030">
                  <c:v>40877</c:v>
                </c:pt>
                <c:pt idx="1031">
                  <c:v>40908</c:v>
                </c:pt>
                <c:pt idx="1032">
                  <c:v>40939</c:v>
                </c:pt>
                <c:pt idx="1033">
                  <c:v>40968</c:v>
                </c:pt>
                <c:pt idx="1034">
                  <c:v>40999</c:v>
                </c:pt>
                <c:pt idx="1035">
                  <c:v>41029</c:v>
                </c:pt>
                <c:pt idx="1036">
                  <c:v>41060</c:v>
                </c:pt>
                <c:pt idx="1037">
                  <c:v>41090</c:v>
                </c:pt>
                <c:pt idx="1038">
                  <c:v>41121</c:v>
                </c:pt>
                <c:pt idx="1039">
                  <c:v>41152</c:v>
                </c:pt>
                <c:pt idx="1040">
                  <c:v>41182</c:v>
                </c:pt>
                <c:pt idx="1041">
                  <c:v>41213</c:v>
                </c:pt>
                <c:pt idx="1042">
                  <c:v>41243</c:v>
                </c:pt>
                <c:pt idx="1043">
                  <c:v>41274</c:v>
                </c:pt>
                <c:pt idx="1044">
                  <c:v>41305</c:v>
                </c:pt>
                <c:pt idx="1045">
                  <c:v>41333</c:v>
                </c:pt>
                <c:pt idx="1046">
                  <c:v>41364</c:v>
                </c:pt>
                <c:pt idx="1047">
                  <c:v>41394</c:v>
                </c:pt>
                <c:pt idx="1048">
                  <c:v>41425</c:v>
                </c:pt>
                <c:pt idx="1049">
                  <c:v>41455</c:v>
                </c:pt>
                <c:pt idx="1050">
                  <c:v>41486</c:v>
                </c:pt>
                <c:pt idx="1051">
                  <c:v>41517</c:v>
                </c:pt>
                <c:pt idx="1052">
                  <c:v>41547</c:v>
                </c:pt>
                <c:pt idx="1053">
                  <c:v>41578</c:v>
                </c:pt>
                <c:pt idx="1054">
                  <c:v>41608</c:v>
                </c:pt>
                <c:pt idx="1055">
                  <c:v>41639</c:v>
                </c:pt>
                <c:pt idx="1056">
                  <c:v>41670</c:v>
                </c:pt>
                <c:pt idx="1057">
                  <c:v>41698</c:v>
                </c:pt>
                <c:pt idx="1058">
                  <c:v>41729</c:v>
                </c:pt>
                <c:pt idx="1059">
                  <c:v>41759</c:v>
                </c:pt>
                <c:pt idx="1060">
                  <c:v>41790</c:v>
                </c:pt>
                <c:pt idx="1061">
                  <c:v>41820</c:v>
                </c:pt>
                <c:pt idx="1062">
                  <c:v>41851</c:v>
                </c:pt>
                <c:pt idx="1063">
                  <c:v>41882</c:v>
                </c:pt>
                <c:pt idx="1064">
                  <c:v>41912</c:v>
                </c:pt>
                <c:pt idx="1065">
                  <c:v>41943</c:v>
                </c:pt>
                <c:pt idx="1066">
                  <c:v>41973</c:v>
                </c:pt>
                <c:pt idx="1067">
                  <c:v>42004</c:v>
                </c:pt>
                <c:pt idx="1068">
                  <c:v>42035</c:v>
                </c:pt>
                <c:pt idx="1069">
                  <c:v>42063</c:v>
                </c:pt>
                <c:pt idx="1070">
                  <c:v>42094</c:v>
                </c:pt>
                <c:pt idx="1071">
                  <c:v>42124</c:v>
                </c:pt>
                <c:pt idx="1072">
                  <c:v>42155</c:v>
                </c:pt>
                <c:pt idx="1073">
                  <c:v>42185</c:v>
                </c:pt>
                <c:pt idx="1074">
                  <c:v>42216</c:v>
                </c:pt>
                <c:pt idx="1075">
                  <c:v>42247</c:v>
                </c:pt>
                <c:pt idx="1076">
                  <c:v>42277</c:v>
                </c:pt>
                <c:pt idx="1077">
                  <c:v>42308</c:v>
                </c:pt>
                <c:pt idx="1078">
                  <c:v>42338</c:v>
                </c:pt>
                <c:pt idx="1079">
                  <c:v>42369</c:v>
                </c:pt>
                <c:pt idx="1080">
                  <c:v>42400</c:v>
                </c:pt>
                <c:pt idx="1081">
                  <c:v>42429</c:v>
                </c:pt>
                <c:pt idx="1082">
                  <c:v>42460</c:v>
                </c:pt>
                <c:pt idx="1083">
                  <c:v>42490</c:v>
                </c:pt>
                <c:pt idx="1084">
                  <c:v>42521</c:v>
                </c:pt>
                <c:pt idx="1085">
                  <c:v>42551</c:v>
                </c:pt>
                <c:pt idx="1086">
                  <c:v>42582</c:v>
                </c:pt>
                <c:pt idx="1087">
                  <c:v>42613</c:v>
                </c:pt>
                <c:pt idx="1088">
                  <c:v>42643</c:v>
                </c:pt>
                <c:pt idx="1089">
                  <c:v>42674</c:v>
                </c:pt>
                <c:pt idx="1090">
                  <c:v>42704</c:v>
                </c:pt>
                <c:pt idx="1091">
                  <c:v>42735</c:v>
                </c:pt>
                <c:pt idx="1092">
                  <c:v>42766</c:v>
                </c:pt>
                <c:pt idx="1093">
                  <c:v>42794</c:v>
                </c:pt>
                <c:pt idx="1094">
                  <c:v>42825</c:v>
                </c:pt>
                <c:pt idx="1095">
                  <c:v>42855</c:v>
                </c:pt>
                <c:pt idx="1096">
                  <c:v>42886</c:v>
                </c:pt>
                <c:pt idx="1097">
                  <c:v>42916</c:v>
                </c:pt>
                <c:pt idx="1098">
                  <c:v>42947</c:v>
                </c:pt>
                <c:pt idx="1099">
                  <c:v>42978</c:v>
                </c:pt>
                <c:pt idx="1100">
                  <c:v>43008</c:v>
                </c:pt>
                <c:pt idx="1101">
                  <c:v>43039</c:v>
                </c:pt>
                <c:pt idx="1102">
                  <c:v>43069</c:v>
                </c:pt>
                <c:pt idx="1103">
                  <c:v>43100</c:v>
                </c:pt>
                <c:pt idx="1104">
                  <c:v>43131</c:v>
                </c:pt>
                <c:pt idx="1105">
                  <c:v>43159</c:v>
                </c:pt>
                <c:pt idx="1106">
                  <c:v>43190</c:v>
                </c:pt>
                <c:pt idx="1107">
                  <c:v>43220</c:v>
                </c:pt>
                <c:pt idx="1108">
                  <c:v>43251</c:v>
                </c:pt>
                <c:pt idx="1109">
                  <c:v>43281</c:v>
                </c:pt>
                <c:pt idx="1110">
                  <c:v>43312</c:v>
                </c:pt>
                <c:pt idx="1111">
                  <c:v>43343</c:v>
                </c:pt>
                <c:pt idx="1112">
                  <c:v>43373</c:v>
                </c:pt>
                <c:pt idx="1113">
                  <c:v>43404</c:v>
                </c:pt>
                <c:pt idx="1114">
                  <c:v>43434</c:v>
                </c:pt>
                <c:pt idx="1115">
                  <c:v>43465</c:v>
                </c:pt>
                <c:pt idx="1116">
                  <c:v>43496</c:v>
                </c:pt>
                <c:pt idx="1117">
                  <c:v>43524</c:v>
                </c:pt>
                <c:pt idx="1118">
                  <c:v>43555</c:v>
                </c:pt>
                <c:pt idx="1119">
                  <c:v>43585</c:v>
                </c:pt>
                <c:pt idx="1120">
                  <c:v>43616</c:v>
                </c:pt>
                <c:pt idx="1121">
                  <c:v>43646</c:v>
                </c:pt>
                <c:pt idx="1122">
                  <c:v>43677</c:v>
                </c:pt>
                <c:pt idx="1123">
                  <c:v>43708</c:v>
                </c:pt>
                <c:pt idx="1124">
                  <c:v>43738</c:v>
                </c:pt>
                <c:pt idx="1125">
                  <c:v>43769</c:v>
                </c:pt>
                <c:pt idx="1126">
                  <c:v>43799</c:v>
                </c:pt>
                <c:pt idx="1127">
                  <c:v>43830</c:v>
                </c:pt>
                <c:pt idx="1128">
                  <c:v>43861</c:v>
                </c:pt>
                <c:pt idx="1129">
                  <c:v>43890</c:v>
                </c:pt>
                <c:pt idx="1130">
                  <c:v>43921</c:v>
                </c:pt>
              </c:numCache>
            </c:numRef>
          </c:cat>
          <c:val>
            <c:numRef>
              <c:f>cprod!$C$4:$C$1134</c:f>
              <c:numCache>
                <c:formatCode>General</c:formatCode>
                <c:ptCount val="1131"/>
                <c:pt idx="0">
                  <c:v>1.0033840000000001</c:v>
                </c:pt>
                <c:pt idx="1">
                  <c:v>1.006074072504</c:v>
                </c:pt>
                <c:pt idx="2">
                  <c:v>1.0090862582770801</c:v>
                </c:pt>
                <c:pt idx="3">
                  <c:v>1.0125443968841901</c:v>
                </c:pt>
                <c:pt idx="4">
                  <c:v>1.01267400256699</c:v>
                </c:pt>
                <c:pt idx="5">
                  <c:v>1.01617684194187</c:v>
                </c:pt>
                <c:pt idx="6">
                  <c:v>1.0184561265983501</c:v>
                </c:pt>
                <c:pt idx="7">
                  <c:v>1.0210389313354</c:v>
                </c:pt>
                <c:pt idx="8">
                  <c:v>1.0233597528263301</c:v>
                </c:pt>
                <c:pt idx="9">
                  <c:v>1.0266293872366099</c:v>
                </c:pt>
                <c:pt idx="10">
                  <c:v>1.0298037253019401</c:v>
                </c:pt>
                <c:pt idx="11">
                  <c:v>1.03266452005083</c:v>
                </c:pt>
                <c:pt idx="12">
                  <c:v>1.03520797276372</c:v>
                </c:pt>
                <c:pt idx="13">
                  <c:v>1.03786845725372</c:v>
                </c:pt>
                <c:pt idx="14">
                  <c:v>1.04093951001873</c:v>
                </c:pt>
                <c:pt idx="15">
                  <c:v>1.0435897420112401</c:v>
                </c:pt>
                <c:pt idx="16">
                  <c:v>1.04672885995521</c:v>
                </c:pt>
                <c:pt idx="17">
                  <c:v>1.04943256060048</c:v>
                </c:pt>
                <c:pt idx="18">
                  <c:v>1.0525714133892301</c:v>
                </c:pt>
                <c:pt idx="19">
                  <c:v>1.0554733527759499</c:v>
                </c:pt>
                <c:pt idx="20">
                  <c:v>1.0576856249233599</c:v>
                </c:pt>
                <c:pt idx="21">
                  <c:v>1.06035099269817</c:v>
                </c:pt>
                <c:pt idx="22">
                  <c:v>1.0625628848689399</c:v>
                </c:pt>
                <c:pt idx="23">
                  <c:v>1.0649324001022</c:v>
                </c:pt>
                <c:pt idx="24">
                  <c:v>1.06763306866886</c:v>
                </c:pt>
                <c:pt idx="25">
                  <c:v>1.0711498519970499</c:v>
                </c:pt>
                <c:pt idx="26">
                  <c:v>1.0743022460114799</c:v>
                </c:pt>
                <c:pt idx="27">
                  <c:v>1.07669794002008</c:v>
                </c:pt>
                <c:pt idx="28">
                  <c:v>1.08018428794987</c:v>
                </c:pt>
                <c:pt idx="29">
                  <c:v>1.0835566232968501</c:v>
                </c:pt>
                <c:pt idx="30">
                  <c:v>1.0870521769635999</c:v>
                </c:pt>
                <c:pt idx="31">
                  <c:v>1.0905481367647201</c:v>
                </c:pt>
                <c:pt idx="32">
                  <c:v>1.0934718963193899</c:v>
                </c:pt>
                <c:pt idx="33">
                  <c:v>1.0979343551282601</c:v>
                </c:pt>
                <c:pt idx="34">
                  <c:v>1.1021603044611501</c:v>
                </c:pt>
                <c:pt idx="35">
                  <c:v>1.1028216006438301</c:v>
                </c:pt>
                <c:pt idx="36">
                  <c:v>1.1066142041284399</c:v>
                </c:pt>
                <c:pt idx="37">
                  <c:v>1.1105681366797999</c:v>
                </c:pt>
                <c:pt idx="38">
                  <c:v>1.11437849595674</c:v>
                </c:pt>
                <c:pt idx="39">
                  <c:v>1.1183534840518199</c:v>
                </c:pt>
                <c:pt idx="40">
                  <c:v>1.1232608191398401</c:v>
                </c:pt>
                <c:pt idx="41">
                  <c:v>1.1290939125736299</c:v>
                </c:pt>
                <c:pt idx="42">
                  <c:v>1.1328707317111899</c:v>
                </c:pt>
                <c:pt idx="43">
                  <c:v>1.1374362007599901</c:v>
                </c:pt>
                <c:pt idx="44">
                  <c:v>1.1414388387504599</c:v>
                </c:pt>
                <c:pt idx="45">
                  <c:v>1.1466723358261299</c:v>
                </c:pt>
                <c:pt idx="46">
                  <c:v>1.15097006374081</c:v>
                </c:pt>
                <c:pt idx="47">
                  <c:v>1.1551837651441701</c:v>
                </c:pt>
                <c:pt idx="48">
                  <c:v>1.1567929361290099</c:v>
                </c:pt>
                <c:pt idx="49">
                  <c:v>1.1602216703917001</c:v>
                </c:pt>
                <c:pt idx="50">
                  <c:v>1.1642534406963101</c:v>
                </c:pt>
                <c:pt idx="51">
                  <c:v>1.1667030299355301</c:v>
                </c:pt>
                <c:pt idx="52">
                  <c:v>1.1697142904558</c:v>
                </c:pt>
                <c:pt idx="53">
                  <c:v>1.17286433104</c:v>
                </c:pt>
                <c:pt idx="54">
                  <c:v>1.17519129387278</c:v>
                </c:pt>
                <c:pt idx="55">
                  <c:v>1.1762348637417399</c:v>
                </c:pt>
                <c:pt idx="56">
                  <c:v>1.17881317056306</c:v>
                </c:pt>
                <c:pt idx="57">
                  <c:v>1.17983402276877</c:v>
                </c:pt>
                <c:pt idx="58">
                  <c:v>1.18137606583653</c:v>
                </c:pt>
                <c:pt idx="59">
                  <c:v>1.18302762957657</c:v>
                </c:pt>
                <c:pt idx="60">
                  <c:v>1.18474420266708</c:v>
                </c:pt>
                <c:pt idx="61">
                  <c:v>1.18522639355757</c:v>
                </c:pt>
                <c:pt idx="62">
                  <c:v>1.1867612617372201</c:v>
                </c:pt>
                <c:pt idx="63">
                  <c:v>1.1876572664898399</c:v>
                </c:pt>
                <c:pt idx="64">
                  <c:v>1.18869646659801</c:v>
                </c:pt>
                <c:pt idx="65">
                  <c:v>1.18960106460909</c:v>
                </c:pt>
                <c:pt idx="66">
                  <c:v>1.19029936043402</c:v>
                </c:pt>
                <c:pt idx="67">
                  <c:v>1.1907112040127299</c:v>
                </c:pt>
                <c:pt idx="68">
                  <c:v>1.1910160260809599</c:v>
                </c:pt>
                <c:pt idx="69">
                  <c:v>1.19223562649166</c:v>
                </c:pt>
                <c:pt idx="70">
                  <c:v>1.1942302366947899</c:v>
                </c:pt>
                <c:pt idx="71">
                  <c:v>1.19572183026042</c:v>
                </c:pt>
                <c:pt idx="72">
                  <c:v>1.19848514341015</c:v>
                </c:pt>
                <c:pt idx="73">
                  <c:v>1.2012428577251399</c:v>
                </c:pt>
                <c:pt idx="74">
                  <c:v>1.20319848109751</c:v>
                </c:pt>
                <c:pt idx="75">
                  <c:v>1.2045761433583699</c:v>
                </c:pt>
                <c:pt idx="76">
                  <c:v>1.2053133439581001</c:v>
                </c:pt>
                <c:pt idx="77">
                  <c:v>1.2055785128937799</c:v>
                </c:pt>
                <c:pt idx="78">
                  <c:v>1.2058799075219999</c:v>
                </c:pt>
                <c:pt idx="79">
                  <c:v>1.2062790537713901</c:v>
                </c:pt>
                <c:pt idx="80">
                  <c:v>1.206651793999</c:v>
                </c:pt>
                <c:pt idx="81">
                  <c:v>1.2068677846701299</c:v>
                </c:pt>
                <c:pt idx="82">
                  <c:v>1.20709105521029</c:v>
                </c:pt>
                <c:pt idx="83">
                  <c:v>1.20722142104426</c:v>
                </c:pt>
                <c:pt idx="84">
                  <c:v>1.20735180095773</c:v>
                </c:pt>
                <c:pt idx="85">
                  <c:v>1.20703185273048</c:v>
                </c:pt>
                <c:pt idx="86">
                  <c:v>1.2075388061086201</c:v>
                </c:pt>
                <c:pt idx="87">
                  <c:v>1.2087209865998001</c:v>
                </c:pt>
                <c:pt idx="88">
                  <c:v>1.2092407366240401</c:v>
                </c:pt>
                <c:pt idx="89">
                  <c:v>1.20952611743788</c:v>
                </c:pt>
                <c:pt idx="90">
                  <c:v>1.20975713692631</c:v>
                </c:pt>
                <c:pt idx="91">
                  <c:v>1.21006441523909</c:v>
                </c:pt>
                <c:pt idx="92">
                  <c:v>1.21024713496579</c:v>
                </c:pt>
                <c:pt idx="93">
                  <c:v>1.21035000597227</c:v>
                </c:pt>
                <c:pt idx="94">
                  <c:v>1.2105690793233499</c:v>
                </c:pt>
                <c:pt idx="95">
                  <c:v>1.2108124037082899</c:v>
                </c:pt>
                <c:pt idx="96">
                  <c:v>1.2113826963504399</c:v>
                </c:pt>
                <c:pt idx="97">
                  <c:v>1.21168311925913</c:v>
                </c:pt>
                <c:pt idx="98">
                  <c:v>1.2119375727141799</c:v>
                </c:pt>
                <c:pt idx="99">
                  <c:v>1.21201392478126</c:v>
                </c:pt>
                <c:pt idx="100">
                  <c:v>1.21209270568637</c:v>
                </c:pt>
                <c:pt idx="101">
                  <c:v>1.21216906752683</c:v>
                </c:pt>
                <c:pt idx="102">
                  <c:v>1.21224785851622</c:v>
                </c:pt>
                <c:pt idx="103">
                  <c:v>1.2123266546270199</c:v>
                </c:pt>
                <c:pt idx="104">
                  <c:v>1.2123969695729899</c:v>
                </c:pt>
                <c:pt idx="105">
                  <c:v>1.21253760762146</c:v>
                </c:pt>
                <c:pt idx="106">
                  <c:v>1.2126382482428899</c:v>
                </c:pt>
                <c:pt idx="107">
                  <c:v>1.21278376483268</c:v>
                </c:pt>
                <c:pt idx="108">
                  <c:v>1.2129402139383401</c:v>
                </c:pt>
                <c:pt idx="109">
                  <c:v>1.21314883965514</c:v>
                </c:pt>
                <c:pt idx="110">
                  <c:v>1.2133004832601</c:v>
                </c:pt>
                <c:pt idx="111">
                  <c:v>1.21345699902244</c:v>
                </c:pt>
                <c:pt idx="112">
                  <c:v>1.2136135349753101</c:v>
                </c:pt>
                <c:pt idx="113">
                  <c:v>1.2137603822130401</c:v>
                </c:pt>
                <c:pt idx="114">
                  <c:v>1.21392181234388</c:v>
                </c:pt>
                <c:pt idx="115">
                  <c:v>1.2140784082576701</c:v>
                </c:pt>
                <c:pt idx="116">
                  <c:v>1.2142301680587</c:v>
                </c:pt>
                <c:pt idx="117">
                  <c:v>1.2143819468297099</c:v>
                </c:pt>
                <c:pt idx="118">
                  <c:v>1.2146721841150001</c:v>
                </c:pt>
                <c:pt idx="119">
                  <c:v>1.2148288768267499</c:v>
                </c:pt>
                <c:pt idx="120">
                  <c:v>1.21498558975187</c:v>
                </c:pt>
                <c:pt idx="121">
                  <c:v>1.2151326030082299</c:v>
                </c:pt>
                <c:pt idx="122">
                  <c:v>1.2153416058159401</c:v>
                </c:pt>
                <c:pt idx="123">
                  <c:v>1.2155445678641099</c:v>
                </c:pt>
                <c:pt idx="124">
                  <c:v>1.2157402705395399</c:v>
                </c:pt>
                <c:pt idx="125">
                  <c:v>1.21611228706233</c:v>
                </c:pt>
                <c:pt idx="126">
                  <c:v>1.2162691655473601</c:v>
                </c:pt>
                <c:pt idx="127">
                  <c:v>1.2164771475746601</c:v>
                </c:pt>
                <c:pt idx="128">
                  <c:v>1.21660974358375</c:v>
                </c:pt>
                <c:pt idx="129">
                  <c:v>1.2168494157032399</c:v>
                </c:pt>
                <c:pt idx="130">
                  <c:v>1.21695041420474</c:v>
                </c:pt>
                <c:pt idx="131">
                  <c:v>1.2169844888163399</c:v>
                </c:pt>
                <c:pt idx="132">
                  <c:v>1.2171220080635701</c:v>
                </c:pt>
                <c:pt idx="133">
                  <c:v>1.2173301359269499</c:v>
                </c:pt>
                <c:pt idx="134">
                  <c:v>1.21750177947612</c:v>
                </c:pt>
                <c:pt idx="135">
                  <c:v>1.2179218175900399</c:v>
                </c:pt>
                <c:pt idx="136">
                  <c:v>1.2186939800223899</c:v>
                </c:pt>
                <c:pt idx="137">
                  <c:v>1.2190900555659001</c:v>
                </c:pt>
                <c:pt idx="138">
                  <c:v>1.2194789452936201</c:v>
                </c:pt>
                <c:pt idx="139">
                  <c:v>1.2197801565931099</c:v>
                </c:pt>
                <c:pt idx="140">
                  <c:v>1.2202278159105799</c:v>
                </c:pt>
                <c:pt idx="141">
                  <c:v>1.2204315939558401</c:v>
                </c:pt>
                <c:pt idx="142">
                  <c:v>1.22068422329579</c:v>
                </c:pt>
                <c:pt idx="143">
                  <c:v>1.2207318299804899</c:v>
                </c:pt>
                <c:pt idx="144">
                  <c:v>1.2207733348627099</c:v>
                </c:pt>
                <c:pt idx="145">
                  <c:v>1.2208319319827901</c:v>
                </c:pt>
                <c:pt idx="146">
                  <c:v>1.22074525291562</c:v>
                </c:pt>
                <c:pt idx="147">
                  <c:v>1.22089540458172</c:v>
                </c:pt>
                <c:pt idx="148">
                  <c:v>1.2209161598036</c:v>
                </c:pt>
                <c:pt idx="149">
                  <c:v>1.22093203171368</c:v>
                </c:pt>
                <c:pt idx="150">
                  <c:v>1.2208661013839699</c:v>
                </c:pt>
                <c:pt idx="151">
                  <c:v>1.22091859862633</c:v>
                </c:pt>
                <c:pt idx="152">
                  <c:v>1.22114080581128</c:v>
                </c:pt>
                <c:pt idx="153">
                  <c:v>1.22126902559589</c:v>
                </c:pt>
                <c:pt idx="154">
                  <c:v>1.22051183880002</c:v>
                </c:pt>
                <c:pt idx="155">
                  <c:v>1.2205338080131201</c:v>
                </c:pt>
                <c:pt idx="156">
                  <c:v>1.22046789918748</c:v>
                </c:pt>
                <c:pt idx="157">
                  <c:v>1.22057774129841</c:v>
                </c:pt>
                <c:pt idx="158">
                  <c:v>1.2204642275684701</c:v>
                </c:pt>
                <c:pt idx="159">
                  <c:v>1.22041784992782</c:v>
                </c:pt>
                <c:pt idx="160">
                  <c:v>1.2204947362523699</c:v>
                </c:pt>
                <c:pt idx="161">
                  <c:v>1.22063997512598</c:v>
                </c:pt>
                <c:pt idx="162">
                  <c:v>1.22065462280568</c:v>
                </c:pt>
                <c:pt idx="163">
                  <c:v>1.2205850454921801</c:v>
                </c:pt>
                <c:pt idx="164">
                  <c:v>1.22070588341169</c:v>
                </c:pt>
                <c:pt idx="165">
                  <c:v>1.22073273894112</c:v>
                </c:pt>
                <c:pt idx="166">
                  <c:v>1.2207583743286401</c:v>
                </c:pt>
                <c:pt idx="167">
                  <c:v>1.2207840102545</c:v>
                </c:pt>
                <c:pt idx="168">
                  <c:v>1.2208059843666801</c:v>
                </c:pt>
                <c:pt idx="169">
                  <c:v>1.22082551726243</c:v>
                </c:pt>
                <c:pt idx="170">
                  <c:v>1.22082551726243</c:v>
                </c:pt>
                <c:pt idx="171">
                  <c:v>1.2208365046920899</c:v>
                </c:pt>
                <c:pt idx="172">
                  <c:v>1.2206497167068699</c:v>
                </c:pt>
                <c:pt idx="173">
                  <c:v>1.2206997633452601</c:v>
                </c:pt>
                <c:pt idx="174">
                  <c:v>1.2208438059173301</c:v>
                </c:pt>
                <c:pt idx="175">
                  <c:v>1.22076933444517</c:v>
                </c:pt>
                <c:pt idx="176">
                  <c:v>1.22079008752386</c:v>
                </c:pt>
                <c:pt idx="177">
                  <c:v>1.22081084095534</c:v>
                </c:pt>
                <c:pt idx="178">
                  <c:v>1.22083159473964</c:v>
                </c:pt>
                <c:pt idx="179">
                  <c:v>1.2208425822239899</c:v>
                </c:pt>
                <c:pt idx="180">
                  <c:v>1.2207583440858201</c:v>
                </c:pt>
                <c:pt idx="181">
                  <c:v>1.2206667872100101</c:v>
                </c:pt>
                <c:pt idx="182">
                  <c:v>1.2208059432237599</c:v>
                </c:pt>
                <c:pt idx="183">
                  <c:v>1.2207241492255601</c:v>
                </c:pt>
                <c:pt idx="184">
                  <c:v>1.2207766403639799</c:v>
                </c:pt>
                <c:pt idx="185">
                  <c:v>1.2208279129828701</c:v>
                </c:pt>
                <c:pt idx="186">
                  <c:v>1.22117951142181</c:v>
                </c:pt>
                <c:pt idx="187">
                  <c:v>1.22126133044908</c:v>
                </c:pt>
                <c:pt idx="188">
                  <c:v>1.22136635892349</c:v>
                </c:pt>
                <c:pt idx="189">
                  <c:v>1.22141521357785</c:v>
                </c:pt>
                <c:pt idx="190">
                  <c:v>1.22147506292332</c:v>
                </c:pt>
                <c:pt idx="191">
                  <c:v>1.2215715594532901</c:v>
                </c:pt>
                <c:pt idx="192">
                  <c:v>1.2217889991908699</c:v>
                </c:pt>
                <c:pt idx="193">
                  <c:v>1.22192461776978</c:v>
                </c:pt>
                <c:pt idx="194">
                  <c:v>1.2220565856284999</c:v>
                </c:pt>
                <c:pt idx="195">
                  <c:v>1.22213968547632</c:v>
                </c:pt>
                <c:pt idx="196">
                  <c:v>1.22245133109612</c:v>
                </c:pt>
                <c:pt idx="197">
                  <c:v>1.22275572147756</c:v>
                </c:pt>
                <c:pt idx="198">
                  <c:v>1.2230638559193701</c:v>
                </c:pt>
                <c:pt idx="199">
                  <c:v>1.2234160983098801</c:v>
                </c:pt>
                <c:pt idx="200">
                  <c:v>1.2237598782335</c:v>
                </c:pt>
                <c:pt idx="201">
                  <c:v>1.2241478101148999</c:v>
                </c:pt>
                <c:pt idx="202">
                  <c:v>1.2245015888320301</c:v>
                </c:pt>
                <c:pt idx="203">
                  <c:v>1.2248456737784901</c:v>
                </c:pt>
                <c:pt idx="204">
                  <c:v>1.22520700325225</c:v>
                </c:pt>
                <c:pt idx="205">
                  <c:v>1.2255292326941101</c:v>
                </c:pt>
                <c:pt idx="206">
                  <c:v>1.2259189509901001</c:v>
                </c:pt>
                <c:pt idx="207">
                  <c:v>1.2262769193237899</c:v>
                </c:pt>
                <c:pt idx="208">
                  <c:v>1.22658348855362</c:v>
                </c:pt>
                <c:pt idx="209">
                  <c:v>1.22695514335066</c:v>
                </c:pt>
                <c:pt idx="210">
                  <c:v>1.22731218729737</c:v>
                </c:pt>
                <c:pt idx="211">
                  <c:v>1.2276742443926201</c:v>
                </c:pt>
                <c:pt idx="212">
                  <c:v>1.2280229038780299</c:v>
                </c:pt>
                <c:pt idx="213">
                  <c:v>1.2283704343598301</c:v>
                </c:pt>
                <c:pt idx="214">
                  <c:v>1.2287328036379701</c:v>
                </c:pt>
                <c:pt idx="215">
                  <c:v>1.22909773728065</c:v>
                </c:pt>
                <c:pt idx="216">
                  <c:v>1.22945786291767</c:v>
                </c:pt>
                <c:pt idx="217">
                  <c:v>1.22980457003501</c:v>
                </c:pt>
                <c:pt idx="218">
                  <c:v>1.23010587215467</c:v>
                </c:pt>
                <c:pt idx="219">
                  <c:v>1.23044661148126</c:v>
                </c:pt>
                <c:pt idx="220">
                  <c:v>1.23075791447396</c:v>
                </c:pt>
                <c:pt idx="221">
                  <c:v>1.23111237275333</c:v>
                </c:pt>
                <c:pt idx="222">
                  <c:v>1.2314730886785501</c:v>
                </c:pt>
                <c:pt idx="223">
                  <c:v>1.23184006765897</c:v>
                </c:pt>
                <c:pt idx="224">
                  <c:v>1.23213201375501</c:v>
                </c:pt>
                <c:pt idx="225">
                  <c:v>1.2325053497551799</c:v>
                </c:pt>
                <c:pt idx="226">
                  <c:v>1.23286400881196</c:v>
                </c:pt>
                <c:pt idx="227">
                  <c:v>1.23315989617407</c:v>
                </c:pt>
                <c:pt idx="228">
                  <c:v>1.2334755851074899</c:v>
                </c:pt>
                <c:pt idx="229">
                  <c:v>1.2337518836385599</c:v>
                </c:pt>
                <c:pt idx="230">
                  <c:v>1.2340578541056999</c:v>
                </c:pt>
                <c:pt idx="231">
                  <c:v>1.23441079465197</c:v>
                </c:pt>
                <c:pt idx="232">
                  <c:v>1.23478111789037</c:v>
                </c:pt>
                <c:pt idx="233">
                  <c:v>1.23507746535866</c:v>
                </c:pt>
                <c:pt idx="234">
                  <c:v>1.2354516938306599</c:v>
                </c:pt>
                <c:pt idx="235">
                  <c:v>1.2358210938871199</c:v>
                </c:pt>
                <c:pt idx="236">
                  <c:v>1.2361658879723101</c:v>
                </c:pt>
                <c:pt idx="237">
                  <c:v>1.2365503355634699</c:v>
                </c:pt>
                <c:pt idx="238">
                  <c:v>1.23684710764401</c:v>
                </c:pt>
                <c:pt idx="239">
                  <c:v>1.2372243460118399</c:v>
                </c:pt>
                <c:pt idx="240">
                  <c:v>1.23759551331564</c:v>
                </c:pt>
                <c:pt idx="241">
                  <c:v>1.23793213929527</c:v>
                </c:pt>
                <c:pt idx="242">
                  <c:v>1.2382886637513799</c:v>
                </c:pt>
                <c:pt idx="243">
                  <c:v>1.23865643548452</c:v>
                </c:pt>
                <c:pt idx="244">
                  <c:v>1.23902679375873</c:v>
                </c:pt>
                <c:pt idx="245">
                  <c:v>1.2393638090466299</c:v>
                </c:pt>
                <c:pt idx="246">
                  <c:v>1.23976164482933</c:v>
                </c:pt>
                <c:pt idx="247">
                  <c:v>1.24012117570633</c:v>
                </c:pt>
                <c:pt idx="248">
                  <c:v>1.2404870114531701</c:v>
                </c:pt>
                <c:pt idx="249">
                  <c:v>1.2408591575565999</c:v>
                </c:pt>
                <c:pt idx="250">
                  <c:v>1.2412165249939799</c:v>
                </c:pt>
                <c:pt idx="251">
                  <c:v>1.24159261360105</c:v>
                </c:pt>
                <c:pt idx="252">
                  <c:v>1.2419638497925201</c:v>
                </c:pt>
                <c:pt idx="253">
                  <c:v>1.24230042199581</c:v>
                </c:pt>
                <c:pt idx="254">
                  <c:v>1.2426669006202999</c:v>
                </c:pt>
                <c:pt idx="255">
                  <c:v>1.2430297593552799</c:v>
                </c:pt>
                <c:pt idx="256">
                  <c:v>1.2433802937474201</c:v>
                </c:pt>
                <c:pt idx="257">
                  <c:v>1.2437582813567201</c:v>
                </c:pt>
                <c:pt idx="258">
                  <c:v>1.2441314088411299</c:v>
                </c:pt>
                <c:pt idx="259">
                  <c:v>1.2444747891099699</c:v>
                </c:pt>
                <c:pt idx="260">
                  <c:v>1.2452812087733101</c:v>
                </c:pt>
                <c:pt idx="261">
                  <c:v>1.24608441515297</c:v>
                </c:pt>
                <c:pt idx="262">
                  <c:v>1.24686446399686</c:v>
                </c:pt>
                <c:pt idx="263">
                  <c:v>1.2478432526010901</c:v>
                </c:pt>
                <c:pt idx="264">
                  <c:v>1.24874918680248</c:v>
                </c:pt>
                <c:pt idx="265">
                  <c:v>1.2496520324645399</c:v>
                </c:pt>
                <c:pt idx="266">
                  <c:v>1.2507592241653001</c:v>
                </c:pt>
                <c:pt idx="267">
                  <c:v>1.25178109445145</c:v>
                </c:pt>
                <c:pt idx="268">
                  <c:v>1.2527336998643199</c:v>
                </c:pt>
                <c:pt idx="269">
                  <c:v>1.2538686765964</c:v>
                </c:pt>
                <c:pt idx="270">
                  <c:v>1.25489308730518</c:v>
                </c:pt>
                <c:pt idx="271">
                  <c:v>1.2559722953602599</c:v>
                </c:pt>
                <c:pt idx="272">
                  <c:v>1.2564231894143001</c:v>
                </c:pt>
                <c:pt idx="273">
                  <c:v>1.25691696372774</c:v>
                </c:pt>
                <c:pt idx="274">
                  <c:v>1.2574084182605501</c:v>
                </c:pt>
                <c:pt idx="275">
                  <c:v>1.2579654501898401</c:v>
                </c:pt>
                <c:pt idx="276">
                  <c:v>1.2591668071947799</c:v>
                </c:pt>
                <c:pt idx="277">
                  <c:v>1.2602799106523399</c:v>
                </c:pt>
                <c:pt idx="278">
                  <c:v>1.2615061630054001</c:v>
                </c:pt>
                <c:pt idx="279">
                  <c:v>1.2626717947000199</c:v>
                </c:pt>
                <c:pt idx="280">
                  <c:v>1.26395214389984</c:v>
                </c:pt>
                <c:pt idx="281">
                  <c:v>1.2651617461015501</c:v>
                </c:pt>
                <c:pt idx="282">
                  <c:v>1.2662561110119299</c:v>
                </c:pt>
                <c:pt idx="283">
                  <c:v>1.26740967032906</c:v>
                </c:pt>
                <c:pt idx="284">
                  <c:v>1.2685047122842299</c:v>
                </c:pt>
                <c:pt idx="285">
                  <c:v>1.26963621848759</c:v>
                </c:pt>
                <c:pt idx="286">
                  <c:v>1.2706989040024601</c:v>
                </c:pt>
                <c:pt idx="287">
                  <c:v>1.27183617952154</c:v>
                </c:pt>
                <c:pt idx="288">
                  <c:v>1.27302025900468</c:v>
                </c:pt>
                <c:pt idx="289">
                  <c:v>1.27410359924509</c:v>
                </c:pt>
                <c:pt idx="290">
                  <c:v>1.2753165458715701</c:v>
                </c:pt>
                <c:pt idx="291">
                  <c:v>1.2764107674679299</c:v>
                </c:pt>
                <c:pt idx="292">
                  <c:v>1.27773440543379</c:v>
                </c:pt>
                <c:pt idx="293">
                  <c:v>1.27897253007266</c:v>
                </c:pt>
                <c:pt idx="294">
                  <c:v>1.28023103904225</c:v>
                </c:pt>
                <c:pt idx="295">
                  <c:v>1.2814664619949301</c:v>
                </c:pt>
                <c:pt idx="296">
                  <c:v>1.2827722763197</c:v>
                </c:pt>
                <c:pt idx="297">
                  <c:v>1.2842641404770601</c:v>
                </c:pt>
                <c:pt idx="298">
                  <c:v>1.2856216076735401</c:v>
                </c:pt>
                <c:pt idx="299">
                  <c:v>1.28704221955002</c:v>
                </c:pt>
                <c:pt idx="300">
                  <c:v>1.2886600316200001</c:v>
                </c:pt>
                <c:pt idx="301">
                  <c:v>1.29001183599317</c:v>
                </c:pt>
                <c:pt idx="302">
                  <c:v>1.29139085864584</c:v>
                </c:pt>
                <c:pt idx="303">
                  <c:v>1.2930502958992001</c:v>
                </c:pt>
                <c:pt idx="304">
                  <c:v>1.2946614365678899</c:v>
                </c:pt>
                <c:pt idx="305">
                  <c:v>1.2961645384957501</c:v>
                </c:pt>
                <c:pt idx="306">
                  <c:v>1.2979117682936401</c:v>
                </c:pt>
                <c:pt idx="307">
                  <c:v>1.2996431825925401</c:v>
                </c:pt>
                <c:pt idx="308">
                  <c:v>1.30121835012985</c:v>
                </c:pt>
                <c:pt idx="309">
                  <c:v>1.3032469495376999</c:v>
                </c:pt>
                <c:pt idx="310">
                  <c:v>1.3046492432554</c:v>
                </c:pt>
                <c:pt idx="311">
                  <c:v>1.30625526647385</c:v>
                </c:pt>
                <c:pt idx="312">
                  <c:v>1.3082760433710801</c:v>
                </c:pt>
                <c:pt idx="313">
                  <c:v>1.3097831773730499</c:v>
                </c:pt>
                <c:pt idx="314">
                  <c:v>1.31119381385508</c:v>
                </c:pt>
                <c:pt idx="315">
                  <c:v>1.3127226658420299</c:v>
                </c:pt>
                <c:pt idx="316">
                  <c:v>1.3144370816436199</c:v>
                </c:pt>
                <c:pt idx="317">
                  <c:v>1.3163903351469499</c:v>
                </c:pt>
                <c:pt idx="318">
                  <c:v>1.31837808455302</c:v>
                </c:pt>
                <c:pt idx="319">
                  <c:v>1.32031214520306</c:v>
                </c:pt>
                <c:pt idx="320">
                  <c:v>1.3224708555604601</c:v>
                </c:pt>
                <c:pt idx="321">
                  <c:v>1.3243130574622599</c:v>
                </c:pt>
                <c:pt idx="322">
                  <c:v>1.32570226185954</c:v>
                </c:pt>
                <c:pt idx="323">
                  <c:v>1.32788701918708</c:v>
                </c:pt>
                <c:pt idx="324">
                  <c:v>1.33003819615817</c:v>
                </c:pt>
                <c:pt idx="325">
                  <c:v>1.3319029097091799</c:v>
                </c:pt>
                <c:pt idx="326">
                  <c:v>1.33435494296595</c:v>
                </c:pt>
                <c:pt idx="327">
                  <c:v>1.33651659797356</c:v>
                </c:pt>
                <c:pt idx="328">
                  <c:v>1.3388167430386699</c:v>
                </c:pt>
                <c:pt idx="329">
                  <c:v>1.34127614939563</c:v>
                </c:pt>
                <c:pt idx="330">
                  <c:v>1.34323173002145</c:v>
                </c:pt>
                <c:pt idx="331">
                  <c:v>1.3454695540836701</c:v>
                </c:pt>
                <c:pt idx="332">
                  <c:v>1.34765056023084</c:v>
                </c:pt>
                <c:pt idx="333">
                  <c:v>1.34933781873225</c:v>
                </c:pt>
                <c:pt idx="334">
                  <c:v>1.35037680885267</c:v>
                </c:pt>
                <c:pt idx="335">
                  <c:v>1.3521039407911899</c:v>
                </c:pt>
                <c:pt idx="336">
                  <c:v>1.3535790861906001</c:v>
                </c:pt>
                <c:pt idx="337">
                  <c:v>1.35453742018362</c:v>
                </c:pt>
                <c:pt idx="338">
                  <c:v>1.35559395937136</c:v>
                </c:pt>
                <c:pt idx="339">
                  <c:v>1.3567977268072799</c:v>
                </c:pt>
                <c:pt idx="340">
                  <c:v>1.3574896936479599</c:v>
                </c:pt>
                <c:pt idx="341">
                  <c:v>1.3582906125672101</c:v>
                </c:pt>
                <c:pt idx="342">
                  <c:v>1.35897926590778</c:v>
                </c:pt>
                <c:pt idx="343">
                  <c:v>1.35965739656147</c:v>
                </c:pt>
                <c:pt idx="344">
                  <c:v>1.36083893883908</c:v>
                </c:pt>
                <c:pt idx="345">
                  <c:v>1.3617860827405099</c:v>
                </c:pt>
                <c:pt idx="346">
                  <c:v>1.3626549022612999</c:v>
                </c:pt>
                <c:pt idx="347">
                  <c:v>1.36378454317528</c:v>
                </c:pt>
                <c:pt idx="348">
                  <c:v>1.3648864810861601</c:v>
                </c:pt>
                <c:pt idx="349">
                  <c:v>1.36604936436805</c:v>
                </c:pt>
                <c:pt idx="350">
                  <c:v>1.36740311928813</c:v>
                </c:pt>
                <c:pt idx="351">
                  <c:v>1.36882795333843</c:v>
                </c:pt>
                <c:pt idx="352">
                  <c:v>1.3707265177097101</c:v>
                </c:pt>
                <c:pt idx="353">
                  <c:v>1.3721260294842901</c:v>
                </c:pt>
                <c:pt idx="354">
                  <c:v>1.37349815551378</c:v>
                </c:pt>
                <c:pt idx="355">
                  <c:v>1.37567240309396</c:v>
                </c:pt>
                <c:pt idx="356">
                  <c:v>1.3778968653697601</c:v>
                </c:pt>
                <c:pt idx="357">
                  <c:v>1.380401881871</c:v>
                </c:pt>
                <c:pt idx="358">
                  <c:v>1.38274580426642</c:v>
                </c:pt>
                <c:pt idx="359">
                  <c:v>1.3852458086805299</c:v>
                </c:pt>
                <c:pt idx="360">
                  <c:v>1.38830166093448</c:v>
                </c:pt>
                <c:pt idx="361">
                  <c:v>1.39094915220188</c:v>
                </c:pt>
                <c:pt idx="362">
                  <c:v>1.39305783111662</c:v>
                </c:pt>
                <c:pt idx="363">
                  <c:v>1.39563638116202</c:v>
                </c:pt>
                <c:pt idx="364">
                  <c:v>1.3988491361114499</c:v>
                </c:pt>
                <c:pt idx="365">
                  <c:v>1.4016244527974999</c:v>
                </c:pt>
                <c:pt idx="366">
                  <c:v>1.4046491583666401</c:v>
                </c:pt>
                <c:pt idx="367">
                  <c:v>1.40698228061868</c:v>
                </c:pt>
                <c:pt idx="368">
                  <c:v>1.40956831405046</c:v>
                </c:pt>
                <c:pt idx="369">
                  <c:v>1.41305981476436</c:v>
                </c:pt>
                <c:pt idx="370">
                  <c:v>1.41594952208556</c:v>
                </c:pt>
                <c:pt idx="371">
                  <c:v>1.4193124022005099</c:v>
                </c:pt>
                <c:pt idx="372">
                  <c:v>1.42309628906478</c:v>
                </c:pt>
                <c:pt idx="373">
                  <c:v>1.42649606609935</c:v>
                </c:pt>
                <c:pt idx="374">
                  <c:v>1.42979269850811</c:v>
                </c:pt>
                <c:pt idx="375">
                  <c:v>1.43339291652295</c:v>
                </c:pt>
                <c:pt idx="376">
                  <c:v>1.4370566688175801</c:v>
                </c:pt>
                <c:pt idx="377">
                  <c:v>1.44051997538943</c:v>
                </c:pt>
                <c:pt idx="378">
                  <c:v>1.4447767119167101</c:v>
                </c:pt>
                <c:pt idx="379">
                  <c:v>1.4484175492307401</c:v>
                </c:pt>
                <c:pt idx="380">
                  <c:v>1.45213708549717</c:v>
                </c:pt>
                <c:pt idx="381">
                  <c:v>1.45634392663385</c:v>
                </c:pt>
                <c:pt idx="382">
                  <c:v>1.4603736302788499</c:v>
                </c:pt>
                <c:pt idx="383">
                  <c:v>1.46386538362884</c:v>
                </c:pt>
                <c:pt idx="384">
                  <c:v>1.46791589914534</c:v>
                </c:pt>
                <c:pt idx="385">
                  <c:v>1.4696876736356099</c:v>
                </c:pt>
                <c:pt idx="386">
                  <c:v>1.4710750587995201</c:v>
                </c:pt>
                <c:pt idx="387">
                  <c:v>1.47226957174727</c:v>
                </c:pt>
                <c:pt idx="388">
                  <c:v>1.47387876238919</c:v>
                </c:pt>
                <c:pt idx="389">
                  <c:v>1.47431650438162</c:v>
                </c:pt>
                <c:pt idx="390">
                  <c:v>1.47530429643955</c:v>
                </c:pt>
                <c:pt idx="391">
                  <c:v>1.47596523276436</c:v>
                </c:pt>
                <c:pt idx="392">
                  <c:v>1.47877547056754</c:v>
                </c:pt>
                <c:pt idx="393">
                  <c:v>1.48149641743339</c:v>
                </c:pt>
                <c:pt idx="394">
                  <c:v>1.4831097670319699</c:v>
                </c:pt>
                <c:pt idx="395">
                  <c:v>1.48643044980036</c:v>
                </c:pt>
                <c:pt idx="396">
                  <c:v>1.4894791186528999</c:v>
                </c:pt>
                <c:pt idx="397">
                  <c:v>1.4922823183542</c:v>
                </c:pt>
                <c:pt idx="398">
                  <c:v>1.4955310169612599</c:v>
                </c:pt>
                <c:pt idx="399">
                  <c:v>1.49850861921603</c:v>
                </c:pt>
                <c:pt idx="400">
                  <c:v>1.5017888545834901</c:v>
                </c:pt>
                <c:pt idx="401">
                  <c:v>1.5054682372772199</c:v>
                </c:pt>
                <c:pt idx="402">
                  <c:v>1.5092665336398701</c:v>
                </c:pt>
                <c:pt idx="403">
                  <c:v>1.5120752786589799</c:v>
                </c:pt>
                <c:pt idx="404">
                  <c:v>1.5167400308936401</c:v>
                </c:pt>
                <c:pt idx="405">
                  <c:v>1.52131300208678</c:v>
                </c:pt>
                <c:pt idx="406">
                  <c:v>1.5251984354941099</c:v>
                </c:pt>
                <c:pt idx="407">
                  <c:v>1.5303093754514501</c:v>
                </c:pt>
                <c:pt idx="408">
                  <c:v>1.5353869419591999</c:v>
                </c:pt>
                <c:pt idx="409">
                  <c:v>1.5397827547740299</c:v>
                </c:pt>
                <c:pt idx="410">
                  <c:v>1.54512426115034</c:v>
                </c:pt>
                <c:pt idx="411">
                  <c:v>1.54812798271402</c:v>
                </c:pt>
                <c:pt idx="412">
                  <c:v>1.55236520900271</c:v>
                </c:pt>
                <c:pt idx="413">
                  <c:v>1.5560707047566</c:v>
                </c:pt>
                <c:pt idx="414">
                  <c:v>1.55814027879392</c:v>
                </c:pt>
                <c:pt idx="415">
                  <c:v>1.5607221172358801</c:v>
                </c:pt>
                <c:pt idx="416">
                  <c:v>1.56318493673688</c:v>
                </c:pt>
                <c:pt idx="417">
                  <c:v>1.56655516346049</c:v>
                </c:pt>
                <c:pt idx="418">
                  <c:v>1.56862144972109</c:v>
                </c:pt>
                <c:pt idx="419">
                  <c:v>1.57105751883251</c:v>
                </c:pt>
                <c:pt idx="420">
                  <c:v>1.5740016806228001</c:v>
                </c:pt>
                <c:pt idx="421">
                  <c:v>1.57625722503113</c:v>
                </c:pt>
                <c:pt idx="422">
                  <c:v>1.57946963725575</c:v>
                </c:pt>
                <c:pt idx="423">
                  <c:v>1.5822273912424001</c:v>
                </c:pt>
                <c:pt idx="424">
                  <c:v>1.58504375599881</c:v>
                </c:pt>
                <c:pt idx="425">
                  <c:v>1.5882265238608499</c:v>
                </c:pt>
                <c:pt idx="426">
                  <c:v>1.5911234490403701</c:v>
                </c:pt>
                <c:pt idx="427">
                  <c:v>1.59337329759732</c:v>
                </c:pt>
                <c:pt idx="428">
                  <c:v>1.5960453846173901</c:v>
                </c:pt>
                <c:pt idx="429">
                  <c:v>1.59901083694201</c:v>
                </c:pt>
                <c:pt idx="430">
                  <c:v>1.6014813086850801</c:v>
                </c:pt>
                <c:pt idx="431">
                  <c:v>1.6044664698444699</c:v>
                </c:pt>
                <c:pt idx="432">
                  <c:v>1.6083348385032701</c:v>
                </c:pt>
                <c:pt idx="433">
                  <c:v>1.6115772415376901</c:v>
                </c:pt>
                <c:pt idx="434">
                  <c:v>1.61486163595594</c:v>
                </c:pt>
                <c:pt idx="435">
                  <c:v>1.6184918449135699</c:v>
                </c:pt>
                <c:pt idx="436">
                  <c:v>1.6223778438332099</c:v>
                </c:pt>
                <c:pt idx="437">
                  <c:v>1.62555445965143</c:v>
                </c:pt>
                <c:pt idx="438">
                  <c:v>1.62988168562303</c:v>
                </c:pt>
                <c:pt idx="439">
                  <c:v>1.63370212829413</c:v>
                </c:pt>
                <c:pt idx="440">
                  <c:v>1.63707408948693</c:v>
                </c:pt>
                <c:pt idx="441">
                  <c:v>1.64124862841512</c:v>
                </c:pt>
                <c:pt idx="442">
                  <c:v>1.64452620192606</c:v>
                </c:pt>
                <c:pt idx="443">
                  <c:v>1.64832670197871</c:v>
                </c:pt>
                <c:pt idx="444">
                  <c:v>1.6524557603671699</c:v>
                </c:pt>
                <c:pt idx="445">
                  <c:v>1.65621013985473</c:v>
                </c:pt>
                <c:pt idx="446">
                  <c:v>1.6600045172851301</c:v>
                </c:pt>
                <c:pt idx="447">
                  <c:v>1.6642142887409701</c:v>
                </c:pt>
                <c:pt idx="448">
                  <c:v>1.6682483441768801</c:v>
                </c:pt>
                <c:pt idx="449">
                  <c:v>1.6720219219314001</c:v>
                </c:pt>
                <c:pt idx="450">
                  <c:v>1.6765029406821801</c:v>
                </c:pt>
                <c:pt idx="451">
                  <c:v>1.6806556384662501</c:v>
                </c:pt>
                <c:pt idx="452">
                  <c:v>1.6852505509818201</c:v>
                </c:pt>
                <c:pt idx="453">
                  <c:v>1.69016811208958</c:v>
                </c:pt>
                <c:pt idx="454">
                  <c:v>1.69474339716901</c:v>
                </c:pt>
                <c:pt idx="455">
                  <c:v>1.69969713211893</c:v>
                </c:pt>
                <c:pt idx="456">
                  <c:v>1.70472313653861</c:v>
                </c:pt>
                <c:pt idx="457">
                  <c:v>1.7092014442182999</c:v>
                </c:pt>
                <c:pt idx="458">
                  <c:v>1.71454440793292</c:v>
                </c:pt>
                <c:pt idx="459">
                  <c:v>1.71956802304817</c:v>
                </c:pt>
                <c:pt idx="460">
                  <c:v>1.7239615193470501</c:v>
                </c:pt>
                <c:pt idx="461">
                  <c:v>1.72921615405802</c:v>
                </c:pt>
                <c:pt idx="462">
                  <c:v>1.73435365525173</c:v>
                </c:pt>
                <c:pt idx="463">
                  <c:v>1.73927401657168</c:v>
                </c:pt>
                <c:pt idx="464">
                  <c:v>1.74414746236611</c:v>
                </c:pt>
                <c:pt idx="465">
                  <c:v>1.7492560702833799</c:v>
                </c:pt>
                <c:pt idx="466">
                  <c:v>1.75432541437506</c:v>
                </c:pt>
                <c:pt idx="467">
                  <c:v>1.7597936466916699</c:v>
                </c:pt>
                <c:pt idx="468">
                  <c:v>1.7647703431245201</c:v>
                </c:pt>
                <c:pt idx="469">
                  <c:v>1.77003112351737</c:v>
                </c:pt>
                <c:pt idx="470">
                  <c:v>1.7763837652196699</c:v>
                </c:pt>
                <c:pt idx="471">
                  <c:v>1.78180706485489</c:v>
                </c:pt>
                <c:pt idx="472">
                  <c:v>1.7873538302477801</c:v>
                </c:pt>
                <c:pt idx="473">
                  <c:v>1.7936685513300501</c:v>
                </c:pt>
                <c:pt idx="474">
                  <c:v>1.7992289238391701</c:v>
                </c:pt>
                <c:pt idx="475">
                  <c:v>1.8051663792878401</c:v>
                </c:pt>
                <c:pt idx="476">
                  <c:v>1.8108129397222501</c:v>
                </c:pt>
                <c:pt idx="477">
                  <c:v>1.81651156804356</c:v>
                </c:pt>
                <c:pt idx="478">
                  <c:v>1.8228657255085801</c:v>
                </c:pt>
                <c:pt idx="479">
                  <c:v>1.8289048796571901</c:v>
                </c:pt>
                <c:pt idx="480">
                  <c:v>1.83583277134133</c:v>
                </c:pt>
                <c:pt idx="481">
                  <c:v>1.8422104543889699</c:v>
                </c:pt>
                <c:pt idx="482">
                  <c:v>1.84929559579655</c:v>
                </c:pt>
                <c:pt idx="483">
                  <c:v>1.85562018673417</c:v>
                </c:pt>
                <c:pt idx="484">
                  <c:v>1.86327647562464</c:v>
                </c:pt>
                <c:pt idx="485">
                  <c:v>1.8702768053435599</c:v>
                </c:pt>
                <c:pt idx="486">
                  <c:v>1.8769031960648901</c:v>
                </c:pt>
                <c:pt idx="487">
                  <c:v>1.88460225297515</c:v>
                </c:pt>
                <c:pt idx="488">
                  <c:v>1.8921463157938101</c:v>
                </c:pt>
                <c:pt idx="489">
                  <c:v>1.9007234150432999</c:v>
                </c:pt>
                <c:pt idx="490">
                  <c:v>1.9082787906181</c:v>
                </c:pt>
                <c:pt idx="491">
                  <c:v>1.9159481630775901</c:v>
                </c:pt>
                <c:pt idx="492">
                  <c:v>1.92421164750495</c:v>
                </c:pt>
                <c:pt idx="493">
                  <c:v>1.9310791588748899</c:v>
                </c:pt>
                <c:pt idx="494">
                  <c:v>1.9386065054361801</c:v>
                </c:pt>
                <c:pt idx="495">
                  <c:v>1.94490309936584</c:v>
                </c:pt>
                <c:pt idx="496">
                  <c:v>1.9513874062991301</c:v>
                </c:pt>
                <c:pt idx="497">
                  <c:v>1.9565761454124799</c:v>
                </c:pt>
                <c:pt idx="498">
                  <c:v>1.9627393602705301</c:v>
                </c:pt>
                <c:pt idx="499">
                  <c:v>1.96884740515969</c:v>
                </c:pt>
                <c:pt idx="500">
                  <c:v>1.9751555922458199</c:v>
                </c:pt>
                <c:pt idx="501">
                  <c:v>1.9829357301236801</c:v>
                </c:pt>
                <c:pt idx="502">
                  <c:v>1.98997713490134</c:v>
                </c:pt>
                <c:pt idx="503">
                  <c:v>1.99660972869197</c:v>
                </c:pt>
                <c:pt idx="504">
                  <c:v>2.0046800252153401</c:v>
                </c:pt>
                <c:pt idx="505">
                  <c:v>2.0124461556330302</c:v>
                </c:pt>
                <c:pt idx="506">
                  <c:v>2.0200994883629</c:v>
                </c:pt>
                <c:pt idx="507">
                  <c:v>2.0287697553669499</c:v>
                </c:pt>
                <c:pt idx="508">
                  <c:v>2.03781806847589</c:v>
                </c:pt>
                <c:pt idx="509">
                  <c:v>2.04648083308498</c:v>
                </c:pt>
                <c:pt idx="510">
                  <c:v>2.0562445931396298</c:v>
                </c:pt>
                <c:pt idx="511">
                  <c:v>2.0649240015672699</c:v>
                </c:pt>
                <c:pt idx="512">
                  <c:v>2.0737143830419398</c:v>
                </c:pt>
                <c:pt idx="513">
                  <c:v>2.0827640726095402</c:v>
                </c:pt>
                <c:pt idx="514">
                  <c:v>2.09160540609777</c:v>
                </c:pt>
                <c:pt idx="515">
                  <c:v>2.10054911081424</c:v>
                </c:pt>
                <c:pt idx="516">
                  <c:v>2.1116127029809002</c:v>
                </c:pt>
                <c:pt idx="517">
                  <c:v>2.12134512592894</c:v>
                </c:pt>
                <c:pt idx="518">
                  <c:v>2.1311902886583698</c:v>
                </c:pt>
                <c:pt idx="519">
                  <c:v>2.1425516640872102</c:v>
                </c:pt>
                <c:pt idx="520">
                  <c:v>2.1529066162797501</c:v>
                </c:pt>
                <c:pt idx="521">
                  <c:v>2.1639273452484802</c:v>
                </c:pt>
                <c:pt idx="522">
                  <c:v>2.1754286190884802</c:v>
                </c:pt>
                <c:pt idx="523">
                  <c:v>2.18641235818626</c:v>
                </c:pt>
                <c:pt idx="524">
                  <c:v>2.1999987245800199</c:v>
                </c:pt>
                <c:pt idx="525">
                  <c:v>2.2131195169734199</c:v>
                </c:pt>
                <c:pt idx="526">
                  <c:v>2.2245303612029401</c:v>
                </c:pt>
                <c:pt idx="527">
                  <c:v>2.2388452140772799</c:v>
                </c:pt>
                <c:pt idx="528">
                  <c:v>2.2523767945511599</c:v>
                </c:pt>
                <c:pt idx="529">
                  <c:v>2.26629648314149</c:v>
                </c:pt>
                <c:pt idx="530">
                  <c:v>2.2792257045778102</c:v>
                </c:pt>
                <c:pt idx="531">
                  <c:v>2.2907198398059898</c:v>
                </c:pt>
                <c:pt idx="532">
                  <c:v>2.3027896426419301</c:v>
                </c:pt>
                <c:pt idx="533">
                  <c:v>2.3161711532553202</c:v>
                </c:pt>
                <c:pt idx="534">
                  <c:v>2.3282893607291499</c:v>
                </c:pt>
                <c:pt idx="535">
                  <c:v>2.34072009762609</c:v>
                </c:pt>
                <c:pt idx="536">
                  <c:v>2.3532850831101402</c:v>
                </c:pt>
                <c:pt idx="537">
                  <c:v>2.3641101944924499</c:v>
                </c:pt>
                <c:pt idx="538">
                  <c:v>2.3748763523181702</c:v>
                </c:pt>
                <c:pt idx="539">
                  <c:v>2.38492920391753</c:v>
                </c:pt>
                <c:pt idx="540">
                  <c:v>2.3940467882641099</c:v>
                </c:pt>
                <c:pt idx="541">
                  <c:v>2.4019878414607798</c:v>
                </c:pt>
                <c:pt idx="542">
                  <c:v>2.4091433632404899</c:v>
                </c:pt>
                <c:pt idx="543">
                  <c:v>2.4157901897796701</c:v>
                </c:pt>
                <c:pt idx="544">
                  <c:v>2.4228757024063001</c:v>
                </c:pt>
                <c:pt idx="545">
                  <c:v>2.4319251431547801</c:v>
                </c:pt>
                <c:pt idx="546">
                  <c:v>2.4416990503051199</c:v>
                </c:pt>
                <c:pt idx="547">
                  <c:v>2.4531213184624501</c:v>
                </c:pt>
                <c:pt idx="548">
                  <c:v>2.46213408618648</c:v>
                </c:pt>
                <c:pt idx="549">
                  <c:v>2.4711848910873</c:v>
                </c:pt>
                <c:pt idx="550">
                  <c:v>2.48038758362171</c:v>
                </c:pt>
                <c:pt idx="551">
                  <c:v>2.4895352530301098</c:v>
                </c:pt>
                <c:pt idx="552">
                  <c:v>2.4967051145588401</c:v>
                </c:pt>
                <c:pt idx="553">
                  <c:v>2.50289694324294</c:v>
                </c:pt>
                <c:pt idx="554">
                  <c:v>2.5097223432071698</c:v>
                </c:pt>
                <c:pt idx="555">
                  <c:v>2.5169478338332598</c:v>
                </c:pt>
                <c:pt idx="556">
                  <c:v>2.5245339146044299</c:v>
                </c:pt>
                <c:pt idx="557">
                  <c:v>2.5319434216437999</c:v>
                </c:pt>
                <c:pt idx="558">
                  <c:v>2.53985068094959</c:v>
                </c:pt>
                <c:pt idx="559">
                  <c:v>2.5471121140464299</c:v>
                </c:pt>
                <c:pt idx="560">
                  <c:v>2.5558054076916701</c:v>
                </c:pt>
                <c:pt idx="561">
                  <c:v>2.56596728999265</c:v>
                </c:pt>
                <c:pt idx="562">
                  <c:v>2.5754844626712301</c:v>
                </c:pt>
                <c:pt idx="563">
                  <c:v>2.5851322274683999</c:v>
                </c:pt>
                <c:pt idx="564">
                  <c:v>2.59642925530243</c:v>
                </c:pt>
                <c:pt idx="565">
                  <c:v>2.6072044367119398</c:v>
                </c:pt>
                <c:pt idx="566">
                  <c:v>2.6190880745344698</c:v>
                </c:pt>
                <c:pt idx="567">
                  <c:v>2.6327361424908702</c:v>
                </c:pt>
                <c:pt idx="568">
                  <c:v>2.6461025438863</c:v>
                </c:pt>
                <c:pt idx="569">
                  <c:v>2.6597140953720499</c:v>
                </c:pt>
                <c:pt idx="570">
                  <c:v>2.67671764758376</c:v>
                </c:pt>
                <c:pt idx="571">
                  <c:v>2.69544664096391</c:v>
                </c:pt>
                <c:pt idx="572">
                  <c:v>2.7138322825019201</c:v>
                </c:pt>
                <c:pt idx="573">
                  <c:v>2.7315318966483999</c:v>
                </c:pt>
                <c:pt idx="574">
                  <c:v>2.7467656500360098</c:v>
                </c:pt>
                <c:pt idx="575">
                  <c:v>2.7642900148832399</c:v>
                </c:pt>
                <c:pt idx="576">
                  <c:v>2.7816055275364602</c:v>
                </c:pt>
                <c:pt idx="577">
                  <c:v>2.79777221886251</c:v>
                </c:pt>
                <c:pt idx="578">
                  <c:v>2.81336979898267</c:v>
                </c:pt>
                <c:pt idx="579">
                  <c:v>2.83459104737639</c:v>
                </c:pt>
                <c:pt idx="580">
                  <c:v>2.8559496909183699</c:v>
                </c:pt>
                <c:pt idx="581">
                  <c:v>2.8731539318564701</c:v>
                </c:pt>
                <c:pt idx="582">
                  <c:v>2.8934039207681899</c:v>
                </c:pt>
                <c:pt idx="583">
                  <c:v>2.9106283543085198</c:v>
                </c:pt>
                <c:pt idx="584">
                  <c:v>2.9341142144994401</c:v>
                </c:pt>
                <c:pt idx="585">
                  <c:v>2.9489402936253</c:v>
                </c:pt>
                <c:pt idx="586">
                  <c:v>2.9648350818079399</c:v>
                </c:pt>
                <c:pt idx="587">
                  <c:v>2.9855177713386398</c:v>
                </c:pt>
                <c:pt idx="588">
                  <c:v>3.0029054268389102</c:v>
                </c:pt>
                <c:pt idx="589">
                  <c:v>3.01596205963481</c:v>
                </c:pt>
                <c:pt idx="590">
                  <c:v>3.0284330627513998</c:v>
                </c:pt>
                <c:pt idx="591">
                  <c:v>3.0416885142670602</c:v>
                </c:pt>
                <c:pt idx="592">
                  <c:v>3.0549381094352102</c:v>
                </c:pt>
                <c:pt idx="593">
                  <c:v>3.0674297513646902</c:v>
                </c:pt>
                <c:pt idx="594">
                  <c:v>3.0822945159397999</c:v>
                </c:pt>
                <c:pt idx="595">
                  <c:v>3.0971049410888898</c:v>
                </c:pt>
                <c:pt idx="596">
                  <c:v>3.1134173928136102</c:v>
                </c:pt>
                <c:pt idx="597">
                  <c:v>3.1307124264306898</c:v>
                </c:pt>
                <c:pt idx="598">
                  <c:v>3.1435420859541998</c:v>
                </c:pt>
                <c:pt idx="599">
                  <c:v>3.1587851215289899</c:v>
                </c:pt>
                <c:pt idx="600">
                  <c:v>3.1735713946828699</c:v>
                </c:pt>
                <c:pt idx="601">
                  <c:v>3.1842758509971398</c:v>
                </c:pt>
                <c:pt idx="602">
                  <c:v>3.19706708709059</c:v>
                </c:pt>
                <c:pt idx="603">
                  <c:v>3.2104755864538501</c:v>
                </c:pt>
                <c:pt idx="604">
                  <c:v>3.2224956070495301</c:v>
                </c:pt>
                <c:pt idx="605">
                  <c:v>3.2365070179489801</c:v>
                </c:pt>
                <c:pt idx="606">
                  <c:v>3.2515761946245498</c:v>
                </c:pt>
                <c:pt idx="607">
                  <c:v>3.2652588272515302</c:v>
                </c:pt>
                <c:pt idx="608">
                  <c:v>3.2795214778089701</c:v>
                </c:pt>
                <c:pt idx="609">
                  <c:v>3.2929150435243399</c:v>
                </c:pt>
                <c:pt idx="610">
                  <c:v>3.3059648658418301</c:v>
                </c:pt>
                <c:pt idx="611">
                  <c:v>3.3193308817944298</c:v>
                </c:pt>
                <c:pt idx="612">
                  <c:v>3.3312605569836</c:v>
                </c:pt>
                <c:pt idx="613">
                  <c:v>3.3429666065808399</c:v>
                </c:pt>
                <c:pt idx="614">
                  <c:v>3.3555495328880101</c:v>
                </c:pt>
                <c:pt idx="615">
                  <c:v>3.3681496213840001</c:v>
                </c:pt>
                <c:pt idx="616">
                  <c:v>3.38065892907782</c:v>
                </c:pt>
                <c:pt idx="617">
                  <c:v>3.39413423556912</c:v>
                </c:pt>
                <c:pt idx="618">
                  <c:v>3.4082877753314502</c:v>
                </c:pt>
                <c:pt idx="619">
                  <c:v>3.4233353658595398</c:v>
                </c:pt>
                <c:pt idx="620">
                  <c:v>3.4381686779998102</c:v>
                </c:pt>
                <c:pt idx="621">
                  <c:v>3.45510853507631</c:v>
                </c:pt>
                <c:pt idx="622">
                  <c:v>3.4723875328602301</c:v>
                </c:pt>
                <c:pt idx="623">
                  <c:v>3.48928764298266</c:v>
                </c:pt>
                <c:pt idx="624">
                  <c:v>3.5063642167074098</c:v>
                </c:pt>
                <c:pt idx="625">
                  <c:v>3.5224864793758401</c:v>
                </c:pt>
                <c:pt idx="626">
                  <c:v>3.5411133878787799</c:v>
                </c:pt>
                <c:pt idx="627">
                  <c:v>3.5600831322976401</c:v>
                </c:pt>
                <c:pt idx="628">
                  <c:v>3.5781968352747699</c:v>
                </c:pt>
                <c:pt idx="629">
                  <c:v>3.5974081740833599</c:v>
                </c:pt>
                <c:pt idx="630">
                  <c:v>3.6175212831846602</c:v>
                </c:pt>
                <c:pt idx="631">
                  <c:v>3.63759852630634</c:v>
                </c:pt>
                <c:pt idx="632">
                  <c:v>3.6601116235856499</c:v>
                </c:pt>
                <c:pt idx="633">
                  <c:v>3.6850223432957701</c:v>
                </c:pt>
                <c:pt idx="634">
                  <c:v>3.7108138146765</c:v>
                </c:pt>
                <c:pt idx="635">
                  <c:v>3.7398472219625298</c:v>
                </c:pt>
                <c:pt idx="636">
                  <c:v>3.76870388312719</c:v>
                </c:pt>
                <c:pt idx="637">
                  <c:v>3.7963586322215801</c:v>
                </c:pt>
                <c:pt idx="638">
                  <c:v>3.8272306206188</c:v>
                </c:pt>
                <c:pt idx="639">
                  <c:v>3.8576877218976899</c:v>
                </c:pt>
                <c:pt idx="640">
                  <c:v>3.8891664537083699</c:v>
                </c:pt>
                <c:pt idx="641">
                  <c:v>3.9206842586492199</c:v>
                </c:pt>
                <c:pt idx="642">
                  <c:v>3.9507088587019599</c:v>
                </c:pt>
                <c:pt idx="643">
                  <c:v>3.9810147463570602</c:v>
                </c:pt>
                <c:pt idx="644">
                  <c:v>4.0140213396191102</c:v>
                </c:pt>
                <c:pt idx="645">
                  <c:v>4.0490436758072903</c:v>
                </c:pt>
                <c:pt idx="646">
                  <c:v>4.0890077368875097</c:v>
                </c:pt>
                <c:pt idx="647">
                  <c:v>4.1279023784807798</c:v>
                </c:pt>
                <c:pt idx="648">
                  <c:v>4.16079350463251</c:v>
                </c:pt>
                <c:pt idx="649">
                  <c:v>4.1976498134965503</c:v>
                </c:pt>
                <c:pt idx="650">
                  <c:v>4.2482482843484402</c:v>
                </c:pt>
                <c:pt idx="651">
                  <c:v>4.3015892898067101</c:v>
                </c:pt>
                <c:pt idx="652">
                  <c:v>4.3364106551077004</c:v>
                </c:pt>
                <c:pt idx="653">
                  <c:v>4.3629147970317197</c:v>
                </c:pt>
                <c:pt idx="654">
                  <c:v>4.3859553500748403</c:v>
                </c:pt>
                <c:pt idx="655">
                  <c:v>4.4139728328511199</c:v>
                </c:pt>
                <c:pt idx="656">
                  <c:v>4.4472277041738204</c:v>
                </c:pt>
                <c:pt idx="657">
                  <c:v>4.4894986035019899</c:v>
                </c:pt>
                <c:pt idx="658">
                  <c:v>4.5324631051375102</c:v>
                </c:pt>
                <c:pt idx="659">
                  <c:v>4.5916933329954501</c:v>
                </c:pt>
                <c:pt idx="660">
                  <c:v>4.6393091928586099</c:v>
                </c:pt>
                <c:pt idx="661">
                  <c:v>4.68890804743946</c:v>
                </c:pt>
                <c:pt idx="662">
                  <c:v>4.7455359899283902</c:v>
                </c:pt>
                <c:pt idx="663">
                  <c:v>4.7965789750360504</c:v>
                </c:pt>
                <c:pt idx="664">
                  <c:v>4.8519506827238699</c:v>
                </c:pt>
                <c:pt idx="665">
                  <c:v>4.9173307181735701</c:v>
                </c:pt>
                <c:pt idx="666">
                  <c:v>4.9782957844174902</c:v>
                </c:pt>
                <c:pt idx="667">
                  <c:v>5.0420378836411697</c:v>
                </c:pt>
                <c:pt idx="668">
                  <c:v>5.10476587695155</c:v>
                </c:pt>
                <c:pt idx="669">
                  <c:v>5.1662987248323304</c:v>
                </c:pt>
                <c:pt idx="670">
                  <c:v>5.2214541300186399</c:v>
                </c:pt>
                <c:pt idx="671">
                  <c:v>5.2670791962067396</c:v>
                </c:pt>
                <c:pt idx="672">
                  <c:v>5.3089946124501504</c:v>
                </c:pt>
                <c:pt idx="673">
                  <c:v>5.3580391046799596</c:v>
                </c:pt>
                <c:pt idx="674">
                  <c:v>5.4105586039840396</c:v>
                </c:pt>
                <c:pt idx="675">
                  <c:v>5.4716546317402299</c:v>
                </c:pt>
                <c:pt idx="676">
                  <c:v>5.5295775676718302</c:v>
                </c:pt>
                <c:pt idx="677">
                  <c:v>5.5825122137271501</c:v>
                </c:pt>
                <c:pt idx="678">
                  <c:v>5.6411676695567801</c:v>
                </c:pt>
                <c:pt idx="679">
                  <c:v>5.6841702907018101</c:v>
                </c:pt>
                <c:pt idx="680">
                  <c:v>5.7132618742496302</c:v>
                </c:pt>
                <c:pt idx="681">
                  <c:v>5.7469758325695697</c:v>
                </c:pt>
                <c:pt idx="682">
                  <c:v>5.7834231532997302</c:v>
                </c:pt>
                <c:pt idx="683">
                  <c:v>5.8223918585066601</c:v>
                </c:pt>
                <c:pt idx="684">
                  <c:v>5.8623567562234502</c:v>
                </c:pt>
                <c:pt idx="685">
                  <c:v>5.8986212951174499</c:v>
                </c:pt>
                <c:pt idx="686">
                  <c:v>5.9359359734303601</c:v>
                </c:pt>
                <c:pt idx="687">
                  <c:v>5.9783185562806596</c:v>
                </c:pt>
                <c:pt idx="688">
                  <c:v>6.0196108025488897</c:v>
                </c:pt>
                <c:pt idx="689">
                  <c:v>6.0597074301046598</c:v>
                </c:pt>
                <c:pt idx="690">
                  <c:v>6.1045613845022997</c:v>
                </c:pt>
                <c:pt idx="691">
                  <c:v>6.1510537240066698</c:v>
                </c:pt>
                <c:pt idx="692">
                  <c:v>6.19784478968519</c:v>
                </c:pt>
                <c:pt idx="693">
                  <c:v>6.2450165863794798</c:v>
                </c:pt>
                <c:pt idx="694">
                  <c:v>6.28895027806466</c:v>
                </c:pt>
                <c:pt idx="695">
                  <c:v>6.3346646576359102</c:v>
                </c:pt>
                <c:pt idx="696">
                  <c:v>6.3827384277227104</c:v>
                </c:pt>
                <c:pt idx="697">
                  <c:v>6.4282920318813703</c:v>
                </c:pt>
                <c:pt idx="698">
                  <c:v>6.47508999787346</c:v>
                </c:pt>
                <c:pt idx="699">
                  <c:v>6.5277907553661496</c:v>
                </c:pt>
                <c:pt idx="700">
                  <c:v>6.5789490515159601</c:v>
                </c:pt>
                <c:pt idx="701">
                  <c:v>6.6285148536700804</c:v>
                </c:pt>
                <c:pt idx="702">
                  <c:v>6.6827692477473697</c:v>
                </c:pt>
                <c:pt idx="703">
                  <c:v>6.7382763291191603</c:v>
                </c:pt>
                <c:pt idx="704">
                  <c:v>6.7961513845099697</c:v>
                </c:pt>
                <c:pt idx="705">
                  <c:v>6.8638206638455301</c:v>
                </c:pt>
                <c:pt idx="706">
                  <c:v>6.9141599245941698</c:v>
                </c:pt>
                <c:pt idx="707">
                  <c:v>6.9585903162696203</c:v>
                </c:pt>
                <c:pt idx="708">
                  <c:v>7.0036402299771501</c:v>
                </c:pt>
                <c:pt idx="709">
                  <c:v>7.0441282741466402</c:v>
                </c:pt>
                <c:pt idx="710">
                  <c:v>7.0875201043153897</c:v>
                </c:pt>
                <c:pt idx="711">
                  <c:v>7.1382809233024904</c:v>
                </c:pt>
                <c:pt idx="712">
                  <c:v>7.1856362789476798</c:v>
                </c:pt>
                <c:pt idx="713">
                  <c:v>7.2254878177507296</c:v>
                </c:pt>
                <c:pt idx="714">
                  <c:v>7.2706182146604004</c:v>
                </c:pt>
                <c:pt idx="715">
                  <c:v>7.3106211560774597</c:v>
                </c:pt>
                <c:pt idx="716">
                  <c:v>7.3548431034505697</c:v>
                </c:pt>
                <c:pt idx="717">
                  <c:v>7.4025613255057596</c:v>
                </c:pt>
                <c:pt idx="718">
                  <c:v>7.4475837034874797</c:v>
                </c:pt>
                <c:pt idx="719">
                  <c:v>7.4960227878949697</c:v>
                </c:pt>
                <c:pt idx="720">
                  <c:v>7.5379255552793003</c:v>
                </c:pt>
                <c:pt idx="721">
                  <c:v>7.5778464090200597</c:v>
                </c:pt>
                <c:pt idx="722">
                  <c:v>7.6229649065393597</c:v>
                </c:pt>
                <c:pt idx="723">
                  <c:v>7.6626653077726203</c:v>
                </c:pt>
                <c:pt idx="724">
                  <c:v>7.7004728984011699</c:v>
                </c:pt>
                <c:pt idx="725">
                  <c:v>7.7408695792261799</c:v>
                </c:pt>
                <c:pt idx="726">
                  <c:v>7.7811221010381599</c:v>
                </c:pt>
                <c:pt idx="727">
                  <c:v>7.8169152627029401</c:v>
                </c:pt>
                <c:pt idx="728">
                  <c:v>7.8520913813851001</c:v>
                </c:pt>
                <c:pt idx="729">
                  <c:v>7.8885643458516297</c:v>
                </c:pt>
                <c:pt idx="730">
                  <c:v>7.9193613010578403</c:v>
                </c:pt>
                <c:pt idx="731">
                  <c:v>7.9579602680391899</c:v>
                </c:pt>
                <c:pt idx="732">
                  <c:v>7.9909937611118202</c:v>
                </c:pt>
                <c:pt idx="733">
                  <c:v>8.0254669081972594</c:v>
                </c:pt>
                <c:pt idx="734">
                  <c:v>8.0632347554672403</c:v>
                </c:pt>
                <c:pt idx="735">
                  <c:v>8.0990435810162698</c:v>
                </c:pt>
                <c:pt idx="736">
                  <c:v>8.1294959848808901</c:v>
                </c:pt>
                <c:pt idx="737">
                  <c:v>8.1686720260320307</c:v>
                </c:pt>
                <c:pt idx="738">
                  <c:v>8.2060273632070704</c:v>
                </c:pt>
                <c:pt idx="739">
                  <c:v>8.2446859581151397</c:v>
                </c:pt>
                <c:pt idx="740">
                  <c:v>8.2819601833317797</c:v>
                </c:pt>
                <c:pt idx="741">
                  <c:v>8.3314283315068192</c:v>
                </c:pt>
                <c:pt idx="742">
                  <c:v>8.3601884221071803</c:v>
                </c:pt>
                <c:pt idx="743">
                  <c:v>8.3929101995913094</c:v>
                </c:pt>
                <c:pt idx="744">
                  <c:v>8.4176021413985094</c:v>
                </c:pt>
                <c:pt idx="745">
                  <c:v>8.4559527367547194</c:v>
                </c:pt>
                <c:pt idx="746">
                  <c:v>8.4932181204656008</c:v>
                </c:pt>
                <c:pt idx="747">
                  <c:v>8.5324228153096602</c:v>
                </c:pt>
                <c:pt idx="748">
                  <c:v>8.5755371477954192</c:v>
                </c:pt>
                <c:pt idx="749">
                  <c:v>8.6171542295736696</c:v>
                </c:pt>
                <c:pt idx="750">
                  <c:v>8.6608604358260699</c:v>
                </c:pt>
                <c:pt idx="751">
                  <c:v>8.7122886250940095</c:v>
                </c:pt>
                <c:pt idx="752">
                  <c:v>8.76601730904496</c:v>
                </c:pt>
                <c:pt idx="753">
                  <c:v>8.8194987806474394</c:v>
                </c:pt>
                <c:pt idx="754">
                  <c:v>8.8694347827434701</c:v>
                </c:pt>
                <c:pt idx="755">
                  <c:v>8.9256758687008499</c:v>
                </c:pt>
                <c:pt idx="756">
                  <c:v>8.9748920454408605</c:v>
                </c:pt>
                <c:pt idx="757">
                  <c:v>9.0299171085714605</c:v>
                </c:pt>
                <c:pt idx="758">
                  <c:v>9.0904717327015394</c:v>
                </c:pt>
                <c:pt idx="759">
                  <c:v>9.1518142359538093</c:v>
                </c:pt>
                <c:pt idx="760">
                  <c:v>9.2238664694334798</c:v>
                </c:pt>
                <c:pt idx="761">
                  <c:v>9.2892913543011701</c:v>
                </c:pt>
                <c:pt idx="762">
                  <c:v>9.3538983756703296</c:v>
                </c:pt>
                <c:pt idx="763">
                  <c:v>9.4230423924632891</c:v>
                </c:pt>
                <c:pt idx="764">
                  <c:v>9.4847162049219609</c:v>
                </c:pt>
                <c:pt idx="765">
                  <c:v>9.5488803100482595</c:v>
                </c:pt>
                <c:pt idx="766">
                  <c:v>9.6144429222570498</c:v>
                </c:pt>
                <c:pt idx="767">
                  <c:v>9.6727929763522305</c:v>
                </c:pt>
                <c:pt idx="768">
                  <c:v>9.7276377125281499</c:v>
                </c:pt>
                <c:pt idx="769">
                  <c:v>9.7828809670976007</c:v>
                </c:pt>
                <c:pt idx="770">
                  <c:v>9.8458925034066702</c:v>
                </c:pt>
                <c:pt idx="771">
                  <c:v>9.9135633225825792</c:v>
                </c:pt>
                <c:pt idx="772">
                  <c:v>9.9806880598397907</c:v>
                </c:pt>
                <c:pt idx="773">
                  <c:v>10.043077340901799</c:v>
                </c:pt>
                <c:pt idx="774">
                  <c:v>10.111079017577101</c:v>
                </c:pt>
                <c:pt idx="775">
                  <c:v>10.177529028880601</c:v>
                </c:pt>
                <c:pt idx="776">
                  <c:v>10.238431362589401</c:v>
                </c:pt>
                <c:pt idx="777">
                  <c:v>10.308236987619599</c:v>
                </c:pt>
                <c:pt idx="778">
                  <c:v>10.3664888348366</c:v>
                </c:pt>
                <c:pt idx="779">
                  <c:v>10.428573736468399</c:v>
                </c:pt>
                <c:pt idx="780">
                  <c:v>10.4825624627021</c:v>
                </c:pt>
                <c:pt idx="781">
                  <c:v>10.532532837961799</c:v>
                </c:pt>
                <c:pt idx="782">
                  <c:v>10.5787811896533</c:v>
                </c:pt>
                <c:pt idx="783">
                  <c:v>10.6352189873001</c:v>
                </c:pt>
                <c:pt idx="784">
                  <c:v>10.685427856139199</c:v>
                </c:pt>
                <c:pt idx="785">
                  <c:v>10.7299967757271</c:v>
                </c:pt>
                <c:pt idx="786">
                  <c:v>10.782406371978499</c:v>
                </c:pt>
                <c:pt idx="787">
                  <c:v>10.832114343594</c:v>
                </c:pt>
                <c:pt idx="788">
                  <c:v>10.8814903704064</c:v>
                </c:pt>
                <c:pt idx="789">
                  <c:v>10.9276931785191</c:v>
                </c:pt>
                <c:pt idx="790">
                  <c:v>10.9704794683903</c:v>
                </c:pt>
                <c:pt idx="791">
                  <c:v>11.012080623582399</c:v>
                </c:pt>
                <c:pt idx="792">
                  <c:v>11.049422588976901</c:v>
                </c:pt>
                <c:pt idx="793">
                  <c:v>11.080665936289501</c:v>
                </c:pt>
                <c:pt idx="794">
                  <c:v>11.118074264490399</c:v>
                </c:pt>
                <c:pt idx="795">
                  <c:v>11.154194664160901</c:v>
                </c:pt>
                <c:pt idx="796">
                  <c:v>11.184962394722501</c:v>
                </c:pt>
                <c:pt idx="797">
                  <c:v>11.220769933333001</c:v>
                </c:pt>
                <c:pt idx="798">
                  <c:v>11.2552962424179</c:v>
                </c:pt>
                <c:pt idx="799">
                  <c:v>11.2846151635997</c:v>
                </c:pt>
                <c:pt idx="800">
                  <c:v>11.313647093031101</c:v>
                </c:pt>
                <c:pt idx="801">
                  <c:v>11.339511221650501</c:v>
                </c:pt>
                <c:pt idx="802">
                  <c:v>11.3661137149765</c:v>
                </c:pt>
                <c:pt idx="803">
                  <c:v>11.3981979807711</c:v>
                </c:pt>
                <c:pt idx="804">
                  <c:v>11.4248116332364</c:v>
                </c:pt>
                <c:pt idx="805">
                  <c:v>11.450051327096601</c:v>
                </c:pt>
                <c:pt idx="806">
                  <c:v>11.4791058323391</c:v>
                </c:pt>
                <c:pt idx="807">
                  <c:v>11.5063308276416</c:v>
                </c:pt>
                <c:pt idx="808">
                  <c:v>11.531276552875999</c:v>
                </c:pt>
                <c:pt idx="809">
                  <c:v>11.560544085894801</c:v>
                </c:pt>
                <c:pt idx="810">
                  <c:v>11.588310200680301</c:v>
                </c:pt>
                <c:pt idx="811">
                  <c:v>11.6173331235779</c:v>
                </c:pt>
                <c:pt idx="812">
                  <c:v>11.6470967310405</c:v>
                </c:pt>
                <c:pt idx="813">
                  <c:v>11.6728344853968</c:v>
                </c:pt>
                <c:pt idx="814">
                  <c:v>11.7019115160999</c:v>
                </c:pt>
                <c:pt idx="815">
                  <c:v>11.728397622625501</c:v>
                </c:pt>
                <c:pt idx="816">
                  <c:v>11.757756147554399</c:v>
                </c:pt>
                <c:pt idx="817">
                  <c:v>11.782679063260399</c:v>
                </c:pt>
                <c:pt idx="818">
                  <c:v>11.814432205068</c:v>
                </c:pt>
                <c:pt idx="819">
                  <c:v>11.8464611307759</c:v>
                </c:pt>
                <c:pt idx="820">
                  <c:v>11.8837774833378</c:v>
                </c:pt>
                <c:pt idx="821">
                  <c:v>11.920831101530901</c:v>
                </c:pt>
                <c:pt idx="822">
                  <c:v>11.953627692057401</c:v>
                </c:pt>
                <c:pt idx="823">
                  <c:v>11.997705498809101</c:v>
                </c:pt>
                <c:pt idx="824">
                  <c:v>12.041606302999799</c:v>
                </c:pt>
                <c:pt idx="825">
                  <c:v>12.0878520920065</c:v>
                </c:pt>
                <c:pt idx="826">
                  <c:v>12.132462310152</c:v>
                </c:pt>
                <c:pt idx="827">
                  <c:v>12.186207904939801</c:v>
                </c:pt>
                <c:pt idx="828">
                  <c:v>12.2368476918887</c:v>
                </c:pt>
                <c:pt idx="829">
                  <c:v>12.2855870562455</c:v>
                </c:pt>
                <c:pt idx="830">
                  <c:v>12.3423341828583</c:v>
                </c:pt>
                <c:pt idx="831">
                  <c:v>12.397257569972099</c:v>
                </c:pt>
                <c:pt idx="832">
                  <c:v>12.4636473637108</c:v>
                </c:pt>
                <c:pt idx="833">
                  <c:v>12.522407229206999</c:v>
                </c:pt>
                <c:pt idx="834">
                  <c:v>12.5790348069382</c:v>
                </c:pt>
                <c:pt idx="835">
                  <c:v>12.6377059410847</c:v>
                </c:pt>
                <c:pt idx="836">
                  <c:v>12.6921592884436</c:v>
                </c:pt>
                <c:pt idx="837">
                  <c:v>12.7519901273294</c:v>
                </c:pt>
                <c:pt idx="838">
                  <c:v>12.805561237854301</c:v>
                </c:pt>
                <c:pt idx="839">
                  <c:v>12.868080548929701</c:v>
                </c:pt>
                <c:pt idx="840">
                  <c:v>12.923126337093899</c:v>
                </c:pt>
                <c:pt idx="841">
                  <c:v>12.9736350840698</c:v>
                </c:pt>
                <c:pt idx="842">
                  <c:v>13.024786235115799</c:v>
                </c:pt>
                <c:pt idx="843">
                  <c:v>13.0844306387222</c:v>
                </c:pt>
                <c:pt idx="844">
                  <c:v>13.139809182957499</c:v>
                </c:pt>
                <c:pt idx="845">
                  <c:v>13.192361849784801</c:v>
                </c:pt>
                <c:pt idx="846">
                  <c:v>13.2516852625509</c:v>
                </c:pt>
                <c:pt idx="847">
                  <c:v>13.3063100343717</c:v>
                </c:pt>
                <c:pt idx="848">
                  <c:v>13.364521148879</c:v>
                </c:pt>
                <c:pt idx="849">
                  <c:v>13.4212669056772</c:v>
                </c:pt>
                <c:pt idx="850">
                  <c:v>13.4758632773228</c:v>
                </c:pt>
                <c:pt idx="851">
                  <c:v>13.5381311987683</c:v>
                </c:pt>
                <c:pt idx="852">
                  <c:v>13.599101526435099</c:v>
                </c:pt>
                <c:pt idx="853">
                  <c:v>13.6515818191357</c:v>
                </c:pt>
                <c:pt idx="854">
                  <c:v>13.710163487038001</c:v>
                </c:pt>
                <c:pt idx="855">
                  <c:v>13.769224129307499</c:v>
                </c:pt>
                <c:pt idx="856">
                  <c:v>13.8371642350063</c:v>
                </c:pt>
                <c:pt idx="857">
                  <c:v>13.888257963944101</c:v>
                </c:pt>
                <c:pt idx="858">
                  <c:v>13.9478302576546</c:v>
                </c:pt>
                <c:pt idx="859">
                  <c:v>14.005130733919099</c:v>
                </c:pt>
                <c:pt idx="860">
                  <c:v>14.067319116429999</c:v>
                </c:pt>
                <c:pt idx="861">
                  <c:v>14.126656475195</c:v>
                </c:pt>
                <c:pt idx="862">
                  <c:v>14.182031555912101</c:v>
                </c:pt>
                <c:pt idx="863">
                  <c:v>14.2496330457297</c:v>
                </c:pt>
                <c:pt idx="864">
                  <c:v>14.310716947706799</c:v>
                </c:pt>
                <c:pt idx="865">
                  <c:v>14.3666332120366</c:v>
                </c:pt>
                <c:pt idx="866">
                  <c:v>14.423319636701301</c:v>
                </c:pt>
                <c:pt idx="867">
                  <c:v>14.4853802964341</c:v>
                </c:pt>
                <c:pt idx="868">
                  <c:v>14.5438505340007</c:v>
                </c:pt>
                <c:pt idx="869">
                  <c:v>14.603324701989401</c:v>
                </c:pt>
                <c:pt idx="870">
                  <c:v>14.6617715884441</c:v>
                </c:pt>
                <c:pt idx="871">
                  <c:v>14.7249110416126</c:v>
                </c:pt>
                <c:pt idx="872">
                  <c:v>14.7923128494145</c:v>
                </c:pt>
                <c:pt idx="873">
                  <c:v>14.8402769238287</c:v>
                </c:pt>
                <c:pt idx="874">
                  <c:v>14.885744564268</c:v>
                </c:pt>
                <c:pt idx="875">
                  <c:v>14.941583969277399</c:v>
                </c:pt>
                <c:pt idx="876">
                  <c:v>14.9944667174199</c:v>
                </c:pt>
                <c:pt idx="877">
                  <c:v>15.047680580353299</c:v>
                </c:pt>
                <c:pt idx="878">
                  <c:v>15.1117626328728</c:v>
                </c:pt>
                <c:pt idx="879">
                  <c:v>15.1678469175322</c:v>
                </c:pt>
                <c:pt idx="880">
                  <c:v>15.219450966315099</c:v>
                </c:pt>
                <c:pt idx="881">
                  <c:v>15.2796271534908</c:v>
                </c:pt>
                <c:pt idx="882">
                  <c:v>15.3377829423997</c:v>
                </c:pt>
                <c:pt idx="883">
                  <c:v>15.397365627796001</c:v>
                </c:pt>
                <c:pt idx="884">
                  <c:v>15.4569719096143</c:v>
                </c:pt>
                <c:pt idx="885">
                  <c:v>15.517048522335401</c:v>
                </c:pt>
                <c:pt idx="886">
                  <c:v>15.573254375493001</c:v>
                </c:pt>
                <c:pt idx="887">
                  <c:v>15.6414231818709</c:v>
                </c:pt>
                <c:pt idx="888">
                  <c:v>15.705972207057799</c:v>
                </c:pt>
                <c:pt idx="889">
                  <c:v>15.7737262005618</c:v>
                </c:pt>
                <c:pt idx="890">
                  <c:v>15.8475472391805</c:v>
                </c:pt>
                <c:pt idx="891">
                  <c:v>15.920365133989799</c:v>
                </c:pt>
                <c:pt idx="892">
                  <c:v>16.000608550374601</c:v>
                </c:pt>
                <c:pt idx="893">
                  <c:v>16.064358174961001</c:v>
                </c:pt>
                <c:pt idx="894">
                  <c:v>16.141475126379898</c:v>
                </c:pt>
                <c:pt idx="895">
                  <c:v>16.222918553277601</c:v>
                </c:pt>
                <c:pt idx="896">
                  <c:v>16.305378025992098</c:v>
                </c:pt>
                <c:pt idx="897">
                  <c:v>16.396900112851998</c:v>
                </c:pt>
                <c:pt idx="898">
                  <c:v>16.480084866504502</c:v>
                </c:pt>
                <c:pt idx="899">
                  <c:v>16.5632071185542</c:v>
                </c:pt>
                <c:pt idx="900">
                  <c:v>16.652380113039001</c:v>
                </c:pt>
                <c:pt idx="901">
                  <c:v>16.714884821793301</c:v>
                </c:pt>
                <c:pt idx="902">
                  <c:v>16.7844454864677</c:v>
                </c:pt>
                <c:pt idx="903">
                  <c:v>16.850475495011501</c:v>
                </c:pt>
                <c:pt idx="904">
                  <c:v>16.904919381335802</c:v>
                </c:pt>
                <c:pt idx="905">
                  <c:v>16.952418823813499</c:v>
                </c:pt>
                <c:pt idx="906">
                  <c:v>17.0036575097085</c:v>
                </c:pt>
                <c:pt idx="907">
                  <c:v>17.0561631037327</c:v>
                </c:pt>
                <c:pt idx="908">
                  <c:v>17.103470077717201</c:v>
                </c:pt>
                <c:pt idx="909">
                  <c:v>17.141838292142602</c:v>
                </c:pt>
                <c:pt idx="910">
                  <c:v>17.171740514859401</c:v>
                </c:pt>
                <c:pt idx="911">
                  <c:v>17.196873074276901</c:v>
                </c:pt>
                <c:pt idx="912">
                  <c:v>17.2209710525159</c:v>
                </c:pt>
                <c:pt idx="913">
                  <c:v>17.243241212280999</c:v>
                </c:pt>
                <c:pt idx="914">
                  <c:v>17.266312669023101</c:v>
                </c:pt>
                <c:pt idx="915">
                  <c:v>17.2928285453889</c:v>
                </c:pt>
                <c:pt idx="916">
                  <c:v>17.317866831839801</c:v>
                </c:pt>
                <c:pt idx="917">
                  <c:v>17.340296932960399</c:v>
                </c:pt>
                <c:pt idx="918">
                  <c:v>17.367115436196901</c:v>
                </c:pt>
                <c:pt idx="919">
                  <c:v>17.391222729133901</c:v>
                </c:pt>
                <c:pt idx="920">
                  <c:v>17.416234785662901</c:v>
                </c:pt>
                <c:pt idx="921">
                  <c:v>17.4398877741253</c:v>
                </c:pt>
                <c:pt idx="922">
                  <c:v>17.4603220906302</c:v>
                </c:pt>
                <c:pt idx="923">
                  <c:v>17.480050508560399</c:v>
                </c:pt>
                <c:pt idx="924">
                  <c:v>17.497037621644701</c:v>
                </c:pt>
                <c:pt idx="925">
                  <c:v>17.512247796449198</c:v>
                </c:pt>
                <c:pt idx="926">
                  <c:v>17.529908898351898</c:v>
                </c:pt>
                <c:pt idx="927">
                  <c:v>17.547058408227102</c:v>
                </c:pt>
                <c:pt idx="928">
                  <c:v>17.562736704914901</c:v>
                </c:pt>
                <c:pt idx="929">
                  <c:v>17.579993850001099</c:v>
                </c:pt>
                <c:pt idx="930">
                  <c:v>17.591884957841302</c:v>
                </c:pt>
                <c:pt idx="931">
                  <c:v>17.604120113829499</c:v>
                </c:pt>
                <c:pt idx="932">
                  <c:v>17.619078334690201</c:v>
                </c:pt>
                <c:pt idx="933">
                  <c:v>17.631494499192598</c:v>
                </c:pt>
                <c:pt idx="934">
                  <c:v>17.6441609648409</c:v>
                </c:pt>
                <c:pt idx="935">
                  <c:v>17.658604475006701</c:v>
                </c:pt>
                <c:pt idx="936">
                  <c:v>17.670871907535499</c:v>
                </c:pt>
                <c:pt idx="937">
                  <c:v>17.681875559472299</c:v>
                </c:pt>
                <c:pt idx="938">
                  <c:v>17.697168613643701</c:v>
                </c:pt>
                <c:pt idx="939">
                  <c:v>17.711294493631101</c:v>
                </c:pt>
                <c:pt idx="940">
                  <c:v>17.7220966121427</c:v>
                </c:pt>
                <c:pt idx="941">
                  <c:v>17.736921145958799</c:v>
                </c:pt>
                <c:pt idx="942">
                  <c:v>17.7540727487069</c:v>
                </c:pt>
                <c:pt idx="943">
                  <c:v>17.773635961468699</c:v>
                </c:pt>
                <c:pt idx="944">
                  <c:v>17.794025876643701</c:v>
                </c:pt>
                <c:pt idx="945">
                  <c:v>17.814060170378301</c:v>
                </c:pt>
                <c:pt idx="946">
                  <c:v>17.8415490466272</c:v>
                </c:pt>
                <c:pt idx="947">
                  <c:v>17.870962624385399</c:v>
                </c:pt>
                <c:pt idx="948">
                  <c:v>17.900265641800601</c:v>
                </c:pt>
                <c:pt idx="949">
                  <c:v>17.929716948861099</c:v>
                </c:pt>
                <c:pt idx="950">
                  <c:v>17.967701054217301</c:v>
                </c:pt>
                <c:pt idx="951">
                  <c:v>18.004653428205401</c:v>
                </c:pt>
                <c:pt idx="952">
                  <c:v>18.047682749433399</c:v>
                </c:pt>
                <c:pt idx="953">
                  <c:v>18.088607674835998</c:v>
                </c:pt>
                <c:pt idx="954">
                  <c:v>18.131562691481498</c:v>
                </c:pt>
                <c:pt idx="955">
                  <c:v>18.186267429277901</c:v>
                </c:pt>
                <c:pt idx="956">
                  <c:v>18.238192860041998</c:v>
                </c:pt>
                <c:pt idx="957">
                  <c:v>18.288021426754899</c:v>
                </c:pt>
                <c:pt idx="958">
                  <c:v>18.3454458140349</c:v>
                </c:pt>
                <c:pt idx="959">
                  <c:v>18.403433933708499</c:v>
                </c:pt>
                <c:pt idx="960">
                  <c:v>18.467836750759499</c:v>
                </c:pt>
                <c:pt idx="961">
                  <c:v>18.529907150078799</c:v>
                </c:pt>
                <c:pt idx="962">
                  <c:v>18.597867437542501</c:v>
                </c:pt>
                <c:pt idx="963">
                  <c:v>18.664153956663402</c:v>
                </c:pt>
                <c:pt idx="964">
                  <c:v>18.744615124370501</c:v>
                </c:pt>
                <c:pt idx="965">
                  <c:v>18.818922527646599</c:v>
                </c:pt>
                <c:pt idx="966">
                  <c:v>18.893763500646799</c:v>
                </c:pt>
                <c:pt idx="967">
                  <c:v>18.973576425802499</c:v>
                </c:pt>
                <c:pt idx="968">
                  <c:v>19.051011385911501</c:v>
                </c:pt>
                <c:pt idx="969">
                  <c:v>19.128320390115601</c:v>
                </c:pt>
                <c:pt idx="970">
                  <c:v>19.2092389238619</c:v>
                </c:pt>
                <c:pt idx="971">
                  <c:v>19.2867309146046</c:v>
                </c:pt>
                <c:pt idx="972">
                  <c:v>19.372448861481502</c:v>
                </c:pt>
                <c:pt idx="973">
                  <c:v>19.446784822252798</c:v>
                </c:pt>
                <c:pt idx="974">
                  <c:v>19.529478385352402</c:v>
                </c:pt>
                <c:pt idx="975">
                  <c:v>19.614671828912801</c:v>
                </c:pt>
                <c:pt idx="976">
                  <c:v>19.6942936662679</c:v>
                </c:pt>
                <c:pt idx="977">
                  <c:v>19.7726828633478</c:v>
                </c:pt>
                <c:pt idx="978">
                  <c:v>19.850927323974599</c:v>
                </c:pt>
                <c:pt idx="979">
                  <c:v>19.933902215096101</c:v>
                </c:pt>
                <c:pt idx="980">
                  <c:v>19.998374435030399</c:v>
                </c:pt>
                <c:pt idx="981">
                  <c:v>20.0627032060756</c:v>
                </c:pt>
                <c:pt idx="982">
                  <c:v>20.131133074170801</c:v>
                </c:pt>
                <c:pt idx="983">
                  <c:v>20.185923979058799</c:v>
                </c:pt>
                <c:pt idx="984">
                  <c:v>20.229299492505</c:v>
                </c:pt>
                <c:pt idx="985">
                  <c:v>20.256115451912301</c:v>
                </c:pt>
                <c:pt idx="986">
                  <c:v>20.290759486169701</c:v>
                </c:pt>
                <c:pt idx="987">
                  <c:v>20.326418466890701</c:v>
                </c:pt>
                <c:pt idx="988">
                  <c:v>20.362690960644901</c:v>
                </c:pt>
                <c:pt idx="989">
                  <c:v>20.398109825301798</c:v>
                </c:pt>
                <c:pt idx="990">
                  <c:v>20.429247539950101</c:v>
                </c:pt>
                <c:pt idx="991">
                  <c:v>20.4550864522386</c:v>
                </c:pt>
                <c:pt idx="992">
                  <c:v>20.486374552476001</c:v>
                </c:pt>
                <c:pt idx="993">
                  <c:v>20.503161087784299</c:v>
                </c:pt>
                <c:pt idx="994">
                  <c:v>20.508537016621499</c:v>
                </c:pt>
                <c:pt idx="995">
                  <c:v>20.508725695162099</c:v>
                </c:pt>
                <c:pt idx="996">
                  <c:v>20.5088282387905</c:v>
                </c:pt>
                <c:pt idx="997">
                  <c:v>20.511609235899702</c:v>
                </c:pt>
                <c:pt idx="998">
                  <c:v>20.514862377124501</c:v>
                </c:pt>
                <c:pt idx="999">
                  <c:v>20.517640089490399</c:v>
                </c:pt>
                <c:pt idx="1000">
                  <c:v>20.518077115224301</c:v>
                </c:pt>
                <c:pt idx="1001">
                  <c:v>20.519698043316399</c:v>
                </c:pt>
                <c:pt idx="1002">
                  <c:v>20.522476410431501</c:v>
                </c:pt>
                <c:pt idx="1003">
                  <c:v>20.524811868246999</c:v>
                </c:pt>
                <c:pt idx="1004">
                  <c:v>20.526511322669698</c:v>
                </c:pt>
                <c:pt idx="1005">
                  <c:v>20.527256435030701</c:v>
                </c:pt>
                <c:pt idx="1006">
                  <c:v>20.527350860410301</c:v>
                </c:pt>
                <c:pt idx="1007">
                  <c:v>20.5285701850514</c:v>
                </c:pt>
                <c:pt idx="1008">
                  <c:v>20.529198359299102</c:v>
                </c:pt>
                <c:pt idx="1009">
                  <c:v>20.529364645805799</c:v>
                </c:pt>
                <c:pt idx="1010">
                  <c:v>20.530791436648599</c:v>
                </c:pt>
                <c:pt idx="1011">
                  <c:v>20.533131946872398</c:v>
                </c:pt>
                <c:pt idx="1012">
                  <c:v>20.535374164880999</c:v>
                </c:pt>
                <c:pt idx="1013">
                  <c:v>20.538086887808198</c:v>
                </c:pt>
                <c:pt idx="1014">
                  <c:v>20.541019726615801</c:v>
                </c:pt>
                <c:pt idx="1015">
                  <c:v>20.543638706630901</c:v>
                </c:pt>
                <c:pt idx="1016">
                  <c:v>20.5463011622073</c:v>
                </c:pt>
                <c:pt idx="1017">
                  <c:v>20.5485304358834</c:v>
                </c:pt>
                <c:pt idx="1018">
                  <c:v>20.550749677170501</c:v>
                </c:pt>
                <c:pt idx="1019">
                  <c:v>20.553487037027502</c:v>
                </c:pt>
                <c:pt idx="1020">
                  <c:v>20.554905227633</c:v>
                </c:pt>
                <c:pt idx="1021">
                  <c:v>20.557363594298302</c:v>
                </c:pt>
                <c:pt idx="1022">
                  <c:v>20.558823167113498</c:v>
                </c:pt>
                <c:pt idx="1023">
                  <c:v>20.559655799451701</c:v>
                </c:pt>
                <c:pt idx="1024">
                  <c:v>20.559947746564099</c:v>
                </c:pt>
                <c:pt idx="1025">
                  <c:v>20.560599496907699</c:v>
                </c:pt>
                <c:pt idx="1026">
                  <c:v>20.5601615561384</c:v>
                </c:pt>
                <c:pt idx="1027">
                  <c:v>20.561812537111301</c:v>
                </c:pt>
                <c:pt idx="1028">
                  <c:v>20.561915346174001</c:v>
                </c:pt>
                <c:pt idx="1029">
                  <c:v>20.562003762410001</c:v>
                </c:pt>
                <c:pt idx="1030">
                  <c:v>20.562048998818302</c:v>
                </c:pt>
                <c:pt idx="1031">
                  <c:v>20.562065448457499</c:v>
                </c:pt>
                <c:pt idx="1032">
                  <c:v>20.562133303273502</c:v>
                </c:pt>
                <c:pt idx="1033">
                  <c:v>20.562647356606</c:v>
                </c:pt>
                <c:pt idx="1034">
                  <c:v>20.5635994071786</c:v>
                </c:pt>
                <c:pt idx="1035">
                  <c:v>20.564127891683398</c:v>
                </c:pt>
                <c:pt idx="1036">
                  <c:v>20.565499519013802</c:v>
                </c:pt>
                <c:pt idx="1037">
                  <c:v>20.565951960003201</c:v>
                </c:pt>
                <c:pt idx="1038">
                  <c:v>20.5668095601999</c:v>
                </c:pt>
                <c:pt idx="1039">
                  <c:v>20.568031228687801</c:v>
                </c:pt>
                <c:pt idx="1040">
                  <c:v>20.569366093914599</c:v>
                </c:pt>
                <c:pt idx="1041">
                  <c:v>20.570678419471299</c:v>
                </c:pt>
                <c:pt idx="1042">
                  <c:v>20.572256190506099</c:v>
                </c:pt>
                <c:pt idx="1043">
                  <c:v>20.574338102832598</c:v>
                </c:pt>
                <c:pt idx="1044">
                  <c:v>20.574681694278901</c:v>
                </c:pt>
                <c:pt idx="1045">
                  <c:v>20.575161084362399</c:v>
                </c:pt>
                <c:pt idx="1046">
                  <c:v>20.575940882967501</c:v>
                </c:pt>
                <c:pt idx="1047">
                  <c:v>20.576712480750601</c:v>
                </c:pt>
                <c:pt idx="1048">
                  <c:v>20.577039650479001</c:v>
                </c:pt>
                <c:pt idx="1049">
                  <c:v>20.5773894601531</c:v>
                </c:pt>
                <c:pt idx="1050">
                  <c:v>20.577486173883599</c:v>
                </c:pt>
                <c:pt idx="1051">
                  <c:v>20.577778374187201</c:v>
                </c:pt>
                <c:pt idx="1052">
                  <c:v>20.5777475075197</c:v>
                </c:pt>
                <c:pt idx="1053">
                  <c:v>20.578319568900401</c:v>
                </c:pt>
                <c:pt idx="1054">
                  <c:v>20.578747597947402</c:v>
                </c:pt>
                <c:pt idx="1055">
                  <c:v>20.579233256390701</c:v>
                </c:pt>
                <c:pt idx="1056">
                  <c:v>20.5796571885958</c:v>
                </c:pt>
                <c:pt idx="1057">
                  <c:v>20.580595620963599</c:v>
                </c:pt>
                <c:pt idx="1058">
                  <c:v>20.581095729437202</c:v>
                </c:pt>
                <c:pt idx="1059">
                  <c:v>20.581449724283701</c:v>
                </c:pt>
                <c:pt idx="1060">
                  <c:v>20.581597910721801</c:v>
                </c:pt>
                <c:pt idx="1061">
                  <c:v>20.5821001017108</c:v>
                </c:pt>
                <c:pt idx="1062">
                  <c:v>20.5822091868413</c:v>
                </c:pt>
                <c:pt idx="1063">
                  <c:v>20.582174197085699</c:v>
                </c:pt>
                <c:pt idx="1064">
                  <c:v>20.5822709333044</c:v>
                </c:pt>
                <c:pt idx="1065">
                  <c:v>20.582552910416201</c:v>
                </c:pt>
                <c:pt idx="1066">
                  <c:v>20.582484987991599</c:v>
                </c:pt>
                <c:pt idx="1067">
                  <c:v>20.5825858421681</c:v>
                </c:pt>
                <c:pt idx="1068">
                  <c:v>20.582826658422398</c:v>
                </c:pt>
                <c:pt idx="1069">
                  <c:v>20.582806075595698</c:v>
                </c:pt>
                <c:pt idx="1070">
                  <c:v>20.5831889157887</c:v>
                </c:pt>
                <c:pt idx="1071">
                  <c:v>20.583754953483901</c:v>
                </c:pt>
                <c:pt idx="1072">
                  <c:v>20.583594400195299</c:v>
                </c:pt>
                <c:pt idx="1073">
                  <c:v>20.583674676213501</c:v>
                </c:pt>
                <c:pt idx="1074">
                  <c:v>20.5834729562016</c:v>
                </c:pt>
                <c:pt idx="1075">
                  <c:v>20.5841542691565</c:v>
                </c:pt>
                <c:pt idx="1076">
                  <c:v>20.584331292883199</c:v>
                </c:pt>
                <c:pt idx="1077">
                  <c:v>20.583934015289199</c:v>
                </c:pt>
                <c:pt idx="1078">
                  <c:v>20.584384803444198</c:v>
                </c:pt>
                <c:pt idx="1079">
                  <c:v>20.586476176940199</c:v>
                </c:pt>
                <c:pt idx="1080">
                  <c:v>20.587719600101298</c:v>
                </c:pt>
                <c:pt idx="1081">
                  <c:v>20.591863908056801</c:v>
                </c:pt>
                <c:pt idx="1082">
                  <c:v>20.596085240157901</c:v>
                </c:pt>
                <c:pt idx="1083">
                  <c:v>20.5975166680821</c:v>
                </c:pt>
                <c:pt idx="1084">
                  <c:v>20.600165508725699</c:v>
                </c:pt>
                <c:pt idx="1085">
                  <c:v>20.604166060867399</c:v>
                </c:pt>
                <c:pt idx="1086">
                  <c:v>20.608062308669599</c:v>
                </c:pt>
                <c:pt idx="1087">
                  <c:v>20.6118191584284</c:v>
                </c:pt>
                <c:pt idx="1088">
                  <c:v>20.6162692501847</c:v>
                </c:pt>
                <c:pt idx="1089">
                  <c:v>20.619514250964698</c:v>
                </c:pt>
                <c:pt idx="1090">
                  <c:v>20.622409230765498</c:v>
                </c:pt>
                <c:pt idx="1091">
                  <c:v>20.6276349492646</c:v>
                </c:pt>
                <c:pt idx="1092">
                  <c:v>20.635180538129099</c:v>
                </c:pt>
                <c:pt idx="1093">
                  <c:v>20.642683489772701</c:v>
                </c:pt>
                <c:pt idx="1094">
                  <c:v>20.649615302888598</c:v>
                </c:pt>
                <c:pt idx="1095">
                  <c:v>20.660838368805699</c:v>
                </c:pt>
                <c:pt idx="1096">
                  <c:v>20.674017917601201</c:v>
                </c:pt>
                <c:pt idx="1097">
                  <c:v>20.686732438620499</c:v>
                </c:pt>
                <c:pt idx="1098">
                  <c:v>20.701711701579299</c:v>
                </c:pt>
                <c:pt idx="1099">
                  <c:v>20.719310226696798</c:v>
                </c:pt>
                <c:pt idx="1100">
                  <c:v>20.738817457275299</c:v>
                </c:pt>
                <c:pt idx="1101">
                  <c:v>20.7565304812655</c:v>
                </c:pt>
                <c:pt idx="1102">
                  <c:v>20.773721039810098</c:v>
                </c:pt>
                <c:pt idx="1103">
                  <c:v>20.792064235488301</c:v>
                </c:pt>
                <c:pt idx="1104">
                  <c:v>20.815401248386198</c:v>
                </c:pt>
                <c:pt idx="1105">
                  <c:v>20.838385614444601</c:v>
                </c:pt>
                <c:pt idx="1106">
                  <c:v>20.862845711478901</c:v>
                </c:pt>
                <c:pt idx="1107">
                  <c:v>20.892750514521701</c:v>
                </c:pt>
                <c:pt idx="1108">
                  <c:v>20.922081846969</c:v>
                </c:pt>
                <c:pt idx="1109">
                  <c:v>20.9504438211208</c:v>
                </c:pt>
                <c:pt idx="1110">
                  <c:v>20.984360494622798</c:v>
                </c:pt>
                <c:pt idx="1111">
                  <c:v>21.0184873600952</c:v>
                </c:pt>
                <c:pt idx="1112">
                  <c:v>21.050145405757</c:v>
                </c:pt>
                <c:pt idx="1113">
                  <c:v>21.089972280864693</c:v>
                </c:pt>
                <c:pt idx="1114">
                  <c:v>21.127451270605018</c:v>
                </c:pt>
                <c:pt idx="1115">
                  <c:v>21.168068795672756</c:v>
                </c:pt>
                <c:pt idx="1116">
                  <c:v>21.211518373682754</c:v>
                </c:pt>
                <c:pt idx="1117">
                  <c:v>21.250422419531926</c:v>
                </c:pt>
                <c:pt idx="1118">
                  <c:v>21.291252981168817</c:v>
                </c:pt>
                <c:pt idx="1119">
                  <c:v>21.335787895029529</c:v>
                </c:pt>
                <c:pt idx="1120">
                  <c:v>21.379615870523498</c:v>
                </c:pt>
                <c:pt idx="1121">
                  <c:v>21.417940969932996</c:v>
                </c:pt>
                <c:pt idx="1122">
                  <c:v>21.457577011491956</c:v>
                </c:pt>
                <c:pt idx="1123">
                  <c:v>21.492958410226205</c:v>
                </c:pt>
                <c:pt idx="1124">
                  <c:v>21.53096870717469</c:v>
                </c:pt>
                <c:pt idx="1125">
                  <c:v>21.563749607031365</c:v>
                </c:pt>
                <c:pt idx="1126">
                  <c:v>21.590240673423605</c:v>
                </c:pt>
                <c:pt idx="1127">
                  <c:v>21.620128043587826</c:v>
                </c:pt>
                <c:pt idx="1128">
                  <c:v>21.648234210044492</c:v>
                </c:pt>
                <c:pt idx="1129">
                  <c:v>21.674212091096546</c:v>
                </c:pt>
                <c:pt idx="1130">
                  <c:v>21.700221145605862</c:v>
                </c:pt>
              </c:numCache>
            </c:numRef>
          </c:val>
          <c:smooth val="0"/>
        </c:ser>
        <c:ser>
          <c:idx val="2"/>
          <c:order val="1"/>
          <c:tx>
            <c:v>Bonds</c:v>
          </c:tx>
          <c:spPr>
            <a:ln w="31750">
              <a:solidFill>
                <a:srgbClr val="CFBD9B"/>
              </a:solidFill>
              <a:prstDash val="solid"/>
            </a:ln>
          </c:spPr>
          <c:marker>
            <c:symbol val="none"/>
          </c:marker>
          <c:dLbls>
            <c:dLbl>
              <c:idx val="1130"/>
              <c:layout/>
              <c:showLegendKey val="0"/>
              <c:showVal val="1"/>
              <c:showCatName val="0"/>
              <c:showSerName val="0"/>
              <c:showPercent val="0"/>
              <c:showBubbleSize val="0"/>
            </c:dLbl>
            <c:numFmt formatCode="#,##0" sourceLinked="0"/>
            <c:showLegendKey val="0"/>
            <c:showVal val="0"/>
            <c:showCatName val="0"/>
            <c:showSerName val="0"/>
            <c:showPercent val="0"/>
            <c:showBubbleSize val="0"/>
          </c:dLbls>
          <c:cat>
            <c:numRef>
              <c:f>cprod!$A$4:$A$1134</c:f>
              <c:numCache>
                <c:formatCode>m/d/yyyy</c:formatCode>
                <c:ptCount val="1131"/>
                <c:pt idx="0">
                  <c:v>9528</c:v>
                </c:pt>
                <c:pt idx="1">
                  <c:v>9556</c:v>
                </c:pt>
                <c:pt idx="2">
                  <c:v>9587</c:v>
                </c:pt>
                <c:pt idx="3">
                  <c:v>9617</c:v>
                </c:pt>
                <c:pt idx="4">
                  <c:v>9648</c:v>
                </c:pt>
                <c:pt idx="5">
                  <c:v>9678</c:v>
                </c:pt>
                <c:pt idx="6">
                  <c:v>9709</c:v>
                </c:pt>
                <c:pt idx="7">
                  <c:v>9740</c:v>
                </c:pt>
                <c:pt idx="8">
                  <c:v>9770</c:v>
                </c:pt>
                <c:pt idx="9">
                  <c:v>9801</c:v>
                </c:pt>
                <c:pt idx="10">
                  <c:v>9831</c:v>
                </c:pt>
                <c:pt idx="11">
                  <c:v>9862</c:v>
                </c:pt>
                <c:pt idx="12">
                  <c:v>9893</c:v>
                </c:pt>
                <c:pt idx="13">
                  <c:v>9921</c:v>
                </c:pt>
                <c:pt idx="14">
                  <c:v>9952</c:v>
                </c:pt>
                <c:pt idx="15">
                  <c:v>9982</c:v>
                </c:pt>
                <c:pt idx="16">
                  <c:v>10013</c:v>
                </c:pt>
                <c:pt idx="17">
                  <c:v>10043</c:v>
                </c:pt>
                <c:pt idx="18">
                  <c:v>10074</c:v>
                </c:pt>
                <c:pt idx="19">
                  <c:v>10105</c:v>
                </c:pt>
                <c:pt idx="20">
                  <c:v>10135</c:v>
                </c:pt>
                <c:pt idx="21">
                  <c:v>10166</c:v>
                </c:pt>
                <c:pt idx="22">
                  <c:v>10196</c:v>
                </c:pt>
                <c:pt idx="23">
                  <c:v>10227</c:v>
                </c:pt>
                <c:pt idx="24">
                  <c:v>10258</c:v>
                </c:pt>
                <c:pt idx="25">
                  <c:v>10287</c:v>
                </c:pt>
                <c:pt idx="26">
                  <c:v>10318</c:v>
                </c:pt>
                <c:pt idx="27">
                  <c:v>10348</c:v>
                </c:pt>
                <c:pt idx="28">
                  <c:v>10379</c:v>
                </c:pt>
                <c:pt idx="29">
                  <c:v>10409</c:v>
                </c:pt>
                <c:pt idx="30">
                  <c:v>10440</c:v>
                </c:pt>
                <c:pt idx="31">
                  <c:v>10471</c:v>
                </c:pt>
                <c:pt idx="32">
                  <c:v>10501</c:v>
                </c:pt>
                <c:pt idx="33">
                  <c:v>10532</c:v>
                </c:pt>
                <c:pt idx="34">
                  <c:v>10562</c:v>
                </c:pt>
                <c:pt idx="35">
                  <c:v>10593</c:v>
                </c:pt>
                <c:pt idx="36">
                  <c:v>10624</c:v>
                </c:pt>
                <c:pt idx="37">
                  <c:v>10652</c:v>
                </c:pt>
                <c:pt idx="38">
                  <c:v>10683</c:v>
                </c:pt>
                <c:pt idx="39">
                  <c:v>10713</c:v>
                </c:pt>
                <c:pt idx="40">
                  <c:v>10744</c:v>
                </c:pt>
                <c:pt idx="41">
                  <c:v>10774</c:v>
                </c:pt>
                <c:pt idx="42">
                  <c:v>10805</c:v>
                </c:pt>
                <c:pt idx="43">
                  <c:v>10836</c:v>
                </c:pt>
                <c:pt idx="44">
                  <c:v>10866</c:v>
                </c:pt>
                <c:pt idx="45">
                  <c:v>10897</c:v>
                </c:pt>
                <c:pt idx="46">
                  <c:v>10927</c:v>
                </c:pt>
                <c:pt idx="47">
                  <c:v>10958</c:v>
                </c:pt>
                <c:pt idx="48">
                  <c:v>10989</c:v>
                </c:pt>
                <c:pt idx="49">
                  <c:v>11017</c:v>
                </c:pt>
                <c:pt idx="50">
                  <c:v>11048</c:v>
                </c:pt>
                <c:pt idx="51">
                  <c:v>11078</c:v>
                </c:pt>
                <c:pt idx="52">
                  <c:v>11109</c:v>
                </c:pt>
                <c:pt idx="53">
                  <c:v>11139</c:v>
                </c:pt>
                <c:pt idx="54">
                  <c:v>11170</c:v>
                </c:pt>
                <c:pt idx="55">
                  <c:v>11201</c:v>
                </c:pt>
                <c:pt idx="56">
                  <c:v>11231</c:v>
                </c:pt>
                <c:pt idx="57">
                  <c:v>11262</c:v>
                </c:pt>
                <c:pt idx="58">
                  <c:v>11292</c:v>
                </c:pt>
                <c:pt idx="59">
                  <c:v>11323</c:v>
                </c:pt>
                <c:pt idx="60">
                  <c:v>11354</c:v>
                </c:pt>
                <c:pt idx="61">
                  <c:v>11382</c:v>
                </c:pt>
                <c:pt idx="62">
                  <c:v>11413</c:v>
                </c:pt>
                <c:pt idx="63">
                  <c:v>11443</c:v>
                </c:pt>
                <c:pt idx="64">
                  <c:v>11474</c:v>
                </c:pt>
                <c:pt idx="65">
                  <c:v>11504</c:v>
                </c:pt>
                <c:pt idx="66">
                  <c:v>11535</c:v>
                </c:pt>
                <c:pt idx="67">
                  <c:v>11566</c:v>
                </c:pt>
                <c:pt idx="68">
                  <c:v>11596</c:v>
                </c:pt>
                <c:pt idx="69">
                  <c:v>11627</c:v>
                </c:pt>
                <c:pt idx="70">
                  <c:v>11657</c:v>
                </c:pt>
                <c:pt idx="71">
                  <c:v>11688</c:v>
                </c:pt>
                <c:pt idx="72">
                  <c:v>11719</c:v>
                </c:pt>
                <c:pt idx="73">
                  <c:v>11748</c:v>
                </c:pt>
                <c:pt idx="74">
                  <c:v>11779</c:v>
                </c:pt>
                <c:pt idx="75">
                  <c:v>11809</c:v>
                </c:pt>
                <c:pt idx="76">
                  <c:v>11840</c:v>
                </c:pt>
                <c:pt idx="77">
                  <c:v>11870</c:v>
                </c:pt>
                <c:pt idx="78">
                  <c:v>11901</c:v>
                </c:pt>
                <c:pt idx="79">
                  <c:v>11932</c:v>
                </c:pt>
                <c:pt idx="80">
                  <c:v>11962</c:v>
                </c:pt>
                <c:pt idx="81">
                  <c:v>11993</c:v>
                </c:pt>
                <c:pt idx="82">
                  <c:v>12023</c:v>
                </c:pt>
                <c:pt idx="83">
                  <c:v>12054</c:v>
                </c:pt>
                <c:pt idx="84">
                  <c:v>12085</c:v>
                </c:pt>
                <c:pt idx="85">
                  <c:v>12113</c:v>
                </c:pt>
                <c:pt idx="86">
                  <c:v>12144</c:v>
                </c:pt>
                <c:pt idx="87">
                  <c:v>12174</c:v>
                </c:pt>
                <c:pt idx="88">
                  <c:v>12205</c:v>
                </c:pt>
                <c:pt idx="89">
                  <c:v>12235</c:v>
                </c:pt>
                <c:pt idx="90">
                  <c:v>12266</c:v>
                </c:pt>
                <c:pt idx="91">
                  <c:v>12297</c:v>
                </c:pt>
                <c:pt idx="92">
                  <c:v>12327</c:v>
                </c:pt>
                <c:pt idx="93">
                  <c:v>12358</c:v>
                </c:pt>
                <c:pt idx="94">
                  <c:v>12388</c:v>
                </c:pt>
                <c:pt idx="95">
                  <c:v>12419</c:v>
                </c:pt>
                <c:pt idx="96">
                  <c:v>12450</c:v>
                </c:pt>
                <c:pt idx="97">
                  <c:v>12478</c:v>
                </c:pt>
                <c:pt idx="98">
                  <c:v>12509</c:v>
                </c:pt>
                <c:pt idx="99">
                  <c:v>12539</c:v>
                </c:pt>
                <c:pt idx="100">
                  <c:v>12570</c:v>
                </c:pt>
                <c:pt idx="101">
                  <c:v>12600</c:v>
                </c:pt>
                <c:pt idx="102">
                  <c:v>12631</c:v>
                </c:pt>
                <c:pt idx="103">
                  <c:v>12662</c:v>
                </c:pt>
                <c:pt idx="104">
                  <c:v>12692</c:v>
                </c:pt>
                <c:pt idx="105">
                  <c:v>12723</c:v>
                </c:pt>
                <c:pt idx="106">
                  <c:v>12753</c:v>
                </c:pt>
                <c:pt idx="107">
                  <c:v>12784</c:v>
                </c:pt>
                <c:pt idx="108">
                  <c:v>12815</c:v>
                </c:pt>
                <c:pt idx="109">
                  <c:v>12843</c:v>
                </c:pt>
                <c:pt idx="110">
                  <c:v>12874</c:v>
                </c:pt>
                <c:pt idx="111">
                  <c:v>12904</c:v>
                </c:pt>
                <c:pt idx="112">
                  <c:v>12935</c:v>
                </c:pt>
                <c:pt idx="113">
                  <c:v>12965</c:v>
                </c:pt>
                <c:pt idx="114">
                  <c:v>12996</c:v>
                </c:pt>
                <c:pt idx="115">
                  <c:v>13027</c:v>
                </c:pt>
                <c:pt idx="116">
                  <c:v>13057</c:v>
                </c:pt>
                <c:pt idx="117">
                  <c:v>13088</c:v>
                </c:pt>
                <c:pt idx="118">
                  <c:v>13118</c:v>
                </c:pt>
                <c:pt idx="119">
                  <c:v>13149</c:v>
                </c:pt>
                <c:pt idx="120">
                  <c:v>13180</c:v>
                </c:pt>
                <c:pt idx="121">
                  <c:v>13209</c:v>
                </c:pt>
                <c:pt idx="122">
                  <c:v>13240</c:v>
                </c:pt>
                <c:pt idx="123">
                  <c:v>13270</c:v>
                </c:pt>
                <c:pt idx="124">
                  <c:v>13301</c:v>
                </c:pt>
                <c:pt idx="125">
                  <c:v>13331</c:v>
                </c:pt>
                <c:pt idx="126">
                  <c:v>13362</c:v>
                </c:pt>
                <c:pt idx="127">
                  <c:v>13393</c:v>
                </c:pt>
                <c:pt idx="128">
                  <c:v>13423</c:v>
                </c:pt>
                <c:pt idx="129">
                  <c:v>13454</c:v>
                </c:pt>
                <c:pt idx="130">
                  <c:v>13484</c:v>
                </c:pt>
                <c:pt idx="131">
                  <c:v>13515</c:v>
                </c:pt>
                <c:pt idx="132">
                  <c:v>13546</c:v>
                </c:pt>
                <c:pt idx="133">
                  <c:v>13574</c:v>
                </c:pt>
                <c:pt idx="134">
                  <c:v>13605</c:v>
                </c:pt>
                <c:pt idx="135">
                  <c:v>13635</c:v>
                </c:pt>
                <c:pt idx="136">
                  <c:v>13666</c:v>
                </c:pt>
                <c:pt idx="137">
                  <c:v>13696</c:v>
                </c:pt>
                <c:pt idx="138">
                  <c:v>13727</c:v>
                </c:pt>
                <c:pt idx="139">
                  <c:v>13758</c:v>
                </c:pt>
                <c:pt idx="140">
                  <c:v>13788</c:v>
                </c:pt>
                <c:pt idx="141">
                  <c:v>13819</c:v>
                </c:pt>
                <c:pt idx="142">
                  <c:v>13849</c:v>
                </c:pt>
                <c:pt idx="143">
                  <c:v>13880</c:v>
                </c:pt>
                <c:pt idx="144">
                  <c:v>13911</c:v>
                </c:pt>
                <c:pt idx="145">
                  <c:v>13939</c:v>
                </c:pt>
                <c:pt idx="146">
                  <c:v>13970</c:v>
                </c:pt>
                <c:pt idx="147">
                  <c:v>14000</c:v>
                </c:pt>
                <c:pt idx="148">
                  <c:v>14031</c:v>
                </c:pt>
                <c:pt idx="149">
                  <c:v>14061</c:v>
                </c:pt>
                <c:pt idx="150">
                  <c:v>14092</c:v>
                </c:pt>
                <c:pt idx="151">
                  <c:v>14123</c:v>
                </c:pt>
                <c:pt idx="152">
                  <c:v>14153</c:v>
                </c:pt>
                <c:pt idx="153">
                  <c:v>14184</c:v>
                </c:pt>
                <c:pt idx="154">
                  <c:v>14214</c:v>
                </c:pt>
                <c:pt idx="155">
                  <c:v>14245</c:v>
                </c:pt>
                <c:pt idx="156">
                  <c:v>14276</c:v>
                </c:pt>
                <c:pt idx="157">
                  <c:v>14304</c:v>
                </c:pt>
                <c:pt idx="158">
                  <c:v>14335</c:v>
                </c:pt>
                <c:pt idx="159">
                  <c:v>14365</c:v>
                </c:pt>
                <c:pt idx="160">
                  <c:v>14396</c:v>
                </c:pt>
                <c:pt idx="161">
                  <c:v>14426</c:v>
                </c:pt>
                <c:pt idx="162">
                  <c:v>14457</c:v>
                </c:pt>
                <c:pt idx="163">
                  <c:v>14488</c:v>
                </c:pt>
                <c:pt idx="164">
                  <c:v>14518</c:v>
                </c:pt>
                <c:pt idx="165">
                  <c:v>14549</c:v>
                </c:pt>
                <c:pt idx="166">
                  <c:v>14579</c:v>
                </c:pt>
                <c:pt idx="167">
                  <c:v>14610</c:v>
                </c:pt>
                <c:pt idx="168">
                  <c:v>14641</c:v>
                </c:pt>
                <c:pt idx="169">
                  <c:v>14670</c:v>
                </c:pt>
                <c:pt idx="170">
                  <c:v>14701</c:v>
                </c:pt>
                <c:pt idx="171">
                  <c:v>14731</c:v>
                </c:pt>
                <c:pt idx="172">
                  <c:v>14762</c:v>
                </c:pt>
                <c:pt idx="173">
                  <c:v>14792</c:v>
                </c:pt>
                <c:pt idx="174">
                  <c:v>14823</c:v>
                </c:pt>
                <c:pt idx="175">
                  <c:v>14854</c:v>
                </c:pt>
                <c:pt idx="176">
                  <c:v>14884</c:v>
                </c:pt>
                <c:pt idx="177">
                  <c:v>14915</c:v>
                </c:pt>
                <c:pt idx="178">
                  <c:v>14945</c:v>
                </c:pt>
                <c:pt idx="179">
                  <c:v>14976</c:v>
                </c:pt>
                <c:pt idx="180">
                  <c:v>15007</c:v>
                </c:pt>
                <c:pt idx="181">
                  <c:v>15035</c:v>
                </c:pt>
                <c:pt idx="182">
                  <c:v>15066</c:v>
                </c:pt>
                <c:pt idx="183">
                  <c:v>15096</c:v>
                </c:pt>
                <c:pt idx="184">
                  <c:v>15127</c:v>
                </c:pt>
                <c:pt idx="185">
                  <c:v>15157</c:v>
                </c:pt>
                <c:pt idx="186">
                  <c:v>15188</c:v>
                </c:pt>
                <c:pt idx="187">
                  <c:v>15219</c:v>
                </c:pt>
                <c:pt idx="188">
                  <c:v>15249</c:v>
                </c:pt>
                <c:pt idx="189">
                  <c:v>15280</c:v>
                </c:pt>
                <c:pt idx="190">
                  <c:v>15310</c:v>
                </c:pt>
                <c:pt idx="191">
                  <c:v>15341</c:v>
                </c:pt>
                <c:pt idx="192">
                  <c:v>15372</c:v>
                </c:pt>
                <c:pt idx="193">
                  <c:v>15400</c:v>
                </c:pt>
                <c:pt idx="194">
                  <c:v>15431</c:v>
                </c:pt>
                <c:pt idx="195">
                  <c:v>15461</c:v>
                </c:pt>
                <c:pt idx="196">
                  <c:v>15492</c:v>
                </c:pt>
                <c:pt idx="197">
                  <c:v>15522</c:v>
                </c:pt>
                <c:pt idx="198">
                  <c:v>15553</c:v>
                </c:pt>
                <c:pt idx="199">
                  <c:v>15584</c:v>
                </c:pt>
                <c:pt idx="200">
                  <c:v>15614</c:v>
                </c:pt>
                <c:pt idx="201">
                  <c:v>15645</c:v>
                </c:pt>
                <c:pt idx="202">
                  <c:v>15675</c:v>
                </c:pt>
                <c:pt idx="203">
                  <c:v>15706</c:v>
                </c:pt>
                <c:pt idx="204">
                  <c:v>15737</c:v>
                </c:pt>
                <c:pt idx="205">
                  <c:v>15765</c:v>
                </c:pt>
                <c:pt idx="206">
                  <c:v>15796</c:v>
                </c:pt>
                <c:pt idx="207">
                  <c:v>15826</c:v>
                </c:pt>
                <c:pt idx="208">
                  <c:v>15857</c:v>
                </c:pt>
                <c:pt idx="209">
                  <c:v>15887</c:v>
                </c:pt>
                <c:pt idx="210">
                  <c:v>15918</c:v>
                </c:pt>
                <c:pt idx="211">
                  <c:v>15949</c:v>
                </c:pt>
                <c:pt idx="212">
                  <c:v>15979</c:v>
                </c:pt>
                <c:pt idx="213">
                  <c:v>16010</c:v>
                </c:pt>
                <c:pt idx="214">
                  <c:v>16040</c:v>
                </c:pt>
                <c:pt idx="215">
                  <c:v>16071</c:v>
                </c:pt>
                <c:pt idx="216">
                  <c:v>16102</c:v>
                </c:pt>
                <c:pt idx="217">
                  <c:v>16131</c:v>
                </c:pt>
                <c:pt idx="218">
                  <c:v>16162</c:v>
                </c:pt>
                <c:pt idx="219">
                  <c:v>16192</c:v>
                </c:pt>
                <c:pt idx="220">
                  <c:v>16223</c:v>
                </c:pt>
                <c:pt idx="221">
                  <c:v>16253</c:v>
                </c:pt>
                <c:pt idx="222">
                  <c:v>16284</c:v>
                </c:pt>
                <c:pt idx="223">
                  <c:v>16315</c:v>
                </c:pt>
                <c:pt idx="224">
                  <c:v>16345</c:v>
                </c:pt>
                <c:pt idx="225">
                  <c:v>16376</c:v>
                </c:pt>
                <c:pt idx="226">
                  <c:v>16406</c:v>
                </c:pt>
                <c:pt idx="227">
                  <c:v>16437</c:v>
                </c:pt>
                <c:pt idx="228">
                  <c:v>16468</c:v>
                </c:pt>
                <c:pt idx="229">
                  <c:v>16496</c:v>
                </c:pt>
                <c:pt idx="230">
                  <c:v>16527</c:v>
                </c:pt>
                <c:pt idx="231">
                  <c:v>16557</c:v>
                </c:pt>
                <c:pt idx="232">
                  <c:v>16588</c:v>
                </c:pt>
                <c:pt idx="233">
                  <c:v>16618</c:v>
                </c:pt>
                <c:pt idx="234">
                  <c:v>16649</c:v>
                </c:pt>
                <c:pt idx="235">
                  <c:v>16680</c:v>
                </c:pt>
                <c:pt idx="236">
                  <c:v>16710</c:v>
                </c:pt>
                <c:pt idx="237">
                  <c:v>16741</c:v>
                </c:pt>
                <c:pt idx="238">
                  <c:v>16771</c:v>
                </c:pt>
                <c:pt idx="239">
                  <c:v>16802</c:v>
                </c:pt>
                <c:pt idx="240">
                  <c:v>16833</c:v>
                </c:pt>
                <c:pt idx="241">
                  <c:v>16861</c:v>
                </c:pt>
                <c:pt idx="242">
                  <c:v>16892</c:v>
                </c:pt>
                <c:pt idx="243">
                  <c:v>16922</c:v>
                </c:pt>
                <c:pt idx="244">
                  <c:v>16953</c:v>
                </c:pt>
                <c:pt idx="245">
                  <c:v>16983</c:v>
                </c:pt>
                <c:pt idx="246">
                  <c:v>17014</c:v>
                </c:pt>
                <c:pt idx="247">
                  <c:v>17045</c:v>
                </c:pt>
                <c:pt idx="248">
                  <c:v>17075</c:v>
                </c:pt>
                <c:pt idx="249">
                  <c:v>17106</c:v>
                </c:pt>
                <c:pt idx="250">
                  <c:v>17136</c:v>
                </c:pt>
                <c:pt idx="251">
                  <c:v>17167</c:v>
                </c:pt>
                <c:pt idx="252">
                  <c:v>17198</c:v>
                </c:pt>
                <c:pt idx="253">
                  <c:v>17226</c:v>
                </c:pt>
                <c:pt idx="254">
                  <c:v>17257</c:v>
                </c:pt>
                <c:pt idx="255">
                  <c:v>17287</c:v>
                </c:pt>
                <c:pt idx="256">
                  <c:v>17318</c:v>
                </c:pt>
                <c:pt idx="257">
                  <c:v>17348</c:v>
                </c:pt>
                <c:pt idx="258">
                  <c:v>17379</c:v>
                </c:pt>
                <c:pt idx="259">
                  <c:v>17410</c:v>
                </c:pt>
                <c:pt idx="260">
                  <c:v>17440</c:v>
                </c:pt>
                <c:pt idx="261">
                  <c:v>17471</c:v>
                </c:pt>
                <c:pt idx="262">
                  <c:v>17501</c:v>
                </c:pt>
                <c:pt idx="263">
                  <c:v>17532</c:v>
                </c:pt>
                <c:pt idx="264">
                  <c:v>17563</c:v>
                </c:pt>
                <c:pt idx="265">
                  <c:v>17592</c:v>
                </c:pt>
                <c:pt idx="266">
                  <c:v>17623</c:v>
                </c:pt>
                <c:pt idx="267">
                  <c:v>17653</c:v>
                </c:pt>
                <c:pt idx="268">
                  <c:v>17684</c:v>
                </c:pt>
                <c:pt idx="269">
                  <c:v>17714</c:v>
                </c:pt>
                <c:pt idx="270">
                  <c:v>17745</c:v>
                </c:pt>
                <c:pt idx="271">
                  <c:v>17776</c:v>
                </c:pt>
                <c:pt idx="272">
                  <c:v>17806</c:v>
                </c:pt>
                <c:pt idx="273">
                  <c:v>17837</c:v>
                </c:pt>
                <c:pt idx="274">
                  <c:v>17867</c:v>
                </c:pt>
                <c:pt idx="275">
                  <c:v>17898</c:v>
                </c:pt>
                <c:pt idx="276">
                  <c:v>17929</c:v>
                </c:pt>
                <c:pt idx="277">
                  <c:v>17957</c:v>
                </c:pt>
                <c:pt idx="278">
                  <c:v>17988</c:v>
                </c:pt>
                <c:pt idx="279">
                  <c:v>18018</c:v>
                </c:pt>
                <c:pt idx="280">
                  <c:v>18049</c:v>
                </c:pt>
                <c:pt idx="281">
                  <c:v>18079</c:v>
                </c:pt>
                <c:pt idx="282">
                  <c:v>18110</c:v>
                </c:pt>
                <c:pt idx="283">
                  <c:v>18141</c:v>
                </c:pt>
                <c:pt idx="284">
                  <c:v>18171</c:v>
                </c:pt>
                <c:pt idx="285">
                  <c:v>18202</c:v>
                </c:pt>
                <c:pt idx="286">
                  <c:v>18232</c:v>
                </c:pt>
                <c:pt idx="287">
                  <c:v>18263</c:v>
                </c:pt>
                <c:pt idx="288">
                  <c:v>18294</c:v>
                </c:pt>
                <c:pt idx="289">
                  <c:v>18322</c:v>
                </c:pt>
                <c:pt idx="290">
                  <c:v>18353</c:v>
                </c:pt>
                <c:pt idx="291">
                  <c:v>18383</c:v>
                </c:pt>
                <c:pt idx="292">
                  <c:v>18414</c:v>
                </c:pt>
                <c:pt idx="293">
                  <c:v>18444</c:v>
                </c:pt>
                <c:pt idx="294">
                  <c:v>18475</c:v>
                </c:pt>
                <c:pt idx="295">
                  <c:v>18506</c:v>
                </c:pt>
                <c:pt idx="296">
                  <c:v>18536</c:v>
                </c:pt>
                <c:pt idx="297">
                  <c:v>18567</c:v>
                </c:pt>
                <c:pt idx="298">
                  <c:v>18597</c:v>
                </c:pt>
                <c:pt idx="299">
                  <c:v>18628</c:v>
                </c:pt>
                <c:pt idx="300">
                  <c:v>18659</c:v>
                </c:pt>
                <c:pt idx="301">
                  <c:v>18687</c:v>
                </c:pt>
                <c:pt idx="302">
                  <c:v>18718</c:v>
                </c:pt>
                <c:pt idx="303">
                  <c:v>18748</c:v>
                </c:pt>
                <c:pt idx="304">
                  <c:v>18779</c:v>
                </c:pt>
                <c:pt idx="305">
                  <c:v>18809</c:v>
                </c:pt>
                <c:pt idx="306">
                  <c:v>18840</c:v>
                </c:pt>
                <c:pt idx="307">
                  <c:v>18871</c:v>
                </c:pt>
                <c:pt idx="308">
                  <c:v>18901</c:v>
                </c:pt>
                <c:pt idx="309">
                  <c:v>18932</c:v>
                </c:pt>
                <c:pt idx="310">
                  <c:v>18962</c:v>
                </c:pt>
                <c:pt idx="311">
                  <c:v>18993</c:v>
                </c:pt>
                <c:pt idx="312">
                  <c:v>19024</c:v>
                </c:pt>
                <c:pt idx="313">
                  <c:v>19053</c:v>
                </c:pt>
                <c:pt idx="314">
                  <c:v>19084</c:v>
                </c:pt>
                <c:pt idx="315">
                  <c:v>19114</c:v>
                </c:pt>
                <c:pt idx="316">
                  <c:v>19145</c:v>
                </c:pt>
                <c:pt idx="317">
                  <c:v>19175</c:v>
                </c:pt>
                <c:pt idx="318">
                  <c:v>19206</c:v>
                </c:pt>
                <c:pt idx="319">
                  <c:v>19237</c:v>
                </c:pt>
                <c:pt idx="320">
                  <c:v>19267</c:v>
                </c:pt>
                <c:pt idx="321">
                  <c:v>19298</c:v>
                </c:pt>
                <c:pt idx="322">
                  <c:v>19328</c:v>
                </c:pt>
                <c:pt idx="323">
                  <c:v>19359</c:v>
                </c:pt>
                <c:pt idx="324">
                  <c:v>19390</c:v>
                </c:pt>
                <c:pt idx="325">
                  <c:v>19418</c:v>
                </c:pt>
                <c:pt idx="326">
                  <c:v>19449</c:v>
                </c:pt>
                <c:pt idx="327">
                  <c:v>19479</c:v>
                </c:pt>
                <c:pt idx="328">
                  <c:v>19510</c:v>
                </c:pt>
                <c:pt idx="329">
                  <c:v>19540</c:v>
                </c:pt>
                <c:pt idx="330">
                  <c:v>19571</c:v>
                </c:pt>
                <c:pt idx="331">
                  <c:v>19602</c:v>
                </c:pt>
                <c:pt idx="332">
                  <c:v>19632</c:v>
                </c:pt>
                <c:pt idx="333">
                  <c:v>19663</c:v>
                </c:pt>
                <c:pt idx="334">
                  <c:v>19693</c:v>
                </c:pt>
                <c:pt idx="335">
                  <c:v>19724</c:v>
                </c:pt>
                <c:pt idx="336">
                  <c:v>19755</c:v>
                </c:pt>
                <c:pt idx="337">
                  <c:v>19783</c:v>
                </c:pt>
                <c:pt idx="338">
                  <c:v>19814</c:v>
                </c:pt>
                <c:pt idx="339">
                  <c:v>19844</c:v>
                </c:pt>
                <c:pt idx="340">
                  <c:v>19875</c:v>
                </c:pt>
                <c:pt idx="341">
                  <c:v>19905</c:v>
                </c:pt>
                <c:pt idx="342">
                  <c:v>19936</c:v>
                </c:pt>
                <c:pt idx="343">
                  <c:v>19967</c:v>
                </c:pt>
                <c:pt idx="344">
                  <c:v>19997</c:v>
                </c:pt>
                <c:pt idx="345">
                  <c:v>20028</c:v>
                </c:pt>
                <c:pt idx="346">
                  <c:v>20058</c:v>
                </c:pt>
                <c:pt idx="347">
                  <c:v>20089</c:v>
                </c:pt>
                <c:pt idx="348">
                  <c:v>20120</c:v>
                </c:pt>
                <c:pt idx="349">
                  <c:v>20148</c:v>
                </c:pt>
                <c:pt idx="350">
                  <c:v>20179</c:v>
                </c:pt>
                <c:pt idx="351">
                  <c:v>20209</c:v>
                </c:pt>
                <c:pt idx="352">
                  <c:v>20240</c:v>
                </c:pt>
                <c:pt idx="353">
                  <c:v>20270</c:v>
                </c:pt>
                <c:pt idx="354">
                  <c:v>20301</c:v>
                </c:pt>
                <c:pt idx="355">
                  <c:v>20332</c:v>
                </c:pt>
                <c:pt idx="356">
                  <c:v>20362</c:v>
                </c:pt>
                <c:pt idx="357">
                  <c:v>20393</c:v>
                </c:pt>
                <c:pt idx="358">
                  <c:v>20423</c:v>
                </c:pt>
                <c:pt idx="359">
                  <c:v>20454</c:v>
                </c:pt>
                <c:pt idx="360">
                  <c:v>20485</c:v>
                </c:pt>
                <c:pt idx="361">
                  <c:v>20514</c:v>
                </c:pt>
                <c:pt idx="362">
                  <c:v>20545</c:v>
                </c:pt>
                <c:pt idx="363">
                  <c:v>20575</c:v>
                </c:pt>
                <c:pt idx="364">
                  <c:v>20606</c:v>
                </c:pt>
                <c:pt idx="365">
                  <c:v>20636</c:v>
                </c:pt>
                <c:pt idx="366">
                  <c:v>20667</c:v>
                </c:pt>
                <c:pt idx="367">
                  <c:v>20698</c:v>
                </c:pt>
                <c:pt idx="368">
                  <c:v>20728</c:v>
                </c:pt>
                <c:pt idx="369">
                  <c:v>20759</c:v>
                </c:pt>
                <c:pt idx="370">
                  <c:v>20789</c:v>
                </c:pt>
                <c:pt idx="371">
                  <c:v>20820</c:v>
                </c:pt>
                <c:pt idx="372">
                  <c:v>20851</c:v>
                </c:pt>
                <c:pt idx="373">
                  <c:v>20879</c:v>
                </c:pt>
                <c:pt idx="374">
                  <c:v>20910</c:v>
                </c:pt>
                <c:pt idx="375">
                  <c:v>20940</c:v>
                </c:pt>
                <c:pt idx="376">
                  <c:v>20971</c:v>
                </c:pt>
                <c:pt idx="377">
                  <c:v>21001</c:v>
                </c:pt>
                <c:pt idx="378">
                  <c:v>21032</c:v>
                </c:pt>
                <c:pt idx="379">
                  <c:v>21063</c:v>
                </c:pt>
                <c:pt idx="380">
                  <c:v>21093</c:v>
                </c:pt>
                <c:pt idx="381">
                  <c:v>21124</c:v>
                </c:pt>
                <c:pt idx="382">
                  <c:v>21154</c:v>
                </c:pt>
                <c:pt idx="383">
                  <c:v>21185</c:v>
                </c:pt>
                <c:pt idx="384">
                  <c:v>21216</c:v>
                </c:pt>
                <c:pt idx="385">
                  <c:v>21244</c:v>
                </c:pt>
                <c:pt idx="386">
                  <c:v>21275</c:v>
                </c:pt>
                <c:pt idx="387">
                  <c:v>21305</c:v>
                </c:pt>
                <c:pt idx="388">
                  <c:v>21336</c:v>
                </c:pt>
                <c:pt idx="389">
                  <c:v>21366</c:v>
                </c:pt>
                <c:pt idx="390">
                  <c:v>21397</c:v>
                </c:pt>
                <c:pt idx="391">
                  <c:v>21428</c:v>
                </c:pt>
                <c:pt idx="392">
                  <c:v>21458</c:v>
                </c:pt>
                <c:pt idx="393">
                  <c:v>21489</c:v>
                </c:pt>
                <c:pt idx="394">
                  <c:v>21519</c:v>
                </c:pt>
                <c:pt idx="395">
                  <c:v>21550</c:v>
                </c:pt>
                <c:pt idx="396">
                  <c:v>21581</c:v>
                </c:pt>
                <c:pt idx="397">
                  <c:v>21609</c:v>
                </c:pt>
                <c:pt idx="398">
                  <c:v>21640</c:v>
                </c:pt>
                <c:pt idx="399">
                  <c:v>21670</c:v>
                </c:pt>
                <c:pt idx="400">
                  <c:v>21701</c:v>
                </c:pt>
                <c:pt idx="401">
                  <c:v>21731</c:v>
                </c:pt>
                <c:pt idx="402">
                  <c:v>21762</c:v>
                </c:pt>
                <c:pt idx="403">
                  <c:v>21793</c:v>
                </c:pt>
                <c:pt idx="404">
                  <c:v>21823</c:v>
                </c:pt>
                <c:pt idx="405">
                  <c:v>21854</c:v>
                </c:pt>
                <c:pt idx="406">
                  <c:v>21884</c:v>
                </c:pt>
                <c:pt idx="407">
                  <c:v>21915</c:v>
                </c:pt>
                <c:pt idx="408">
                  <c:v>21946</c:v>
                </c:pt>
                <c:pt idx="409">
                  <c:v>21975</c:v>
                </c:pt>
                <c:pt idx="410">
                  <c:v>22006</c:v>
                </c:pt>
                <c:pt idx="411">
                  <c:v>22036</c:v>
                </c:pt>
                <c:pt idx="412">
                  <c:v>22067</c:v>
                </c:pt>
                <c:pt idx="413">
                  <c:v>22097</c:v>
                </c:pt>
                <c:pt idx="414">
                  <c:v>22128</c:v>
                </c:pt>
                <c:pt idx="415">
                  <c:v>22159</c:v>
                </c:pt>
                <c:pt idx="416">
                  <c:v>22189</c:v>
                </c:pt>
                <c:pt idx="417">
                  <c:v>22220</c:v>
                </c:pt>
                <c:pt idx="418">
                  <c:v>22250</c:v>
                </c:pt>
                <c:pt idx="419">
                  <c:v>22281</c:v>
                </c:pt>
                <c:pt idx="420">
                  <c:v>22312</c:v>
                </c:pt>
                <c:pt idx="421">
                  <c:v>22340</c:v>
                </c:pt>
                <c:pt idx="422">
                  <c:v>22371</c:v>
                </c:pt>
                <c:pt idx="423">
                  <c:v>22401</c:v>
                </c:pt>
                <c:pt idx="424">
                  <c:v>22432</c:v>
                </c:pt>
                <c:pt idx="425">
                  <c:v>22462</c:v>
                </c:pt>
                <c:pt idx="426">
                  <c:v>22493</c:v>
                </c:pt>
                <c:pt idx="427">
                  <c:v>22524</c:v>
                </c:pt>
                <c:pt idx="428">
                  <c:v>22554</c:v>
                </c:pt>
                <c:pt idx="429">
                  <c:v>22585</c:v>
                </c:pt>
                <c:pt idx="430">
                  <c:v>22615</c:v>
                </c:pt>
                <c:pt idx="431">
                  <c:v>22646</c:v>
                </c:pt>
                <c:pt idx="432">
                  <c:v>22677</c:v>
                </c:pt>
                <c:pt idx="433">
                  <c:v>22705</c:v>
                </c:pt>
                <c:pt idx="434">
                  <c:v>22736</c:v>
                </c:pt>
                <c:pt idx="435">
                  <c:v>22766</c:v>
                </c:pt>
                <c:pt idx="436">
                  <c:v>22797</c:v>
                </c:pt>
                <c:pt idx="437">
                  <c:v>22827</c:v>
                </c:pt>
                <c:pt idx="438">
                  <c:v>22858</c:v>
                </c:pt>
                <c:pt idx="439">
                  <c:v>22889</c:v>
                </c:pt>
                <c:pt idx="440">
                  <c:v>22919</c:v>
                </c:pt>
                <c:pt idx="441">
                  <c:v>22950</c:v>
                </c:pt>
                <c:pt idx="442">
                  <c:v>22980</c:v>
                </c:pt>
                <c:pt idx="443">
                  <c:v>23011</c:v>
                </c:pt>
                <c:pt idx="444">
                  <c:v>23042</c:v>
                </c:pt>
                <c:pt idx="445">
                  <c:v>23070</c:v>
                </c:pt>
                <c:pt idx="446">
                  <c:v>23101</c:v>
                </c:pt>
                <c:pt idx="447">
                  <c:v>23131</c:v>
                </c:pt>
                <c:pt idx="448">
                  <c:v>23162</c:v>
                </c:pt>
                <c:pt idx="449">
                  <c:v>23192</c:v>
                </c:pt>
                <c:pt idx="450">
                  <c:v>23223</c:v>
                </c:pt>
                <c:pt idx="451">
                  <c:v>23254</c:v>
                </c:pt>
                <c:pt idx="452">
                  <c:v>23284</c:v>
                </c:pt>
                <c:pt idx="453">
                  <c:v>23315</c:v>
                </c:pt>
                <c:pt idx="454">
                  <c:v>23345</c:v>
                </c:pt>
                <c:pt idx="455">
                  <c:v>23376</c:v>
                </c:pt>
                <c:pt idx="456">
                  <c:v>23407</c:v>
                </c:pt>
                <c:pt idx="457">
                  <c:v>23436</c:v>
                </c:pt>
                <c:pt idx="458">
                  <c:v>23467</c:v>
                </c:pt>
                <c:pt idx="459">
                  <c:v>23497</c:v>
                </c:pt>
                <c:pt idx="460">
                  <c:v>23528</c:v>
                </c:pt>
                <c:pt idx="461">
                  <c:v>23558</c:v>
                </c:pt>
                <c:pt idx="462">
                  <c:v>23589</c:v>
                </c:pt>
                <c:pt idx="463">
                  <c:v>23620</c:v>
                </c:pt>
                <c:pt idx="464">
                  <c:v>23650</c:v>
                </c:pt>
                <c:pt idx="465">
                  <c:v>23681</c:v>
                </c:pt>
                <c:pt idx="466">
                  <c:v>23711</c:v>
                </c:pt>
                <c:pt idx="467">
                  <c:v>23742</c:v>
                </c:pt>
                <c:pt idx="468">
                  <c:v>23773</c:v>
                </c:pt>
                <c:pt idx="469">
                  <c:v>23801</c:v>
                </c:pt>
                <c:pt idx="470">
                  <c:v>23832</c:v>
                </c:pt>
                <c:pt idx="471">
                  <c:v>23862</c:v>
                </c:pt>
                <c:pt idx="472">
                  <c:v>23893</c:v>
                </c:pt>
                <c:pt idx="473">
                  <c:v>23923</c:v>
                </c:pt>
                <c:pt idx="474">
                  <c:v>23954</c:v>
                </c:pt>
                <c:pt idx="475">
                  <c:v>23985</c:v>
                </c:pt>
                <c:pt idx="476">
                  <c:v>24015</c:v>
                </c:pt>
                <c:pt idx="477">
                  <c:v>24046</c:v>
                </c:pt>
                <c:pt idx="478">
                  <c:v>24076</c:v>
                </c:pt>
                <c:pt idx="479">
                  <c:v>24107</c:v>
                </c:pt>
                <c:pt idx="480">
                  <c:v>24138</c:v>
                </c:pt>
                <c:pt idx="481">
                  <c:v>24166</c:v>
                </c:pt>
                <c:pt idx="482">
                  <c:v>24197</c:v>
                </c:pt>
                <c:pt idx="483">
                  <c:v>24227</c:v>
                </c:pt>
                <c:pt idx="484">
                  <c:v>24258</c:v>
                </c:pt>
                <c:pt idx="485">
                  <c:v>24288</c:v>
                </c:pt>
                <c:pt idx="486">
                  <c:v>24319</c:v>
                </c:pt>
                <c:pt idx="487">
                  <c:v>24350</c:v>
                </c:pt>
                <c:pt idx="488">
                  <c:v>24380</c:v>
                </c:pt>
                <c:pt idx="489">
                  <c:v>24411</c:v>
                </c:pt>
                <c:pt idx="490">
                  <c:v>24441</c:v>
                </c:pt>
                <c:pt idx="491">
                  <c:v>24472</c:v>
                </c:pt>
                <c:pt idx="492">
                  <c:v>24503</c:v>
                </c:pt>
                <c:pt idx="493">
                  <c:v>24531</c:v>
                </c:pt>
                <c:pt idx="494">
                  <c:v>24562</c:v>
                </c:pt>
                <c:pt idx="495">
                  <c:v>24592</c:v>
                </c:pt>
                <c:pt idx="496">
                  <c:v>24623</c:v>
                </c:pt>
                <c:pt idx="497">
                  <c:v>24653</c:v>
                </c:pt>
                <c:pt idx="498">
                  <c:v>24684</c:v>
                </c:pt>
                <c:pt idx="499">
                  <c:v>24715</c:v>
                </c:pt>
                <c:pt idx="500">
                  <c:v>24745</c:v>
                </c:pt>
                <c:pt idx="501">
                  <c:v>24776</c:v>
                </c:pt>
                <c:pt idx="502">
                  <c:v>24806</c:v>
                </c:pt>
                <c:pt idx="503">
                  <c:v>24837</c:v>
                </c:pt>
                <c:pt idx="504">
                  <c:v>24868</c:v>
                </c:pt>
                <c:pt idx="505">
                  <c:v>24897</c:v>
                </c:pt>
                <c:pt idx="506">
                  <c:v>24928</c:v>
                </c:pt>
                <c:pt idx="507">
                  <c:v>24958</c:v>
                </c:pt>
                <c:pt idx="508">
                  <c:v>24989</c:v>
                </c:pt>
                <c:pt idx="509">
                  <c:v>25019</c:v>
                </c:pt>
                <c:pt idx="510">
                  <c:v>25050</c:v>
                </c:pt>
                <c:pt idx="511">
                  <c:v>25081</c:v>
                </c:pt>
                <c:pt idx="512">
                  <c:v>25111</c:v>
                </c:pt>
                <c:pt idx="513">
                  <c:v>25142</c:v>
                </c:pt>
                <c:pt idx="514">
                  <c:v>25172</c:v>
                </c:pt>
                <c:pt idx="515">
                  <c:v>25203</c:v>
                </c:pt>
                <c:pt idx="516">
                  <c:v>25234</c:v>
                </c:pt>
                <c:pt idx="517">
                  <c:v>25262</c:v>
                </c:pt>
                <c:pt idx="518">
                  <c:v>25293</c:v>
                </c:pt>
                <c:pt idx="519">
                  <c:v>25323</c:v>
                </c:pt>
                <c:pt idx="520">
                  <c:v>25354</c:v>
                </c:pt>
                <c:pt idx="521">
                  <c:v>25384</c:v>
                </c:pt>
                <c:pt idx="522">
                  <c:v>25415</c:v>
                </c:pt>
                <c:pt idx="523">
                  <c:v>25446</c:v>
                </c:pt>
                <c:pt idx="524">
                  <c:v>25476</c:v>
                </c:pt>
                <c:pt idx="525">
                  <c:v>25507</c:v>
                </c:pt>
                <c:pt idx="526">
                  <c:v>25537</c:v>
                </c:pt>
                <c:pt idx="527">
                  <c:v>25568</c:v>
                </c:pt>
                <c:pt idx="528">
                  <c:v>25599</c:v>
                </c:pt>
                <c:pt idx="529">
                  <c:v>25627</c:v>
                </c:pt>
                <c:pt idx="530">
                  <c:v>25658</c:v>
                </c:pt>
                <c:pt idx="531">
                  <c:v>25688</c:v>
                </c:pt>
                <c:pt idx="532">
                  <c:v>25719</c:v>
                </c:pt>
                <c:pt idx="533">
                  <c:v>25749</c:v>
                </c:pt>
                <c:pt idx="534">
                  <c:v>25780</c:v>
                </c:pt>
                <c:pt idx="535">
                  <c:v>25811</c:v>
                </c:pt>
                <c:pt idx="536">
                  <c:v>25841</c:v>
                </c:pt>
                <c:pt idx="537">
                  <c:v>25872</c:v>
                </c:pt>
                <c:pt idx="538">
                  <c:v>25902</c:v>
                </c:pt>
                <c:pt idx="539">
                  <c:v>25933</c:v>
                </c:pt>
                <c:pt idx="540">
                  <c:v>25964</c:v>
                </c:pt>
                <c:pt idx="541">
                  <c:v>25992</c:v>
                </c:pt>
                <c:pt idx="542">
                  <c:v>26023</c:v>
                </c:pt>
                <c:pt idx="543">
                  <c:v>26053</c:v>
                </c:pt>
                <c:pt idx="544">
                  <c:v>26084</c:v>
                </c:pt>
                <c:pt idx="545">
                  <c:v>26114</c:v>
                </c:pt>
                <c:pt idx="546">
                  <c:v>26145</c:v>
                </c:pt>
                <c:pt idx="547">
                  <c:v>26176</c:v>
                </c:pt>
                <c:pt idx="548">
                  <c:v>26206</c:v>
                </c:pt>
                <c:pt idx="549">
                  <c:v>26237</c:v>
                </c:pt>
                <c:pt idx="550">
                  <c:v>26267</c:v>
                </c:pt>
                <c:pt idx="551">
                  <c:v>26298</c:v>
                </c:pt>
                <c:pt idx="552">
                  <c:v>26329</c:v>
                </c:pt>
                <c:pt idx="553">
                  <c:v>26358</c:v>
                </c:pt>
                <c:pt idx="554">
                  <c:v>26389</c:v>
                </c:pt>
                <c:pt idx="555">
                  <c:v>26419</c:v>
                </c:pt>
                <c:pt idx="556">
                  <c:v>26450</c:v>
                </c:pt>
                <c:pt idx="557">
                  <c:v>26480</c:v>
                </c:pt>
                <c:pt idx="558">
                  <c:v>26511</c:v>
                </c:pt>
                <c:pt idx="559">
                  <c:v>26542</c:v>
                </c:pt>
                <c:pt idx="560">
                  <c:v>26572</c:v>
                </c:pt>
                <c:pt idx="561">
                  <c:v>26603</c:v>
                </c:pt>
                <c:pt idx="562">
                  <c:v>26633</c:v>
                </c:pt>
                <c:pt idx="563">
                  <c:v>26664</c:v>
                </c:pt>
                <c:pt idx="564">
                  <c:v>26695</c:v>
                </c:pt>
                <c:pt idx="565">
                  <c:v>26723</c:v>
                </c:pt>
                <c:pt idx="566">
                  <c:v>26754</c:v>
                </c:pt>
                <c:pt idx="567">
                  <c:v>26784</c:v>
                </c:pt>
                <c:pt idx="568">
                  <c:v>26815</c:v>
                </c:pt>
                <c:pt idx="569">
                  <c:v>26845</c:v>
                </c:pt>
                <c:pt idx="570">
                  <c:v>26876</c:v>
                </c:pt>
                <c:pt idx="571">
                  <c:v>26907</c:v>
                </c:pt>
                <c:pt idx="572">
                  <c:v>26937</c:v>
                </c:pt>
                <c:pt idx="573">
                  <c:v>26968</c:v>
                </c:pt>
                <c:pt idx="574">
                  <c:v>26998</c:v>
                </c:pt>
                <c:pt idx="575">
                  <c:v>27029</c:v>
                </c:pt>
                <c:pt idx="576">
                  <c:v>27060</c:v>
                </c:pt>
                <c:pt idx="577">
                  <c:v>27088</c:v>
                </c:pt>
                <c:pt idx="578">
                  <c:v>27119</c:v>
                </c:pt>
                <c:pt idx="579">
                  <c:v>27149</c:v>
                </c:pt>
                <c:pt idx="580">
                  <c:v>27180</c:v>
                </c:pt>
                <c:pt idx="581">
                  <c:v>27210</c:v>
                </c:pt>
                <c:pt idx="582">
                  <c:v>27241</c:v>
                </c:pt>
                <c:pt idx="583">
                  <c:v>27272</c:v>
                </c:pt>
                <c:pt idx="584">
                  <c:v>27302</c:v>
                </c:pt>
                <c:pt idx="585">
                  <c:v>27333</c:v>
                </c:pt>
                <c:pt idx="586">
                  <c:v>27363</c:v>
                </c:pt>
                <c:pt idx="587">
                  <c:v>27394</c:v>
                </c:pt>
                <c:pt idx="588">
                  <c:v>27425</c:v>
                </c:pt>
                <c:pt idx="589">
                  <c:v>27453</c:v>
                </c:pt>
                <c:pt idx="590">
                  <c:v>27484</c:v>
                </c:pt>
                <c:pt idx="591">
                  <c:v>27514</c:v>
                </c:pt>
                <c:pt idx="592">
                  <c:v>27545</c:v>
                </c:pt>
                <c:pt idx="593">
                  <c:v>27575</c:v>
                </c:pt>
                <c:pt idx="594">
                  <c:v>27606</c:v>
                </c:pt>
                <c:pt idx="595">
                  <c:v>27637</c:v>
                </c:pt>
                <c:pt idx="596">
                  <c:v>27667</c:v>
                </c:pt>
                <c:pt idx="597">
                  <c:v>27698</c:v>
                </c:pt>
                <c:pt idx="598">
                  <c:v>27728</c:v>
                </c:pt>
                <c:pt idx="599">
                  <c:v>27759</c:v>
                </c:pt>
                <c:pt idx="600">
                  <c:v>27790</c:v>
                </c:pt>
                <c:pt idx="601">
                  <c:v>27819</c:v>
                </c:pt>
                <c:pt idx="602">
                  <c:v>27850</c:v>
                </c:pt>
                <c:pt idx="603">
                  <c:v>27880</c:v>
                </c:pt>
                <c:pt idx="604">
                  <c:v>27911</c:v>
                </c:pt>
                <c:pt idx="605">
                  <c:v>27941</c:v>
                </c:pt>
                <c:pt idx="606">
                  <c:v>27972</c:v>
                </c:pt>
                <c:pt idx="607">
                  <c:v>28003</c:v>
                </c:pt>
                <c:pt idx="608">
                  <c:v>28033</c:v>
                </c:pt>
                <c:pt idx="609">
                  <c:v>28064</c:v>
                </c:pt>
                <c:pt idx="610">
                  <c:v>28094</c:v>
                </c:pt>
                <c:pt idx="611">
                  <c:v>28125</c:v>
                </c:pt>
                <c:pt idx="612">
                  <c:v>28156</c:v>
                </c:pt>
                <c:pt idx="613">
                  <c:v>28184</c:v>
                </c:pt>
                <c:pt idx="614">
                  <c:v>28215</c:v>
                </c:pt>
                <c:pt idx="615">
                  <c:v>28245</c:v>
                </c:pt>
                <c:pt idx="616">
                  <c:v>28276</c:v>
                </c:pt>
                <c:pt idx="617">
                  <c:v>28306</c:v>
                </c:pt>
                <c:pt idx="618">
                  <c:v>28337</c:v>
                </c:pt>
                <c:pt idx="619">
                  <c:v>28368</c:v>
                </c:pt>
                <c:pt idx="620">
                  <c:v>28398</c:v>
                </c:pt>
                <c:pt idx="621">
                  <c:v>28429</c:v>
                </c:pt>
                <c:pt idx="622">
                  <c:v>28459</c:v>
                </c:pt>
                <c:pt idx="623">
                  <c:v>28490</c:v>
                </c:pt>
                <c:pt idx="624">
                  <c:v>28521</c:v>
                </c:pt>
                <c:pt idx="625">
                  <c:v>28549</c:v>
                </c:pt>
                <c:pt idx="626">
                  <c:v>28580</c:v>
                </c:pt>
                <c:pt idx="627">
                  <c:v>28610</c:v>
                </c:pt>
                <c:pt idx="628">
                  <c:v>28641</c:v>
                </c:pt>
                <c:pt idx="629">
                  <c:v>28671</c:v>
                </c:pt>
                <c:pt idx="630">
                  <c:v>28702</c:v>
                </c:pt>
                <c:pt idx="631">
                  <c:v>28733</c:v>
                </c:pt>
                <c:pt idx="632">
                  <c:v>28763</c:v>
                </c:pt>
                <c:pt idx="633">
                  <c:v>28794</c:v>
                </c:pt>
                <c:pt idx="634">
                  <c:v>28824</c:v>
                </c:pt>
                <c:pt idx="635">
                  <c:v>28855</c:v>
                </c:pt>
                <c:pt idx="636">
                  <c:v>28886</c:v>
                </c:pt>
                <c:pt idx="637">
                  <c:v>28914</c:v>
                </c:pt>
                <c:pt idx="638">
                  <c:v>28945</c:v>
                </c:pt>
                <c:pt idx="639">
                  <c:v>28975</c:v>
                </c:pt>
                <c:pt idx="640">
                  <c:v>29006</c:v>
                </c:pt>
                <c:pt idx="641">
                  <c:v>29036</c:v>
                </c:pt>
                <c:pt idx="642">
                  <c:v>29067</c:v>
                </c:pt>
                <c:pt idx="643">
                  <c:v>29098</c:v>
                </c:pt>
                <c:pt idx="644">
                  <c:v>29128</c:v>
                </c:pt>
                <c:pt idx="645">
                  <c:v>29159</c:v>
                </c:pt>
                <c:pt idx="646">
                  <c:v>29189</c:v>
                </c:pt>
                <c:pt idx="647">
                  <c:v>29220</c:v>
                </c:pt>
                <c:pt idx="648">
                  <c:v>29251</c:v>
                </c:pt>
                <c:pt idx="649">
                  <c:v>29280</c:v>
                </c:pt>
                <c:pt idx="650">
                  <c:v>29311</c:v>
                </c:pt>
                <c:pt idx="651">
                  <c:v>29341</c:v>
                </c:pt>
                <c:pt idx="652">
                  <c:v>29372</c:v>
                </c:pt>
                <c:pt idx="653">
                  <c:v>29402</c:v>
                </c:pt>
                <c:pt idx="654">
                  <c:v>29433</c:v>
                </c:pt>
                <c:pt idx="655">
                  <c:v>29464</c:v>
                </c:pt>
                <c:pt idx="656">
                  <c:v>29494</c:v>
                </c:pt>
                <c:pt idx="657">
                  <c:v>29525</c:v>
                </c:pt>
                <c:pt idx="658">
                  <c:v>29555</c:v>
                </c:pt>
                <c:pt idx="659">
                  <c:v>29586</c:v>
                </c:pt>
                <c:pt idx="660">
                  <c:v>29617</c:v>
                </c:pt>
                <c:pt idx="661">
                  <c:v>29645</c:v>
                </c:pt>
                <c:pt idx="662">
                  <c:v>29676</c:v>
                </c:pt>
                <c:pt idx="663">
                  <c:v>29706</c:v>
                </c:pt>
                <c:pt idx="664">
                  <c:v>29737</c:v>
                </c:pt>
                <c:pt idx="665">
                  <c:v>29767</c:v>
                </c:pt>
                <c:pt idx="666">
                  <c:v>29798</c:v>
                </c:pt>
                <c:pt idx="667">
                  <c:v>29829</c:v>
                </c:pt>
                <c:pt idx="668">
                  <c:v>29859</c:v>
                </c:pt>
                <c:pt idx="669">
                  <c:v>29890</c:v>
                </c:pt>
                <c:pt idx="670">
                  <c:v>29920</c:v>
                </c:pt>
                <c:pt idx="671">
                  <c:v>29951</c:v>
                </c:pt>
                <c:pt idx="672">
                  <c:v>29982</c:v>
                </c:pt>
                <c:pt idx="673">
                  <c:v>30010</c:v>
                </c:pt>
                <c:pt idx="674">
                  <c:v>30041</c:v>
                </c:pt>
                <c:pt idx="675">
                  <c:v>30071</c:v>
                </c:pt>
                <c:pt idx="676">
                  <c:v>30102</c:v>
                </c:pt>
                <c:pt idx="677">
                  <c:v>30132</c:v>
                </c:pt>
                <c:pt idx="678">
                  <c:v>30163</c:v>
                </c:pt>
                <c:pt idx="679">
                  <c:v>30194</c:v>
                </c:pt>
                <c:pt idx="680">
                  <c:v>30224</c:v>
                </c:pt>
                <c:pt idx="681">
                  <c:v>30255</c:v>
                </c:pt>
                <c:pt idx="682">
                  <c:v>30285</c:v>
                </c:pt>
                <c:pt idx="683">
                  <c:v>30316</c:v>
                </c:pt>
                <c:pt idx="684">
                  <c:v>30347</c:v>
                </c:pt>
                <c:pt idx="685">
                  <c:v>30375</c:v>
                </c:pt>
                <c:pt idx="686">
                  <c:v>30406</c:v>
                </c:pt>
                <c:pt idx="687">
                  <c:v>30436</c:v>
                </c:pt>
                <c:pt idx="688">
                  <c:v>30467</c:v>
                </c:pt>
                <c:pt idx="689">
                  <c:v>30497</c:v>
                </c:pt>
                <c:pt idx="690">
                  <c:v>30528</c:v>
                </c:pt>
                <c:pt idx="691">
                  <c:v>30559</c:v>
                </c:pt>
                <c:pt idx="692">
                  <c:v>30589</c:v>
                </c:pt>
                <c:pt idx="693">
                  <c:v>30620</c:v>
                </c:pt>
                <c:pt idx="694">
                  <c:v>30650</c:v>
                </c:pt>
                <c:pt idx="695">
                  <c:v>30681</c:v>
                </c:pt>
                <c:pt idx="696">
                  <c:v>30712</c:v>
                </c:pt>
                <c:pt idx="697">
                  <c:v>30741</c:v>
                </c:pt>
                <c:pt idx="698">
                  <c:v>30772</c:v>
                </c:pt>
                <c:pt idx="699">
                  <c:v>30802</c:v>
                </c:pt>
                <c:pt idx="700">
                  <c:v>30833</c:v>
                </c:pt>
                <c:pt idx="701">
                  <c:v>30863</c:v>
                </c:pt>
                <c:pt idx="702">
                  <c:v>30894</c:v>
                </c:pt>
                <c:pt idx="703">
                  <c:v>30925</c:v>
                </c:pt>
                <c:pt idx="704">
                  <c:v>30955</c:v>
                </c:pt>
                <c:pt idx="705">
                  <c:v>30986</c:v>
                </c:pt>
                <c:pt idx="706">
                  <c:v>31016</c:v>
                </c:pt>
                <c:pt idx="707">
                  <c:v>31047</c:v>
                </c:pt>
                <c:pt idx="708">
                  <c:v>31078</c:v>
                </c:pt>
                <c:pt idx="709">
                  <c:v>31106</c:v>
                </c:pt>
                <c:pt idx="710">
                  <c:v>31137</c:v>
                </c:pt>
                <c:pt idx="711">
                  <c:v>31167</c:v>
                </c:pt>
                <c:pt idx="712">
                  <c:v>31198</c:v>
                </c:pt>
                <c:pt idx="713">
                  <c:v>31228</c:v>
                </c:pt>
                <c:pt idx="714">
                  <c:v>31259</c:v>
                </c:pt>
                <c:pt idx="715">
                  <c:v>31290</c:v>
                </c:pt>
                <c:pt idx="716">
                  <c:v>31320</c:v>
                </c:pt>
                <c:pt idx="717">
                  <c:v>31351</c:v>
                </c:pt>
                <c:pt idx="718">
                  <c:v>31381</c:v>
                </c:pt>
                <c:pt idx="719">
                  <c:v>31412</c:v>
                </c:pt>
                <c:pt idx="720">
                  <c:v>31443</c:v>
                </c:pt>
                <c:pt idx="721">
                  <c:v>31471</c:v>
                </c:pt>
                <c:pt idx="722">
                  <c:v>31502</c:v>
                </c:pt>
                <c:pt idx="723">
                  <c:v>31532</c:v>
                </c:pt>
                <c:pt idx="724">
                  <c:v>31563</c:v>
                </c:pt>
                <c:pt idx="725">
                  <c:v>31593</c:v>
                </c:pt>
                <c:pt idx="726">
                  <c:v>31624</c:v>
                </c:pt>
                <c:pt idx="727">
                  <c:v>31655</c:v>
                </c:pt>
                <c:pt idx="728">
                  <c:v>31685</c:v>
                </c:pt>
                <c:pt idx="729">
                  <c:v>31716</c:v>
                </c:pt>
                <c:pt idx="730">
                  <c:v>31746</c:v>
                </c:pt>
                <c:pt idx="731">
                  <c:v>31777</c:v>
                </c:pt>
                <c:pt idx="732">
                  <c:v>31808</c:v>
                </c:pt>
                <c:pt idx="733">
                  <c:v>31836</c:v>
                </c:pt>
                <c:pt idx="734">
                  <c:v>31867</c:v>
                </c:pt>
                <c:pt idx="735">
                  <c:v>31897</c:v>
                </c:pt>
                <c:pt idx="736">
                  <c:v>31928</c:v>
                </c:pt>
                <c:pt idx="737">
                  <c:v>31958</c:v>
                </c:pt>
                <c:pt idx="738">
                  <c:v>31989</c:v>
                </c:pt>
                <c:pt idx="739">
                  <c:v>32020</c:v>
                </c:pt>
                <c:pt idx="740">
                  <c:v>32050</c:v>
                </c:pt>
                <c:pt idx="741">
                  <c:v>32081</c:v>
                </c:pt>
                <c:pt idx="742">
                  <c:v>32111</c:v>
                </c:pt>
                <c:pt idx="743">
                  <c:v>32142</c:v>
                </c:pt>
                <c:pt idx="744">
                  <c:v>32173</c:v>
                </c:pt>
                <c:pt idx="745">
                  <c:v>32202</c:v>
                </c:pt>
                <c:pt idx="746">
                  <c:v>32233</c:v>
                </c:pt>
                <c:pt idx="747">
                  <c:v>32263</c:v>
                </c:pt>
                <c:pt idx="748">
                  <c:v>32294</c:v>
                </c:pt>
                <c:pt idx="749">
                  <c:v>32324</c:v>
                </c:pt>
                <c:pt idx="750">
                  <c:v>32355</c:v>
                </c:pt>
                <c:pt idx="751">
                  <c:v>32386</c:v>
                </c:pt>
                <c:pt idx="752">
                  <c:v>32416</c:v>
                </c:pt>
                <c:pt idx="753">
                  <c:v>32447</c:v>
                </c:pt>
                <c:pt idx="754">
                  <c:v>32477</c:v>
                </c:pt>
                <c:pt idx="755">
                  <c:v>32508</c:v>
                </c:pt>
                <c:pt idx="756">
                  <c:v>32539</c:v>
                </c:pt>
                <c:pt idx="757">
                  <c:v>32567</c:v>
                </c:pt>
                <c:pt idx="758">
                  <c:v>32598</c:v>
                </c:pt>
                <c:pt idx="759">
                  <c:v>32628</c:v>
                </c:pt>
                <c:pt idx="760">
                  <c:v>32659</c:v>
                </c:pt>
                <c:pt idx="761">
                  <c:v>32689</c:v>
                </c:pt>
                <c:pt idx="762">
                  <c:v>32720</c:v>
                </c:pt>
                <c:pt idx="763">
                  <c:v>32751</c:v>
                </c:pt>
                <c:pt idx="764">
                  <c:v>32781</c:v>
                </c:pt>
                <c:pt idx="765">
                  <c:v>32812</c:v>
                </c:pt>
                <c:pt idx="766">
                  <c:v>32842</c:v>
                </c:pt>
                <c:pt idx="767">
                  <c:v>32873</c:v>
                </c:pt>
                <c:pt idx="768">
                  <c:v>32904</c:v>
                </c:pt>
                <c:pt idx="769">
                  <c:v>32932</c:v>
                </c:pt>
                <c:pt idx="770">
                  <c:v>32963</c:v>
                </c:pt>
                <c:pt idx="771">
                  <c:v>32993</c:v>
                </c:pt>
                <c:pt idx="772">
                  <c:v>33024</c:v>
                </c:pt>
                <c:pt idx="773">
                  <c:v>33054</c:v>
                </c:pt>
                <c:pt idx="774">
                  <c:v>33085</c:v>
                </c:pt>
                <c:pt idx="775">
                  <c:v>33116</c:v>
                </c:pt>
                <c:pt idx="776">
                  <c:v>33146</c:v>
                </c:pt>
                <c:pt idx="777">
                  <c:v>33177</c:v>
                </c:pt>
                <c:pt idx="778">
                  <c:v>33207</c:v>
                </c:pt>
                <c:pt idx="779">
                  <c:v>33238</c:v>
                </c:pt>
                <c:pt idx="780">
                  <c:v>33269</c:v>
                </c:pt>
                <c:pt idx="781">
                  <c:v>33297</c:v>
                </c:pt>
                <c:pt idx="782">
                  <c:v>33328</c:v>
                </c:pt>
                <c:pt idx="783">
                  <c:v>33358</c:v>
                </c:pt>
                <c:pt idx="784">
                  <c:v>33389</c:v>
                </c:pt>
                <c:pt idx="785">
                  <c:v>33419</c:v>
                </c:pt>
                <c:pt idx="786">
                  <c:v>33450</c:v>
                </c:pt>
                <c:pt idx="787">
                  <c:v>33481</c:v>
                </c:pt>
                <c:pt idx="788">
                  <c:v>33511</c:v>
                </c:pt>
                <c:pt idx="789">
                  <c:v>33542</c:v>
                </c:pt>
                <c:pt idx="790">
                  <c:v>33572</c:v>
                </c:pt>
                <c:pt idx="791">
                  <c:v>33603</c:v>
                </c:pt>
                <c:pt idx="792">
                  <c:v>33634</c:v>
                </c:pt>
                <c:pt idx="793">
                  <c:v>33663</c:v>
                </c:pt>
                <c:pt idx="794">
                  <c:v>33694</c:v>
                </c:pt>
                <c:pt idx="795">
                  <c:v>33724</c:v>
                </c:pt>
                <c:pt idx="796">
                  <c:v>33755</c:v>
                </c:pt>
                <c:pt idx="797">
                  <c:v>33785</c:v>
                </c:pt>
                <c:pt idx="798">
                  <c:v>33816</c:v>
                </c:pt>
                <c:pt idx="799">
                  <c:v>33847</c:v>
                </c:pt>
                <c:pt idx="800">
                  <c:v>33877</c:v>
                </c:pt>
                <c:pt idx="801">
                  <c:v>33908</c:v>
                </c:pt>
                <c:pt idx="802">
                  <c:v>33938</c:v>
                </c:pt>
                <c:pt idx="803">
                  <c:v>33969</c:v>
                </c:pt>
                <c:pt idx="804">
                  <c:v>34000</c:v>
                </c:pt>
                <c:pt idx="805">
                  <c:v>34028</c:v>
                </c:pt>
                <c:pt idx="806">
                  <c:v>34059</c:v>
                </c:pt>
                <c:pt idx="807">
                  <c:v>34089</c:v>
                </c:pt>
                <c:pt idx="808">
                  <c:v>34120</c:v>
                </c:pt>
                <c:pt idx="809">
                  <c:v>34150</c:v>
                </c:pt>
                <c:pt idx="810">
                  <c:v>34181</c:v>
                </c:pt>
                <c:pt idx="811">
                  <c:v>34212</c:v>
                </c:pt>
                <c:pt idx="812">
                  <c:v>34242</c:v>
                </c:pt>
                <c:pt idx="813">
                  <c:v>34273</c:v>
                </c:pt>
                <c:pt idx="814">
                  <c:v>34303</c:v>
                </c:pt>
                <c:pt idx="815">
                  <c:v>34334</c:v>
                </c:pt>
                <c:pt idx="816">
                  <c:v>34365</c:v>
                </c:pt>
                <c:pt idx="817">
                  <c:v>34393</c:v>
                </c:pt>
                <c:pt idx="818">
                  <c:v>34424</c:v>
                </c:pt>
                <c:pt idx="819">
                  <c:v>34454</c:v>
                </c:pt>
                <c:pt idx="820">
                  <c:v>34485</c:v>
                </c:pt>
                <c:pt idx="821">
                  <c:v>34515</c:v>
                </c:pt>
                <c:pt idx="822">
                  <c:v>34546</c:v>
                </c:pt>
                <c:pt idx="823">
                  <c:v>34577</c:v>
                </c:pt>
                <c:pt idx="824">
                  <c:v>34607</c:v>
                </c:pt>
                <c:pt idx="825">
                  <c:v>34638</c:v>
                </c:pt>
                <c:pt idx="826">
                  <c:v>34668</c:v>
                </c:pt>
                <c:pt idx="827">
                  <c:v>34699</c:v>
                </c:pt>
                <c:pt idx="828">
                  <c:v>34730</c:v>
                </c:pt>
                <c:pt idx="829">
                  <c:v>34758</c:v>
                </c:pt>
                <c:pt idx="830">
                  <c:v>34789</c:v>
                </c:pt>
                <c:pt idx="831">
                  <c:v>34819</c:v>
                </c:pt>
                <c:pt idx="832">
                  <c:v>34850</c:v>
                </c:pt>
                <c:pt idx="833">
                  <c:v>34880</c:v>
                </c:pt>
                <c:pt idx="834">
                  <c:v>34911</c:v>
                </c:pt>
                <c:pt idx="835">
                  <c:v>34942</c:v>
                </c:pt>
                <c:pt idx="836">
                  <c:v>34972</c:v>
                </c:pt>
                <c:pt idx="837">
                  <c:v>35003</c:v>
                </c:pt>
                <c:pt idx="838">
                  <c:v>35033</c:v>
                </c:pt>
                <c:pt idx="839">
                  <c:v>35064</c:v>
                </c:pt>
                <c:pt idx="840">
                  <c:v>35095</c:v>
                </c:pt>
                <c:pt idx="841">
                  <c:v>35124</c:v>
                </c:pt>
                <c:pt idx="842">
                  <c:v>35155</c:v>
                </c:pt>
                <c:pt idx="843">
                  <c:v>35185</c:v>
                </c:pt>
                <c:pt idx="844">
                  <c:v>35216</c:v>
                </c:pt>
                <c:pt idx="845">
                  <c:v>35246</c:v>
                </c:pt>
                <c:pt idx="846">
                  <c:v>35277</c:v>
                </c:pt>
                <c:pt idx="847">
                  <c:v>35308</c:v>
                </c:pt>
                <c:pt idx="848">
                  <c:v>35338</c:v>
                </c:pt>
                <c:pt idx="849">
                  <c:v>35369</c:v>
                </c:pt>
                <c:pt idx="850">
                  <c:v>35399</c:v>
                </c:pt>
                <c:pt idx="851">
                  <c:v>35430</c:v>
                </c:pt>
                <c:pt idx="852">
                  <c:v>35461</c:v>
                </c:pt>
                <c:pt idx="853">
                  <c:v>35489</c:v>
                </c:pt>
                <c:pt idx="854">
                  <c:v>35520</c:v>
                </c:pt>
                <c:pt idx="855">
                  <c:v>35550</c:v>
                </c:pt>
                <c:pt idx="856">
                  <c:v>35581</c:v>
                </c:pt>
                <c:pt idx="857">
                  <c:v>35611</c:v>
                </c:pt>
                <c:pt idx="858">
                  <c:v>35642</c:v>
                </c:pt>
                <c:pt idx="859">
                  <c:v>35673</c:v>
                </c:pt>
                <c:pt idx="860">
                  <c:v>35703</c:v>
                </c:pt>
                <c:pt idx="861">
                  <c:v>35734</c:v>
                </c:pt>
                <c:pt idx="862">
                  <c:v>35764</c:v>
                </c:pt>
                <c:pt idx="863">
                  <c:v>35795</c:v>
                </c:pt>
                <c:pt idx="864">
                  <c:v>35826</c:v>
                </c:pt>
                <c:pt idx="865">
                  <c:v>35854</c:v>
                </c:pt>
                <c:pt idx="866">
                  <c:v>35885</c:v>
                </c:pt>
                <c:pt idx="867">
                  <c:v>35915</c:v>
                </c:pt>
                <c:pt idx="868">
                  <c:v>35946</c:v>
                </c:pt>
                <c:pt idx="869">
                  <c:v>35976</c:v>
                </c:pt>
                <c:pt idx="870">
                  <c:v>36007</c:v>
                </c:pt>
                <c:pt idx="871">
                  <c:v>36038</c:v>
                </c:pt>
                <c:pt idx="872">
                  <c:v>36068</c:v>
                </c:pt>
                <c:pt idx="873">
                  <c:v>36099</c:v>
                </c:pt>
                <c:pt idx="874">
                  <c:v>36129</c:v>
                </c:pt>
                <c:pt idx="875">
                  <c:v>36160</c:v>
                </c:pt>
                <c:pt idx="876">
                  <c:v>36191</c:v>
                </c:pt>
                <c:pt idx="877">
                  <c:v>36219</c:v>
                </c:pt>
                <c:pt idx="878">
                  <c:v>36250</c:v>
                </c:pt>
                <c:pt idx="879">
                  <c:v>36280</c:v>
                </c:pt>
                <c:pt idx="880">
                  <c:v>36311</c:v>
                </c:pt>
                <c:pt idx="881">
                  <c:v>36341</c:v>
                </c:pt>
                <c:pt idx="882">
                  <c:v>36372</c:v>
                </c:pt>
                <c:pt idx="883">
                  <c:v>36403</c:v>
                </c:pt>
                <c:pt idx="884">
                  <c:v>36433</c:v>
                </c:pt>
                <c:pt idx="885">
                  <c:v>36464</c:v>
                </c:pt>
                <c:pt idx="886">
                  <c:v>36494</c:v>
                </c:pt>
                <c:pt idx="887">
                  <c:v>36525</c:v>
                </c:pt>
                <c:pt idx="888">
                  <c:v>36556</c:v>
                </c:pt>
                <c:pt idx="889">
                  <c:v>36585</c:v>
                </c:pt>
                <c:pt idx="890">
                  <c:v>36616</c:v>
                </c:pt>
                <c:pt idx="891">
                  <c:v>36646</c:v>
                </c:pt>
                <c:pt idx="892">
                  <c:v>36677</c:v>
                </c:pt>
                <c:pt idx="893">
                  <c:v>36707</c:v>
                </c:pt>
                <c:pt idx="894">
                  <c:v>36738</c:v>
                </c:pt>
                <c:pt idx="895">
                  <c:v>36769</c:v>
                </c:pt>
                <c:pt idx="896">
                  <c:v>36799</c:v>
                </c:pt>
                <c:pt idx="897">
                  <c:v>36830</c:v>
                </c:pt>
                <c:pt idx="898">
                  <c:v>36860</c:v>
                </c:pt>
                <c:pt idx="899">
                  <c:v>36891</c:v>
                </c:pt>
                <c:pt idx="900">
                  <c:v>36922</c:v>
                </c:pt>
                <c:pt idx="901">
                  <c:v>36950</c:v>
                </c:pt>
                <c:pt idx="902">
                  <c:v>36981</c:v>
                </c:pt>
                <c:pt idx="903">
                  <c:v>37011</c:v>
                </c:pt>
                <c:pt idx="904">
                  <c:v>37042</c:v>
                </c:pt>
                <c:pt idx="905">
                  <c:v>37072</c:v>
                </c:pt>
                <c:pt idx="906">
                  <c:v>37103</c:v>
                </c:pt>
                <c:pt idx="907">
                  <c:v>37134</c:v>
                </c:pt>
                <c:pt idx="908">
                  <c:v>37164</c:v>
                </c:pt>
                <c:pt idx="909">
                  <c:v>37195</c:v>
                </c:pt>
                <c:pt idx="910">
                  <c:v>37225</c:v>
                </c:pt>
                <c:pt idx="911">
                  <c:v>37256</c:v>
                </c:pt>
                <c:pt idx="912">
                  <c:v>37287</c:v>
                </c:pt>
                <c:pt idx="913">
                  <c:v>37315</c:v>
                </c:pt>
                <c:pt idx="914">
                  <c:v>37346</c:v>
                </c:pt>
                <c:pt idx="915">
                  <c:v>37376</c:v>
                </c:pt>
                <c:pt idx="916">
                  <c:v>37407</c:v>
                </c:pt>
                <c:pt idx="917">
                  <c:v>37437</c:v>
                </c:pt>
                <c:pt idx="918">
                  <c:v>37468</c:v>
                </c:pt>
                <c:pt idx="919">
                  <c:v>37499</c:v>
                </c:pt>
                <c:pt idx="920">
                  <c:v>37529</c:v>
                </c:pt>
                <c:pt idx="921">
                  <c:v>37560</c:v>
                </c:pt>
                <c:pt idx="922">
                  <c:v>37590</c:v>
                </c:pt>
                <c:pt idx="923">
                  <c:v>37621</c:v>
                </c:pt>
                <c:pt idx="924">
                  <c:v>37652</c:v>
                </c:pt>
                <c:pt idx="925">
                  <c:v>37680</c:v>
                </c:pt>
                <c:pt idx="926">
                  <c:v>37711</c:v>
                </c:pt>
                <c:pt idx="927">
                  <c:v>37741</c:v>
                </c:pt>
                <c:pt idx="928">
                  <c:v>37772</c:v>
                </c:pt>
                <c:pt idx="929">
                  <c:v>37802</c:v>
                </c:pt>
                <c:pt idx="930">
                  <c:v>37833</c:v>
                </c:pt>
                <c:pt idx="931">
                  <c:v>37864</c:v>
                </c:pt>
                <c:pt idx="932">
                  <c:v>37894</c:v>
                </c:pt>
                <c:pt idx="933">
                  <c:v>37925</c:v>
                </c:pt>
                <c:pt idx="934">
                  <c:v>37955</c:v>
                </c:pt>
                <c:pt idx="935">
                  <c:v>37986</c:v>
                </c:pt>
                <c:pt idx="936">
                  <c:v>38017</c:v>
                </c:pt>
                <c:pt idx="937">
                  <c:v>38046</c:v>
                </c:pt>
                <c:pt idx="938">
                  <c:v>38077</c:v>
                </c:pt>
                <c:pt idx="939">
                  <c:v>38107</c:v>
                </c:pt>
                <c:pt idx="940">
                  <c:v>38138</c:v>
                </c:pt>
                <c:pt idx="941">
                  <c:v>38168</c:v>
                </c:pt>
                <c:pt idx="942">
                  <c:v>38199</c:v>
                </c:pt>
                <c:pt idx="943">
                  <c:v>38230</c:v>
                </c:pt>
                <c:pt idx="944">
                  <c:v>38260</c:v>
                </c:pt>
                <c:pt idx="945">
                  <c:v>38291</c:v>
                </c:pt>
                <c:pt idx="946">
                  <c:v>38321</c:v>
                </c:pt>
                <c:pt idx="947">
                  <c:v>38352</c:v>
                </c:pt>
                <c:pt idx="948">
                  <c:v>38383</c:v>
                </c:pt>
                <c:pt idx="949">
                  <c:v>38411</c:v>
                </c:pt>
                <c:pt idx="950">
                  <c:v>38442</c:v>
                </c:pt>
                <c:pt idx="951">
                  <c:v>38472</c:v>
                </c:pt>
                <c:pt idx="952">
                  <c:v>38503</c:v>
                </c:pt>
                <c:pt idx="953">
                  <c:v>38533</c:v>
                </c:pt>
                <c:pt idx="954">
                  <c:v>38564</c:v>
                </c:pt>
                <c:pt idx="955">
                  <c:v>38595</c:v>
                </c:pt>
                <c:pt idx="956">
                  <c:v>38625</c:v>
                </c:pt>
                <c:pt idx="957">
                  <c:v>38656</c:v>
                </c:pt>
                <c:pt idx="958">
                  <c:v>38686</c:v>
                </c:pt>
                <c:pt idx="959">
                  <c:v>38717</c:v>
                </c:pt>
                <c:pt idx="960">
                  <c:v>38748</c:v>
                </c:pt>
                <c:pt idx="961">
                  <c:v>38776</c:v>
                </c:pt>
                <c:pt idx="962">
                  <c:v>38807</c:v>
                </c:pt>
                <c:pt idx="963">
                  <c:v>38837</c:v>
                </c:pt>
                <c:pt idx="964">
                  <c:v>38868</c:v>
                </c:pt>
                <c:pt idx="965">
                  <c:v>38898</c:v>
                </c:pt>
                <c:pt idx="966">
                  <c:v>38929</c:v>
                </c:pt>
                <c:pt idx="967">
                  <c:v>38960</c:v>
                </c:pt>
                <c:pt idx="968">
                  <c:v>38990</c:v>
                </c:pt>
                <c:pt idx="969">
                  <c:v>39021</c:v>
                </c:pt>
                <c:pt idx="970">
                  <c:v>39051</c:v>
                </c:pt>
                <c:pt idx="971">
                  <c:v>39082</c:v>
                </c:pt>
                <c:pt idx="972">
                  <c:v>39113</c:v>
                </c:pt>
                <c:pt idx="973">
                  <c:v>39141</c:v>
                </c:pt>
                <c:pt idx="974">
                  <c:v>39172</c:v>
                </c:pt>
                <c:pt idx="975">
                  <c:v>39202</c:v>
                </c:pt>
                <c:pt idx="976">
                  <c:v>39233</c:v>
                </c:pt>
                <c:pt idx="977">
                  <c:v>39263</c:v>
                </c:pt>
                <c:pt idx="978">
                  <c:v>39294</c:v>
                </c:pt>
                <c:pt idx="979">
                  <c:v>39325</c:v>
                </c:pt>
                <c:pt idx="980">
                  <c:v>39355</c:v>
                </c:pt>
                <c:pt idx="981">
                  <c:v>39386</c:v>
                </c:pt>
                <c:pt idx="982">
                  <c:v>39416</c:v>
                </c:pt>
                <c:pt idx="983">
                  <c:v>39447</c:v>
                </c:pt>
                <c:pt idx="984">
                  <c:v>39478</c:v>
                </c:pt>
                <c:pt idx="985">
                  <c:v>39507</c:v>
                </c:pt>
                <c:pt idx="986">
                  <c:v>39538</c:v>
                </c:pt>
                <c:pt idx="987">
                  <c:v>39568</c:v>
                </c:pt>
                <c:pt idx="988">
                  <c:v>39599</c:v>
                </c:pt>
                <c:pt idx="989">
                  <c:v>39629</c:v>
                </c:pt>
                <c:pt idx="990">
                  <c:v>39660</c:v>
                </c:pt>
                <c:pt idx="991">
                  <c:v>39691</c:v>
                </c:pt>
                <c:pt idx="992">
                  <c:v>39721</c:v>
                </c:pt>
                <c:pt idx="993">
                  <c:v>39752</c:v>
                </c:pt>
                <c:pt idx="994">
                  <c:v>39782</c:v>
                </c:pt>
                <c:pt idx="995">
                  <c:v>39813</c:v>
                </c:pt>
                <c:pt idx="996">
                  <c:v>39844</c:v>
                </c:pt>
                <c:pt idx="997">
                  <c:v>39872</c:v>
                </c:pt>
                <c:pt idx="998">
                  <c:v>39903</c:v>
                </c:pt>
                <c:pt idx="999">
                  <c:v>39933</c:v>
                </c:pt>
                <c:pt idx="1000">
                  <c:v>39964</c:v>
                </c:pt>
                <c:pt idx="1001">
                  <c:v>39994</c:v>
                </c:pt>
                <c:pt idx="1002">
                  <c:v>40025</c:v>
                </c:pt>
                <c:pt idx="1003">
                  <c:v>40056</c:v>
                </c:pt>
                <c:pt idx="1004">
                  <c:v>40086</c:v>
                </c:pt>
                <c:pt idx="1005">
                  <c:v>40117</c:v>
                </c:pt>
                <c:pt idx="1006">
                  <c:v>40147</c:v>
                </c:pt>
                <c:pt idx="1007">
                  <c:v>40178</c:v>
                </c:pt>
                <c:pt idx="1008">
                  <c:v>40209</c:v>
                </c:pt>
                <c:pt idx="1009">
                  <c:v>40237</c:v>
                </c:pt>
                <c:pt idx="1010">
                  <c:v>40268</c:v>
                </c:pt>
                <c:pt idx="1011">
                  <c:v>40298</c:v>
                </c:pt>
                <c:pt idx="1012">
                  <c:v>40329</c:v>
                </c:pt>
                <c:pt idx="1013">
                  <c:v>40359</c:v>
                </c:pt>
                <c:pt idx="1014">
                  <c:v>40390</c:v>
                </c:pt>
                <c:pt idx="1015">
                  <c:v>40421</c:v>
                </c:pt>
                <c:pt idx="1016">
                  <c:v>40451</c:v>
                </c:pt>
                <c:pt idx="1017">
                  <c:v>40482</c:v>
                </c:pt>
                <c:pt idx="1018">
                  <c:v>40512</c:v>
                </c:pt>
                <c:pt idx="1019">
                  <c:v>40543</c:v>
                </c:pt>
                <c:pt idx="1020">
                  <c:v>40574</c:v>
                </c:pt>
                <c:pt idx="1021">
                  <c:v>40602</c:v>
                </c:pt>
                <c:pt idx="1022">
                  <c:v>40633</c:v>
                </c:pt>
                <c:pt idx="1023">
                  <c:v>40663</c:v>
                </c:pt>
                <c:pt idx="1024">
                  <c:v>40694</c:v>
                </c:pt>
                <c:pt idx="1025">
                  <c:v>40724</c:v>
                </c:pt>
                <c:pt idx="1026">
                  <c:v>40755</c:v>
                </c:pt>
                <c:pt idx="1027">
                  <c:v>40786</c:v>
                </c:pt>
                <c:pt idx="1028">
                  <c:v>40816</c:v>
                </c:pt>
                <c:pt idx="1029">
                  <c:v>40847</c:v>
                </c:pt>
                <c:pt idx="1030">
                  <c:v>40877</c:v>
                </c:pt>
                <c:pt idx="1031">
                  <c:v>40908</c:v>
                </c:pt>
                <c:pt idx="1032">
                  <c:v>40939</c:v>
                </c:pt>
                <c:pt idx="1033">
                  <c:v>40968</c:v>
                </c:pt>
                <c:pt idx="1034">
                  <c:v>40999</c:v>
                </c:pt>
                <c:pt idx="1035">
                  <c:v>41029</c:v>
                </c:pt>
                <c:pt idx="1036">
                  <c:v>41060</c:v>
                </c:pt>
                <c:pt idx="1037">
                  <c:v>41090</c:v>
                </c:pt>
                <c:pt idx="1038">
                  <c:v>41121</c:v>
                </c:pt>
                <c:pt idx="1039">
                  <c:v>41152</c:v>
                </c:pt>
                <c:pt idx="1040">
                  <c:v>41182</c:v>
                </c:pt>
                <c:pt idx="1041">
                  <c:v>41213</c:v>
                </c:pt>
                <c:pt idx="1042">
                  <c:v>41243</c:v>
                </c:pt>
                <c:pt idx="1043">
                  <c:v>41274</c:v>
                </c:pt>
                <c:pt idx="1044">
                  <c:v>41305</c:v>
                </c:pt>
                <c:pt idx="1045">
                  <c:v>41333</c:v>
                </c:pt>
                <c:pt idx="1046">
                  <c:v>41364</c:v>
                </c:pt>
                <c:pt idx="1047">
                  <c:v>41394</c:v>
                </c:pt>
                <c:pt idx="1048">
                  <c:v>41425</c:v>
                </c:pt>
                <c:pt idx="1049">
                  <c:v>41455</c:v>
                </c:pt>
                <c:pt idx="1050">
                  <c:v>41486</c:v>
                </c:pt>
                <c:pt idx="1051">
                  <c:v>41517</c:v>
                </c:pt>
                <c:pt idx="1052">
                  <c:v>41547</c:v>
                </c:pt>
                <c:pt idx="1053">
                  <c:v>41578</c:v>
                </c:pt>
                <c:pt idx="1054">
                  <c:v>41608</c:v>
                </c:pt>
                <c:pt idx="1055">
                  <c:v>41639</c:v>
                </c:pt>
                <c:pt idx="1056">
                  <c:v>41670</c:v>
                </c:pt>
                <c:pt idx="1057">
                  <c:v>41698</c:v>
                </c:pt>
                <c:pt idx="1058">
                  <c:v>41729</c:v>
                </c:pt>
                <c:pt idx="1059">
                  <c:v>41759</c:v>
                </c:pt>
                <c:pt idx="1060">
                  <c:v>41790</c:v>
                </c:pt>
                <c:pt idx="1061">
                  <c:v>41820</c:v>
                </c:pt>
                <c:pt idx="1062">
                  <c:v>41851</c:v>
                </c:pt>
                <c:pt idx="1063">
                  <c:v>41882</c:v>
                </c:pt>
                <c:pt idx="1064">
                  <c:v>41912</c:v>
                </c:pt>
                <c:pt idx="1065">
                  <c:v>41943</c:v>
                </c:pt>
                <c:pt idx="1066">
                  <c:v>41973</c:v>
                </c:pt>
                <c:pt idx="1067">
                  <c:v>42004</c:v>
                </c:pt>
                <c:pt idx="1068">
                  <c:v>42035</c:v>
                </c:pt>
                <c:pt idx="1069">
                  <c:v>42063</c:v>
                </c:pt>
                <c:pt idx="1070">
                  <c:v>42094</c:v>
                </c:pt>
                <c:pt idx="1071">
                  <c:v>42124</c:v>
                </c:pt>
                <c:pt idx="1072">
                  <c:v>42155</c:v>
                </c:pt>
                <c:pt idx="1073">
                  <c:v>42185</c:v>
                </c:pt>
                <c:pt idx="1074">
                  <c:v>42216</c:v>
                </c:pt>
                <c:pt idx="1075">
                  <c:v>42247</c:v>
                </c:pt>
                <c:pt idx="1076">
                  <c:v>42277</c:v>
                </c:pt>
                <c:pt idx="1077">
                  <c:v>42308</c:v>
                </c:pt>
                <c:pt idx="1078">
                  <c:v>42338</c:v>
                </c:pt>
                <c:pt idx="1079">
                  <c:v>42369</c:v>
                </c:pt>
                <c:pt idx="1080">
                  <c:v>42400</c:v>
                </c:pt>
                <c:pt idx="1081">
                  <c:v>42429</c:v>
                </c:pt>
                <c:pt idx="1082">
                  <c:v>42460</c:v>
                </c:pt>
                <c:pt idx="1083">
                  <c:v>42490</c:v>
                </c:pt>
                <c:pt idx="1084">
                  <c:v>42521</c:v>
                </c:pt>
                <c:pt idx="1085">
                  <c:v>42551</c:v>
                </c:pt>
                <c:pt idx="1086">
                  <c:v>42582</c:v>
                </c:pt>
                <c:pt idx="1087">
                  <c:v>42613</c:v>
                </c:pt>
                <c:pt idx="1088">
                  <c:v>42643</c:v>
                </c:pt>
                <c:pt idx="1089">
                  <c:v>42674</c:v>
                </c:pt>
                <c:pt idx="1090">
                  <c:v>42704</c:v>
                </c:pt>
                <c:pt idx="1091">
                  <c:v>42735</c:v>
                </c:pt>
                <c:pt idx="1092">
                  <c:v>42766</c:v>
                </c:pt>
                <c:pt idx="1093">
                  <c:v>42794</c:v>
                </c:pt>
                <c:pt idx="1094">
                  <c:v>42825</c:v>
                </c:pt>
                <c:pt idx="1095">
                  <c:v>42855</c:v>
                </c:pt>
                <c:pt idx="1096">
                  <c:v>42886</c:v>
                </c:pt>
                <c:pt idx="1097">
                  <c:v>42916</c:v>
                </c:pt>
                <c:pt idx="1098">
                  <c:v>42947</c:v>
                </c:pt>
                <c:pt idx="1099">
                  <c:v>42978</c:v>
                </c:pt>
                <c:pt idx="1100">
                  <c:v>43008</c:v>
                </c:pt>
                <c:pt idx="1101">
                  <c:v>43039</c:v>
                </c:pt>
                <c:pt idx="1102">
                  <c:v>43069</c:v>
                </c:pt>
                <c:pt idx="1103">
                  <c:v>43100</c:v>
                </c:pt>
                <c:pt idx="1104">
                  <c:v>43131</c:v>
                </c:pt>
                <c:pt idx="1105">
                  <c:v>43159</c:v>
                </c:pt>
                <c:pt idx="1106">
                  <c:v>43190</c:v>
                </c:pt>
                <c:pt idx="1107">
                  <c:v>43220</c:v>
                </c:pt>
                <c:pt idx="1108">
                  <c:v>43251</c:v>
                </c:pt>
                <c:pt idx="1109">
                  <c:v>43281</c:v>
                </c:pt>
                <c:pt idx="1110">
                  <c:v>43312</c:v>
                </c:pt>
                <c:pt idx="1111">
                  <c:v>43343</c:v>
                </c:pt>
                <c:pt idx="1112">
                  <c:v>43373</c:v>
                </c:pt>
                <c:pt idx="1113">
                  <c:v>43404</c:v>
                </c:pt>
                <c:pt idx="1114">
                  <c:v>43434</c:v>
                </c:pt>
                <c:pt idx="1115">
                  <c:v>43465</c:v>
                </c:pt>
                <c:pt idx="1116">
                  <c:v>43496</c:v>
                </c:pt>
                <c:pt idx="1117">
                  <c:v>43524</c:v>
                </c:pt>
                <c:pt idx="1118">
                  <c:v>43555</c:v>
                </c:pt>
                <c:pt idx="1119">
                  <c:v>43585</c:v>
                </c:pt>
                <c:pt idx="1120">
                  <c:v>43616</c:v>
                </c:pt>
                <c:pt idx="1121">
                  <c:v>43646</c:v>
                </c:pt>
                <c:pt idx="1122">
                  <c:v>43677</c:v>
                </c:pt>
                <c:pt idx="1123">
                  <c:v>43708</c:v>
                </c:pt>
                <c:pt idx="1124">
                  <c:v>43738</c:v>
                </c:pt>
                <c:pt idx="1125">
                  <c:v>43769</c:v>
                </c:pt>
                <c:pt idx="1126">
                  <c:v>43799</c:v>
                </c:pt>
                <c:pt idx="1127">
                  <c:v>43830</c:v>
                </c:pt>
                <c:pt idx="1128">
                  <c:v>43861</c:v>
                </c:pt>
                <c:pt idx="1129">
                  <c:v>43890</c:v>
                </c:pt>
                <c:pt idx="1130">
                  <c:v>43921</c:v>
                </c:pt>
              </c:numCache>
            </c:numRef>
          </c:cat>
          <c:val>
            <c:numRef>
              <c:f>cprod!$E$4:$E$1134</c:f>
              <c:numCache>
                <c:formatCode>General</c:formatCode>
                <c:ptCount val="1131"/>
                <c:pt idx="0">
                  <c:v>1.0068090000000001</c:v>
                </c:pt>
                <c:pt idx="1">
                  <c:v>1.010021727519</c:v>
                </c:pt>
                <c:pt idx="2">
                  <c:v>1.01414261616728</c:v>
                </c:pt>
                <c:pt idx="3">
                  <c:v>1.0232384612916801</c:v>
                </c:pt>
                <c:pt idx="4">
                  <c:v>1.0241000280760899</c:v>
                </c:pt>
                <c:pt idx="5">
                  <c:v>1.02682823055088</c:v>
                </c:pt>
                <c:pt idx="6">
                  <c:v>1.0282031535515901</c:v>
                </c:pt>
                <c:pt idx="7">
                  <c:v>1.0291593824843901</c:v>
                </c:pt>
                <c:pt idx="8">
                  <c:v>1.03427327545596</c:v>
                </c:pt>
                <c:pt idx="9">
                  <c:v>1.0398418027710099</c:v>
                </c:pt>
                <c:pt idx="10">
                  <c:v>1.04447221831875</c:v>
                </c:pt>
                <c:pt idx="11">
                  <c:v>1.05377011000623</c:v>
                </c:pt>
                <c:pt idx="12">
                  <c:v>1.05974604030007</c:v>
                </c:pt>
                <c:pt idx="13">
                  <c:v>1.0638069871264999</c:v>
                </c:pt>
                <c:pt idx="14">
                  <c:v>1.06786647458938</c:v>
                </c:pt>
                <c:pt idx="15">
                  <c:v>1.0695334141562101</c:v>
                </c:pt>
                <c:pt idx="16">
                  <c:v>1.07170884512061</c:v>
                </c:pt>
                <c:pt idx="17">
                  <c:v>1.07486502766949</c:v>
                </c:pt>
                <c:pt idx="18">
                  <c:v>1.07947404890813</c:v>
                </c:pt>
                <c:pt idx="19">
                  <c:v>1.08553097779656</c:v>
                </c:pt>
                <c:pt idx="20">
                  <c:v>1.0920615321589799</c:v>
                </c:pt>
                <c:pt idx="21">
                  <c:v>1.0882939198730299</c:v>
                </c:pt>
                <c:pt idx="22">
                  <c:v>1.09734634869854</c:v>
                </c:pt>
                <c:pt idx="23">
                  <c:v>1.10143835323283</c:v>
                </c:pt>
                <c:pt idx="24">
                  <c:v>1.1065192883563</c:v>
                </c:pt>
                <c:pt idx="25">
                  <c:v>1.10612094141249</c:v>
                </c:pt>
                <c:pt idx="26">
                  <c:v>1.1072757316753199</c:v>
                </c:pt>
                <c:pt idx="27">
                  <c:v>1.1069878399850901</c:v>
                </c:pt>
                <c:pt idx="28">
                  <c:v>1.1062793677675</c:v>
                </c:pt>
                <c:pt idx="29">
                  <c:v>1.1081102601211501</c:v>
                </c:pt>
                <c:pt idx="30">
                  <c:v>1.09819267329307</c:v>
                </c:pt>
                <c:pt idx="31">
                  <c:v>1.1037001095496299</c:v>
                </c:pt>
                <c:pt idx="32">
                  <c:v>1.1067507366524301</c:v>
                </c:pt>
                <c:pt idx="33">
                  <c:v>1.1103100470214999</c:v>
                </c:pt>
                <c:pt idx="34">
                  <c:v>1.1124040917701801</c:v>
                </c:pt>
                <c:pt idx="35">
                  <c:v>1.11158091274227</c:v>
                </c:pt>
                <c:pt idx="36">
                  <c:v>1.1084129071409601</c:v>
                </c:pt>
                <c:pt idx="37">
                  <c:v>1.10637342739182</c:v>
                </c:pt>
                <c:pt idx="38">
                  <c:v>1.1068790400481401</c:v>
                </c:pt>
                <c:pt idx="39">
                  <c:v>1.11668930898008</c:v>
                </c:pt>
                <c:pt idx="40">
                  <c:v>1.10984400351604</c:v>
                </c:pt>
                <c:pt idx="41">
                  <c:v>1.12171267528964</c:v>
                </c:pt>
                <c:pt idx="42">
                  <c:v>1.1291339263493501</c:v>
                </c:pt>
                <c:pt idx="43">
                  <c:v>1.1350505881234201</c:v>
                </c:pt>
                <c:pt idx="44">
                  <c:v>1.1334842183118099</c:v>
                </c:pt>
                <c:pt idx="45">
                  <c:v>1.15254375544273</c:v>
                </c:pt>
                <c:pt idx="46">
                  <c:v>1.17331489900331</c:v>
                </c:pt>
                <c:pt idx="47">
                  <c:v>1.17842937864807</c:v>
                </c:pt>
                <c:pt idx="48">
                  <c:v>1.1735742496080399</c:v>
                </c:pt>
                <c:pt idx="49">
                  <c:v>1.1845788553466099</c:v>
                </c:pt>
                <c:pt idx="50">
                  <c:v>1.2036008226057699</c:v>
                </c:pt>
                <c:pt idx="51">
                  <c:v>1.19510340079817</c:v>
                </c:pt>
                <c:pt idx="52">
                  <c:v>1.2023815805090301</c:v>
                </c:pt>
                <c:pt idx="53">
                  <c:v>1.21942293464959</c:v>
                </c:pt>
                <c:pt idx="54">
                  <c:v>1.22600903791963</c:v>
                </c:pt>
                <c:pt idx="55">
                  <c:v>1.22869277170364</c:v>
                </c:pt>
                <c:pt idx="56">
                  <c:v>1.23639667538222</c:v>
                </c:pt>
                <c:pt idx="57">
                  <c:v>1.24576361659491</c:v>
                </c:pt>
                <c:pt idx="58">
                  <c:v>1.25453877551021</c:v>
                </c:pt>
                <c:pt idx="59">
                  <c:v>1.25756221395919</c:v>
                </c:pt>
                <c:pt idx="60">
                  <c:v>1.24864609786222</c:v>
                </c:pt>
                <c:pt idx="61">
                  <c:v>1.26095150515665</c:v>
                </c:pt>
                <c:pt idx="62">
                  <c:v>1.26748701680788</c:v>
                </c:pt>
                <c:pt idx="63">
                  <c:v>1.27805785852806</c:v>
                </c:pt>
                <c:pt idx="64">
                  <c:v>1.29331786935888</c:v>
                </c:pt>
                <c:pt idx="65">
                  <c:v>1.26560206741852</c:v>
                </c:pt>
                <c:pt idx="66">
                  <c:v>1.26768398281942</c:v>
                </c:pt>
                <c:pt idx="67">
                  <c:v>1.2697908735988701</c:v>
                </c:pt>
                <c:pt idx="68">
                  <c:v>1.2554041430009899</c:v>
                </c:pt>
                <c:pt idx="69">
                  <c:v>1.2421972914166199</c:v>
                </c:pt>
                <c:pt idx="70">
                  <c:v>1.24824430783124</c:v>
                </c:pt>
                <c:pt idx="71">
                  <c:v>1.2283847408936399</c:v>
                </c:pt>
                <c:pt idx="72">
                  <c:v>1.2244784774176001</c:v>
                </c:pt>
                <c:pt idx="73">
                  <c:v>1.24015669984246</c:v>
                </c:pt>
                <c:pt idx="74">
                  <c:v>1.2498100795940299</c:v>
                </c:pt>
                <c:pt idx="75">
                  <c:v>1.2740139015954499</c:v>
                </c:pt>
                <c:pt idx="76">
                  <c:v>1.26254777648109</c:v>
                </c:pt>
                <c:pt idx="77">
                  <c:v>1.27615677896378</c:v>
                </c:pt>
                <c:pt idx="78">
                  <c:v>1.2915000119172599</c:v>
                </c:pt>
                <c:pt idx="79">
                  <c:v>1.3074616605645499</c:v>
                </c:pt>
                <c:pt idx="80">
                  <c:v>1.31102187866626</c:v>
                </c:pt>
                <c:pt idx="81">
                  <c:v>1.3169568747109901</c:v>
                </c:pt>
                <c:pt idx="82">
                  <c:v>1.32109343625445</c:v>
                </c:pt>
                <c:pt idx="83">
                  <c:v>1.33662024741075</c:v>
                </c:pt>
                <c:pt idx="84">
                  <c:v>1.3345484860272701</c:v>
                </c:pt>
                <c:pt idx="85">
                  <c:v>1.3344016856937999</c:v>
                </c:pt>
                <c:pt idx="86">
                  <c:v>1.34761226238217</c:v>
                </c:pt>
                <c:pt idx="87">
                  <c:v>1.3552815237673901</c:v>
                </c:pt>
                <c:pt idx="88">
                  <c:v>1.38224484968274</c:v>
                </c:pt>
                <c:pt idx="89">
                  <c:v>1.3832995025030499</c:v>
                </c:pt>
                <c:pt idx="90">
                  <c:v>1.3824971887916</c:v>
                </c:pt>
                <c:pt idx="91">
                  <c:v>1.39254103086817</c:v>
                </c:pt>
                <c:pt idx="92">
                  <c:v>1.3961351792688399</c:v>
                </c:pt>
                <c:pt idx="93">
                  <c:v>1.39270068672784</c:v>
                </c:pt>
                <c:pt idx="94">
                  <c:v>1.3963983070510999</c:v>
                </c:pt>
                <c:pt idx="95">
                  <c:v>1.36104150191657</c:v>
                </c:pt>
                <c:pt idx="96">
                  <c:v>1.3786819608229099</c:v>
                </c:pt>
                <c:pt idx="97">
                  <c:v>1.3859172837533</c:v>
                </c:pt>
                <c:pt idx="98">
                  <c:v>1.4121665571075901</c:v>
                </c:pt>
                <c:pt idx="99">
                  <c:v>1.4378609276141601</c:v>
                </c:pt>
                <c:pt idx="100">
                  <c:v>1.4550591821693599</c:v>
                </c:pt>
                <c:pt idx="101">
                  <c:v>1.46825511389245</c:v>
                </c:pt>
                <c:pt idx="102">
                  <c:v>1.4647753492725299</c:v>
                </c:pt>
                <c:pt idx="103">
                  <c:v>1.45131406381271</c:v>
                </c:pt>
                <c:pt idx="104">
                  <c:v>1.43127141659146</c:v>
                </c:pt>
                <c:pt idx="105">
                  <c:v>1.4584297917212801</c:v>
                </c:pt>
                <c:pt idx="106">
                  <c:v>1.46520565653362</c:v>
                </c:pt>
                <c:pt idx="107">
                  <c:v>1.48348556230453</c:v>
                </c:pt>
                <c:pt idx="108">
                  <c:v>1.50045218668061</c:v>
                </c:pt>
                <c:pt idx="109">
                  <c:v>1.5162279409713699</c:v>
                </c:pt>
                <c:pt idx="110">
                  <c:v>1.5351686604099799</c:v>
                </c:pt>
                <c:pt idx="111">
                  <c:v>1.5515704023778001</c:v>
                </c:pt>
                <c:pt idx="112">
                  <c:v>1.5462019687855699</c:v>
                </c:pt>
                <c:pt idx="113">
                  <c:v>1.5636817820427</c:v>
                </c:pt>
                <c:pt idx="114">
                  <c:v>1.56954558872536</c:v>
                </c:pt>
                <c:pt idx="115">
                  <c:v>1.5583390332218601</c:v>
                </c:pt>
                <c:pt idx="116">
                  <c:v>1.5495344176841499</c:v>
                </c:pt>
                <c:pt idx="117">
                  <c:v>1.5664413877154999</c:v>
                </c:pt>
                <c:pt idx="118">
                  <c:v>1.56858897885806</c:v>
                </c:pt>
                <c:pt idx="119">
                  <c:v>1.5874277324941499</c:v>
                </c:pt>
                <c:pt idx="120">
                  <c:v>1.5868721327877799</c:v>
                </c:pt>
                <c:pt idx="121">
                  <c:v>1.5978263111204101</c:v>
                </c:pt>
                <c:pt idx="122">
                  <c:v>1.60279714877431</c:v>
                </c:pt>
                <c:pt idx="123">
                  <c:v>1.6067207961945</c:v>
                </c:pt>
                <c:pt idx="124">
                  <c:v>1.6128038411289001</c:v>
                </c:pt>
                <c:pt idx="125">
                  <c:v>1.61470049844606</c:v>
                </c:pt>
                <c:pt idx="126">
                  <c:v>1.6182980511566001</c:v>
                </c:pt>
                <c:pt idx="127">
                  <c:v>1.6264316171617199</c:v>
                </c:pt>
                <c:pt idx="128">
                  <c:v>1.62804829018917</c:v>
                </c:pt>
                <c:pt idx="129">
                  <c:v>1.63211841091465</c:v>
                </c:pt>
                <c:pt idx="130">
                  <c:v>1.6453499948719299</c:v>
                </c:pt>
                <c:pt idx="131">
                  <c:v>1.63595504640121</c:v>
                </c:pt>
                <c:pt idx="132">
                  <c:v>1.6308181475555099</c:v>
                </c:pt>
                <c:pt idx="133">
                  <c:v>1.6319140573506701</c:v>
                </c:pt>
                <c:pt idx="134">
                  <c:v>1.6051180285289699</c:v>
                </c:pt>
                <c:pt idx="135">
                  <c:v>1.6125978785419199</c:v>
                </c:pt>
                <c:pt idx="136">
                  <c:v>1.6254793103957099</c:v>
                </c:pt>
                <c:pt idx="137">
                  <c:v>1.6234474612577201</c:v>
                </c:pt>
                <c:pt idx="138">
                  <c:v>1.63295923993323</c:v>
                </c:pt>
                <c:pt idx="139">
                  <c:v>1.62592118560911</c:v>
                </c:pt>
                <c:pt idx="140">
                  <c:v>1.6391139101091501</c:v>
                </c:pt>
                <c:pt idx="141">
                  <c:v>1.6443787439884201</c:v>
                </c:pt>
                <c:pt idx="142">
                  <c:v>1.6512292258358701</c:v>
                </c:pt>
                <c:pt idx="143">
                  <c:v>1.6614453810561201</c:v>
                </c:pt>
                <c:pt idx="144">
                  <c:v>1.6755095162067599</c:v>
                </c:pt>
                <c:pt idx="145">
                  <c:v>1.6841836289721599</c:v>
                </c:pt>
                <c:pt idx="146">
                  <c:v>1.6820783994359501</c:v>
                </c:pt>
                <c:pt idx="147">
                  <c:v>1.72081161873976</c:v>
                </c:pt>
                <c:pt idx="148">
                  <c:v>1.72476260221638</c:v>
                </c:pt>
                <c:pt idx="149">
                  <c:v>1.7376965969703999</c:v>
                </c:pt>
                <c:pt idx="150">
                  <c:v>1.7395159653074299</c:v>
                </c:pt>
                <c:pt idx="151">
                  <c:v>1.74207131426047</c:v>
                </c:pt>
                <c:pt idx="152">
                  <c:v>1.7398066215519301</c:v>
                </c:pt>
                <c:pt idx="153">
                  <c:v>1.7560651144303301</c:v>
                </c:pt>
                <c:pt idx="154">
                  <c:v>1.7558543866166001</c:v>
                </c:pt>
                <c:pt idx="155">
                  <c:v>1.76495849161121</c:v>
                </c:pt>
                <c:pt idx="156">
                  <c:v>1.7700380421500601</c:v>
                </c:pt>
                <c:pt idx="157">
                  <c:v>1.78461253538913</c:v>
                </c:pt>
                <c:pt idx="158">
                  <c:v>1.7990107893246501</c:v>
                </c:pt>
                <c:pt idx="159">
                  <c:v>1.8059333828419699</c:v>
                </c:pt>
                <c:pt idx="160">
                  <c:v>1.8230337660441001</c:v>
                </c:pt>
                <c:pt idx="161">
                  <c:v>1.82333092054796</c:v>
                </c:pt>
                <c:pt idx="162">
                  <c:v>1.8305440176696499</c:v>
                </c:pt>
                <c:pt idx="163">
                  <c:v>1.80372654781079</c:v>
                </c:pt>
                <c:pt idx="164">
                  <c:v>1.7563787259307599</c:v>
                </c:pt>
                <c:pt idx="165">
                  <c:v>1.81176437267426</c:v>
                </c:pt>
                <c:pt idx="166">
                  <c:v>1.8251460643308299</c:v>
                </c:pt>
                <c:pt idx="167">
                  <c:v>1.844812013174</c:v>
                </c:pt>
                <c:pt idx="168">
                  <c:v>1.84217393199516</c:v>
                </c:pt>
                <c:pt idx="169">
                  <c:v>1.84870812293194</c:v>
                </c:pt>
                <c:pt idx="170">
                  <c:v>1.86489171384009</c:v>
                </c:pt>
                <c:pt idx="171">
                  <c:v>1.8653019900171399</c:v>
                </c:pt>
                <c:pt idx="172">
                  <c:v>1.8254777925302701</c:v>
                </c:pt>
                <c:pt idx="173">
                  <c:v>1.8595539864834301</c:v>
                </c:pt>
                <c:pt idx="174">
                  <c:v>1.86008767847755</c:v>
                </c:pt>
                <c:pt idx="175">
                  <c:v>1.86800421163715</c:v>
                </c:pt>
                <c:pt idx="176">
                  <c:v>1.8768753636382201</c:v>
                </c:pt>
                <c:pt idx="177">
                  <c:v>1.8837203280894099</c:v>
                </c:pt>
                <c:pt idx="178">
                  <c:v>1.8941975805542399</c:v>
                </c:pt>
                <c:pt idx="179">
                  <c:v>1.8994445078523701</c:v>
                </c:pt>
                <c:pt idx="180">
                  <c:v>1.89958316730145</c:v>
                </c:pt>
                <c:pt idx="181">
                  <c:v>1.8907501055735001</c:v>
                </c:pt>
                <c:pt idx="182">
                  <c:v>1.90372821429815</c:v>
                </c:pt>
                <c:pt idx="183">
                  <c:v>1.9100999926314099</c:v>
                </c:pt>
                <c:pt idx="184">
                  <c:v>1.91234818032274</c:v>
                </c:pt>
                <c:pt idx="185">
                  <c:v>1.92306880422162</c:v>
                </c:pt>
                <c:pt idx="186">
                  <c:v>1.9231168809417301</c:v>
                </c:pt>
                <c:pt idx="187">
                  <c:v>1.9251900009393901</c:v>
                </c:pt>
                <c:pt idx="188">
                  <c:v>1.9252362054994101</c:v>
                </c:pt>
                <c:pt idx="189">
                  <c:v>1.92961996833933</c:v>
                </c:pt>
                <c:pt idx="190">
                  <c:v>1.9119253532296601</c:v>
                </c:pt>
                <c:pt idx="191">
                  <c:v>1.9088471534109599</c:v>
                </c:pt>
                <c:pt idx="192">
                  <c:v>1.9230088904421101</c:v>
                </c:pt>
                <c:pt idx="193">
                  <c:v>1.92597609316007</c:v>
                </c:pt>
                <c:pt idx="194">
                  <c:v>1.9304636174571299</c:v>
                </c:pt>
                <c:pt idx="195">
                  <c:v>1.9347608294695899</c:v>
                </c:pt>
                <c:pt idx="196">
                  <c:v>1.9378487077534201</c:v>
                </c:pt>
                <c:pt idx="197">
                  <c:v>1.9402748943355299</c:v>
                </c:pt>
                <c:pt idx="198">
                  <c:v>1.94032340120789</c:v>
                </c:pt>
                <c:pt idx="199">
                  <c:v>1.94367239939837</c:v>
                </c:pt>
                <c:pt idx="200">
                  <c:v>1.9391825161557601</c:v>
                </c:pt>
                <c:pt idx="201">
                  <c:v>1.9425314843611601</c:v>
                </c:pt>
                <c:pt idx="202">
                  <c:v>1.9457599716881699</c:v>
                </c:pt>
                <c:pt idx="203">
                  <c:v>1.9458086156874601</c:v>
                </c:pt>
                <c:pt idx="204">
                  <c:v>1.9534498061212699</c:v>
                </c:pt>
                <c:pt idx="205">
                  <c:v>1.95605961506225</c:v>
                </c:pt>
                <c:pt idx="206">
                  <c:v>1.9602534068769399</c:v>
                </c:pt>
                <c:pt idx="207">
                  <c:v>1.9648658831433199</c:v>
                </c:pt>
                <c:pt idx="208">
                  <c:v>1.9760498997501701</c:v>
                </c:pt>
                <c:pt idx="209">
                  <c:v>1.9826597866648401</c:v>
                </c:pt>
                <c:pt idx="210">
                  <c:v>1.9867837190211</c:v>
                </c:pt>
                <c:pt idx="211">
                  <c:v>1.9872386924927601</c:v>
                </c:pt>
                <c:pt idx="212">
                  <c:v>1.99004467352656</c:v>
                </c:pt>
                <c:pt idx="213">
                  <c:v>1.99346357027568</c:v>
                </c:pt>
                <c:pt idx="214">
                  <c:v>1.99636405977043</c:v>
                </c:pt>
                <c:pt idx="215">
                  <c:v>2.0004865515538501</c:v>
                </c:pt>
                <c:pt idx="216">
                  <c:v>2.0025890629195402</c:v>
                </c:pt>
                <c:pt idx="217">
                  <c:v>2.0056950785561201</c:v>
                </c:pt>
                <c:pt idx="218">
                  <c:v>2.0096061839593098</c:v>
                </c:pt>
                <c:pt idx="219">
                  <c:v>2.0151687738765101</c:v>
                </c:pt>
                <c:pt idx="220">
                  <c:v>2.0161320245504202</c:v>
                </c:pt>
                <c:pt idx="221">
                  <c:v>2.0174969459310401</c:v>
                </c:pt>
                <c:pt idx="222">
                  <c:v>2.0232750571841902</c:v>
                </c:pt>
                <c:pt idx="223">
                  <c:v>2.02812889404637</c:v>
                </c:pt>
                <c:pt idx="224">
                  <c:v>2.03044298911448</c:v>
                </c:pt>
                <c:pt idx="225">
                  <c:v>2.0326054108978902</c:v>
                </c:pt>
                <c:pt idx="226">
                  <c:v>2.0343473537350301</c:v>
                </c:pt>
                <c:pt idx="227">
                  <c:v>2.03640001021494</c:v>
                </c:pt>
                <c:pt idx="228">
                  <c:v>2.0470585278684101</c:v>
                </c:pt>
                <c:pt idx="229">
                  <c:v>2.0547923149866998</c:v>
                </c:pt>
                <c:pt idx="230">
                  <c:v>2.0556840948513999</c:v>
                </c:pt>
                <c:pt idx="231">
                  <c:v>2.05864222426389</c:v>
                </c:pt>
                <c:pt idx="232">
                  <c:v>2.0610837739418701</c:v>
                </c:pt>
                <c:pt idx="233">
                  <c:v>2.0649833444421701</c:v>
                </c:pt>
                <c:pt idx="234">
                  <c:v>2.0649213949418299</c:v>
                </c:pt>
                <c:pt idx="235">
                  <c:v>2.06830373618675</c:v>
                </c:pt>
                <c:pt idx="236">
                  <c:v>2.0718053744121101</c:v>
                </c:pt>
                <c:pt idx="237">
                  <c:v>2.0750726114875602</c:v>
                </c:pt>
                <c:pt idx="238">
                  <c:v>2.0771642846799399</c:v>
                </c:pt>
                <c:pt idx="239">
                  <c:v>2.0815865674420202</c:v>
                </c:pt>
                <c:pt idx="240">
                  <c:v>2.0897505499595299</c:v>
                </c:pt>
                <c:pt idx="241">
                  <c:v>2.0997897116015398</c:v>
                </c:pt>
                <c:pt idx="242">
                  <c:v>2.0917685149032201</c:v>
                </c:pt>
                <c:pt idx="243">
                  <c:v>2.0876477309288601</c:v>
                </c:pt>
                <c:pt idx="244">
                  <c:v>2.0888773554423801</c:v>
                </c:pt>
                <c:pt idx="245">
                  <c:v>2.0957560285738501</c:v>
                </c:pt>
                <c:pt idx="246">
                  <c:v>2.0937021876658499</c:v>
                </c:pt>
                <c:pt idx="247">
                  <c:v>2.0944957007949698</c:v>
                </c:pt>
                <c:pt idx="248">
                  <c:v>2.0922336454381099</c:v>
                </c:pt>
                <c:pt idx="249">
                  <c:v>2.0975939480377201</c:v>
                </c:pt>
                <c:pt idx="250">
                  <c:v>2.0958529450608498</c:v>
                </c:pt>
                <c:pt idx="251">
                  <c:v>2.1024967988966998</c:v>
                </c:pt>
                <c:pt idx="252">
                  <c:v>2.1072652616365901</c:v>
                </c:pt>
                <c:pt idx="253">
                  <c:v>2.1085085481409598</c:v>
                </c:pt>
                <c:pt idx="254">
                  <c:v>2.1135647516393998</c:v>
                </c:pt>
                <c:pt idx="255">
                  <c:v>2.1108171174622701</c:v>
                </c:pt>
                <c:pt idx="256">
                  <c:v>2.1124530007283</c:v>
                </c:pt>
                <c:pt idx="257">
                  <c:v>2.11410282652187</c:v>
                </c:pt>
                <c:pt idx="258">
                  <c:v>2.1153205497499501</c:v>
                </c:pt>
                <c:pt idx="259">
                  <c:v>2.1208182678587502</c:v>
                </c:pt>
                <c:pt idx="260">
                  <c:v>2.1208776507702498</c:v>
                </c:pt>
                <c:pt idx="261">
                  <c:v>2.1159784233969701</c:v>
                </c:pt>
                <c:pt idx="262">
                  <c:v>2.1172289666452002</c:v>
                </c:pt>
                <c:pt idx="263">
                  <c:v>2.1216497407275501</c:v>
                </c:pt>
                <c:pt idx="264">
                  <c:v>2.1247537142982398</c:v>
                </c:pt>
                <c:pt idx="265">
                  <c:v>2.1286037680285399</c:v>
                </c:pt>
                <c:pt idx="266">
                  <c:v>2.1323543678678099</c:v>
                </c:pt>
                <c:pt idx="267">
                  <c:v>2.1364356941279099</c:v>
                </c:pt>
                <c:pt idx="268">
                  <c:v>2.1478357149917802</c:v>
                </c:pt>
                <c:pt idx="269">
                  <c:v>2.1460315329911799</c:v>
                </c:pt>
                <c:pt idx="270">
                  <c:v>2.1455379457385999</c:v>
                </c:pt>
                <c:pt idx="271">
                  <c:v>2.1446153644219299</c:v>
                </c:pt>
                <c:pt idx="272">
                  <c:v>2.14675569055562</c:v>
                </c:pt>
                <c:pt idx="273">
                  <c:v>2.1494906573053898</c:v>
                </c:pt>
                <c:pt idx="274">
                  <c:v>2.1539035616248401</c:v>
                </c:pt>
                <c:pt idx="275">
                  <c:v>2.1608499006110802</c:v>
                </c:pt>
                <c:pt idx="276">
                  <c:v>2.1669434973307999</c:v>
                </c:pt>
                <c:pt idx="277">
                  <c:v>2.16934663766934</c:v>
                </c:pt>
                <c:pt idx="278">
                  <c:v>2.17475048014377</c:v>
                </c:pt>
                <c:pt idx="279">
                  <c:v>2.1779190915933402</c:v>
                </c:pt>
                <c:pt idx="280">
                  <c:v>2.1828368329021601</c:v>
                </c:pt>
                <c:pt idx="281">
                  <c:v>2.19373573720884</c:v>
                </c:pt>
                <c:pt idx="282">
                  <c:v>2.1982241205271702</c:v>
                </c:pt>
                <c:pt idx="283">
                  <c:v>2.2049352987671398</c:v>
                </c:pt>
                <c:pt idx="284">
                  <c:v>2.2066353038824902</c:v>
                </c:pt>
                <c:pt idx="285">
                  <c:v>2.2078710196526701</c:v>
                </c:pt>
                <c:pt idx="286">
                  <c:v>2.2082905151464001</c:v>
                </c:pt>
                <c:pt idx="287">
                  <c:v>2.21104866999982</c:v>
                </c:pt>
                <c:pt idx="288">
                  <c:v>2.2099431456648202</c:v>
                </c:pt>
                <c:pt idx="289">
                  <c:v>2.2116536416595598</c:v>
                </c:pt>
                <c:pt idx="290">
                  <c:v>2.2117421078052302</c:v>
                </c:pt>
                <c:pt idx="291">
                  <c:v>2.21345178445456</c:v>
                </c:pt>
                <c:pt idx="292">
                  <c:v>2.2178499131502698</c:v>
                </c:pt>
                <c:pt idx="293">
                  <c:v>2.2184686932760398</c:v>
                </c:pt>
                <c:pt idx="294">
                  <c:v>2.2229655293173098</c:v>
                </c:pt>
                <c:pt idx="295">
                  <c:v>2.2213427644809101</c:v>
                </c:pt>
                <c:pt idx="296">
                  <c:v>2.2204764408027602</c:v>
                </c:pt>
                <c:pt idx="297">
                  <c:v>2.2206785041588799</c:v>
                </c:pt>
                <c:pt idx="298">
                  <c:v>2.22470015292991</c:v>
                </c:pt>
                <c:pt idx="299">
                  <c:v>2.2265533281573</c:v>
                </c:pt>
                <c:pt idx="300">
                  <c:v>2.2314228002859799</c:v>
                </c:pt>
                <c:pt idx="301">
                  <c:v>2.23288438222017</c:v>
                </c:pt>
                <c:pt idx="302">
                  <c:v>2.2045714082536101</c:v>
                </c:pt>
                <c:pt idx="303">
                  <c:v>2.2172388755654402</c:v>
                </c:pt>
                <c:pt idx="304">
                  <c:v>2.2082812305081601</c:v>
                </c:pt>
                <c:pt idx="305">
                  <c:v>2.2193027621296202</c:v>
                </c:pt>
                <c:pt idx="306">
                  <c:v>2.2321170162781598</c:v>
                </c:pt>
                <c:pt idx="307">
                  <c:v>2.2400521922710301</c:v>
                </c:pt>
                <c:pt idx="308">
                  <c:v>2.2273062952970002</c:v>
                </c:pt>
                <c:pt idx="309">
                  <c:v>2.2309011676576098</c:v>
                </c:pt>
                <c:pt idx="310">
                  <c:v>2.23814936555133</c:v>
                </c:pt>
                <c:pt idx="311">
                  <c:v>2.2346130895537599</c:v>
                </c:pt>
                <c:pt idx="312">
                  <c:v>2.2430398155144702</c:v>
                </c:pt>
                <c:pt idx="313">
                  <c:v>2.2385088750871298</c:v>
                </c:pt>
                <c:pt idx="314">
                  <c:v>2.25341062866858</c:v>
                </c:pt>
                <c:pt idx="315">
                  <c:v>2.2655474983145898</c:v>
                </c:pt>
                <c:pt idx="316">
                  <c:v>2.2699154738913401</c:v>
                </c:pt>
                <c:pt idx="317">
                  <c:v>2.2619253714232501</c:v>
                </c:pt>
                <c:pt idx="318">
                  <c:v>2.2541443481455499</c:v>
                </c:pt>
                <c:pt idx="319">
                  <c:v>2.24882456748393</c:v>
                </c:pt>
                <c:pt idx="320">
                  <c:v>2.2529893905829099</c:v>
                </c:pt>
                <c:pt idx="321">
                  <c:v>2.2679650110621101</c:v>
                </c:pt>
                <c:pt idx="322">
                  <c:v>2.26669495065592</c:v>
                </c:pt>
                <c:pt idx="323">
                  <c:v>2.2711082057248402</c:v>
                </c:pt>
                <c:pt idx="324">
                  <c:v>2.2705858508375298</c:v>
                </c:pt>
                <c:pt idx="325">
                  <c:v>2.2711852855021499</c:v>
                </c:pt>
                <c:pt idx="326">
                  <c:v>2.26741511792821</c:v>
                </c:pt>
                <c:pt idx="327">
                  <c:v>2.2456252586449299</c:v>
                </c:pt>
                <c:pt idx="328">
                  <c:v>2.2194412681291298</c:v>
                </c:pt>
                <c:pt idx="329">
                  <c:v>2.2539424826421901</c:v>
                </c:pt>
                <c:pt idx="330">
                  <c:v>2.2664541173633399</c:v>
                </c:pt>
                <c:pt idx="331">
                  <c:v>2.26461828952828</c:v>
                </c:pt>
                <c:pt idx="332">
                  <c:v>2.30855414896341</c:v>
                </c:pt>
                <c:pt idx="333">
                  <c:v>2.3173289632836198</c:v>
                </c:pt>
                <c:pt idx="334">
                  <c:v>2.3205129732791701</c:v>
                </c:pt>
                <c:pt idx="335">
                  <c:v>2.34451867998775</c:v>
                </c:pt>
                <c:pt idx="336">
                  <c:v>2.3597017829593501</c:v>
                </c:pt>
                <c:pt idx="337">
                  <c:v>2.38337195154421</c:v>
                </c:pt>
                <c:pt idx="338">
                  <c:v>2.3897593883743502</c:v>
                </c:pt>
                <c:pt idx="339">
                  <c:v>2.40009748748846</c:v>
                </c:pt>
                <c:pt idx="340">
                  <c:v>2.3824807719302901</c:v>
                </c:pt>
                <c:pt idx="341">
                  <c:v>2.4122069845216698</c:v>
                </c:pt>
                <c:pt idx="342">
                  <c:v>2.4109043927500302</c:v>
                </c:pt>
                <c:pt idx="343">
                  <c:v>2.4135322785381201</c:v>
                </c:pt>
                <c:pt idx="344">
                  <c:v>2.40863280801269</c:v>
                </c:pt>
                <c:pt idx="345">
                  <c:v>2.40648912481356</c:v>
                </c:pt>
                <c:pt idx="346">
                  <c:v>2.4062966056835799</c:v>
                </c:pt>
                <c:pt idx="347">
                  <c:v>2.4074083147154002</c:v>
                </c:pt>
                <c:pt idx="348">
                  <c:v>2.3997768303577498</c:v>
                </c:pt>
                <c:pt idx="349">
                  <c:v>2.3872259975349799</c:v>
                </c:pt>
                <c:pt idx="350">
                  <c:v>2.3930579906469598</c:v>
                </c:pt>
                <c:pt idx="351">
                  <c:v>2.3941181153368198</c:v>
                </c:pt>
                <c:pt idx="352">
                  <c:v>2.39445089775485</c:v>
                </c:pt>
                <c:pt idx="353">
                  <c:v>2.3857350964870201</c:v>
                </c:pt>
                <c:pt idx="354">
                  <c:v>2.36889180670582</c:v>
                </c:pt>
                <c:pt idx="355">
                  <c:v>2.3704884397835402</c:v>
                </c:pt>
                <c:pt idx="356">
                  <c:v>2.3899217040128899</c:v>
                </c:pt>
                <c:pt idx="357">
                  <c:v>2.40721278754142</c:v>
                </c:pt>
                <c:pt idx="358">
                  <c:v>2.3943582712559501</c:v>
                </c:pt>
                <c:pt idx="359">
                  <c:v>2.3917484207402802</c:v>
                </c:pt>
                <c:pt idx="360">
                  <c:v>2.41692396461699</c:v>
                </c:pt>
                <c:pt idx="361">
                  <c:v>2.4176780448939499</c:v>
                </c:pt>
                <c:pt idx="362">
                  <c:v>2.39342873410367</c:v>
                </c:pt>
                <c:pt idx="363">
                  <c:v>2.3931654569429202</c:v>
                </c:pt>
                <c:pt idx="364">
                  <c:v>2.4199593373988502</c:v>
                </c:pt>
                <c:pt idx="365">
                  <c:v>2.4206659655253699</c:v>
                </c:pt>
                <c:pt idx="366">
                  <c:v>2.3977180521721899</c:v>
                </c:pt>
                <c:pt idx="367">
                  <c:v>2.3730695105958599</c:v>
                </c:pt>
                <c:pt idx="368">
                  <c:v>2.39482106572998</c:v>
                </c:pt>
                <c:pt idx="369">
                  <c:v>2.39024695749444</c:v>
                </c:pt>
                <c:pt idx="370">
                  <c:v>2.3789649918550602</c:v>
                </c:pt>
                <c:pt idx="371">
                  <c:v>2.3816770119457802</c:v>
                </c:pt>
                <c:pt idx="372">
                  <c:v>2.4382156425323598</c:v>
                </c:pt>
                <c:pt idx="373">
                  <c:v>2.4351678729791901</c:v>
                </c:pt>
                <c:pt idx="374">
                  <c:v>2.4394854256179799</c:v>
                </c:pt>
                <c:pt idx="375">
                  <c:v>2.4147978331107298</c:v>
                </c:pt>
                <c:pt idx="376">
                  <c:v>2.4106926767944401</c:v>
                </c:pt>
                <c:pt idx="377">
                  <c:v>2.38511522749365</c:v>
                </c:pt>
                <c:pt idx="378">
                  <c:v>2.38153755465241</c:v>
                </c:pt>
                <c:pt idx="379">
                  <c:v>2.4075487078243301</c:v>
                </c:pt>
                <c:pt idx="380">
                  <c:v>2.4081457799038701</c:v>
                </c:pt>
                <c:pt idx="381">
                  <c:v>2.4184550519876402</c:v>
                </c:pt>
                <c:pt idx="382">
                  <c:v>2.51418475831046</c:v>
                </c:pt>
                <c:pt idx="383">
                  <c:v>2.5683654398520499</c:v>
                </c:pt>
                <c:pt idx="384">
                  <c:v>2.5770542201350701</c:v>
                </c:pt>
                <c:pt idx="385">
                  <c:v>2.6127670375176999</c:v>
                </c:pt>
                <c:pt idx="386">
                  <c:v>2.6265728985439498</c:v>
                </c:pt>
                <c:pt idx="387">
                  <c:v>2.6401995587415898</c:v>
                </c:pt>
                <c:pt idx="388">
                  <c:v>2.6561014806838901</c:v>
                </c:pt>
                <c:pt idx="389">
                  <c:v>2.63814623467447</c:v>
                </c:pt>
                <c:pt idx="390">
                  <c:v>2.6142710112506702</c:v>
                </c:pt>
                <c:pt idx="391">
                  <c:v>2.5211768205400298</c:v>
                </c:pt>
                <c:pt idx="392">
                  <c:v>2.5169916670179302</c:v>
                </c:pt>
                <c:pt idx="393">
                  <c:v>2.5176058129846899</c:v>
                </c:pt>
                <c:pt idx="394">
                  <c:v>2.5508835266207202</c:v>
                </c:pt>
                <c:pt idx="395">
                  <c:v>2.5352721194378001</c:v>
                </c:pt>
                <c:pt idx="396">
                  <c:v>2.5318748547977501</c:v>
                </c:pt>
                <c:pt idx="397">
                  <c:v>2.55906719073828</c:v>
                </c:pt>
                <c:pt idx="398">
                  <c:v>2.5495474607887298</c:v>
                </c:pt>
                <c:pt idx="399">
                  <c:v>2.53626431851802</c:v>
                </c:pt>
                <c:pt idx="400">
                  <c:v>2.5360106920861698</c:v>
                </c:pt>
                <c:pt idx="401">
                  <c:v>2.5165594900778698</c:v>
                </c:pt>
                <c:pt idx="402">
                  <c:v>2.5250201630835098</c:v>
                </c:pt>
                <c:pt idx="403">
                  <c:v>2.5052997556098302</c:v>
                </c:pt>
                <c:pt idx="404">
                  <c:v>2.5102001219318</c:v>
                </c:pt>
                <c:pt idx="405">
                  <c:v>2.5537972776495201</c:v>
                </c:pt>
                <c:pt idx="406">
                  <c:v>2.5303278806679201</c:v>
                </c:pt>
                <c:pt idx="407">
                  <c:v>2.5253684380218102</c:v>
                </c:pt>
                <c:pt idx="408">
                  <c:v>2.5642843656517198</c:v>
                </c:pt>
                <c:pt idx="409">
                  <c:v>2.5826959273971002</c:v>
                </c:pt>
                <c:pt idx="410">
                  <c:v>2.6580331675992799</c:v>
                </c:pt>
                <c:pt idx="411">
                  <c:v>2.6409685946632901</c:v>
                </c:pt>
                <c:pt idx="412">
                  <c:v>2.64927179992491</c:v>
                </c:pt>
                <c:pt idx="413">
                  <c:v>2.7067106618190802</c:v>
                </c:pt>
                <c:pt idx="414">
                  <c:v>2.7789852499109799</c:v>
                </c:pt>
                <c:pt idx="415">
                  <c:v>2.7777347065485198</c:v>
                </c:pt>
                <c:pt idx="416">
                  <c:v>2.7856679168704201</c:v>
                </c:pt>
                <c:pt idx="417">
                  <c:v>2.7902196982465801</c:v>
                </c:pt>
                <c:pt idx="418">
                  <c:v>2.7641032418710001</c:v>
                </c:pt>
                <c:pt idx="419">
                  <c:v>2.82225444587348</c:v>
                </c:pt>
                <c:pt idx="420">
                  <c:v>2.8054902544649898</c:v>
                </c:pt>
                <c:pt idx="421">
                  <c:v>2.8308182204822998</c:v>
                </c:pt>
                <c:pt idx="422">
                  <c:v>2.8411507069870598</c:v>
                </c:pt>
                <c:pt idx="423">
                  <c:v>2.8563849570779198</c:v>
                </c:pt>
                <c:pt idx="424">
                  <c:v>2.8484727707468198</c:v>
                </c:pt>
                <c:pt idx="425">
                  <c:v>2.8412376499091199</c:v>
                </c:pt>
                <c:pt idx="426">
                  <c:v>2.8430958193321598</c:v>
                </c:pt>
                <c:pt idx="427">
                  <c:v>2.8484777997181601</c:v>
                </c:pt>
                <c:pt idx="428">
                  <c:v>2.87090386543534</c:v>
                </c:pt>
                <c:pt idx="429">
                  <c:v>2.8748111655962001</c:v>
                </c:pt>
                <c:pt idx="430">
                  <c:v>2.8694065206048802</c:v>
                </c:pt>
                <c:pt idx="431">
                  <c:v>2.8744451984550601</c:v>
                </c:pt>
                <c:pt idx="432">
                  <c:v>2.8613952172540702</c:v>
                </c:pt>
                <c:pt idx="433">
                  <c:v>2.9057439817262898</c:v>
                </c:pt>
                <c:pt idx="434">
                  <c:v>2.9316574065553298</c:v>
                </c:pt>
                <c:pt idx="435">
                  <c:v>2.9388428988587898</c:v>
                </c:pt>
                <c:pt idx="436">
                  <c:v>2.9531962075768199</c:v>
                </c:pt>
                <c:pt idx="437">
                  <c:v>2.9450453860439101</c:v>
                </c:pt>
                <c:pt idx="438">
                  <c:v>2.9414524306729399</c:v>
                </c:pt>
                <c:pt idx="439">
                  <c:v>2.9781235181261398</c:v>
                </c:pt>
                <c:pt idx="440">
                  <c:v>2.9844162931199398</c:v>
                </c:pt>
                <c:pt idx="441">
                  <c:v>2.9995383304771699</c:v>
                </c:pt>
                <c:pt idx="442">
                  <c:v>3.0175505581516902</c:v>
                </c:pt>
                <c:pt idx="443">
                  <c:v>3.0343824551650602</c:v>
                </c:pt>
                <c:pt idx="444">
                  <c:v>3.0256737775187399</c:v>
                </c:pt>
                <c:pt idx="445">
                  <c:v>3.0308688593947402</c:v>
                </c:pt>
                <c:pt idx="446">
                  <c:v>3.03917040920062</c:v>
                </c:pt>
                <c:pt idx="447">
                  <c:v>3.0484246830966302</c:v>
                </c:pt>
                <c:pt idx="448">
                  <c:v>3.0526345575839899</c:v>
                </c:pt>
                <c:pt idx="449">
                  <c:v>3.0568349827352299</c:v>
                </c:pt>
                <c:pt idx="450">
                  <c:v>3.0578957044742401</c:v>
                </c:pt>
                <c:pt idx="451">
                  <c:v>3.0636812431471001</c:v>
                </c:pt>
                <c:pt idx="452">
                  <c:v>3.0678907411751899</c:v>
                </c:pt>
                <c:pt idx="453">
                  <c:v>3.0711549769238</c:v>
                </c:pt>
                <c:pt idx="454">
                  <c:v>3.0832983237025502</c:v>
                </c:pt>
                <c:pt idx="455">
                  <c:v>3.0841678138298398</c:v>
                </c:pt>
                <c:pt idx="456">
                  <c:v>3.0944195876430101</c:v>
                </c:pt>
                <c:pt idx="457">
                  <c:v>3.0980214920430198</c:v>
                </c:pt>
                <c:pt idx="458">
                  <c:v>3.1031146393759399</c:v>
                </c:pt>
                <c:pt idx="459">
                  <c:v>3.1133456083419602</c:v>
                </c:pt>
                <c:pt idx="460">
                  <c:v>3.1384111538347299</c:v>
                </c:pt>
                <c:pt idx="461">
                  <c:v>3.1496654962323798</c:v>
                </c:pt>
                <c:pt idx="462">
                  <c:v>3.1582987293575502</c:v>
                </c:pt>
                <c:pt idx="463">
                  <c:v>3.1668703521090298</c:v>
                </c:pt>
                <c:pt idx="464">
                  <c:v>3.18114977052669</c:v>
                </c:pt>
                <c:pt idx="465">
                  <c:v>3.19147260153205</c:v>
                </c:pt>
                <c:pt idx="466">
                  <c:v>3.1902917566694802</c:v>
                </c:pt>
                <c:pt idx="467">
                  <c:v>3.2088720158603201</c:v>
                </c:pt>
                <c:pt idx="468">
                  <c:v>3.2223942025351602</c:v>
                </c:pt>
                <c:pt idx="469">
                  <c:v>3.2281687329461</c:v>
                </c:pt>
                <c:pt idx="470">
                  <c:v>3.2420434021603</c:v>
                </c:pt>
                <c:pt idx="471">
                  <c:v>3.2504240843548899</c:v>
                </c:pt>
                <c:pt idx="472">
                  <c:v>3.26184932501139</c:v>
                </c:pt>
                <c:pt idx="473">
                  <c:v>3.27775410232015</c:v>
                </c:pt>
                <c:pt idx="474">
                  <c:v>3.2834475611958802</c:v>
                </c:pt>
                <c:pt idx="475">
                  <c:v>3.2897649143036198</c:v>
                </c:pt>
                <c:pt idx="476">
                  <c:v>3.28815292949561</c:v>
                </c:pt>
                <c:pt idx="477">
                  <c:v>3.2882417096247099</c:v>
                </c:pt>
                <c:pt idx="478">
                  <c:v>3.2904481198118698</c:v>
                </c:pt>
                <c:pt idx="479">
                  <c:v>3.2415520607514599</c:v>
                </c:pt>
                <c:pt idx="480">
                  <c:v>3.24236244876665</c:v>
                </c:pt>
                <c:pt idx="481">
                  <c:v>3.2152887223194502</c:v>
                </c:pt>
                <c:pt idx="482">
                  <c:v>3.2754821424899898</c:v>
                </c:pt>
                <c:pt idx="483">
                  <c:v>3.2694225005263902</c:v>
                </c:pt>
                <c:pt idx="484">
                  <c:v>3.2729240520244498</c:v>
                </c:pt>
                <c:pt idx="485">
                  <c:v>3.2651344927806298</c:v>
                </c:pt>
                <c:pt idx="486">
                  <c:v>3.2569716565486799</c:v>
                </c:pt>
                <c:pt idx="487">
                  <c:v>3.2163897897080802</c:v>
                </c:pt>
                <c:pt idx="488">
                  <c:v>3.2859474353003102</c:v>
                </c:pt>
                <c:pt idx="489">
                  <c:v>3.3105394659060998</c:v>
                </c:pt>
                <c:pt idx="490">
                  <c:v>3.3196434494373399</c:v>
                </c:pt>
                <c:pt idx="491">
                  <c:v>3.3935187947611198</c:v>
                </c:pt>
                <c:pt idx="492">
                  <c:v>3.4336776961783202</c:v>
                </c:pt>
                <c:pt idx="493">
                  <c:v>3.4291795783963299</c:v>
                </c:pt>
                <c:pt idx="494">
                  <c:v>3.4920570151458001</c:v>
                </c:pt>
                <c:pt idx="495">
                  <c:v>3.4610475488513099</c:v>
                </c:pt>
                <c:pt idx="496">
                  <c:v>3.47613425511675</c:v>
                </c:pt>
                <c:pt idx="497">
                  <c:v>3.3973302915532502</c:v>
                </c:pt>
                <c:pt idx="498">
                  <c:v>3.4425453604035399</c:v>
                </c:pt>
                <c:pt idx="499">
                  <c:v>3.4302898989205</c:v>
                </c:pt>
                <c:pt idx="500">
                  <c:v>3.4326430777911598</c:v>
                </c:pt>
                <c:pt idx="501">
                  <c:v>3.41589177957154</c:v>
                </c:pt>
                <c:pt idx="502">
                  <c:v>3.4253982063940902</c:v>
                </c:pt>
                <c:pt idx="503">
                  <c:v>3.4277514549618799</c:v>
                </c:pt>
                <c:pt idx="504">
                  <c:v>3.4775738223597501</c:v>
                </c:pt>
                <c:pt idx="505">
                  <c:v>3.4914841176491902</c:v>
                </c:pt>
                <c:pt idx="506">
                  <c:v>3.4823713441021198</c:v>
                </c:pt>
                <c:pt idx="507">
                  <c:v>3.476834373665</c:v>
                </c:pt>
                <c:pt idx="508">
                  <c:v>3.4989574707846298</c:v>
                </c:pt>
                <c:pt idx="509">
                  <c:v>3.5573025866099699</c:v>
                </c:pt>
                <c:pt idx="510">
                  <c:v>3.6200462896325898</c:v>
                </c:pt>
                <c:pt idx="511">
                  <c:v>3.6276447667945302</c:v>
                </c:pt>
                <c:pt idx="512">
                  <c:v>3.64770201471014</c:v>
                </c:pt>
                <c:pt idx="513">
                  <c:v>3.6510287189475501</c:v>
                </c:pt>
                <c:pt idx="514">
                  <c:v>3.6463554021873001</c:v>
                </c:pt>
                <c:pt idx="515">
                  <c:v>3.58320052662142</c:v>
                </c:pt>
                <c:pt idx="516">
                  <c:v>3.6141450463693201</c:v>
                </c:pt>
                <c:pt idx="517">
                  <c:v>3.6093743749081102</c:v>
                </c:pt>
                <c:pt idx="518">
                  <c:v>3.6444574938322201</c:v>
                </c:pt>
                <c:pt idx="519">
                  <c:v>3.67307741853128</c:v>
                </c:pt>
                <c:pt idx="520">
                  <c:v>3.64310510679607</c:v>
                </c:pt>
                <c:pt idx="521">
                  <c:v>3.61253945495005</c:v>
                </c:pt>
                <c:pt idx="522">
                  <c:v>3.64233568037448</c:v>
                </c:pt>
                <c:pt idx="523">
                  <c:v>3.6356702060793902</c:v>
                </c:pt>
                <c:pt idx="524">
                  <c:v>3.52660009989701</c:v>
                </c:pt>
                <c:pt idx="525">
                  <c:v>3.6439265586204801</c:v>
                </c:pt>
                <c:pt idx="526">
                  <c:v>3.6266543467326202</c:v>
                </c:pt>
                <c:pt idx="527">
                  <c:v>3.5568049840145499</c:v>
                </c:pt>
                <c:pt idx="528">
                  <c:v>3.5676390119958601</c:v>
                </c:pt>
                <c:pt idx="529">
                  <c:v>3.7242333911493999</c:v>
                </c:pt>
                <c:pt idx="530">
                  <c:v>3.75681670908856</c:v>
                </c:pt>
                <c:pt idx="531">
                  <c:v>3.67897546687625</c:v>
                </c:pt>
                <c:pt idx="532">
                  <c:v>3.71959135603056</c:v>
                </c:pt>
                <c:pt idx="533">
                  <c:v>3.7422511065715001</c:v>
                </c:pt>
                <c:pt idx="534">
                  <c:v>3.7990135713559701</c:v>
                </c:pt>
                <c:pt idx="535">
                  <c:v>3.8432074962315599</c:v>
                </c:pt>
                <c:pt idx="536">
                  <c:v>3.9186381297601001</c:v>
                </c:pt>
                <c:pt idx="537">
                  <c:v>3.9557162837438899</c:v>
                </c:pt>
                <c:pt idx="538">
                  <c:v>4.1340676638290503</c:v>
                </c:pt>
                <c:pt idx="539">
                  <c:v>4.1564412380256899</c:v>
                </c:pt>
                <c:pt idx="540">
                  <c:v>4.2264398649152799</c:v>
                </c:pt>
                <c:pt idx="541">
                  <c:v>4.3209895511332999</c:v>
                </c:pt>
                <c:pt idx="542">
                  <c:v>4.4014506975649503</c:v>
                </c:pt>
                <c:pt idx="543">
                  <c:v>4.2573912162336498</c:v>
                </c:pt>
                <c:pt idx="544">
                  <c:v>4.2618785065755604</c:v>
                </c:pt>
                <c:pt idx="545">
                  <c:v>4.1820535221473998</c:v>
                </c:pt>
                <c:pt idx="546">
                  <c:v>4.1931401460346196</c:v>
                </c:pt>
                <c:pt idx="547">
                  <c:v>4.3399335962669996</c:v>
                </c:pt>
                <c:pt idx="548">
                  <c:v>4.35100042693748</c:v>
                </c:pt>
                <c:pt idx="549">
                  <c:v>4.4466310653211396</c:v>
                </c:pt>
                <c:pt idx="550">
                  <c:v>4.4698069064335897</c:v>
                </c:pt>
                <c:pt idx="551">
                  <c:v>4.5189122051076698</c:v>
                </c:pt>
                <c:pt idx="552">
                  <c:v>4.5665912477837596</c:v>
                </c:pt>
                <c:pt idx="553">
                  <c:v>4.5730529743993698</c:v>
                </c:pt>
                <c:pt idx="554">
                  <c:v>4.5797387778479504</c:v>
                </c:pt>
                <c:pt idx="555">
                  <c:v>4.58620078926349</c:v>
                </c:pt>
                <c:pt idx="556">
                  <c:v>4.5936212621405197</c:v>
                </c:pt>
                <c:pt idx="557">
                  <c:v>4.6140766576208296</c:v>
                </c:pt>
                <c:pt idx="558">
                  <c:v>4.6210439133738399</c:v>
                </c:pt>
                <c:pt idx="559">
                  <c:v>4.6280124475952</c:v>
                </c:pt>
                <c:pt idx="560">
                  <c:v>4.6345333171338696</c:v>
                </c:pt>
                <c:pt idx="561">
                  <c:v>4.6417631891085902</c:v>
                </c:pt>
                <c:pt idx="562">
                  <c:v>4.66244224411607</c:v>
                </c:pt>
                <c:pt idx="563">
                  <c:v>4.7520683713747198</c:v>
                </c:pt>
                <c:pt idx="564">
                  <c:v>4.7490745683007498</c:v>
                </c:pt>
                <c:pt idx="565">
                  <c:v>4.7132665460557597</c:v>
                </c:pt>
                <c:pt idx="566">
                  <c:v>4.7351078232301802</c:v>
                </c:pt>
                <c:pt idx="567">
                  <c:v>4.7652704600641602</c:v>
                </c:pt>
                <c:pt idx="568">
                  <c:v>4.7924372669569903</c:v>
                </c:pt>
                <c:pt idx="569">
                  <c:v>4.7895138802241402</c:v>
                </c:pt>
                <c:pt idx="570">
                  <c:v>4.6571796117135502</c:v>
                </c:pt>
                <c:pt idx="571">
                  <c:v>4.77554183154525</c:v>
                </c:pt>
                <c:pt idx="572">
                  <c:v>4.8950067860031803</c:v>
                </c:pt>
                <c:pt idx="573">
                  <c:v>4.9196580401774996</c:v>
                </c:pt>
                <c:pt idx="574">
                  <c:v>4.9510700567640296</c:v>
                </c:pt>
                <c:pt idx="575">
                  <c:v>4.9709486030419399</c:v>
                </c:pt>
                <c:pt idx="576">
                  <c:v>4.9753727472986498</c:v>
                </c:pt>
                <c:pt idx="577">
                  <c:v>4.9929855668240801</c:v>
                </c:pt>
                <c:pt idx="578">
                  <c:v>4.8871842026630796</c:v>
                </c:pt>
                <c:pt idx="579">
                  <c:v>4.8128990027825997</c:v>
                </c:pt>
                <c:pt idx="580">
                  <c:v>4.8756543928798903</c:v>
                </c:pt>
                <c:pt idx="581">
                  <c:v>4.8331386865739701</c:v>
                </c:pt>
                <c:pt idx="582">
                  <c:v>4.8367200423407297</c:v>
                </c:pt>
                <c:pt idx="583">
                  <c:v>4.83101271269076</c:v>
                </c:pt>
                <c:pt idx="584">
                  <c:v>4.98503989100948</c:v>
                </c:pt>
                <c:pt idx="585">
                  <c:v>5.0395313620581099</c:v>
                </c:pt>
                <c:pt idx="586">
                  <c:v>5.1585751718926396</c:v>
                </c:pt>
                <c:pt idx="587">
                  <c:v>5.2537818352650998</c:v>
                </c:pt>
                <c:pt idx="588">
                  <c:v>5.2816899243740201</c:v>
                </c:pt>
                <c:pt idx="589">
                  <c:v>5.3596159775182404</c:v>
                </c:pt>
                <c:pt idx="590">
                  <c:v>5.3278870509313299</c:v>
                </c:pt>
                <c:pt idx="591">
                  <c:v>5.2288416306545198</c:v>
                </c:pt>
                <c:pt idx="592">
                  <c:v>5.36488563220089</c:v>
                </c:pt>
                <c:pt idx="593">
                  <c:v>5.37952640509116</c:v>
                </c:pt>
                <c:pt idx="594">
                  <c:v>5.3633340306118402</c:v>
                </c:pt>
                <c:pt idx="595">
                  <c:v>5.3587751966858201</c:v>
                </c:pt>
                <c:pt idx="596">
                  <c:v>5.3641446894328997</c:v>
                </c:pt>
                <c:pt idx="597">
                  <c:v>5.5606494018408901</c:v>
                </c:pt>
                <c:pt idx="598">
                  <c:v>5.5551999654270903</c:v>
                </c:pt>
                <c:pt idx="599">
                  <c:v>5.66521514554241</c:v>
                </c:pt>
                <c:pt idx="600">
                  <c:v>5.6972859284813202</c:v>
                </c:pt>
                <c:pt idx="601">
                  <c:v>5.7449209361293496</c:v>
                </c:pt>
                <c:pt idx="602">
                  <c:v>5.7882146603040203</c:v>
                </c:pt>
                <c:pt idx="603">
                  <c:v>5.85542162072481</c:v>
                </c:pt>
                <c:pt idx="604">
                  <c:v>5.7704008987918902</c:v>
                </c:pt>
                <c:pt idx="605">
                  <c:v>5.8618790642404397</c:v>
                </c:pt>
                <c:pt idx="606">
                  <c:v>5.9318171433558904</c:v>
                </c:pt>
                <c:pt idx="607">
                  <c:v>6.0438039192053097</c:v>
                </c:pt>
                <c:pt idx="608">
                  <c:v>6.08945881401098</c:v>
                </c:pt>
                <c:pt idx="609">
                  <c:v>6.17913218450611</c:v>
                </c:pt>
                <c:pt idx="610">
                  <c:v>6.3776182685368097</c:v>
                </c:pt>
                <c:pt idx="611">
                  <c:v>6.3943084955455696</c:v>
                </c:pt>
                <c:pt idx="612">
                  <c:v>6.2729445203001202</c:v>
                </c:pt>
                <c:pt idx="613">
                  <c:v>6.30317383994345</c:v>
                </c:pt>
                <c:pt idx="614">
                  <c:v>6.3380303912783296</c:v>
                </c:pt>
                <c:pt idx="615">
                  <c:v>6.3706332196110704</c:v>
                </c:pt>
                <c:pt idx="616">
                  <c:v>6.4066081854022103</c:v>
                </c:pt>
                <c:pt idx="617">
                  <c:v>6.47225669947803</c:v>
                </c:pt>
                <c:pt idx="618">
                  <c:v>6.4729427586881698</c:v>
                </c:pt>
                <c:pt idx="619">
                  <c:v>6.4778298304709798</c:v>
                </c:pt>
                <c:pt idx="620">
                  <c:v>6.4873651959814396</c:v>
                </c:pt>
                <c:pt idx="621">
                  <c:v>6.4486356257614297</c:v>
                </c:pt>
                <c:pt idx="622">
                  <c:v>6.4993670422292897</c:v>
                </c:pt>
                <c:pt idx="623">
                  <c:v>6.4842235170208999</c:v>
                </c:pt>
                <c:pt idx="624">
                  <c:v>6.49247793355807</c:v>
                </c:pt>
                <c:pt idx="625">
                  <c:v>6.5033788040085101</c:v>
                </c:pt>
                <c:pt idx="626">
                  <c:v>6.52738927855291</c:v>
                </c:pt>
                <c:pt idx="627">
                  <c:v>6.54310070454639</c:v>
                </c:pt>
                <c:pt idx="628">
                  <c:v>6.54179208440548</c:v>
                </c:pt>
                <c:pt idx="629">
                  <c:v>6.5281851568699096</c:v>
                </c:pt>
                <c:pt idx="630">
                  <c:v>6.5924747242947701</c:v>
                </c:pt>
                <c:pt idx="631">
                  <c:v>6.6443113530518998</c:v>
                </c:pt>
                <c:pt idx="632">
                  <c:v>6.68238990141624</c:v>
                </c:pt>
                <c:pt idx="633">
                  <c:v>6.60754713452038</c:v>
                </c:pt>
                <c:pt idx="634">
                  <c:v>6.6680392285369097</c:v>
                </c:pt>
                <c:pt idx="635">
                  <c:v>6.7103079292066097</c:v>
                </c:pt>
                <c:pt idx="636">
                  <c:v>6.7470200238873002</c:v>
                </c:pt>
                <c:pt idx="637">
                  <c:v>6.7072800759466</c:v>
                </c:pt>
                <c:pt idx="638">
                  <c:v>6.7827168549607704</c:v>
                </c:pt>
                <c:pt idx="639">
                  <c:v>6.8051201687327101</c:v>
                </c:pt>
                <c:pt idx="640">
                  <c:v>6.93649981871026</c:v>
                </c:pt>
                <c:pt idx="641">
                  <c:v>7.0785870809967202</c:v>
                </c:pt>
                <c:pt idx="642">
                  <c:v>7.0706590634660103</c:v>
                </c:pt>
                <c:pt idx="643">
                  <c:v>7.0064574791697396</c:v>
                </c:pt>
                <c:pt idx="644">
                  <c:v>7.0103530695281497</c:v>
                </c:pt>
                <c:pt idx="645">
                  <c:v>6.6819881317514502</c:v>
                </c:pt>
                <c:pt idx="646">
                  <c:v>6.9247581245542502</c:v>
                </c:pt>
                <c:pt idx="647">
                  <c:v>6.9850173697541198</c:v>
                </c:pt>
                <c:pt idx="648">
                  <c:v>6.8909291857835298</c:v>
                </c:pt>
                <c:pt idx="649">
                  <c:v>6.4492206249748101</c:v>
                </c:pt>
                <c:pt idx="650">
                  <c:v>6.5415025228975701</c:v>
                </c:pt>
                <c:pt idx="651">
                  <c:v>7.3253642287138598</c:v>
                </c:pt>
                <c:pt idx="652">
                  <c:v>7.6844609085696503</c:v>
                </c:pt>
                <c:pt idx="653">
                  <c:v>7.6254442487918297</c:v>
                </c:pt>
                <c:pt idx="654">
                  <c:v>7.5444620308696599</c:v>
                </c:pt>
                <c:pt idx="655">
                  <c:v>7.2522650164140803</c:v>
                </c:pt>
                <c:pt idx="656">
                  <c:v>7.2249239773021996</c:v>
                </c:pt>
                <c:pt idx="657">
                  <c:v>7.1148883851278901</c:v>
                </c:pt>
                <c:pt idx="658">
                  <c:v>7.1357421229847002</c:v>
                </c:pt>
                <c:pt idx="659">
                  <c:v>7.2580844216832698</c:v>
                </c:pt>
                <c:pt idx="660">
                  <c:v>7.2812449690728602</c:v>
                </c:pt>
                <c:pt idx="661">
                  <c:v>7.1099172749505701</c:v>
                </c:pt>
                <c:pt idx="662">
                  <c:v>7.2971569463863997</c:v>
                </c:pt>
                <c:pt idx="663">
                  <c:v>7.1396842994833802</c:v>
                </c:pt>
                <c:pt idx="664">
                  <c:v>7.3148136156654102</c:v>
                </c:pt>
                <c:pt idx="665">
                  <c:v>7.3583879603739302</c:v>
                </c:pt>
                <c:pt idx="666">
                  <c:v>7.1599322370826401</c:v>
                </c:pt>
                <c:pt idx="667">
                  <c:v>7.0328434398744202</c:v>
                </c:pt>
                <c:pt idx="668">
                  <c:v>7.1484282218087598</c:v>
                </c:pt>
                <c:pt idx="669">
                  <c:v>7.5852400767306101</c:v>
                </c:pt>
                <c:pt idx="670">
                  <c:v>8.0584225231972102</c:v>
                </c:pt>
                <c:pt idx="671">
                  <c:v>7.9443152602687404</c:v>
                </c:pt>
                <c:pt idx="672">
                  <c:v>7.9838382286885796</c:v>
                </c:pt>
                <c:pt idx="673">
                  <c:v>8.1023104041640899</c:v>
                </c:pt>
                <c:pt idx="674">
                  <c:v>8.1365426656216808</c:v>
                </c:pt>
                <c:pt idx="675">
                  <c:v>8.3794754199891504</c:v>
                </c:pt>
                <c:pt idx="676">
                  <c:v>8.5019833506293896</c:v>
                </c:pt>
                <c:pt idx="677">
                  <c:v>8.38720657539589</c:v>
                </c:pt>
                <c:pt idx="678">
                  <c:v>8.7761381187101506</c:v>
                </c:pt>
                <c:pt idx="679">
                  <c:v>9.1875283691628091</c:v>
                </c:pt>
                <c:pt idx="680">
                  <c:v>9.4860954785754892</c:v>
                </c:pt>
                <c:pt idx="681">
                  <c:v>9.98976920410594</c:v>
                </c:pt>
                <c:pt idx="682">
                  <c:v>10.069757286123201</c:v>
                </c:pt>
                <c:pt idx="683">
                  <c:v>10.2558363310135</c:v>
                </c:pt>
                <c:pt idx="684">
                  <c:v>10.263302579862501</c:v>
                </c:pt>
                <c:pt idx="685">
                  <c:v>10.5221738608343</c:v>
                </c:pt>
                <c:pt idx="686">
                  <c:v>10.4711413176093</c:v>
                </c:pt>
                <c:pt idx="687">
                  <c:v>10.7422496374635</c:v>
                </c:pt>
                <c:pt idx="688">
                  <c:v>10.6108719243973</c:v>
                </c:pt>
                <c:pt idx="689">
                  <c:v>10.628252532609499</c:v>
                </c:pt>
                <c:pt idx="690">
                  <c:v>10.4174942848878</c:v>
                </c:pt>
                <c:pt idx="691">
                  <c:v>10.5014905413069</c:v>
                </c:pt>
                <c:pt idx="692">
                  <c:v>10.831888436717501</c:v>
                </c:pt>
                <c:pt idx="693">
                  <c:v>10.852035749209801</c:v>
                </c:pt>
                <c:pt idx="694">
                  <c:v>10.963822569462399</c:v>
                </c:pt>
                <c:pt idx="695">
                  <c:v>11.0154073546517</c:v>
                </c:pt>
                <c:pt idx="696">
                  <c:v>11.210820681123201</c:v>
                </c:pt>
                <c:pt idx="697">
                  <c:v>11.138735104143599</c:v>
                </c:pt>
                <c:pt idx="698">
                  <c:v>11.1000836933322</c:v>
                </c:pt>
                <c:pt idx="699">
                  <c:v>11.096531666550399</c:v>
                </c:pt>
                <c:pt idx="700">
                  <c:v>10.8193403055199</c:v>
                </c:pt>
                <c:pt idx="701">
                  <c:v>10.925964904230799</c:v>
                </c:pt>
                <c:pt idx="702">
                  <c:v>11.354863656546399</c:v>
                </c:pt>
                <c:pt idx="703">
                  <c:v>11.4692411981588</c:v>
                </c:pt>
                <c:pt idx="704">
                  <c:v>11.7005299161609</c:v>
                </c:pt>
                <c:pt idx="705">
                  <c:v>12.148987826787501</c:v>
                </c:pt>
                <c:pt idx="706">
                  <c:v>12.3820783072322</c:v>
                </c:pt>
                <c:pt idx="707">
                  <c:v>12.5595877818447</c:v>
                </c:pt>
                <c:pt idx="708">
                  <c:v>12.818440886028499</c:v>
                </c:pt>
                <c:pt idx="709">
                  <c:v>12.5884780565332</c:v>
                </c:pt>
                <c:pt idx="710">
                  <c:v>12.797962919872001</c:v>
                </c:pt>
                <c:pt idx="711">
                  <c:v>13.1357011613274</c:v>
                </c:pt>
                <c:pt idx="712">
                  <c:v>13.77230978241</c:v>
                </c:pt>
                <c:pt idx="713">
                  <c:v>13.9215603035219</c:v>
                </c:pt>
                <c:pt idx="714">
                  <c:v>13.858634850950001</c:v>
                </c:pt>
                <c:pt idx="715">
                  <c:v>14.063936667631999</c:v>
                </c:pt>
                <c:pt idx="716">
                  <c:v>14.2221981469529</c:v>
                </c:pt>
                <c:pt idx="717">
                  <c:v>14.4525835347353</c:v>
                </c:pt>
                <c:pt idx="718">
                  <c:v>14.7346112498322</c:v>
                </c:pt>
                <c:pt idx="719">
                  <c:v>15.113113943617901</c:v>
                </c:pt>
                <c:pt idx="720">
                  <c:v>15.2375402107157</c:v>
                </c:pt>
                <c:pt idx="721">
                  <c:v>15.656740179452701</c:v>
                </c:pt>
                <c:pt idx="722">
                  <c:v>16.186423356463699</c:v>
                </c:pt>
                <c:pt idx="723">
                  <c:v>16.318261774702101</c:v>
                </c:pt>
                <c:pt idx="724">
                  <c:v>15.9679086943993</c:v>
                </c:pt>
                <c:pt idx="725">
                  <c:v>16.408750717634199</c:v>
                </c:pt>
                <c:pt idx="726">
                  <c:v>16.666532191408301</c:v>
                </c:pt>
                <c:pt idx="727">
                  <c:v>17.109178619879899</c:v>
                </c:pt>
                <c:pt idx="728">
                  <c:v>16.9213198386336</c:v>
                </c:pt>
                <c:pt idx="729">
                  <c:v>17.1953267707806</c:v>
                </c:pt>
                <c:pt idx="730">
                  <c:v>17.389066517507</c:v>
                </c:pt>
                <c:pt idx="731">
                  <c:v>17.401134529670099</c:v>
                </c:pt>
                <c:pt idx="732">
                  <c:v>17.586735030563599</c:v>
                </c:pt>
                <c:pt idx="733">
                  <c:v>17.6907957417394</c:v>
                </c:pt>
                <c:pt idx="734">
                  <c:v>17.635600459025198</c:v>
                </c:pt>
                <c:pt idx="735">
                  <c:v>17.205291807824999</c:v>
                </c:pt>
                <c:pt idx="736">
                  <c:v>17.140427857709501</c:v>
                </c:pt>
                <c:pt idx="737">
                  <c:v>17.350106711692899</c:v>
                </c:pt>
                <c:pt idx="738">
                  <c:v>17.393915731139899</c:v>
                </c:pt>
                <c:pt idx="739">
                  <c:v>17.328340668833501</c:v>
                </c:pt>
                <c:pt idx="740">
                  <c:v>17.084877482436401</c:v>
                </c:pt>
                <c:pt idx="741">
                  <c:v>17.595732404038699</c:v>
                </c:pt>
                <c:pt idx="742">
                  <c:v>17.741477855541401</c:v>
                </c:pt>
                <c:pt idx="743">
                  <c:v>17.906455858120001</c:v>
                </c:pt>
                <c:pt idx="744">
                  <c:v>18.4715477920906</c:v>
                </c:pt>
                <c:pt idx="745">
                  <c:v>18.698064382664999</c:v>
                </c:pt>
                <c:pt idx="746">
                  <c:v>18.5365131063988</c:v>
                </c:pt>
                <c:pt idx="747">
                  <c:v>18.4551378138617</c:v>
                </c:pt>
                <c:pt idx="748">
                  <c:v>18.364338535817499</c:v>
                </c:pt>
                <c:pt idx="749">
                  <c:v>18.6975043655343</c:v>
                </c:pt>
                <c:pt idx="750">
                  <c:v>18.6100000451036</c:v>
                </c:pt>
                <c:pt idx="751">
                  <c:v>18.593437145063401</c:v>
                </c:pt>
                <c:pt idx="752">
                  <c:v>18.957031808435101</c:v>
                </c:pt>
                <c:pt idx="753">
                  <c:v>19.238221461249701</c:v>
                </c:pt>
                <c:pt idx="754">
                  <c:v>19.017366678874499</c:v>
                </c:pt>
                <c:pt idx="755">
                  <c:v>18.9991100068628</c:v>
                </c:pt>
                <c:pt idx="756">
                  <c:v>19.229835198786098</c:v>
                </c:pt>
                <c:pt idx="757">
                  <c:v>19.132532232680301</c:v>
                </c:pt>
                <c:pt idx="758">
                  <c:v>19.226874749119599</c:v>
                </c:pt>
                <c:pt idx="759">
                  <c:v>19.650173623596299</c:v>
                </c:pt>
                <c:pt idx="760">
                  <c:v>20.067307509277999</c:v>
                </c:pt>
                <c:pt idx="761">
                  <c:v>20.7170267245058</c:v>
                </c:pt>
                <c:pt idx="762">
                  <c:v>21.202882435248998</c:v>
                </c:pt>
                <c:pt idx="763">
                  <c:v>20.681715584990499</c:v>
                </c:pt>
                <c:pt idx="764">
                  <c:v>20.8243987408114</c:v>
                </c:pt>
                <c:pt idx="765">
                  <c:v>21.3182077081523</c:v>
                </c:pt>
                <c:pt idx="766">
                  <c:v>21.497238016485301</c:v>
                </c:pt>
                <c:pt idx="767">
                  <c:v>21.5236151275315</c:v>
                </c:pt>
                <c:pt idx="768">
                  <c:v>21.298693349448801</c:v>
                </c:pt>
                <c:pt idx="769">
                  <c:v>21.313048668766399</c:v>
                </c:pt>
                <c:pt idx="770">
                  <c:v>21.3178654177655</c:v>
                </c:pt>
                <c:pt idx="771">
                  <c:v>21.153504675394501</c:v>
                </c:pt>
                <c:pt idx="772">
                  <c:v>21.706647669151401</c:v>
                </c:pt>
                <c:pt idx="773">
                  <c:v>22.034787061966</c:v>
                </c:pt>
                <c:pt idx="774">
                  <c:v>22.4184127047148</c:v>
                </c:pt>
                <c:pt idx="775">
                  <c:v>22.2128358602126</c:v>
                </c:pt>
                <c:pt idx="776">
                  <c:v>22.4217697943137</c:v>
                </c:pt>
                <c:pt idx="777">
                  <c:v>22.804195499925601</c:v>
                </c:pt>
                <c:pt idx="778">
                  <c:v>23.2433815010586</c:v>
                </c:pt>
                <c:pt idx="779">
                  <c:v>23.6178788638037</c:v>
                </c:pt>
                <c:pt idx="780">
                  <c:v>23.869503745218601</c:v>
                </c:pt>
                <c:pt idx="781">
                  <c:v>23.983862537661999</c:v>
                </c:pt>
                <c:pt idx="782">
                  <c:v>24.0391693246738</c:v>
                </c:pt>
                <c:pt idx="783">
                  <c:v>24.319514117338201</c:v>
                </c:pt>
                <c:pt idx="784">
                  <c:v>24.464069309251599</c:v>
                </c:pt>
                <c:pt idx="785">
                  <c:v>24.4086337281969</c:v>
                </c:pt>
                <c:pt idx="786">
                  <c:v>24.7245473519508</c:v>
                </c:pt>
                <c:pt idx="787">
                  <c:v>25.334756597961199</c:v>
                </c:pt>
                <c:pt idx="788">
                  <c:v>25.881176628266001</c:v>
                </c:pt>
                <c:pt idx="789">
                  <c:v>26.228139682144501</c:v>
                </c:pt>
                <c:pt idx="790">
                  <c:v>26.564596880800998</c:v>
                </c:pt>
                <c:pt idx="791">
                  <c:v>27.2696956628888</c:v>
                </c:pt>
                <c:pt idx="792">
                  <c:v>26.737317575370898</c:v>
                </c:pt>
                <c:pt idx="793">
                  <c:v>26.7958696271292</c:v>
                </c:pt>
                <c:pt idx="794">
                  <c:v>26.5830059183982</c:v>
                </c:pt>
                <c:pt idx="795">
                  <c:v>26.842833534845798</c:v>
                </c:pt>
                <c:pt idx="796">
                  <c:v>27.438119001298102</c:v>
                </c:pt>
                <c:pt idx="797">
                  <c:v>27.923010927912799</c:v>
                </c:pt>
                <c:pt idx="798">
                  <c:v>28.5996832132344</c:v>
                </c:pt>
                <c:pt idx="799">
                  <c:v>29.028792860165701</c:v>
                </c:pt>
                <c:pt idx="800">
                  <c:v>29.591951441652999</c:v>
                </c:pt>
                <c:pt idx="801">
                  <c:v>29.0541561937378</c:v>
                </c:pt>
                <c:pt idx="802">
                  <c:v>28.809552158158301</c:v>
                </c:pt>
                <c:pt idx="803">
                  <c:v>29.2304453104129</c:v>
                </c:pt>
                <c:pt idx="804">
                  <c:v>30.020669938068199</c:v>
                </c:pt>
                <c:pt idx="805">
                  <c:v>30.749325634670999</c:v>
                </c:pt>
                <c:pt idx="806">
                  <c:v>30.8826454858253</c:v>
                </c:pt>
                <c:pt idx="807">
                  <c:v>31.155790132089201</c:v>
                </c:pt>
                <c:pt idx="808">
                  <c:v>31.126372835046499</c:v>
                </c:pt>
                <c:pt idx="809">
                  <c:v>31.752896918019399</c:v>
                </c:pt>
                <c:pt idx="810">
                  <c:v>31.769046441392</c:v>
                </c:pt>
                <c:pt idx="811">
                  <c:v>32.476489098262803</c:v>
                </c:pt>
                <c:pt idx="812">
                  <c:v>32.657006415266601</c:v>
                </c:pt>
                <c:pt idx="813">
                  <c:v>32.714179036397802</c:v>
                </c:pt>
                <c:pt idx="814">
                  <c:v>32.410627440536999</c:v>
                </c:pt>
                <c:pt idx="815">
                  <c:v>32.515867988899103</c:v>
                </c:pt>
                <c:pt idx="816">
                  <c:v>32.9638781212238</c:v>
                </c:pt>
                <c:pt idx="817">
                  <c:v>32.1128364942169</c:v>
                </c:pt>
                <c:pt idx="818">
                  <c:v>31.286194279750099</c:v>
                </c:pt>
                <c:pt idx="819">
                  <c:v>30.957423307161299</c:v>
                </c:pt>
                <c:pt idx="820">
                  <c:v>30.951154428941599</c:v>
                </c:pt>
                <c:pt idx="821">
                  <c:v>30.863287196633301</c:v>
                </c:pt>
                <c:pt idx="822">
                  <c:v>31.385389080823899</c:v>
                </c:pt>
                <c:pt idx="823">
                  <c:v>31.466030699528101</c:v>
                </c:pt>
                <c:pt idx="824">
                  <c:v>30.968231800655499</c:v>
                </c:pt>
                <c:pt idx="825">
                  <c:v>30.895976722218201</c:v>
                </c:pt>
                <c:pt idx="826">
                  <c:v>30.679624555623199</c:v>
                </c:pt>
                <c:pt idx="827">
                  <c:v>30.8433095565148</c:v>
                </c:pt>
                <c:pt idx="828">
                  <c:v>31.404198225131001</c:v>
                </c:pt>
                <c:pt idx="829">
                  <c:v>32.1397881814177</c:v>
                </c:pt>
                <c:pt idx="830">
                  <c:v>32.341259657611701</c:v>
                </c:pt>
                <c:pt idx="831">
                  <c:v>32.805256475793499</c:v>
                </c:pt>
                <c:pt idx="832">
                  <c:v>34.014441826862999</c:v>
                </c:pt>
                <c:pt idx="833">
                  <c:v>34.2844960863032</c:v>
                </c:pt>
                <c:pt idx="834">
                  <c:v>34.2304945765177</c:v>
                </c:pt>
                <c:pt idx="835">
                  <c:v>34.524729638749001</c:v>
                </c:pt>
                <c:pt idx="836">
                  <c:v>34.745221824586899</c:v>
                </c:pt>
                <c:pt idx="837">
                  <c:v>35.164415976856198</c:v>
                </c:pt>
                <c:pt idx="838">
                  <c:v>35.687022494220997</c:v>
                </c:pt>
                <c:pt idx="839">
                  <c:v>36.025453234640501</c:v>
                </c:pt>
                <c:pt idx="840">
                  <c:v>36.047511619655999</c:v>
                </c:pt>
                <c:pt idx="841">
                  <c:v>35.551432974248698</c:v>
                </c:pt>
                <c:pt idx="842">
                  <c:v>35.130660434138598</c:v>
                </c:pt>
                <c:pt idx="843">
                  <c:v>34.955196837534302</c:v>
                </c:pt>
                <c:pt idx="844">
                  <c:v>34.844200105496398</c:v>
                </c:pt>
                <c:pt idx="845">
                  <c:v>35.253089824894403</c:v>
                </c:pt>
                <c:pt idx="846">
                  <c:v>35.339643211032403</c:v>
                </c:pt>
                <c:pt idx="847">
                  <c:v>35.322588299218801</c:v>
                </c:pt>
                <c:pt idx="848">
                  <c:v>35.871681466589003</c:v>
                </c:pt>
                <c:pt idx="849">
                  <c:v>36.526590755124502</c:v>
                </c:pt>
                <c:pt idx="850">
                  <c:v>37.072005808279997</c:v>
                </c:pt>
                <c:pt idx="851">
                  <c:v>36.7817023451965</c:v>
                </c:pt>
                <c:pt idx="852">
                  <c:v>36.872972461395896</c:v>
                </c:pt>
                <c:pt idx="853">
                  <c:v>36.880122130756199</c:v>
                </c:pt>
                <c:pt idx="854">
                  <c:v>36.459806754856402</c:v>
                </c:pt>
                <c:pt idx="855">
                  <c:v>36.999503044345097</c:v>
                </c:pt>
                <c:pt idx="856">
                  <c:v>37.286071595324202</c:v>
                </c:pt>
                <c:pt idx="857">
                  <c:v>37.671169599975002</c:v>
                </c:pt>
                <c:pt idx="858">
                  <c:v>38.666080257578201</c:v>
                </c:pt>
                <c:pt idx="859">
                  <c:v>38.2888462453692</c:v>
                </c:pt>
                <c:pt idx="860">
                  <c:v>38.867363909944402</c:v>
                </c:pt>
                <c:pt idx="861">
                  <c:v>39.451171149553701</c:v>
                </c:pt>
                <c:pt idx="862">
                  <c:v>39.445494126025302</c:v>
                </c:pt>
                <c:pt idx="863">
                  <c:v>39.864417107291899</c:v>
                </c:pt>
                <c:pt idx="864">
                  <c:v>40.583463557981297</c:v>
                </c:pt>
                <c:pt idx="865">
                  <c:v>40.426243220157602</c:v>
                </c:pt>
                <c:pt idx="866">
                  <c:v>40.529847596282302</c:v>
                </c:pt>
                <c:pt idx="867">
                  <c:v>40.777395799430799</c:v>
                </c:pt>
                <c:pt idx="868">
                  <c:v>41.062442029287602</c:v>
                </c:pt>
                <c:pt idx="869">
                  <c:v>41.385406348336403</c:v>
                </c:pt>
                <c:pt idx="870">
                  <c:v>41.495172861594</c:v>
                </c:pt>
                <c:pt idx="871">
                  <c:v>42.618604872614299</c:v>
                </c:pt>
                <c:pt idx="872">
                  <c:v>44.022904950608897</c:v>
                </c:pt>
                <c:pt idx="873">
                  <c:v>44.2032755967725</c:v>
                </c:pt>
                <c:pt idx="874">
                  <c:v>43.771679234173199</c:v>
                </c:pt>
                <c:pt idx="875">
                  <c:v>43.932723996411497</c:v>
                </c:pt>
                <c:pt idx="876">
                  <c:v>44.174534102560202</c:v>
                </c:pt>
                <c:pt idx="877">
                  <c:v>43.015319231001001</c:v>
                </c:pt>
                <c:pt idx="878">
                  <c:v>43.386700592645703</c:v>
                </c:pt>
                <c:pt idx="879">
                  <c:v>43.475717086251699</c:v>
                </c:pt>
                <c:pt idx="880">
                  <c:v>42.834498082518202</c:v>
                </c:pt>
                <c:pt idx="881">
                  <c:v>42.971834050270402</c:v>
                </c:pt>
                <c:pt idx="882">
                  <c:v>42.949987169839297</c:v>
                </c:pt>
                <c:pt idx="883">
                  <c:v>43.015777960186</c:v>
                </c:pt>
                <c:pt idx="884">
                  <c:v>43.4351344779421</c:v>
                </c:pt>
                <c:pt idx="885">
                  <c:v>43.400512332249697</c:v>
                </c:pt>
                <c:pt idx="886">
                  <c:v>43.364502927167599</c:v>
                </c:pt>
                <c:pt idx="887">
                  <c:v>43.154826882614202</c:v>
                </c:pt>
                <c:pt idx="888">
                  <c:v>42.924656297953099</c:v>
                </c:pt>
                <c:pt idx="889">
                  <c:v>43.260181166371702</c:v>
                </c:pt>
                <c:pt idx="890">
                  <c:v>44.1402662920203</c:v>
                </c:pt>
                <c:pt idx="891">
                  <c:v>43.949871667396302</c:v>
                </c:pt>
                <c:pt idx="892">
                  <c:v>44.179122987987803</c:v>
                </c:pt>
                <c:pt idx="893">
                  <c:v>45.024238685361901</c:v>
                </c:pt>
                <c:pt idx="894">
                  <c:v>45.346742804641302</c:v>
                </c:pt>
                <c:pt idx="895">
                  <c:v>45.953486758041699</c:v>
                </c:pt>
                <c:pt idx="896">
                  <c:v>46.3939509286175</c:v>
                </c:pt>
                <c:pt idx="897">
                  <c:v>46.759985283258999</c:v>
                </c:pt>
                <c:pt idx="898">
                  <c:v>47.573197539317199</c:v>
                </c:pt>
                <c:pt idx="899">
                  <c:v>48.588951909258199</c:v>
                </c:pt>
                <c:pt idx="900">
                  <c:v>49.066051686950402</c:v>
                </c:pt>
                <c:pt idx="901">
                  <c:v>49.583139179258502</c:v>
                </c:pt>
                <c:pt idx="902">
                  <c:v>49.958399251508901</c:v>
                </c:pt>
                <c:pt idx="903">
                  <c:v>49.3903572644994</c:v>
                </c:pt>
                <c:pt idx="904">
                  <c:v>49.356035905236297</c:v>
                </c:pt>
                <c:pt idx="905">
                  <c:v>49.679890470432099</c:v>
                </c:pt>
                <c:pt idx="906">
                  <c:v>50.907053316898498</c:v>
                </c:pt>
                <c:pt idx="907">
                  <c:v>51.391337205807403</c:v>
                </c:pt>
                <c:pt idx="908">
                  <c:v>52.693794116817699</c:v>
                </c:pt>
                <c:pt idx="909">
                  <c:v>53.641750203599798</c:v>
                </c:pt>
                <c:pt idx="910">
                  <c:v>52.725050241845501</c:v>
                </c:pt>
                <c:pt idx="911">
                  <c:v>52.291049263284698</c:v>
                </c:pt>
                <c:pt idx="912">
                  <c:v>52.4771165038783</c:v>
                </c:pt>
                <c:pt idx="913">
                  <c:v>53.042678131575499</c:v>
                </c:pt>
                <c:pt idx="914">
                  <c:v>51.760557037118097</c:v>
                </c:pt>
                <c:pt idx="915">
                  <c:v>52.997225441904703</c:v>
                </c:pt>
                <c:pt idx="916">
                  <c:v>53.620923289517698</c:v>
                </c:pt>
                <c:pt idx="917">
                  <c:v>54.5256315935355</c:v>
                </c:pt>
                <c:pt idx="918">
                  <c:v>56.006978500105497</c:v>
                </c:pt>
                <c:pt idx="919">
                  <c:v>56.9415165440561</c:v>
                </c:pt>
                <c:pt idx="920">
                  <c:v>58.582952559016597</c:v>
                </c:pt>
                <c:pt idx="921">
                  <c:v>58.441767643349401</c:v>
                </c:pt>
                <c:pt idx="922">
                  <c:v>57.451442669748999</c:v>
                </c:pt>
                <c:pt idx="923">
                  <c:v>59.054125349897198</c:v>
                </c:pt>
                <c:pt idx="924">
                  <c:v>58.528555445108097</c:v>
                </c:pt>
                <c:pt idx="925">
                  <c:v>59.5756898305766</c:v>
                </c:pt>
                <c:pt idx="926">
                  <c:v>59.533986847695203</c:v>
                </c:pt>
                <c:pt idx="927">
                  <c:v>59.613298024973702</c:v>
                </c:pt>
                <c:pt idx="928">
                  <c:v>61.2390241980723</c:v>
                </c:pt>
                <c:pt idx="929">
                  <c:v>61.026947333372</c:v>
                </c:pt>
                <c:pt idx="930">
                  <c:v>59.080212124216303</c:v>
                </c:pt>
                <c:pt idx="931">
                  <c:v>58.918060574020203</c:v>
                </c:pt>
                <c:pt idx="932">
                  <c:v>60.729572939847202</c:v>
                </c:pt>
                <c:pt idx="933">
                  <c:v>59.906237827672498</c:v>
                </c:pt>
                <c:pt idx="934">
                  <c:v>59.819763173368301</c:v>
                </c:pt>
                <c:pt idx="935">
                  <c:v>60.468945189254597</c:v>
                </c:pt>
                <c:pt idx="936">
                  <c:v>60.781279384946203</c:v>
                </c:pt>
                <c:pt idx="937">
                  <c:v>61.532991857739503</c:v>
                </c:pt>
                <c:pt idx="938">
                  <c:v>62.148291009821001</c:v>
                </c:pt>
                <c:pt idx="939">
                  <c:v>60.072407578681798</c:v>
                </c:pt>
                <c:pt idx="940">
                  <c:v>59.776538956875299</c:v>
                </c:pt>
                <c:pt idx="941">
                  <c:v>60.067011092628398</c:v>
                </c:pt>
                <c:pt idx="942">
                  <c:v>60.557650452635201</c:v>
                </c:pt>
                <c:pt idx="943">
                  <c:v>61.739850849006501</c:v>
                </c:pt>
                <c:pt idx="944">
                  <c:v>61.815105553206401</c:v>
                </c:pt>
                <c:pt idx="945">
                  <c:v>62.210932400105797</c:v>
                </c:pt>
                <c:pt idx="946">
                  <c:v>61.422097777272398</c:v>
                </c:pt>
                <c:pt idx="947">
                  <c:v>61.831574334314404</c:v>
                </c:pt>
                <c:pt idx="948">
                  <c:v>61.9950817494841</c:v>
                </c:pt>
                <c:pt idx="949">
                  <c:v>61.308486219108502</c:v>
                </c:pt>
                <c:pt idx="950">
                  <c:v>61.0745146431506</c:v>
                </c:pt>
                <c:pt idx="951">
                  <c:v>62.094648368686599</c:v>
                </c:pt>
                <c:pt idx="952">
                  <c:v>62.735365788414001</c:v>
                </c:pt>
                <c:pt idx="953">
                  <c:v>63.004770269719202</c:v>
                </c:pt>
                <c:pt idx="954">
                  <c:v>62.099133401385203</c:v>
                </c:pt>
                <c:pt idx="955">
                  <c:v>63.099842306408497</c:v>
                </c:pt>
                <c:pt idx="956">
                  <c:v>62.320048145201703</c:v>
                </c:pt>
                <c:pt idx="957">
                  <c:v>61.930148995986102</c:v>
                </c:pt>
                <c:pt idx="958">
                  <c:v>62.292842913581097</c:v>
                </c:pt>
                <c:pt idx="959">
                  <c:v>62.673670208733199</c:v>
                </c:pt>
                <c:pt idx="960">
                  <c:v>62.448483711673298</c:v>
                </c:pt>
                <c:pt idx="961">
                  <c:v>62.3416843148296</c:v>
                </c:pt>
                <c:pt idx="962">
                  <c:v>61.992427496792601</c:v>
                </c:pt>
                <c:pt idx="963">
                  <c:v>61.942337615375202</c:v>
                </c:pt>
                <c:pt idx="964">
                  <c:v>61.915343144642399</c:v>
                </c:pt>
                <c:pt idx="965">
                  <c:v>62.053903491065803</c:v>
                </c:pt>
                <c:pt idx="966">
                  <c:v>62.830762514260798</c:v>
                </c:pt>
                <c:pt idx="967">
                  <c:v>63.681767494059002</c:v>
                </c:pt>
                <c:pt idx="968">
                  <c:v>64.182560913632202</c:v>
                </c:pt>
                <c:pt idx="969">
                  <c:v>64.5133064865324</c:v>
                </c:pt>
                <c:pt idx="970">
                  <c:v>65.081268734178494</c:v>
                </c:pt>
                <c:pt idx="971">
                  <c:v>64.6433954500081</c:v>
                </c:pt>
                <c:pt idx="972">
                  <c:v>64.515453241733397</c:v>
                </c:pt>
                <c:pt idx="973">
                  <c:v>65.615112690693394</c:v>
                </c:pt>
                <c:pt idx="974">
                  <c:v>65.774629591155801</c:v>
                </c:pt>
                <c:pt idx="975">
                  <c:v>66.0836651108269</c:v>
                </c:pt>
                <c:pt idx="976">
                  <c:v>65.406789954196199</c:v>
                </c:pt>
                <c:pt idx="977">
                  <c:v>65.477154578828902</c:v>
                </c:pt>
                <c:pt idx="978">
                  <c:v>66.619802951099501</c:v>
                </c:pt>
                <c:pt idx="979">
                  <c:v>67.852122742128401</c:v>
                </c:pt>
                <c:pt idx="980">
                  <c:v>68.240779701195294</c:v>
                </c:pt>
                <c:pt idx="981">
                  <c:v>67.911006133289206</c:v>
                </c:pt>
                <c:pt idx="982">
                  <c:v>70.799057491119598</c:v>
                </c:pt>
                <c:pt idx="983">
                  <c:v>71.141816968151403</c:v>
                </c:pt>
                <c:pt idx="984">
                  <c:v>73.011139350806502</c:v>
                </c:pt>
                <c:pt idx="985">
                  <c:v>74.720505349743405</c:v>
                </c:pt>
                <c:pt idx="986">
                  <c:v>75.267541641459403</c:v>
                </c:pt>
                <c:pt idx="987">
                  <c:v>73.059101648649005</c:v>
                </c:pt>
                <c:pt idx="988">
                  <c:v>72.443629858630302</c:v>
                </c:pt>
                <c:pt idx="989">
                  <c:v>72.986870150214202</c:v>
                </c:pt>
                <c:pt idx="990">
                  <c:v>73.451781915696998</c:v>
                </c:pt>
                <c:pt idx="991">
                  <c:v>74.215922838500603</c:v>
                </c:pt>
                <c:pt idx="992">
                  <c:v>74.8445613913118</c:v>
                </c:pt>
                <c:pt idx="993">
                  <c:v>75.936161834747907</c:v>
                </c:pt>
                <c:pt idx="994">
                  <c:v>79.201523104268702</c:v>
                </c:pt>
                <c:pt idx="995">
                  <c:v>80.466110063217599</c:v>
                </c:pt>
                <c:pt idx="996">
                  <c:v>79.152404257103498</c:v>
                </c:pt>
                <c:pt idx="997">
                  <c:v>78.503702812773994</c:v>
                </c:pt>
                <c:pt idx="998">
                  <c:v>79.965692970996798</c:v>
                </c:pt>
                <c:pt idx="999">
                  <c:v>78.642004862109303</c:v>
                </c:pt>
                <c:pt idx="1000">
                  <c:v>77.606753645904007</c:v>
                </c:pt>
                <c:pt idx="1001">
                  <c:v>77.013845808724696</c:v>
                </c:pt>
                <c:pt idx="1002">
                  <c:v>77.445623935251305</c:v>
                </c:pt>
                <c:pt idx="1003">
                  <c:v>78.193919042838502</c:v>
                </c:pt>
                <c:pt idx="1004">
                  <c:v>78.778418587683703</c:v>
                </c:pt>
                <c:pt idx="1005">
                  <c:v>79.015628283893093</c:v>
                </c:pt>
                <c:pt idx="1006">
                  <c:v>80.471017141254094</c:v>
                </c:pt>
                <c:pt idx="1007">
                  <c:v>78.5319472767099</c:v>
                </c:pt>
                <c:pt idx="1008">
                  <c:v>80.055867566809198</c:v>
                </c:pt>
                <c:pt idx="1009">
                  <c:v>80.621486287928903</c:v>
                </c:pt>
                <c:pt idx="1010">
                  <c:v>79.912637994039599</c:v>
                </c:pt>
                <c:pt idx="1011">
                  <c:v>80.666629716040902</c:v>
                </c:pt>
                <c:pt idx="1012">
                  <c:v>81.882856625595593</c:v>
                </c:pt>
                <c:pt idx="1013">
                  <c:v>82.940144446916605</c:v>
                </c:pt>
                <c:pt idx="1014">
                  <c:v>84.252191179951296</c:v>
                </c:pt>
                <c:pt idx="1015">
                  <c:v>85.331436473309097</c:v>
                </c:pt>
                <c:pt idx="1016">
                  <c:v>85.750294362381993</c:v>
                </c:pt>
                <c:pt idx="1017">
                  <c:v>86.296052110851406</c:v>
                </c:pt>
                <c:pt idx="1018">
                  <c:v>85.5863447486865</c:v>
                </c:pt>
                <c:pt idx="1019">
                  <c:v>84.121200671568204</c:v>
                </c:pt>
                <c:pt idx="1020">
                  <c:v>84.645183218431399</c:v>
                </c:pt>
                <c:pt idx="1021">
                  <c:v>84.195852727834705</c:v>
                </c:pt>
                <c:pt idx="1022">
                  <c:v>84.155969152397503</c:v>
                </c:pt>
                <c:pt idx="1023">
                  <c:v>85.453023026958803</c:v>
                </c:pt>
                <c:pt idx="1024">
                  <c:v>86.984349744904193</c:v>
                </c:pt>
                <c:pt idx="1025">
                  <c:v>86.974833657042097</c:v>
                </c:pt>
                <c:pt idx="1026">
                  <c:v>88.734838995959294</c:v>
                </c:pt>
                <c:pt idx="1027">
                  <c:v>90.601287599400294</c:v>
                </c:pt>
                <c:pt idx="1028">
                  <c:v>90.676921554288299</c:v>
                </c:pt>
                <c:pt idx="1029">
                  <c:v>90.759691448282993</c:v>
                </c:pt>
                <c:pt idx="1030">
                  <c:v>91.082841329684697</c:v>
                </c:pt>
                <c:pt idx="1031">
                  <c:v>91.532972731536006</c:v>
                </c:pt>
                <c:pt idx="1032">
                  <c:v>91.6098421220359</c:v>
                </c:pt>
                <c:pt idx="1033">
                  <c:v>91.130081378842803</c:v>
                </c:pt>
                <c:pt idx="1034">
                  <c:v>90.488252215691602</c:v>
                </c:pt>
                <c:pt idx="1035">
                  <c:v>91.655523522798404</c:v>
                </c:pt>
                <c:pt idx="1036">
                  <c:v>92.411727419623205</c:v>
                </c:pt>
                <c:pt idx="1037">
                  <c:v>92.230766774990101</c:v>
                </c:pt>
                <c:pt idx="1038">
                  <c:v>92.943729048314097</c:v>
                </c:pt>
                <c:pt idx="1039">
                  <c:v>93.083395589955003</c:v>
                </c:pt>
                <c:pt idx="1040">
                  <c:v>93.1222672159534</c:v>
                </c:pt>
                <c:pt idx="1041">
                  <c:v>92.900999396821604</c:v>
                </c:pt>
                <c:pt idx="1042">
                  <c:v>93.345735061133993</c:v>
                </c:pt>
                <c:pt idx="1043">
                  <c:v>93.053572244966205</c:v>
                </c:pt>
                <c:pt idx="1044">
                  <c:v>92.483256206034</c:v>
                </c:pt>
                <c:pt idx="1045">
                  <c:v>93.075537475428703</c:v>
                </c:pt>
                <c:pt idx="1046">
                  <c:v>91.747787010680497</c:v>
                </c:pt>
                <c:pt idx="1047">
                  <c:v>92.301530779183395</c:v>
                </c:pt>
                <c:pt idx="1048">
                  <c:v>90.782496796691206</c:v>
                </c:pt>
                <c:pt idx="1049">
                  <c:v>89.518686424035394</c:v>
                </c:pt>
                <c:pt idx="1050">
                  <c:v>89.754532355288106</c:v>
                </c:pt>
                <c:pt idx="1051">
                  <c:v>89.094594205239403</c:v>
                </c:pt>
                <c:pt idx="1052">
                  <c:v>90.171917128909797</c:v>
                </c:pt>
                <c:pt idx="1053">
                  <c:v>90.6331555022158</c:v>
                </c:pt>
                <c:pt idx="1054">
                  <c:v>90.736948591897004</c:v>
                </c:pt>
                <c:pt idx="1055">
                  <c:v>89.630484093377703</c:v>
                </c:pt>
                <c:pt idx="1056">
                  <c:v>90.804087725999594</c:v>
                </c:pt>
                <c:pt idx="1057">
                  <c:v>91.019765595166305</c:v>
                </c:pt>
                <c:pt idx="1058">
                  <c:v>90.399411280775894</c:v>
                </c:pt>
                <c:pt idx="1059">
                  <c:v>90.8325329401044</c:v>
                </c:pt>
                <c:pt idx="1060">
                  <c:v>91.689982967805705</c:v>
                </c:pt>
                <c:pt idx="1061">
                  <c:v>91.5313042832816</c:v>
                </c:pt>
                <c:pt idx="1062">
                  <c:v>91.100850865498202</c:v>
                </c:pt>
                <c:pt idx="1063">
                  <c:v>91.781820615632697</c:v>
                </c:pt>
                <c:pt idx="1064">
                  <c:v>91.335338771065906</c:v>
                </c:pt>
                <c:pt idx="1065">
                  <c:v>92.150287464784597</c:v>
                </c:pt>
                <c:pt idx="1066">
                  <c:v>92.873510565894506</c:v>
                </c:pt>
                <c:pt idx="1067">
                  <c:v>92.315898008456799</c:v>
                </c:pt>
                <c:pt idx="1068">
                  <c:v>94.541689698979496</c:v>
                </c:pt>
                <c:pt idx="1069">
                  <c:v>93.3808217453347</c:v>
                </c:pt>
                <c:pt idx="1070">
                  <c:v>94.075995272817906</c:v>
                </c:pt>
                <c:pt idx="1071">
                  <c:v>93.945144970992899</c:v>
                </c:pt>
                <c:pt idx="1072">
                  <c:v>93.988688545686998</c:v>
                </c:pt>
                <c:pt idx="1073">
                  <c:v>93.493480943477493</c:v>
                </c:pt>
                <c:pt idx="1074">
                  <c:v>93.966595354443797</c:v>
                </c:pt>
                <c:pt idx="1075">
                  <c:v>94.071828544581294</c:v>
                </c:pt>
                <c:pt idx="1076">
                  <c:v>95.0049176047321</c:v>
                </c:pt>
                <c:pt idx="1077">
                  <c:v>94.513495167929904</c:v>
                </c:pt>
                <c:pt idx="1078">
                  <c:v>94.131887479839904</c:v>
                </c:pt>
                <c:pt idx="1079">
                  <c:v>93.969858261920805</c:v>
                </c:pt>
                <c:pt idx="1080">
                  <c:v>96.161846160667494</c:v>
                </c:pt>
                <c:pt idx="1081">
                  <c:v>96.712276568091198</c:v>
                </c:pt>
                <c:pt idx="1082">
                  <c:v>97.145847375173602</c:v>
                </c:pt>
                <c:pt idx="1083">
                  <c:v>97.048682098628902</c:v>
                </c:pt>
                <c:pt idx="1084">
                  <c:v>96.842278961541595</c:v>
                </c:pt>
                <c:pt idx="1085">
                  <c:v>98.534065153860197</c:v>
                </c:pt>
                <c:pt idx="1086">
                  <c:v>98.572591973335406</c:v>
                </c:pt>
                <c:pt idx="1087">
                  <c:v>97.937094472883302</c:v>
                </c:pt>
                <c:pt idx="1088">
                  <c:v>98.199340630753298</c:v>
                </c:pt>
                <c:pt idx="1089">
                  <c:v>97.688154143165903</c:v>
                </c:pt>
                <c:pt idx="1090">
                  <c:v>95.846341684950602</c:v>
                </c:pt>
                <c:pt idx="1091">
                  <c:v>95.776670979179798</c:v>
                </c:pt>
                <c:pt idx="1092">
                  <c:v>96.201210650962196</c:v>
                </c:pt>
                <c:pt idx="1093">
                  <c:v>96.528881594560403</c:v>
                </c:pt>
                <c:pt idx="1094">
                  <c:v>96.671850521090093</c:v>
                </c:pt>
                <c:pt idx="1095">
                  <c:v>97.394878625507403</c:v>
                </c:pt>
                <c:pt idx="1096">
                  <c:v>97.944351312248898</c:v>
                </c:pt>
                <c:pt idx="1097">
                  <c:v>97.559576928118801</c:v>
                </c:pt>
                <c:pt idx="1098">
                  <c:v>97.944264095904003</c:v>
                </c:pt>
                <c:pt idx="1099">
                  <c:v>98.660687210059905</c:v>
                </c:pt>
                <c:pt idx="1100">
                  <c:v>97.933666472077704</c:v>
                </c:pt>
                <c:pt idx="1101">
                  <c:v>97.766199902410506</c:v>
                </c:pt>
                <c:pt idx="1102">
                  <c:v>97.399038938676995</c:v>
                </c:pt>
                <c:pt idx="1103">
                  <c:v>97.342829953305497</c:v>
                </c:pt>
                <c:pt idx="1104">
                  <c:v>95.8911563302118</c:v>
                </c:pt>
                <c:pt idx="1105">
                  <c:v>95.449213168917098</c:v>
                </c:pt>
                <c:pt idx="1106">
                  <c:v>96.191598059102304</c:v>
                </c:pt>
                <c:pt idx="1107">
                  <c:v>95.350777681307903</c:v>
                </c:pt>
                <c:pt idx="1108">
                  <c:v>96.204300632644404</c:v>
                </c:pt>
                <c:pt idx="1109">
                  <c:v>96.127202506117399</c:v>
                </c:pt>
                <c:pt idx="1110">
                  <c:v>95.872571159398902</c:v>
                </c:pt>
                <c:pt idx="1111">
                  <c:v>96.603983004773994</c:v>
                </c:pt>
                <c:pt idx="1112">
                  <c:v>95.882563780490997</c:v>
                </c:pt>
                <c:pt idx="1113">
                  <c:v>95.994545026730236</c:v>
                </c:pt>
                <c:pt idx="1114">
                  <c:v>96.734518977068774</c:v>
                </c:pt>
                <c:pt idx="1115">
                  <c:v>98.471919305156419</c:v>
                </c:pt>
                <c:pt idx="1116">
                  <c:v>99.087703605339286</c:v>
                </c:pt>
                <c:pt idx="1117">
                  <c:v>98.820582973960015</c:v>
                </c:pt>
                <c:pt idx="1118">
                  <c:v>100.54925143192349</c:v>
                </c:pt>
                <c:pt idx="1119">
                  <c:v>99.508285141699076</c:v>
                </c:pt>
                <c:pt idx="1120">
                  <c:v>102.56516971042356</c:v>
                </c:pt>
                <c:pt idx="1121">
                  <c:v>103.16686827852976</c:v>
                </c:pt>
                <c:pt idx="1122">
                  <c:v>103.20909447771616</c:v>
                </c:pt>
                <c:pt idx="1123">
                  <c:v>105.49619769043289</c:v>
                </c:pt>
                <c:pt idx="1124" formatCode="0.0000">
                  <c:v>106.27848364516674</c:v>
                </c:pt>
                <c:pt idx="1125" formatCode="0.0000">
                  <c:v>106.4994472405134</c:v>
                </c:pt>
                <c:pt idx="1126" formatCode="0.0000">
                  <c:v>106.50191802768938</c:v>
                </c:pt>
                <c:pt idx="1127" formatCode="0.0000">
                  <c:v>106.60291379655503</c:v>
                </c:pt>
                <c:pt idx="1128" formatCode="0.0000">
                  <c:v>108.12733546384577</c:v>
                </c:pt>
                <c:pt idx="1129" formatCode="0.0000">
                  <c:v>110.36557130794736</c:v>
                </c:pt>
                <c:pt idx="1130" formatCode="0.0000">
                  <c:v>113.61031910440103</c:v>
                </c:pt>
              </c:numCache>
            </c:numRef>
          </c:val>
          <c:smooth val="0"/>
        </c:ser>
        <c:ser>
          <c:idx val="5"/>
          <c:order val="2"/>
          <c:tx>
            <c:v>Stocks</c:v>
          </c:tx>
          <c:spPr>
            <a:ln w="31750">
              <a:solidFill>
                <a:srgbClr val="C07156"/>
              </a:solidFill>
              <a:prstDash val="solid"/>
            </a:ln>
          </c:spPr>
          <c:marker>
            <c:symbol val="none"/>
          </c:marker>
          <c:dLbls>
            <c:dLbl>
              <c:idx val="1130"/>
              <c:layout/>
              <c:showLegendKey val="0"/>
              <c:showVal val="1"/>
              <c:showCatName val="0"/>
              <c:showSerName val="0"/>
              <c:showPercent val="0"/>
              <c:showBubbleSize val="0"/>
            </c:dLbl>
            <c:numFmt formatCode="#,##0" sourceLinked="0"/>
            <c:showLegendKey val="0"/>
            <c:showVal val="0"/>
            <c:showCatName val="0"/>
            <c:showSerName val="0"/>
            <c:showPercent val="0"/>
            <c:showBubbleSize val="0"/>
          </c:dLbls>
          <c:cat>
            <c:numRef>
              <c:f>cprod!$A$4:$A$1134</c:f>
              <c:numCache>
                <c:formatCode>m/d/yyyy</c:formatCode>
                <c:ptCount val="1131"/>
                <c:pt idx="0">
                  <c:v>9528</c:v>
                </c:pt>
                <c:pt idx="1">
                  <c:v>9556</c:v>
                </c:pt>
                <c:pt idx="2">
                  <c:v>9587</c:v>
                </c:pt>
                <c:pt idx="3">
                  <c:v>9617</c:v>
                </c:pt>
                <c:pt idx="4">
                  <c:v>9648</c:v>
                </c:pt>
                <c:pt idx="5">
                  <c:v>9678</c:v>
                </c:pt>
                <c:pt idx="6">
                  <c:v>9709</c:v>
                </c:pt>
                <c:pt idx="7">
                  <c:v>9740</c:v>
                </c:pt>
                <c:pt idx="8">
                  <c:v>9770</c:v>
                </c:pt>
                <c:pt idx="9">
                  <c:v>9801</c:v>
                </c:pt>
                <c:pt idx="10">
                  <c:v>9831</c:v>
                </c:pt>
                <c:pt idx="11">
                  <c:v>9862</c:v>
                </c:pt>
                <c:pt idx="12">
                  <c:v>9893</c:v>
                </c:pt>
                <c:pt idx="13">
                  <c:v>9921</c:v>
                </c:pt>
                <c:pt idx="14">
                  <c:v>9952</c:v>
                </c:pt>
                <c:pt idx="15">
                  <c:v>9982</c:v>
                </c:pt>
                <c:pt idx="16">
                  <c:v>10013</c:v>
                </c:pt>
                <c:pt idx="17">
                  <c:v>10043</c:v>
                </c:pt>
                <c:pt idx="18">
                  <c:v>10074</c:v>
                </c:pt>
                <c:pt idx="19">
                  <c:v>10105</c:v>
                </c:pt>
                <c:pt idx="20">
                  <c:v>10135</c:v>
                </c:pt>
                <c:pt idx="21">
                  <c:v>10166</c:v>
                </c:pt>
                <c:pt idx="22">
                  <c:v>10196</c:v>
                </c:pt>
                <c:pt idx="23">
                  <c:v>10227</c:v>
                </c:pt>
                <c:pt idx="24">
                  <c:v>10258</c:v>
                </c:pt>
                <c:pt idx="25">
                  <c:v>10287</c:v>
                </c:pt>
                <c:pt idx="26">
                  <c:v>10318</c:v>
                </c:pt>
                <c:pt idx="27">
                  <c:v>10348</c:v>
                </c:pt>
                <c:pt idx="28">
                  <c:v>10379</c:v>
                </c:pt>
                <c:pt idx="29">
                  <c:v>10409</c:v>
                </c:pt>
                <c:pt idx="30">
                  <c:v>10440</c:v>
                </c:pt>
                <c:pt idx="31">
                  <c:v>10471</c:v>
                </c:pt>
                <c:pt idx="32">
                  <c:v>10501</c:v>
                </c:pt>
                <c:pt idx="33">
                  <c:v>10532</c:v>
                </c:pt>
                <c:pt idx="34">
                  <c:v>10562</c:v>
                </c:pt>
                <c:pt idx="35">
                  <c:v>10593</c:v>
                </c:pt>
                <c:pt idx="36">
                  <c:v>10624</c:v>
                </c:pt>
                <c:pt idx="37">
                  <c:v>10652</c:v>
                </c:pt>
                <c:pt idx="38">
                  <c:v>10683</c:v>
                </c:pt>
                <c:pt idx="39">
                  <c:v>10713</c:v>
                </c:pt>
                <c:pt idx="40">
                  <c:v>10744</c:v>
                </c:pt>
                <c:pt idx="41">
                  <c:v>10774</c:v>
                </c:pt>
                <c:pt idx="42">
                  <c:v>10805</c:v>
                </c:pt>
                <c:pt idx="43">
                  <c:v>10836</c:v>
                </c:pt>
                <c:pt idx="44">
                  <c:v>10866</c:v>
                </c:pt>
                <c:pt idx="45">
                  <c:v>10897</c:v>
                </c:pt>
                <c:pt idx="46">
                  <c:v>10927</c:v>
                </c:pt>
                <c:pt idx="47">
                  <c:v>10958</c:v>
                </c:pt>
                <c:pt idx="48">
                  <c:v>10989</c:v>
                </c:pt>
                <c:pt idx="49">
                  <c:v>11017</c:v>
                </c:pt>
                <c:pt idx="50">
                  <c:v>11048</c:v>
                </c:pt>
                <c:pt idx="51">
                  <c:v>11078</c:v>
                </c:pt>
                <c:pt idx="52">
                  <c:v>11109</c:v>
                </c:pt>
                <c:pt idx="53">
                  <c:v>11139</c:v>
                </c:pt>
                <c:pt idx="54">
                  <c:v>11170</c:v>
                </c:pt>
                <c:pt idx="55">
                  <c:v>11201</c:v>
                </c:pt>
                <c:pt idx="56">
                  <c:v>11231</c:v>
                </c:pt>
                <c:pt idx="57">
                  <c:v>11262</c:v>
                </c:pt>
                <c:pt idx="58">
                  <c:v>11292</c:v>
                </c:pt>
                <c:pt idx="59">
                  <c:v>11323</c:v>
                </c:pt>
                <c:pt idx="60">
                  <c:v>11354</c:v>
                </c:pt>
                <c:pt idx="61">
                  <c:v>11382</c:v>
                </c:pt>
                <c:pt idx="62">
                  <c:v>11413</c:v>
                </c:pt>
                <c:pt idx="63">
                  <c:v>11443</c:v>
                </c:pt>
                <c:pt idx="64">
                  <c:v>11474</c:v>
                </c:pt>
                <c:pt idx="65">
                  <c:v>11504</c:v>
                </c:pt>
                <c:pt idx="66">
                  <c:v>11535</c:v>
                </c:pt>
                <c:pt idx="67">
                  <c:v>11566</c:v>
                </c:pt>
                <c:pt idx="68">
                  <c:v>11596</c:v>
                </c:pt>
                <c:pt idx="69">
                  <c:v>11627</c:v>
                </c:pt>
                <c:pt idx="70">
                  <c:v>11657</c:v>
                </c:pt>
                <c:pt idx="71">
                  <c:v>11688</c:v>
                </c:pt>
                <c:pt idx="72">
                  <c:v>11719</c:v>
                </c:pt>
                <c:pt idx="73">
                  <c:v>11748</c:v>
                </c:pt>
                <c:pt idx="74">
                  <c:v>11779</c:v>
                </c:pt>
                <c:pt idx="75">
                  <c:v>11809</c:v>
                </c:pt>
                <c:pt idx="76">
                  <c:v>11840</c:v>
                </c:pt>
                <c:pt idx="77">
                  <c:v>11870</c:v>
                </c:pt>
                <c:pt idx="78">
                  <c:v>11901</c:v>
                </c:pt>
                <c:pt idx="79">
                  <c:v>11932</c:v>
                </c:pt>
                <c:pt idx="80">
                  <c:v>11962</c:v>
                </c:pt>
                <c:pt idx="81">
                  <c:v>11993</c:v>
                </c:pt>
                <c:pt idx="82">
                  <c:v>12023</c:v>
                </c:pt>
                <c:pt idx="83">
                  <c:v>12054</c:v>
                </c:pt>
                <c:pt idx="84">
                  <c:v>12085</c:v>
                </c:pt>
                <c:pt idx="85">
                  <c:v>12113</c:v>
                </c:pt>
                <c:pt idx="86">
                  <c:v>12144</c:v>
                </c:pt>
                <c:pt idx="87">
                  <c:v>12174</c:v>
                </c:pt>
                <c:pt idx="88">
                  <c:v>12205</c:v>
                </c:pt>
                <c:pt idx="89">
                  <c:v>12235</c:v>
                </c:pt>
                <c:pt idx="90">
                  <c:v>12266</c:v>
                </c:pt>
                <c:pt idx="91">
                  <c:v>12297</c:v>
                </c:pt>
                <c:pt idx="92">
                  <c:v>12327</c:v>
                </c:pt>
                <c:pt idx="93">
                  <c:v>12358</c:v>
                </c:pt>
                <c:pt idx="94">
                  <c:v>12388</c:v>
                </c:pt>
                <c:pt idx="95">
                  <c:v>12419</c:v>
                </c:pt>
                <c:pt idx="96">
                  <c:v>12450</c:v>
                </c:pt>
                <c:pt idx="97">
                  <c:v>12478</c:v>
                </c:pt>
                <c:pt idx="98">
                  <c:v>12509</c:v>
                </c:pt>
                <c:pt idx="99">
                  <c:v>12539</c:v>
                </c:pt>
                <c:pt idx="100">
                  <c:v>12570</c:v>
                </c:pt>
                <c:pt idx="101">
                  <c:v>12600</c:v>
                </c:pt>
                <c:pt idx="102">
                  <c:v>12631</c:v>
                </c:pt>
                <c:pt idx="103">
                  <c:v>12662</c:v>
                </c:pt>
                <c:pt idx="104">
                  <c:v>12692</c:v>
                </c:pt>
                <c:pt idx="105">
                  <c:v>12723</c:v>
                </c:pt>
                <c:pt idx="106">
                  <c:v>12753</c:v>
                </c:pt>
                <c:pt idx="107">
                  <c:v>12784</c:v>
                </c:pt>
                <c:pt idx="108">
                  <c:v>12815</c:v>
                </c:pt>
                <c:pt idx="109">
                  <c:v>12843</c:v>
                </c:pt>
                <c:pt idx="110">
                  <c:v>12874</c:v>
                </c:pt>
                <c:pt idx="111">
                  <c:v>12904</c:v>
                </c:pt>
                <c:pt idx="112">
                  <c:v>12935</c:v>
                </c:pt>
                <c:pt idx="113">
                  <c:v>12965</c:v>
                </c:pt>
                <c:pt idx="114">
                  <c:v>12996</c:v>
                </c:pt>
                <c:pt idx="115">
                  <c:v>13027</c:v>
                </c:pt>
                <c:pt idx="116">
                  <c:v>13057</c:v>
                </c:pt>
                <c:pt idx="117">
                  <c:v>13088</c:v>
                </c:pt>
                <c:pt idx="118">
                  <c:v>13118</c:v>
                </c:pt>
                <c:pt idx="119">
                  <c:v>13149</c:v>
                </c:pt>
                <c:pt idx="120">
                  <c:v>13180</c:v>
                </c:pt>
                <c:pt idx="121">
                  <c:v>13209</c:v>
                </c:pt>
                <c:pt idx="122">
                  <c:v>13240</c:v>
                </c:pt>
                <c:pt idx="123">
                  <c:v>13270</c:v>
                </c:pt>
                <c:pt idx="124">
                  <c:v>13301</c:v>
                </c:pt>
                <c:pt idx="125">
                  <c:v>13331</c:v>
                </c:pt>
                <c:pt idx="126">
                  <c:v>13362</c:v>
                </c:pt>
                <c:pt idx="127">
                  <c:v>13393</c:v>
                </c:pt>
                <c:pt idx="128">
                  <c:v>13423</c:v>
                </c:pt>
                <c:pt idx="129">
                  <c:v>13454</c:v>
                </c:pt>
                <c:pt idx="130">
                  <c:v>13484</c:v>
                </c:pt>
                <c:pt idx="131">
                  <c:v>13515</c:v>
                </c:pt>
                <c:pt idx="132">
                  <c:v>13546</c:v>
                </c:pt>
                <c:pt idx="133">
                  <c:v>13574</c:v>
                </c:pt>
                <c:pt idx="134">
                  <c:v>13605</c:v>
                </c:pt>
                <c:pt idx="135">
                  <c:v>13635</c:v>
                </c:pt>
                <c:pt idx="136">
                  <c:v>13666</c:v>
                </c:pt>
                <c:pt idx="137">
                  <c:v>13696</c:v>
                </c:pt>
                <c:pt idx="138">
                  <c:v>13727</c:v>
                </c:pt>
                <c:pt idx="139">
                  <c:v>13758</c:v>
                </c:pt>
                <c:pt idx="140">
                  <c:v>13788</c:v>
                </c:pt>
                <c:pt idx="141">
                  <c:v>13819</c:v>
                </c:pt>
                <c:pt idx="142">
                  <c:v>13849</c:v>
                </c:pt>
                <c:pt idx="143">
                  <c:v>13880</c:v>
                </c:pt>
                <c:pt idx="144">
                  <c:v>13911</c:v>
                </c:pt>
                <c:pt idx="145">
                  <c:v>13939</c:v>
                </c:pt>
                <c:pt idx="146">
                  <c:v>13970</c:v>
                </c:pt>
                <c:pt idx="147">
                  <c:v>14000</c:v>
                </c:pt>
                <c:pt idx="148">
                  <c:v>14031</c:v>
                </c:pt>
                <c:pt idx="149">
                  <c:v>14061</c:v>
                </c:pt>
                <c:pt idx="150">
                  <c:v>14092</c:v>
                </c:pt>
                <c:pt idx="151">
                  <c:v>14123</c:v>
                </c:pt>
                <c:pt idx="152">
                  <c:v>14153</c:v>
                </c:pt>
                <c:pt idx="153">
                  <c:v>14184</c:v>
                </c:pt>
                <c:pt idx="154">
                  <c:v>14214</c:v>
                </c:pt>
                <c:pt idx="155">
                  <c:v>14245</c:v>
                </c:pt>
                <c:pt idx="156">
                  <c:v>14276</c:v>
                </c:pt>
                <c:pt idx="157">
                  <c:v>14304</c:v>
                </c:pt>
                <c:pt idx="158">
                  <c:v>14335</c:v>
                </c:pt>
                <c:pt idx="159">
                  <c:v>14365</c:v>
                </c:pt>
                <c:pt idx="160">
                  <c:v>14396</c:v>
                </c:pt>
                <c:pt idx="161">
                  <c:v>14426</c:v>
                </c:pt>
                <c:pt idx="162">
                  <c:v>14457</c:v>
                </c:pt>
                <c:pt idx="163">
                  <c:v>14488</c:v>
                </c:pt>
                <c:pt idx="164">
                  <c:v>14518</c:v>
                </c:pt>
                <c:pt idx="165">
                  <c:v>14549</c:v>
                </c:pt>
                <c:pt idx="166">
                  <c:v>14579</c:v>
                </c:pt>
                <c:pt idx="167">
                  <c:v>14610</c:v>
                </c:pt>
                <c:pt idx="168">
                  <c:v>14641</c:v>
                </c:pt>
                <c:pt idx="169">
                  <c:v>14670</c:v>
                </c:pt>
                <c:pt idx="170">
                  <c:v>14701</c:v>
                </c:pt>
                <c:pt idx="171">
                  <c:v>14731</c:v>
                </c:pt>
                <c:pt idx="172">
                  <c:v>14762</c:v>
                </c:pt>
                <c:pt idx="173">
                  <c:v>14792</c:v>
                </c:pt>
                <c:pt idx="174">
                  <c:v>14823</c:v>
                </c:pt>
                <c:pt idx="175">
                  <c:v>14854</c:v>
                </c:pt>
                <c:pt idx="176">
                  <c:v>14884</c:v>
                </c:pt>
                <c:pt idx="177">
                  <c:v>14915</c:v>
                </c:pt>
                <c:pt idx="178">
                  <c:v>14945</c:v>
                </c:pt>
                <c:pt idx="179">
                  <c:v>14976</c:v>
                </c:pt>
                <c:pt idx="180">
                  <c:v>15007</c:v>
                </c:pt>
                <c:pt idx="181">
                  <c:v>15035</c:v>
                </c:pt>
                <c:pt idx="182">
                  <c:v>15066</c:v>
                </c:pt>
                <c:pt idx="183">
                  <c:v>15096</c:v>
                </c:pt>
                <c:pt idx="184">
                  <c:v>15127</c:v>
                </c:pt>
                <c:pt idx="185">
                  <c:v>15157</c:v>
                </c:pt>
                <c:pt idx="186">
                  <c:v>15188</c:v>
                </c:pt>
                <c:pt idx="187">
                  <c:v>15219</c:v>
                </c:pt>
                <c:pt idx="188">
                  <c:v>15249</c:v>
                </c:pt>
                <c:pt idx="189">
                  <c:v>15280</c:v>
                </c:pt>
                <c:pt idx="190">
                  <c:v>15310</c:v>
                </c:pt>
                <c:pt idx="191">
                  <c:v>15341</c:v>
                </c:pt>
                <c:pt idx="192">
                  <c:v>15372</c:v>
                </c:pt>
                <c:pt idx="193">
                  <c:v>15400</c:v>
                </c:pt>
                <c:pt idx="194">
                  <c:v>15431</c:v>
                </c:pt>
                <c:pt idx="195">
                  <c:v>15461</c:v>
                </c:pt>
                <c:pt idx="196">
                  <c:v>15492</c:v>
                </c:pt>
                <c:pt idx="197">
                  <c:v>15522</c:v>
                </c:pt>
                <c:pt idx="198">
                  <c:v>15553</c:v>
                </c:pt>
                <c:pt idx="199">
                  <c:v>15584</c:v>
                </c:pt>
                <c:pt idx="200">
                  <c:v>15614</c:v>
                </c:pt>
                <c:pt idx="201">
                  <c:v>15645</c:v>
                </c:pt>
                <c:pt idx="202">
                  <c:v>15675</c:v>
                </c:pt>
                <c:pt idx="203">
                  <c:v>15706</c:v>
                </c:pt>
                <c:pt idx="204">
                  <c:v>15737</c:v>
                </c:pt>
                <c:pt idx="205">
                  <c:v>15765</c:v>
                </c:pt>
                <c:pt idx="206">
                  <c:v>15796</c:v>
                </c:pt>
                <c:pt idx="207">
                  <c:v>15826</c:v>
                </c:pt>
                <c:pt idx="208">
                  <c:v>15857</c:v>
                </c:pt>
                <c:pt idx="209">
                  <c:v>15887</c:v>
                </c:pt>
                <c:pt idx="210">
                  <c:v>15918</c:v>
                </c:pt>
                <c:pt idx="211">
                  <c:v>15949</c:v>
                </c:pt>
                <c:pt idx="212">
                  <c:v>15979</c:v>
                </c:pt>
                <c:pt idx="213">
                  <c:v>16010</c:v>
                </c:pt>
                <c:pt idx="214">
                  <c:v>16040</c:v>
                </c:pt>
                <c:pt idx="215">
                  <c:v>16071</c:v>
                </c:pt>
                <c:pt idx="216">
                  <c:v>16102</c:v>
                </c:pt>
                <c:pt idx="217">
                  <c:v>16131</c:v>
                </c:pt>
                <c:pt idx="218">
                  <c:v>16162</c:v>
                </c:pt>
                <c:pt idx="219">
                  <c:v>16192</c:v>
                </c:pt>
                <c:pt idx="220">
                  <c:v>16223</c:v>
                </c:pt>
                <c:pt idx="221">
                  <c:v>16253</c:v>
                </c:pt>
                <c:pt idx="222">
                  <c:v>16284</c:v>
                </c:pt>
                <c:pt idx="223">
                  <c:v>16315</c:v>
                </c:pt>
                <c:pt idx="224">
                  <c:v>16345</c:v>
                </c:pt>
                <c:pt idx="225">
                  <c:v>16376</c:v>
                </c:pt>
                <c:pt idx="226">
                  <c:v>16406</c:v>
                </c:pt>
                <c:pt idx="227">
                  <c:v>16437</c:v>
                </c:pt>
                <c:pt idx="228">
                  <c:v>16468</c:v>
                </c:pt>
                <c:pt idx="229">
                  <c:v>16496</c:v>
                </c:pt>
                <c:pt idx="230">
                  <c:v>16527</c:v>
                </c:pt>
                <c:pt idx="231">
                  <c:v>16557</c:v>
                </c:pt>
                <c:pt idx="232">
                  <c:v>16588</c:v>
                </c:pt>
                <c:pt idx="233">
                  <c:v>16618</c:v>
                </c:pt>
                <c:pt idx="234">
                  <c:v>16649</c:v>
                </c:pt>
                <c:pt idx="235">
                  <c:v>16680</c:v>
                </c:pt>
                <c:pt idx="236">
                  <c:v>16710</c:v>
                </c:pt>
                <c:pt idx="237">
                  <c:v>16741</c:v>
                </c:pt>
                <c:pt idx="238">
                  <c:v>16771</c:v>
                </c:pt>
                <c:pt idx="239">
                  <c:v>16802</c:v>
                </c:pt>
                <c:pt idx="240">
                  <c:v>16833</c:v>
                </c:pt>
                <c:pt idx="241">
                  <c:v>16861</c:v>
                </c:pt>
                <c:pt idx="242">
                  <c:v>16892</c:v>
                </c:pt>
                <c:pt idx="243">
                  <c:v>16922</c:v>
                </c:pt>
                <c:pt idx="244">
                  <c:v>16953</c:v>
                </c:pt>
                <c:pt idx="245">
                  <c:v>16983</c:v>
                </c:pt>
                <c:pt idx="246">
                  <c:v>17014</c:v>
                </c:pt>
                <c:pt idx="247">
                  <c:v>17045</c:v>
                </c:pt>
                <c:pt idx="248">
                  <c:v>17075</c:v>
                </c:pt>
                <c:pt idx="249">
                  <c:v>17106</c:v>
                </c:pt>
                <c:pt idx="250">
                  <c:v>17136</c:v>
                </c:pt>
                <c:pt idx="251">
                  <c:v>17167</c:v>
                </c:pt>
                <c:pt idx="252">
                  <c:v>17198</c:v>
                </c:pt>
                <c:pt idx="253">
                  <c:v>17226</c:v>
                </c:pt>
                <c:pt idx="254">
                  <c:v>17257</c:v>
                </c:pt>
                <c:pt idx="255">
                  <c:v>17287</c:v>
                </c:pt>
                <c:pt idx="256">
                  <c:v>17318</c:v>
                </c:pt>
                <c:pt idx="257">
                  <c:v>17348</c:v>
                </c:pt>
                <c:pt idx="258">
                  <c:v>17379</c:v>
                </c:pt>
                <c:pt idx="259">
                  <c:v>17410</c:v>
                </c:pt>
                <c:pt idx="260">
                  <c:v>17440</c:v>
                </c:pt>
                <c:pt idx="261">
                  <c:v>17471</c:v>
                </c:pt>
                <c:pt idx="262">
                  <c:v>17501</c:v>
                </c:pt>
                <c:pt idx="263">
                  <c:v>17532</c:v>
                </c:pt>
                <c:pt idx="264">
                  <c:v>17563</c:v>
                </c:pt>
                <c:pt idx="265">
                  <c:v>17592</c:v>
                </c:pt>
                <c:pt idx="266">
                  <c:v>17623</c:v>
                </c:pt>
                <c:pt idx="267">
                  <c:v>17653</c:v>
                </c:pt>
                <c:pt idx="268">
                  <c:v>17684</c:v>
                </c:pt>
                <c:pt idx="269">
                  <c:v>17714</c:v>
                </c:pt>
                <c:pt idx="270">
                  <c:v>17745</c:v>
                </c:pt>
                <c:pt idx="271">
                  <c:v>17776</c:v>
                </c:pt>
                <c:pt idx="272">
                  <c:v>17806</c:v>
                </c:pt>
                <c:pt idx="273">
                  <c:v>17837</c:v>
                </c:pt>
                <c:pt idx="274">
                  <c:v>17867</c:v>
                </c:pt>
                <c:pt idx="275">
                  <c:v>17898</c:v>
                </c:pt>
                <c:pt idx="276">
                  <c:v>17929</c:v>
                </c:pt>
                <c:pt idx="277">
                  <c:v>17957</c:v>
                </c:pt>
                <c:pt idx="278">
                  <c:v>17988</c:v>
                </c:pt>
                <c:pt idx="279">
                  <c:v>18018</c:v>
                </c:pt>
                <c:pt idx="280">
                  <c:v>18049</c:v>
                </c:pt>
                <c:pt idx="281">
                  <c:v>18079</c:v>
                </c:pt>
                <c:pt idx="282">
                  <c:v>18110</c:v>
                </c:pt>
                <c:pt idx="283">
                  <c:v>18141</c:v>
                </c:pt>
                <c:pt idx="284">
                  <c:v>18171</c:v>
                </c:pt>
                <c:pt idx="285">
                  <c:v>18202</c:v>
                </c:pt>
                <c:pt idx="286">
                  <c:v>18232</c:v>
                </c:pt>
                <c:pt idx="287">
                  <c:v>18263</c:v>
                </c:pt>
                <c:pt idx="288">
                  <c:v>18294</c:v>
                </c:pt>
                <c:pt idx="289">
                  <c:v>18322</c:v>
                </c:pt>
                <c:pt idx="290">
                  <c:v>18353</c:v>
                </c:pt>
                <c:pt idx="291">
                  <c:v>18383</c:v>
                </c:pt>
                <c:pt idx="292">
                  <c:v>18414</c:v>
                </c:pt>
                <c:pt idx="293">
                  <c:v>18444</c:v>
                </c:pt>
                <c:pt idx="294">
                  <c:v>18475</c:v>
                </c:pt>
                <c:pt idx="295">
                  <c:v>18506</c:v>
                </c:pt>
                <c:pt idx="296">
                  <c:v>18536</c:v>
                </c:pt>
                <c:pt idx="297">
                  <c:v>18567</c:v>
                </c:pt>
                <c:pt idx="298">
                  <c:v>18597</c:v>
                </c:pt>
                <c:pt idx="299">
                  <c:v>18628</c:v>
                </c:pt>
                <c:pt idx="300">
                  <c:v>18659</c:v>
                </c:pt>
                <c:pt idx="301">
                  <c:v>18687</c:v>
                </c:pt>
                <c:pt idx="302">
                  <c:v>18718</c:v>
                </c:pt>
                <c:pt idx="303">
                  <c:v>18748</c:v>
                </c:pt>
                <c:pt idx="304">
                  <c:v>18779</c:v>
                </c:pt>
                <c:pt idx="305">
                  <c:v>18809</c:v>
                </c:pt>
                <c:pt idx="306">
                  <c:v>18840</c:v>
                </c:pt>
                <c:pt idx="307">
                  <c:v>18871</c:v>
                </c:pt>
                <c:pt idx="308">
                  <c:v>18901</c:v>
                </c:pt>
                <c:pt idx="309">
                  <c:v>18932</c:v>
                </c:pt>
                <c:pt idx="310">
                  <c:v>18962</c:v>
                </c:pt>
                <c:pt idx="311">
                  <c:v>18993</c:v>
                </c:pt>
                <c:pt idx="312">
                  <c:v>19024</c:v>
                </c:pt>
                <c:pt idx="313">
                  <c:v>19053</c:v>
                </c:pt>
                <c:pt idx="314">
                  <c:v>19084</c:v>
                </c:pt>
                <c:pt idx="315">
                  <c:v>19114</c:v>
                </c:pt>
                <c:pt idx="316">
                  <c:v>19145</c:v>
                </c:pt>
                <c:pt idx="317">
                  <c:v>19175</c:v>
                </c:pt>
                <c:pt idx="318">
                  <c:v>19206</c:v>
                </c:pt>
                <c:pt idx="319">
                  <c:v>19237</c:v>
                </c:pt>
                <c:pt idx="320">
                  <c:v>19267</c:v>
                </c:pt>
                <c:pt idx="321">
                  <c:v>19298</c:v>
                </c:pt>
                <c:pt idx="322">
                  <c:v>19328</c:v>
                </c:pt>
                <c:pt idx="323">
                  <c:v>19359</c:v>
                </c:pt>
                <c:pt idx="324">
                  <c:v>19390</c:v>
                </c:pt>
                <c:pt idx="325">
                  <c:v>19418</c:v>
                </c:pt>
                <c:pt idx="326">
                  <c:v>19449</c:v>
                </c:pt>
                <c:pt idx="327">
                  <c:v>19479</c:v>
                </c:pt>
                <c:pt idx="328">
                  <c:v>19510</c:v>
                </c:pt>
                <c:pt idx="329">
                  <c:v>19540</c:v>
                </c:pt>
                <c:pt idx="330">
                  <c:v>19571</c:v>
                </c:pt>
                <c:pt idx="331">
                  <c:v>19602</c:v>
                </c:pt>
                <c:pt idx="332">
                  <c:v>19632</c:v>
                </c:pt>
                <c:pt idx="333">
                  <c:v>19663</c:v>
                </c:pt>
                <c:pt idx="334">
                  <c:v>19693</c:v>
                </c:pt>
                <c:pt idx="335">
                  <c:v>19724</c:v>
                </c:pt>
                <c:pt idx="336">
                  <c:v>19755</c:v>
                </c:pt>
                <c:pt idx="337">
                  <c:v>19783</c:v>
                </c:pt>
                <c:pt idx="338">
                  <c:v>19814</c:v>
                </c:pt>
                <c:pt idx="339">
                  <c:v>19844</c:v>
                </c:pt>
                <c:pt idx="340">
                  <c:v>19875</c:v>
                </c:pt>
                <c:pt idx="341">
                  <c:v>19905</c:v>
                </c:pt>
                <c:pt idx="342">
                  <c:v>19936</c:v>
                </c:pt>
                <c:pt idx="343">
                  <c:v>19967</c:v>
                </c:pt>
                <c:pt idx="344">
                  <c:v>19997</c:v>
                </c:pt>
                <c:pt idx="345">
                  <c:v>20028</c:v>
                </c:pt>
                <c:pt idx="346">
                  <c:v>20058</c:v>
                </c:pt>
                <c:pt idx="347">
                  <c:v>20089</c:v>
                </c:pt>
                <c:pt idx="348">
                  <c:v>20120</c:v>
                </c:pt>
                <c:pt idx="349">
                  <c:v>20148</c:v>
                </c:pt>
                <c:pt idx="350">
                  <c:v>20179</c:v>
                </c:pt>
                <c:pt idx="351">
                  <c:v>20209</c:v>
                </c:pt>
                <c:pt idx="352">
                  <c:v>20240</c:v>
                </c:pt>
                <c:pt idx="353">
                  <c:v>20270</c:v>
                </c:pt>
                <c:pt idx="354">
                  <c:v>20301</c:v>
                </c:pt>
                <c:pt idx="355">
                  <c:v>20332</c:v>
                </c:pt>
                <c:pt idx="356">
                  <c:v>20362</c:v>
                </c:pt>
                <c:pt idx="357">
                  <c:v>20393</c:v>
                </c:pt>
                <c:pt idx="358">
                  <c:v>20423</c:v>
                </c:pt>
                <c:pt idx="359">
                  <c:v>20454</c:v>
                </c:pt>
                <c:pt idx="360">
                  <c:v>20485</c:v>
                </c:pt>
                <c:pt idx="361">
                  <c:v>20514</c:v>
                </c:pt>
                <c:pt idx="362">
                  <c:v>20545</c:v>
                </c:pt>
                <c:pt idx="363">
                  <c:v>20575</c:v>
                </c:pt>
                <c:pt idx="364">
                  <c:v>20606</c:v>
                </c:pt>
                <c:pt idx="365">
                  <c:v>20636</c:v>
                </c:pt>
                <c:pt idx="366">
                  <c:v>20667</c:v>
                </c:pt>
                <c:pt idx="367">
                  <c:v>20698</c:v>
                </c:pt>
                <c:pt idx="368">
                  <c:v>20728</c:v>
                </c:pt>
                <c:pt idx="369">
                  <c:v>20759</c:v>
                </c:pt>
                <c:pt idx="370">
                  <c:v>20789</c:v>
                </c:pt>
                <c:pt idx="371">
                  <c:v>20820</c:v>
                </c:pt>
                <c:pt idx="372">
                  <c:v>20851</c:v>
                </c:pt>
                <c:pt idx="373">
                  <c:v>20879</c:v>
                </c:pt>
                <c:pt idx="374">
                  <c:v>20910</c:v>
                </c:pt>
                <c:pt idx="375">
                  <c:v>20940</c:v>
                </c:pt>
                <c:pt idx="376">
                  <c:v>20971</c:v>
                </c:pt>
                <c:pt idx="377">
                  <c:v>21001</c:v>
                </c:pt>
                <c:pt idx="378">
                  <c:v>21032</c:v>
                </c:pt>
                <c:pt idx="379">
                  <c:v>21063</c:v>
                </c:pt>
                <c:pt idx="380">
                  <c:v>21093</c:v>
                </c:pt>
                <c:pt idx="381">
                  <c:v>21124</c:v>
                </c:pt>
                <c:pt idx="382">
                  <c:v>21154</c:v>
                </c:pt>
                <c:pt idx="383">
                  <c:v>21185</c:v>
                </c:pt>
                <c:pt idx="384">
                  <c:v>21216</c:v>
                </c:pt>
                <c:pt idx="385">
                  <c:v>21244</c:v>
                </c:pt>
                <c:pt idx="386">
                  <c:v>21275</c:v>
                </c:pt>
                <c:pt idx="387">
                  <c:v>21305</c:v>
                </c:pt>
                <c:pt idx="388">
                  <c:v>21336</c:v>
                </c:pt>
                <c:pt idx="389">
                  <c:v>21366</c:v>
                </c:pt>
                <c:pt idx="390">
                  <c:v>21397</c:v>
                </c:pt>
                <c:pt idx="391">
                  <c:v>21428</c:v>
                </c:pt>
                <c:pt idx="392">
                  <c:v>21458</c:v>
                </c:pt>
                <c:pt idx="393">
                  <c:v>21489</c:v>
                </c:pt>
                <c:pt idx="394">
                  <c:v>21519</c:v>
                </c:pt>
                <c:pt idx="395">
                  <c:v>21550</c:v>
                </c:pt>
                <c:pt idx="396">
                  <c:v>21581</c:v>
                </c:pt>
                <c:pt idx="397">
                  <c:v>21609</c:v>
                </c:pt>
                <c:pt idx="398">
                  <c:v>21640</c:v>
                </c:pt>
                <c:pt idx="399">
                  <c:v>21670</c:v>
                </c:pt>
                <c:pt idx="400">
                  <c:v>21701</c:v>
                </c:pt>
                <c:pt idx="401">
                  <c:v>21731</c:v>
                </c:pt>
                <c:pt idx="402">
                  <c:v>21762</c:v>
                </c:pt>
                <c:pt idx="403">
                  <c:v>21793</c:v>
                </c:pt>
                <c:pt idx="404">
                  <c:v>21823</c:v>
                </c:pt>
                <c:pt idx="405">
                  <c:v>21854</c:v>
                </c:pt>
                <c:pt idx="406">
                  <c:v>21884</c:v>
                </c:pt>
                <c:pt idx="407">
                  <c:v>21915</c:v>
                </c:pt>
                <c:pt idx="408">
                  <c:v>21946</c:v>
                </c:pt>
                <c:pt idx="409">
                  <c:v>21975</c:v>
                </c:pt>
                <c:pt idx="410">
                  <c:v>22006</c:v>
                </c:pt>
                <c:pt idx="411">
                  <c:v>22036</c:v>
                </c:pt>
                <c:pt idx="412">
                  <c:v>22067</c:v>
                </c:pt>
                <c:pt idx="413">
                  <c:v>22097</c:v>
                </c:pt>
                <c:pt idx="414">
                  <c:v>22128</c:v>
                </c:pt>
                <c:pt idx="415">
                  <c:v>22159</c:v>
                </c:pt>
                <c:pt idx="416">
                  <c:v>22189</c:v>
                </c:pt>
                <c:pt idx="417">
                  <c:v>22220</c:v>
                </c:pt>
                <c:pt idx="418">
                  <c:v>22250</c:v>
                </c:pt>
                <c:pt idx="419">
                  <c:v>22281</c:v>
                </c:pt>
                <c:pt idx="420">
                  <c:v>22312</c:v>
                </c:pt>
                <c:pt idx="421">
                  <c:v>22340</c:v>
                </c:pt>
                <c:pt idx="422">
                  <c:v>22371</c:v>
                </c:pt>
                <c:pt idx="423">
                  <c:v>22401</c:v>
                </c:pt>
                <c:pt idx="424">
                  <c:v>22432</c:v>
                </c:pt>
                <c:pt idx="425">
                  <c:v>22462</c:v>
                </c:pt>
                <c:pt idx="426">
                  <c:v>22493</c:v>
                </c:pt>
                <c:pt idx="427">
                  <c:v>22524</c:v>
                </c:pt>
                <c:pt idx="428">
                  <c:v>22554</c:v>
                </c:pt>
                <c:pt idx="429">
                  <c:v>22585</c:v>
                </c:pt>
                <c:pt idx="430">
                  <c:v>22615</c:v>
                </c:pt>
                <c:pt idx="431">
                  <c:v>22646</c:v>
                </c:pt>
                <c:pt idx="432">
                  <c:v>22677</c:v>
                </c:pt>
                <c:pt idx="433">
                  <c:v>22705</c:v>
                </c:pt>
                <c:pt idx="434">
                  <c:v>22736</c:v>
                </c:pt>
                <c:pt idx="435">
                  <c:v>22766</c:v>
                </c:pt>
                <c:pt idx="436">
                  <c:v>22797</c:v>
                </c:pt>
                <c:pt idx="437">
                  <c:v>22827</c:v>
                </c:pt>
                <c:pt idx="438">
                  <c:v>22858</c:v>
                </c:pt>
                <c:pt idx="439">
                  <c:v>22889</c:v>
                </c:pt>
                <c:pt idx="440">
                  <c:v>22919</c:v>
                </c:pt>
                <c:pt idx="441">
                  <c:v>22950</c:v>
                </c:pt>
                <c:pt idx="442">
                  <c:v>22980</c:v>
                </c:pt>
                <c:pt idx="443">
                  <c:v>23011</c:v>
                </c:pt>
                <c:pt idx="444">
                  <c:v>23042</c:v>
                </c:pt>
                <c:pt idx="445">
                  <c:v>23070</c:v>
                </c:pt>
                <c:pt idx="446">
                  <c:v>23101</c:v>
                </c:pt>
                <c:pt idx="447">
                  <c:v>23131</c:v>
                </c:pt>
                <c:pt idx="448">
                  <c:v>23162</c:v>
                </c:pt>
                <c:pt idx="449">
                  <c:v>23192</c:v>
                </c:pt>
                <c:pt idx="450">
                  <c:v>23223</c:v>
                </c:pt>
                <c:pt idx="451">
                  <c:v>23254</c:v>
                </c:pt>
                <c:pt idx="452">
                  <c:v>23284</c:v>
                </c:pt>
                <c:pt idx="453">
                  <c:v>23315</c:v>
                </c:pt>
                <c:pt idx="454">
                  <c:v>23345</c:v>
                </c:pt>
                <c:pt idx="455">
                  <c:v>23376</c:v>
                </c:pt>
                <c:pt idx="456">
                  <c:v>23407</c:v>
                </c:pt>
                <c:pt idx="457">
                  <c:v>23436</c:v>
                </c:pt>
                <c:pt idx="458">
                  <c:v>23467</c:v>
                </c:pt>
                <c:pt idx="459">
                  <c:v>23497</c:v>
                </c:pt>
                <c:pt idx="460">
                  <c:v>23528</c:v>
                </c:pt>
                <c:pt idx="461">
                  <c:v>23558</c:v>
                </c:pt>
                <c:pt idx="462">
                  <c:v>23589</c:v>
                </c:pt>
                <c:pt idx="463">
                  <c:v>23620</c:v>
                </c:pt>
                <c:pt idx="464">
                  <c:v>23650</c:v>
                </c:pt>
                <c:pt idx="465">
                  <c:v>23681</c:v>
                </c:pt>
                <c:pt idx="466">
                  <c:v>23711</c:v>
                </c:pt>
                <c:pt idx="467">
                  <c:v>23742</c:v>
                </c:pt>
                <c:pt idx="468">
                  <c:v>23773</c:v>
                </c:pt>
                <c:pt idx="469">
                  <c:v>23801</c:v>
                </c:pt>
                <c:pt idx="470">
                  <c:v>23832</c:v>
                </c:pt>
                <c:pt idx="471">
                  <c:v>23862</c:v>
                </c:pt>
                <c:pt idx="472">
                  <c:v>23893</c:v>
                </c:pt>
                <c:pt idx="473">
                  <c:v>23923</c:v>
                </c:pt>
                <c:pt idx="474">
                  <c:v>23954</c:v>
                </c:pt>
                <c:pt idx="475">
                  <c:v>23985</c:v>
                </c:pt>
                <c:pt idx="476">
                  <c:v>24015</c:v>
                </c:pt>
                <c:pt idx="477">
                  <c:v>24046</c:v>
                </c:pt>
                <c:pt idx="478">
                  <c:v>24076</c:v>
                </c:pt>
                <c:pt idx="479">
                  <c:v>24107</c:v>
                </c:pt>
                <c:pt idx="480">
                  <c:v>24138</c:v>
                </c:pt>
                <c:pt idx="481">
                  <c:v>24166</c:v>
                </c:pt>
                <c:pt idx="482">
                  <c:v>24197</c:v>
                </c:pt>
                <c:pt idx="483">
                  <c:v>24227</c:v>
                </c:pt>
                <c:pt idx="484">
                  <c:v>24258</c:v>
                </c:pt>
                <c:pt idx="485">
                  <c:v>24288</c:v>
                </c:pt>
                <c:pt idx="486">
                  <c:v>24319</c:v>
                </c:pt>
                <c:pt idx="487">
                  <c:v>24350</c:v>
                </c:pt>
                <c:pt idx="488">
                  <c:v>24380</c:v>
                </c:pt>
                <c:pt idx="489">
                  <c:v>24411</c:v>
                </c:pt>
                <c:pt idx="490">
                  <c:v>24441</c:v>
                </c:pt>
                <c:pt idx="491">
                  <c:v>24472</c:v>
                </c:pt>
                <c:pt idx="492">
                  <c:v>24503</c:v>
                </c:pt>
                <c:pt idx="493">
                  <c:v>24531</c:v>
                </c:pt>
                <c:pt idx="494">
                  <c:v>24562</c:v>
                </c:pt>
                <c:pt idx="495">
                  <c:v>24592</c:v>
                </c:pt>
                <c:pt idx="496">
                  <c:v>24623</c:v>
                </c:pt>
                <c:pt idx="497">
                  <c:v>24653</c:v>
                </c:pt>
                <c:pt idx="498">
                  <c:v>24684</c:v>
                </c:pt>
                <c:pt idx="499">
                  <c:v>24715</c:v>
                </c:pt>
                <c:pt idx="500">
                  <c:v>24745</c:v>
                </c:pt>
                <c:pt idx="501">
                  <c:v>24776</c:v>
                </c:pt>
                <c:pt idx="502">
                  <c:v>24806</c:v>
                </c:pt>
                <c:pt idx="503">
                  <c:v>24837</c:v>
                </c:pt>
                <c:pt idx="504">
                  <c:v>24868</c:v>
                </c:pt>
                <c:pt idx="505">
                  <c:v>24897</c:v>
                </c:pt>
                <c:pt idx="506">
                  <c:v>24928</c:v>
                </c:pt>
                <c:pt idx="507">
                  <c:v>24958</c:v>
                </c:pt>
                <c:pt idx="508">
                  <c:v>24989</c:v>
                </c:pt>
                <c:pt idx="509">
                  <c:v>25019</c:v>
                </c:pt>
                <c:pt idx="510">
                  <c:v>25050</c:v>
                </c:pt>
                <c:pt idx="511">
                  <c:v>25081</c:v>
                </c:pt>
                <c:pt idx="512">
                  <c:v>25111</c:v>
                </c:pt>
                <c:pt idx="513">
                  <c:v>25142</c:v>
                </c:pt>
                <c:pt idx="514">
                  <c:v>25172</c:v>
                </c:pt>
                <c:pt idx="515">
                  <c:v>25203</c:v>
                </c:pt>
                <c:pt idx="516">
                  <c:v>25234</c:v>
                </c:pt>
                <c:pt idx="517">
                  <c:v>25262</c:v>
                </c:pt>
                <c:pt idx="518">
                  <c:v>25293</c:v>
                </c:pt>
                <c:pt idx="519">
                  <c:v>25323</c:v>
                </c:pt>
                <c:pt idx="520">
                  <c:v>25354</c:v>
                </c:pt>
                <c:pt idx="521">
                  <c:v>25384</c:v>
                </c:pt>
                <c:pt idx="522">
                  <c:v>25415</c:v>
                </c:pt>
                <c:pt idx="523">
                  <c:v>25446</c:v>
                </c:pt>
                <c:pt idx="524">
                  <c:v>25476</c:v>
                </c:pt>
                <c:pt idx="525">
                  <c:v>25507</c:v>
                </c:pt>
                <c:pt idx="526">
                  <c:v>25537</c:v>
                </c:pt>
                <c:pt idx="527">
                  <c:v>25568</c:v>
                </c:pt>
                <c:pt idx="528">
                  <c:v>25599</c:v>
                </c:pt>
                <c:pt idx="529">
                  <c:v>25627</c:v>
                </c:pt>
                <c:pt idx="530">
                  <c:v>25658</c:v>
                </c:pt>
                <c:pt idx="531">
                  <c:v>25688</c:v>
                </c:pt>
                <c:pt idx="532">
                  <c:v>25719</c:v>
                </c:pt>
                <c:pt idx="533">
                  <c:v>25749</c:v>
                </c:pt>
                <c:pt idx="534">
                  <c:v>25780</c:v>
                </c:pt>
                <c:pt idx="535">
                  <c:v>25811</c:v>
                </c:pt>
                <c:pt idx="536">
                  <c:v>25841</c:v>
                </c:pt>
                <c:pt idx="537">
                  <c:v>25872</c:v>
                </c:pt>
                <c:pt idx="538">
                  <c:v>25902</c:v>
                </c:pt>
                <c:pt idx="539">
                  <c:v>25933</c:v>
                </c:pt>
                <c:pt idx="540">
                  <c:v>25964</c:v>
                </c:pt>
                <c:pt idx="541">
                  <c:v>25992</c:v>
                </c:pt>
                <c:pt idx="542">
                  <c:v>26023</c:v>
                </c:pt>
                <c:pt idx="543">
                  <c:v>26053</c:v>
                </c:pt>
                <c:pt idx="544">
                  <c:v>26084</c:v>
                </c:pt>
                <c:pt idx="545">
                  <c:v>26114</c:v>
                </c:pt>
                <c:pt idx="546">
                  <c:v>26145</c:v>
                </c:pt>
                <c:pt idx="547">
                  <c:v>26176</c:v>
                </c:pt>
                <c:pt idx="548">
                  <c:v>26206</c:v>
                </c:pt>
                <c:pt idx="549">
                  <c:v>26237</c:v>
                </c:pt>
                <c:pt idx="550">
                  <c:v>26267</c:v>
                </c:pt>
                <c:pt idx="551">
                  <c:v>26298</c:v>
                </c:pt>
                <c:pt idx="552">
                  <c:v>26329</c:v>
                </c:pt>
                <c:pt idx="553">
                  <c:v>26358</c:v>
                </c:pt>
                <c:pt idx="554">
                  <c:v>26389</c:v>
                </c:pt>
                <c:pt idx="555">
                  <c:v>26419</c:v>
                </c:pt>
                <c:pt idx="556">
                  <c:v>26450</c:v>
                </c:pt>
                <c:pt idx="557">
                  <c:v>26480</c:v>
                </c:pt>
                <c:pt idx="558">
                  <c:v>26511</c:v>
                </c:pt>
                <c:pt idx="559">
                  <c:v>26542</c:v>
                </c:pt>
                <c:pt idx="560">
                  <c:v>26572</c:v>
                </c:pt>
                <c:pt idx="561">
                  <c:v>26603</c:v>
                </c:pt>
                <c:pt idx="562">
                  <c:v>26633</c:v>
                </c:pt>
                <c:pt idx="563">
                  <c:v>26664</c:v>
                </c:pt>
                <c:pt idx="564">
                  <c:v>26695</c:v>
                </c:pt>
                <c:pt idx="565">
                  <c:v>26723</c:v>
                </c:pt>
                <c:pt idx="566">
                  <c:v>26754</c:v>
                </c:pt>
                <c:pt idx="567">
                  <c:v>26784</c:v>
                </c:pt>
                <c:pt idx="568">
                  <c:v>26815</c:v>
                </c:pt>
                <c:pt idx="569">
                  <c:v>26845</c:v>
                </c:pt>
                <c:pt idx="570">
                  <c:v>26876</c:v>
                </c:pt>
                <c:pt idx="571">
                  <c:v>26907</c:v>
                </c:pt>
                <c:pt idx="572">
                  <c:v>26937</c:v>
                </c:pt>
                <c:pt idx="573">
                  <c:v>26968</c:v>
                </c:pt>
                <c:pt idx="574">
                  <c:v>26998</c:v>
                </c:pt>
                <c:pt idx="575">
                  <c:v>27029</c:v>
                </c:pt>
                <c:pt idx="576">
                  <c:v>27060</c:v>
                </c:pt>
                <c:pt idx="577">
                  <c:v>27088</c:v>
                </c:pt>
                <c:pt idx="578">
                  <c:v>27119</c:v>
                </c:pt>
                <c:pt idx="579">
                  <c:v>27149</c:v>
                </c:pt>
                <c:pt idx="580">
                  <c:v>27180</c:v>
                </c:pt>
                <c:pt idx="581">
                  <c:v>27210</c:v>
                </c:pt>
                <c:pt idx="582">
                  <c:v>27241</c:v>
                </c:pt>
                <c:pt idx="583">
                  <c:v>27272</c:v>
                </c:pt>
                <c:pt idx="584">
                  <c:v>27302</c:v>
                </c:pt>
                <c:pt idx="585">
                  <c:v>27333</c:v>
                </c:pt>
                <c:pt idx="586">
                  <c:v>27363</c:v>
                </c:pt>
                <c:pt idx="587">
                  <c:v>27394</c:v>
                </c:pt>
                <c:pt idx="588">
                  <c:v>27425</c:v>
                </c:pt>
                <c:pt idx="589">
                  <c:v>27453</c:v>
                </c:pt>
                <c:pt idx="590">
                  <c:v>27484</c:v>
                </c:pt>
                <c:pt idx="591">
                  <c:v>27514</c:v>
                </c:pt>
                <c:pt idx="592">
                  <c:v>27545</c:v>
                </c:pt>
                <c:pt idx="593">
                  <c:v>27575</c:v>
                </c:pt>
                <c:pt idx="594">
                  <c:v>27606</c:v>
                </c:pt>
                <c:pt idx="595">
                  <c:v>27637</c:v>
                </c:pt>
                <c:pt idx="596">
                  <c:v>27667</c:v>
                </c:pt>
                <c:pt idx="597">
                  <c:v>27698</c:v>
                </c:pt>
                <c:pt idx="598">
                  <c:v>27728</c:v>
                </c:pt>
                <c:pt idx="599">
                  <c:v>27759</c:v>
                </c:pt>
                <c:pt idx="600">
                  <c:v>27790</c:v>
                </c:pt>
                <c:pt idx="601">
                  <c:v>27819</c:v>
                </c:pt>
                <c:pt idx="602">
                  <c:v>27850</c:v>
                </c:pt>
                <c:pt idx="603">
                  <c:v>27880</c:v>
                </c:pt>
                <c:pt idx="604">
                  <c:v>27911</c:v>
                </c:pt>
                <c:pt idx="605">
                  <c:v>27941</c:v>
                </c:pt>
                <c:pt idx="606">
                  <c:v>27972</c:v>
                </c:pt>
                <c:pt idx="607">
                  <c:v>28003</c:v>
                </c:pt>
                <c:pt idx="608">
                  <c:v>28033</c:v>
                </c:pt>
                <c:pt idx="609">
                  <c:v>28064</c:v>
                </c:pt>
                <c:pt idx="610">
                  <c:v>28094</c:v>
                </c:pt>
                <c:pt idx="611">
                  <c:v>28125</c:v>
                </c:pt>
                <c:pt idx="612">
                  <c:v>28156</c:v>
                </c:pt>
                <c:pt idx="613">
                  <c:v>28184</c:v>
                </c:pt>
                <c:pt idx="614">
                  <c:v>28215</c:v>
                </c:pt>
                <c:pt idx="615">
                  <c:v>28245</c:v>
                </c:pt>
                <c:pt idx="616">
                  <c:v>28276</c:v>
                </c:pt>
                <c:pt idx="617">
                  <c:v>28306</c:v>
                </c:pt>
                <c:pt idx="618">
                  <c:v>28337</c:v>
                </c:pt>
                <c:pt idx="619">
                  <c:v>28368</c:v>
                </c:pt>
                <c:pt idx="620">
                  <c:v>28398</c:v>
                </c:pt>
                <c:pt idx="621">
                  <c:v>28429</c:v>
                </c:pt>
                <c:pt idx="622">
                  <c:v>28459</c:v>
                </c:pt>
                <c:pt idx="623">
                  <c:v>28490</c:v>
                </c:pt>
                <c:pt idx="624">
                  <c:v>28521</c:v>
                </c:pt>
                <c:pt idx="625">
                  <c:v>28549</c:v>
                </c:pt>
                <c:pt idx="626">
                  <c:v>28580</c:v>
                </c:pt>
                <c:pt idx="627">
                  <c:v>28610</c:v>
                </c:pt>
                <c:pt idx="628">
                  <c:v>28641</c:v>
                </c:pt>
                <c:pt idx="629">
                  <c:v>28671</c:v>
                </c:pt>
                <c:pt idx="630">
                  <c:v>28702</c:v>
                </c:pt>
                <c:pt idx="631">
                  <c:v>28733</c:v>
                </c:pt>
                <c:pt idx="632">
                  <c:v>28763</c:v>
                </c:pt>
                <c:pt idx="633">
                  <c:v>28794</c:v>
                </c:pt>
                <c:pt idx="634">
                  <c:v>28824</c:v>
                </c:pt>
                <c:pt idx="635">
                  <c:v>28855</c:v>
                </c:pt>
                <c:pt idx="636">
                  <c:v>28886</c:v>
                </c:pt>
                <c:pt idx="637">
                  <c:v>28914</c:v>
                </c:pt>
                <c:pt idx="638">
                  <c:v>28945</c:v>
                </c:pt>
                <c:pt idx="639">
                  <c:v>28975</c:v>
                </c:pt>
                <c:pt idx="640">
                  <c:v>29006</c:v>
                </c:pt>
                <c:pt idx="641">
                  <c:v>29036</c:v>
                </c:pt>
                <c:pt idx="642">
                  <c:v>29067</c:v>
                </c:pt>
                <c:pt idx="643">
                  <c:v>29098</c:v>
                </c:pt>
                <c:pt idx="644">
                  <c:v>29128</c:v>
                </c:pt>
                <c:pt idx="645">
                  <c:v>29159</c:v>
                </c:pt>
                <c:pt idx="646">
                  <c:v>29189</c:v>
                </c:pt>
                <c:pt idx="647">
                  <c:v>29220</c:v>
                </c:pt>
                <c:pt idx="648">
                  <c:v>29251</c:v>
                </c:pt>
                <c:pt idx="649">
                  <c:v>29280</c:v>
                </c:pt>
                <c:pt idx="650">
                  <c:v>29311</c:v>
                </c:pt>
                <c:pt idx="651">
                  <c:v>29341</c:v>
                </c:pt>
                <c:pt idx="652">
                  <c:v>29372</c:v>
                </c:pt>
                <c:pt idx="653">
                  <c:v>29402</c:v>
                </c:pt>
                <c:pt idx="654">
                  <c:v>29433</c:v>
                </c:pt>
                <c:pt idx="655">
                  <c:v>29464</c:v>
                </c:pt>
                <c:pt idx="656">
                  <c:v>29494</c:v>
                </c:pt>
                <c:pt idx="657">
                  <c:v>29525</c:v>
                </c:pt>
                <c:pt idx="658">
                  <c:v>29555</c:v>
                </c:pt>
                <c:pt idx="659">
                  <c:v>29586</c:v>
                </c:pt>
                <c:pt idx="660">
                  <c:v>29617</c:v>
                </c:pt>
                <c:pt idx="661">
                  <c:v>29645</c:v>
                </c:pt>
                <c:pt idx="662">
                  <c:v>29676</c:v>
                </c:pt>
                <c:pt idx="663">
                  <c:v>29706</c:v>
                </c:pt>
                <c:pt idx="664">
                  <c:v>29737</c:v>
                </c:pt>
                <c:pt idx="665">
                  <c:v>29767</c:v>
                </c:pt>
                <c:pt idx="666">
                  <c:v>29798</c:v>
                </c:pt>
                <c:pt idx="667">
                  <c:v>29829</c:v>
                </c:pt>
                <c:pt idx="668">
                  <c:v>29859</c:v>
                </c:pt>
                <c:pt idx="669">
                  <c:v>29890</c:v>
                </c:pt>
                <c:pt idx="670">
                  <c:v>29920</c:v>
                </c:pt>
                <c:pt idx="671">
                  <c:v>29951</c:v>
                </c:pt>
                <c:pt idx="672">
                  <c:v>29982</c:v>
                </c:pt>
                <c:pt idx="673">
                  <c:v>30010</c:v>
                </c:pt>
                <c:pt idx="674">
                  <c:v>30041</c:v>
                </c:pt>
                <c:pt idx="675">
                  <c:v>30071</c:v>
                </c:pt>
                <c:pt idx="676">
                  <c:v>30102</c:v>
                </c:pt>
                <c:pt idx="677">
                  <c:v>30132</c:v>
                </c:pt>
                <c:pt idx="678">
                  <c:v>30163</c:v>
                </c:pt>
                <c:pt idx="679">
                  <c:v>30194</c:v>
                </c:pt>
                <c:pt idx="680">
                  <c:v>30224</c:v>
                </c:pt>
                <c:pt idx="681">
                  <c:v>30255</c:v>
                </c:pt>
                <c:pt idx="682">
                  <c:v>30285</c:v>
                </c:pt>
                <c:pt idx="683">
                  <c:v>30316</c:v>
                </c:pt>
                <c:pt idx="684">
                  <c:v>30347</c:v>
                </c:pt>
                <c:pt idx="685">
                  <c:v>30375</c:v>
                </c:pt>
                <c:pt idx="686">
                  <c:v>30406</c:v>
                </c:pt>
                <c:pt idx="687">
                  <c:v>30436</c:v>
                </c:pt>
                <c:pt idx="688">
                  <c:v>30467</c:v>
                </c:pt>
                <c:pt idx="689">
                  <c:v>30497</c:v>
                </c:pt>
                <c:pt idx="690">
                  <c:v>30528</c:v>
                </c:pt>
                <c:pt idx="691">
                  <c:v>30559</c:v>
                </c:pt>
                <c:pt idx="692">
                  <c:v>30589</c:v>
                </c:pt>
                <c:pt idx="693">
                  <c:v>30620</c:v>
                </c:pt>
                <c:pt idx="694">
                  <c:v>30650</c:v>
                </c:pt>
                <c:pt idx="695">
                  <c:v>30681</c:v>
                </c:pt>
                <c:pt idx="696">
                  <c:v>30712</c:v>
                </c:pt>
                <c:pt idx="697">
                  <c:v>30741</c:v>
                </c:pt>
                <c:pt idx="698">
                  <c:v>30772</c:v>
                </c:pt>
                <c:pt idx="699">
                  <c:v>30802</c:v>
                </c:pt>
                <c:pt idx="700">
                  <c:v>30833</c:v>
                </c:pt>
                <c:pt idx="701">
                  <c:v>30863</c:v>
                </c:pt>
                <c:pt idx="702">
                  <c:v>30894</c:v>
                </c:pt>
                <c:pt idx="703">
                  <c:v>30925</c:v>
                </c:pt>
                <c:pt idx="704">
                  <c:v>30955</c:v>
                </c:pt>
                <c:pt idx="705">
                  <c:v>30986</c:v>
                </c:pt>
                <c:pt idx="706">
                  <c:v>31016</c:v>
                </c:pt>
                <c:pt idx="707">
                  <c:v>31047</c:v>
                </c:pt>
                <c:pt idx="708">
                  <c:v>31078</c:v>
                </c:pt>
                <c:pt idx="709">
                  <c:v>31106</c:v>
                </c:pt>
                <c:pt idx="710">
                  <c:v>31137</c:v>
                </c:pt>
                <c:pt idx="711">
                  <c:v>31167</c:v>
                </c:pt>
                <c:pt idx="712">
                  <c:v>31198</c:v>
                </c:pt>
                <c:pt idx="713">
                  <c:v>31228</c:v>
                </c:pt>
                <c:pt idx="714">
                  <c:v>31259</c:v>
                </c:pt>
                <c:pt idx="715">
                  <c:v>31290</c:v>
                </c:pt>
                <c:pt idx="716">
                  <c:v>31320</c:v>
                </c:pt>
                <c:pt idx="717">
                  <c:v>31351</c:v>
                </c:pt>
                <c:pt idx="718">
                  <c:v>31381</c:v>
                </c:pt>
                <c:pt idx="719">
                  <c:v>31412</c:v>
                </c:pt>
                <c:pt idx="720">
                  <c:v>31443</c:v>
                </c:pt>
                <c:pt idx="721">
                  <c:v>31471</c:v>
                </c:pt>
                <c:pt idx="722">
                  <c:v>31502</c:v>
                </c:pt>
                <c:pt idx="723">
                  <c:v>31532</c:v>
                </c:pt>
                <c:pt idx="724">
                  <c:v>31563</c:v>
                </c:pt>
                <c:pt idx="725">
                  <c:v>31593</c:v>
                </c:pt>
                <c:pt idx="726">
                  <c:v>31624</c:v>
                </c:pt>
                <c:pt idx="727">
                  <c:v>31655</c:v>
                </c:pt>
                <c:pt idx="728">
                  <c:v>31685</c:v>
                </c:pt>
                <c:pt idx="729">
                  <c:v>31716</c:v>
                </c:pt>
                <c:pt idx="730">
                  <c:v>31746</c:v>
                </c:pt>
                <c:pt idx="731">
                  <c:v>31777</c:v>
                </c:pt>
                <c:pt idx="732">
                  <c:v>31808</c:v>
                </c:pt>
                <c:pt idx="733">
                  <c:v>31836</c:v>
                </c:pt>
                <c:pt idx="734">
                  <c:v>31867</c:v>
                </c:pt>
                <c:pt idx="735">
                  <c:v>31897</c:v>
                </c:pt>
                <c:pt idx="736">
                  <c:v>31928</c:v>
                </c:pt>
                <c:pt idx="737">
                  <c:v>31958</c:v>
                </c:pt>
                <c:pt idx="738">
                  <c:v>31989</c:v>
                </c:pt>
                <c:pt idx="739">
                  <c:v>32020</c:v>
                </c:pt>
                <c:pt idx="740">
                  <c:v>32050</c:v>
                </c:pt>
                <c:pt idx="741">
                  <c:v>32081</c:v>
                </c:pt>
                <c:pt idx="742">
                  <c:v>32111</c:v>
                </c:pt>
                <c:pt idx="743">
                  <c:v>32142</c:v>
                </c:pt>
                <c:pt idx="744">
                  <c:v>32173</c:v>
                </c:pt>
                <c:pt idx="745">
                  <c:v>32202</c:v>
                </c:pt>
                <c:pt idx="746">
                  <c:v>32233</c:v>
                </c:pt>
                <c:pt idx="747">
                  <c:v>32263</c:v>
                </c:pt>
                <c:pt idx="748">
                  <c:v>32294</c:v>
                </c:pt>
                <c:pt idx="749">
                  <c:v>32324</c:v>
                </c:pt>
                <c:pt idx="750">
                  <c:v>32355</c:v>
                </c:pt>
                <c:pt idx="751">
                  <c:v>32386</c:v>
                </c:pt>
                <c:pt idx="752">
                  <c:v>32416</c:v>
                </c:pt>
                <c:pt idx="753">
                  <c:v>32447</c:v>
                </c:pt>
                <c:pt idx="754">
                  <c:v>32477</c:v>
                </c:pt>
                <c:pt idx="755">
                  <c:v>32508</c:v>
                </c:pt>
                <c:pt idx="756">
                  <c:v>32539</c:v>
                </c:pt>
                <c:pt idx="757">
                  <c:v>32567</c:v>
                </c:pt>
                <c:pt idx="758">
                  <c:v>32598</c:v>
                </c:pt>
                <c:pt idx="759">
                  <c:v>32628</c:v>
                </c:pt>
                <c:pt idx="760">
                  <c:v>32659</c:v>
                </c:pt>
                <c:pt idx="761">
                  <c:v>32689</c:v>
                </c:pt>
                <c:pt idx="762">
                  <c:v>32720</c:v>
                </c:pt>
                <c:pt idx="763">
                  <c:v>32751</c:v>
                </c:pt>
                <c:pt idx="764">
                  <c:v>32781</c:v>
                </c:pt>
                <c:pt idx="765">
                  <c:v>32812</c:v>
                </c:pt>
                <c:pt idx="766">
                  <c:v>32842</c:v>
                </c:pt>
                <c:pt idx="767">
                  <c:v>32873</c:v>
                </c:pt>
                <c:pt idx="768">
                  <c:v>32904</c:v>
                </c:pt>
                <c:pt idx="769">
                  <c:v>32932</c:v>
                </c:pt>
                <c:pt idx="770">
                  <c:v>32963</c:v>
                </c:pt>
                <c:pt idx="771">
                  <c:v>32993</c:v>
                </c:pt>
                <c:pt idx="772">
                  <c:v>33024</c:v>
                </c:pt>
                <c:pt idx="773">
                  <c:v>33054</c:v>
                </c:pt>
                <c:pt idx="774">
                  <c:v>33085</c:v>
                </c:pt>
                <c:pt idx="775">
                  <c:v>33116</c:v>
                </c:pt>
                <c:pt idx="776">
                  <c:v>33146</c:v>
                </c:pt>
                <c:pt idx="777">
                  <c:v>33177</c:v>
                </c:pt>
                <c:pt idx="778">
                  <c:v>33207</c:v>
                </c:pt>
                <c:pt idx="779">
                  <c:v>33238</c:v>
                </c:pt>
                <c:pt idx="780">
                  <c:v>33269</c:v>
                </c:pt>
                <c:pt idx="781">
                  <c:v>33297</c:v>
                </c:pt>
                <c:pt idx="782">
                  <c:v>33328</c:v>
                </c:pt>
                <c:pt idx="783">
                  <c:v>33358</c:v>
                </c:pt>
                <c:pt idx="784">
                  <c:v>33389</c:v>
                </c:pt>
                <c:pt idx="785">
                  <c:v>33419</c:v>
                </c:pt>
                <c:pt idx="786">
                  <c:v>33450</c:v>
                </c:pt>
                <c:pt idx="787">
                  <c:v>33481</c:v>
                </c:pt>
                <c:pt idx="788">
                  <c:v>33511</c:v>
                </c:pt>
                <c:pt idx="789">
                  <c:v>33542</c:v>
                </c:pt>
                <c:pt idx="790">
                  <c:v>33572</c:v>
                </c:pt>
                <c:pt idx="791">
                  <c:v>33603</c:v>
                </c:pt>
                <c:pt idx="792">
                  <c:v>33634</c:v>
                </c:pt>
                <c:pt idx="793">
                  <c:v>33663</c:v>
                </c:pt>
                <c:pt idx="794">
                  <c:v>33694</c:v>
                </c:pt>
                <c:pt idx="795">
                  <c:v>33724</c:v>
                </c:pt>
                <c:pt idx="796">
                  <c:v>33755</c:v>
                </c:pt>
                <c:pt idx="797">
                  <c:v>33785</c:v>
                </c:pt>
                <c:pt idx="798">
                  <c:v>33816</c:v>
                </c:pt>
                <c:pt idx="799">
                  <c:v>33847</c:v>
                </c:pt>
                <c:pt idx="800">
                  <c:v>33877</c:v>
                </c:pt>
                <c:pt idx="801">
                  <c:v>33908</c:v>
                </c:pt>
                <c:pt idx="802">
                  <c:v>33938</c:v>
                </c:pt>
                <c:pt idx="803">
                  <c:v>33969</c:v>
                </c:pt>
                <c:pt idx="804">
                  <c:v>34000</c:v>
                </c:pt>
                <c:pt idx="805">
                  <c:v>34028</c:v>
                </c:pt>
                <c:pt idx="806">
                  <c:v>34059</c:v>
                </c:pt>
                <c:pt idx="807">
                  <c:v>34089</c:v>
                </c:pt>
                <c:pt idx="808">
                  <c:v>34120</c:v>
                </c:pt>
                <c:pt idx="809">
                  <c:v>34150</c:v>
                </c:pt>
                <c:pt idx="810">
                  <c:v>34181</c:v>
                </c:pt>
                <c:pt idx="811">
                  <c:v>34212</c:v>
                </c:pt>
                <c:pt idx="812">
                  <c:v>34242</c:v>
                </c:pt>
                <c:pt idx="813">
                  <c:v>34273</c:v>
                </c:pt>
                <c:pt idx="814">
                  <c:v>34303</c:v>
                </c:pt>
                <c:pt idx="815">
                  <c:v>34334</c:v>
                </c:pt>
                <c:pt idx="816">
                  <c:v>34365</c:v>
                </c:pt>
                <c:pt idx="817">
                  <c:v>34393</c:v>
                </c:pt>
                <c:pt idx="818">
                  <c:v>34424</c:v>
                </c:pt>
                <c:pt idx="819">
                  <c:v>34454</c:v>
                </c:pt>
                <c:pt idx="820">
                  <c:v>34485</c:v>
                </c:pt>
                <c:pt idx="821">
                  <c:v>34515</c:v>
                </c:pt>
                <c:pt idx="822">
                  <c:v>34546</c:v>
                </c:pt>
                <c:pt idx="823">
                  <c:v>34577</c:v>
                </c:pt>
                <c:pt idx="824">
                  <c:v>34607</c:v>
                </c:pt>
                <c:pt idx="825">
                  <c:v>34638</c:v>
                </c:pt>
                <c:pt idx="826">
                  <c:v>34668</c:v>
                </c:pt>
                <c:pt idx="827">
                  <c:v>34699</c:v>
                </c:pt>
                <c:pt idx="828">
                  <c:v>34730</c:v>
                </c:pt>
                <c:pt idx="829">
                  <c:v>34758</c:v>
                </c:pt>
                <c:pt idx="830">
                  <c:v>34789</c:v>
                </c:pt>
                <c:pt idx="831">
                  <c:v>34819</c:v>
                </c:pt>
                <c:pt idx="832">
                  <c:v>34850</c:v>
                </c:pt>
                <c:pt idx="833">
                  <c:v>34880</c:v>
                </c:pt>
                <c:pt idx="834">
                  <c:v>34911</c:v>
                </c:pt>
                <c:pt idx="835">
                  <c:v>34942</c:v>
                </c:pt>
                <c:pt idx="836">
                  <c:v>34972</c:v>
                </c:pt>
                <c:pt idx="837">
                  <c:v>35003</c:v>
                </c:pt>
                <c:pt idx="838">
                  <c:v>35033</c:v>
                </c:pt>
                <c:pt idx="839">
                  <c:v>35064</c:v>
                </c:pt>
                <c:pt idx="840">
                  <c:v>35095</c:v>
                </c:pt>
                <c:pt idx="841">
                  <c:v>35124</c:v>
                </c:pt>
                <c:pt idx="842">
                  <c:v>35155</c:v>
                </c:pt>
                <c:pt idx="843">
                  <c:v>35185</c:v>
                </c:pt>
                <c:pt idx="844">
                  <c:v>35216</c:v>
                </c:pt>
                <c:pt idx="845">
                  <c:v>35246</c:v>
                </c:pt>
                <c:pt idx="846">
                  <c:v>35277</c:v>
                </c:pt>
                <c:pt idx="847">
                  <c:v>35308</c:v>
                </c:pt>
                <c:pt idx="848">
                  <c:v>35338</c:v>
                </c:pt>
                <c:pt idx="849">
                  <c:v>35369</c:v>
                </c:pt>
                <c:pt idx="850">
                  <c:v>35399</c:v>
                </c:pt>
                <c:pt idx="851">
                  <c:v>35430</c:v>
                </c:pt>
                <c:pt idx="852">
                  <c:v>35461</c:v>
                </c:pt>
                <c:pt idx="853">
                  <c:v>35489</c:v>
                </c:pt>
                <c:pt idx="854">
                  <c:v>35520</c:v>
                </c:pt>
                <c:pt idx="855">
                  <c:v>35550</c:v>
                </c:pt>
                <c:pt idx="856">
                  <c:v>35581</c:v>
                </c:pt>
                <c:pt idx="857">
                  <c:v>35611</c:v>
                </c:pt>
                <c:pt idx="858">
                  <c:v>35642</c:v>
                </c:pt>
                <c:pt idx="859">
                  <c:v>35673</c:v>
                </c:pt>
                <c:pt idx="860">
                  <c:v>35703</c:v>
                </c:pt>
                <c:pt idx="861">
                  <c:v>35734</c:v>
                </c:pt>
                <c:pt idx="862">
                  <c:v>35764</c:v>
                </c:pt>
                <c:pt idx="863">
                  <c:v>35795</c:v>
                </c:pt>
                <c:pt idx="864">
                  <c:v>35826</c:v>
                </c:pt>
                <c:pt idx="865">
                  <c:v>35854</c:v>
                </c:pt>
                <c:pt idx="866">
                  <c:v>35885</c:v>
                </c:pt>
                <c:pt idx="867">
                  <c:v>35915</c:v>
                </c:pt>
                <c:pt idx="868">
                  <c:v>35946</c:v>
                </c:pt>
                <c:pt idx="869">
                  <c:v>35976</c:v>
                </c:pt>
                <c:pt idx="870">
                  <c:v>36007</c:v>
                </c:pt>
                <c:pt idx="871">
                  <c:v>36038</c:v>
                </c:pt>
                <c:pt idx="872">
                  <c:v>36068</c:v>
                </c:pt>
                <c:pt idx="873">
                  <c:v>36099</c:v>
                </c:pt>
                <c:pt idx="874">
                  <c:v>36129</c:v>
                </c:pt>
                <c:pt idx="875">
                  <c:v>36160</c:v>
                </c:pt>
                <c:pt idx="876">
                  <c:v>36191</c:v>
                </c:pt>
                <c:pt idx="877">
                  <c:v>36219</c:v>
                </c:pt>
                <c:pt idx="878">
                  <c:v>36250</c:v>
                </c:pt>
                <c:pt idx="879">
                  <c:v>36280</c:v>
                </c:pt>
                <c:pt idx="880">
                  <c:v>36311</c:v>
                </c:pt>
                <c:pt idx="881">
                  <c:v>36341</c:v>
                </c:pt>
                <c:pt idx="882">
                  <c:v>36372</c:v>
                </c:pt>
                <c:pt idx="883">
                  <c:v>36403</c:v>
                </c:pt>
                <c:pt idx="884">
                  <c:v>36433</c:v>
                </c:pt>
                <c:pt idx="885">
                  <c:v>36464</c:v>
                </c:pt>
                <c:pt idx="886">
                  <c:v>36494</c:v>
                </c:pt>
                <c:pt idx="887">
                  <c:v>36525</c:v>
                </c:pt>
                <c:pt idx="888">
                  <c:v>36556</c:v>
                </c:pt>
                <c:pt idx="889">
                  <c:v>36585</c:v>
                </c:pt>
                <c:pt idx="890">
                  <c:v>36616</c:v>
                </c:pt>
                <c:pt idx="891">
                  <c:v>36646</c:v>
                </c:pt>
                <c:pt idx="892">
                  <c:v>36677</c:v>
                </c:pt>
                <c:pt idx="893">
                  <c:v>36707</c:v>
                </c:pt>
                <c:pt idx="894">
                  <c:v>36738</c:v>
                </c:pt>
                <c:pt idx="895">
                  <c:v>36769</c:v>
                </c:pt>
                <c:pt idx="896">
                  <c:v>36799</c:v>
                </c:pt>
                <c:pt idx="897">
                  <c:v>36830</c:v>
                </c:pt>
                <c:pt idx="898">
                  <c:v>36860</c:v>
                </c:pt>
                <c:pt idx="899">
                  <c:v>36891</c:v>
                </c:pt>
                <c:pt idx="900">
                  <c:v>36922</c:v>
                </c:pt>
                <c:pt idx="901">
                  <c:v>36950</c:v>
                </c:pt>
                <c:pt idx="902">
                  <c:v>36981</c:v>
                </c:pt>
                <c:pt idx="903">
                  <c:v>37011</c:v>
                </c:pt>
                <c:pt idx="904">
                  <c:v>37042</c:v>
                </c:pt>
                <c:pt idx="905">
                  <c:v>37072</c:v>
                </c:pt>
                <c:pt idx="906">
                  <c:v>37103</c:v>
                </c:pt>
                <c:pt idx="907">
                  <c:v>37134</c:v>
                </c:pt>
                <c:pt idx="908">
                  <c:v>37164</c:v>
                </c:pt>
                <c:pt idx="909">
                  <c:v>37195</c:v>
                </c:pt>
                <c:pt idx="910">
                  <c:v>37225</c:v>
                </c:pt>
                <c:pt idx="911">
                  <c:v>37256</c:v>
                </c:pt>
                <c:pt idx="912">
                  <c:v>37287</c:v>
                </c:pt>
                <c:pt idx="913">
                  <c:v>37315</c:v>
                </c:pt>
                <c:pt idx="914">
                  <c:v>37346</c:v>
                </c:pt>
                <c:pt idx="915">
                  <c:v>37376</c:v>
                </c:pt>
                <c:pt idx="916">
                  <c:v>37407</c:v>
                </c:pt>
                <c:pt idx="917">
                  <c:v>37437</c:v>
                </c:pt>
                <c:pt idx="918">
                  <c:v>37468</c:v>
                </c:pt>
                <c:pt idx="919">
                  <c:v>37499</c:v>
                </c:pt>
                <c:pt idx="920">
                  <c:v>37529</c:v>
                </c:pt>
                <c:pt idx="921">
                  <c:v>37560</c:v>
                </c:pt>
                <c:pt idx="922">
                  <c:v>37590</c:v>
                </c:pt>
                <c:pt idx="923">
                  <c:v>37621</c:v>
                </c:pt>
                <c:pt idx="924">
                  <c:v>37652</c:v>
                </c:pt>
                <c:pt idx="925">
                  <c:v>37680</c:v>
                </c:pt>
                <c:pt idx="926">
                  <c:v>37711</c:v>
                </c:pt>
                <c:pt idx="927">
                  <c:v>37741</c:v>
                </c:pt>
                <c:pt idx="928">
                  <c:v>37772</c:v>
                </c:pt>
                <c:pt idx="929">
                  <c:v>37802</c:v>
                </c:pt>
                <c:pt idx="930">
                  <c:v>37833</c:v>
                </c:pt>
                <c:pt idx="931">
                  <c:v>37864</c:v>
                </c:pt>
                <c:pt idx="932">
                  <c:v>37894</c:v>
                </c:pt>
                <c:pt idx="933">
                  <c:v>37925</c:v>
                </c:pt>
                <c:pt idx="934">
                  <c:v>37955</c:v>
                </c:pt>
                <c:pt idx="935">
                  <c:v>37986</c:v>
                </c:pt>
                <c:pt idx="936">
                  <c:v>38017</c:v>
                </c:pt>
                <c:pt idx="937">
                  <c:v>38046</c:v>
                </c:pt>
                <c:pt idx="938">
                  <c:v>38077</c:v>
                </c:pt>
                <c:pt idx="939">
                  <c:v>38107</c:v>
                </c:pt>
                <c:pt idx="940">
                  <c:v>38138</c:v>
                </c:pt>
                <c:pt idx="941">
                  <c:v>38168</c:v>
                </c:pt>
                <c:pt idx="942">
                  <c:v>38199</c:v>
                </c:pt>
                <c:pt idx="943">
                  <c:v>38230</c:v>
                </c:pt>
                <c:pt idx="944">
                  <c:v>38260</c:v>
                </c:pt>
                <c:pt idx="945">
                  <c:v>38291</c:v>
                </c:pt>
                <c:pt idx="946">
                  <c:v>38321</c:v>
                </c:pt>
                <c:pt idx="947">
                  <c:v>38352</c:v>
                </c:pt>
                <c:pt idx="948">
                  <c:v>38383</c:v>
                </c:pt>
                <c:pt idx="949">
                  <c:v>38411</c:v>
                </c:pt>
                <c:pt idx="950">
                  <c:v>38442</c:v>
                </c:pt>
                <c:pt idx="951">
                  <c:v>38472</c:v>
                </c:pt>
                <c:pt idx="952">
                  <c:v>38503</c:v>
                </c:pt>
                <c:pt idx="953">
                  <c:v>38533</c:v>
                </c:pt>
                <c:pt idx="954">
                  <c:v>38564</c:v>
                </c:pt>
                <c:pt idx="955">
                  <c:v>38595</c:v>
                </c:pt>
                <c:pt idx="956">
                  <c:v>38625</c:v>
                </c:pt>
                <c:pt idx="957">
                  <c:v>38656</c:v>
                </c:pt>
                <c:pt idx="958">
                  <c:v>38686</c:v>
                </c:pt>
                <c:pt idx="959">
                  <c:v>38717</c:v>
                </c:pt>
                <c:pt idx="960">
                  <c:v>38748</c:v>
                </c:pt>
                <c:pt idx="961">
                  <c:v>38776</c:v>
                </c:pt>
                <c:pt idx="962">
                  <c:v>38807</c:v>
                </c:pt>
                <c:pt idx="963">
                  <c:v>38837</c:v>
                </c:pt>
                <c:pt idx="964">
                  <c:v>38868</c:v>
                </c:pt>
                <c:pt idx="965">
                  <c:v>38898</c:v>
                </c:pt>
                <c:pt idx="966">
                  <c:v>38929</c:v>
                </c:pt>
                <c:pt idx="967">
                  <c:v>38960</c:v>
                </c:pt>
                <c:pt idx="968">
                  <c:v>38990</c:v>
                </c:pt>
                <c:pt idx="969">
                  <c:v>39021</c:v>
                </c:pt>
                <c:pt idx="970">
                  <c:v>39051</c:v>
                </c:pt>
                <c:pt idx="971">
                  <c:v>39082</c:v>
                </c:pt>
                <c:pt idx="972">
                  <c:v>39113</c:v>
                </c:pt>
                <c:pt idx="973">
                  <c:v>39141</c:v>
                </c:pt>
                <c:pt idx="974">
                  <c:v>39172</c:v>
                </c:pt>
                <c:pt idx="975">
                  <c:v>39202</c:v>
                </c:pt>
                <c:pt idx="976">
                  <c:v>39233</c:v>
                </c:pt>
                <c:pt idx="977">
                  <c:v>39263</c:v>
                </c:pt>
                <c:pt idx="978">
                  <c:v>39294</c:v>
                </c:pt>
                <c:pt idx="979">
                  <c:v>39325</c:v>
                </c:pt>
                <c:pt idx="980">
                  <c:v>39355</c:v>
                </c:pt>
                <c:pt idx="981">
                  <c:v>39386</c:v>
                </c:pt>
                <c:pt idx="982">
                  <c:v>39416</c:v>
                </c:pt>
                <c:pt idx="983">
                  <c:v>39447</c:v>
                </c:pt>
                <c:pt idx="984">
                  <c:v>39478</c:v>
                </c:pt>
                <c:pt idx="985">
                  <c:v>39507</c:v>
                </c:pt>
                <c:pt idx="986">
                  <c:v>39538</c:v>
                </c:pt>
                <c:pt idx="987">
                  <c:v>39568</c:v>
                </c:pt>
                <c:pt idx="988">
                  <c:v>39599</c:v>
                </c:pt>
                <c:pt idx="989">
                  <c:v>39629</c:v>
                </c:pt>
                <c:pt idx="990">
                  <c:v>39660</c:v>
                </c:pt>
                <c:pt idx="991">
                  <c:v>39691</c:v>
                </c:pt>
                <c:pt idx="992">
                  <c:v>39721</c:v>
                </c:pt>
                <c:pt idx="993">
                  <c:v>39752</c:v>
                </c:pt>
                <c:pt idx="994">
                  <c:v>39782</c:v>
                </c:pt>
                <c:pt idx="995">
                  <c:v>39813</c:v>
                </c:pt>
                <c:pt idx="996">
                  <c:v>39844</c:v>
                </c:pt>
                <c:pt idx="997">
                  <c:v>39872</c:v>
                </c:pt>
                <c:pt idx="998">
                  <c:v>39903</c:v>
                </c:pt>
                <c:pt idx="999">
                  <c:v>39933</c:v>
                </c:pt>
                <c:pt idx="1000">
                  <c:v>39964</c:v>
                </c:pt>
                <c:pt idx="1001">
                  <c:v>39994</c:v>
                </c:pt>
                <c:pt idx="1002">
                  <c:v>40025</c:v>
                </c:pt>
                <c:pt idx="1003">
                  <c:v>40056</c:v>
                </c:pt>
                <c:pt idx="1004">
                  <c:v>40086</c:v>
                </c:pt>
                <c:pt idx="1005">
                  <c:v>40117</c:v>
                </c:pt>
                <c:pt idx="1006">
                  <c:v>40147</c:v>
                </c:pt>
                <c:pt idx="1007">
                  <c:v>40178</c:v>
                </c:pt>
                <c:pt idx="1008">
                  <c:v>40209</c:v>
                </c:pt>
                <c:pt idx="1009">
                  <c:v>40237</c:v>
                </c:pt>
                <c:pt idx="1010">
                  <c:v>40268</c:v>
                </c:pt>
                <c:pt idx="1011">
                  <c:v>40298</c:v>
                </c:pt>
                <c:pt idx="1012">
                  <c:v>40329</c:v>
                </c:pt>
                <c:pt idx="1013">
                  <c:v>40359</c:v>
                </c:pt>
                <c:pt idx="1014">
                  <c:v>40390</c:v>
                </c:pt>
                <c:pt idx="1015">
                  <c:v>40421</c:v>
                </c:pt>
                <c:pt idx="1016">
                  <c:v>40451</c:v>
                </c:pt>
                <c:pt idx="1017">
                  <c:v>40482</c:v>
                </c:pt>
                <c:pt idx="1018">
                  <c:v>40512</c:v>
                </c:pt>
                <c:pt idx="1019">
                  <c:v>40543</c:v>
                </c:pt>
                <c:pt idx="1020">
                  <c:v>40574</c:v>
                </c:pt>
                <c:pt idx="1021">
                  <c:v>40602</c:v>
                </c:pt>
                <c:pt idx="1022">
                  <c:v>40633</c:v>
                </c:pt>
                <c:pt idx="1023">
                  <c:v>40663</c:v>
                </c:pt>
                <c:pt idx="1024">
                  <c:v>40694</c:v>
                </c:pt>
                <c:pt idx="1025">
                  <c:v>40724</c:v>
                </c:pt>
                <c:pt idx="1026">
                  <c:v>40755</c:v>
                </c:pt>
                <c:pt idx="1027">
                  <c:v>40786</c:v>
                </c:pt>
                <c:pt idx="1028">
                  <c:v>40816</c:v>
                </c:pt>
                <c:pt idx="1029">
                  <c:v>40847</c:v>
                </c:pt>
                <c:pt idx="1030">
                  <c:v>40877</c:v>
                </c:pt>
                <c:pt idx="1031">
                  <c:v>40908</c:v>
                </c:pt>
                <c:pt idx="1032">
                  <c:v>40939</c:v>
                </c:pt>
                <c:pt idx="1033">
                  <c:v>40968</c:v>
                </c:pt>
                <c:pt idx="1034">
                  <c:v>40999</c:v>
                </c:pt>
                <c:pt idx="1035">
                  <c:v>41029</c:v>
                </c:pt>
                <c:pt idx="1036">
                  <c:v>41060</c:v>
                </c:pt>
                <c:pt idx="1037">
                  <c:v>41090</c:v>
                </c:pt>
                <c:pt idx="1038">
                  <c:v>41121</c:v>
                </c:pt>
                <c:pt idx="1039">
                  <c:v>41152</c:v>
                </c:pt>
                <c:pt idx="1040">
                  <c:v>41182</c:v>
                </c:pt>
                <c:pt idx="1041">
                  <c:v>41213</c:v>
                </c:pt>
                <c:pt idx="1042">
                  <c:v>41243</c:v>
                </c:pt>
                <c:pt idx="1043">
                  <c:v>41274</c:v>
                </c:pt>
                <c:pt idx="1044">
                  <c:v>41305</c:v>
                </c:pt>
                <c:pt idx="1045">
                  <c:v>41333</c:v>
                </c:pt>
                <c:pt idx="1046">
                  <c:v>41364</c:v>
                </c:pt>
                <c:pt idx="1047">
                  <c:v>41394</c:v>
                </c:pt>
                <c:pt idx="1048">
                  <c:v>41425</c:v>
                </c:pt>
                <c:pt idx="1049">
                  <c:v>41455</c:v>
                </c:pt>
                <c:pt idx="1050">
                  <c:v>41486</c:v>
                </c:pt>
                <c:pt idx="1051">
                  <c:v>41517</c:v>
                </c:pt>
                <c:pt idx="1052">
                  <c:v>41547</c:v>
                </c:pt>
                <c:pt idx="1053">
                  <c:v>41578</c:v>
                </c:pt>
                <c:pt idx="1054">
                  <c:v>41608</c:v>
                </c:pt>
                <c:pt idx="1055">
                  <c:v>41639</c:v>
                </c:pt>
                <c:pt idx="1056">
                  <c:v>41670</c:v>
                </c:pt>
                <c:pt idx="1057">
                  <c:v>41698</c:v>
                </c:pt>
                <c:pt idx="1058">
                  <c:v>41729</c:v>
                </c:pt>
                <c:pt idx="1059">
                  <c:v>41759</c:v>
                </c:pt>
                <c:pt idx="1060">
                  <c:v>41790</c:v>
                </c:pt>
                <c:pt idx="1061">
                  <c:v>41820</c:v>
                </c:pt>
                <c:pt idx="1062">
                  <c:v>41851</c:v>
                </c:pt>
                <c:pt idx="1063">
                  <c:v>41882</c:v>
                </c:pt>
                <c:pt idx="1064">
                  <c:v>41912</c:v>
                </c:pt>
                <c:pt idx="1065">
                  <c:v>41943</c:v>
                </c:pt>
                <c:pt idx="1066">
                  <c:v>41973</c:v>
                </c:pt>
                <c:pt idx="1067">
                  <c:v>42004</c:v>
                </c:pt>
                <c:pt idx="1068">
                  <c:v>42035</c:v>
                </c:pt>
                <c:pt idx="1069">
                  <c:v>42063</c:v>
                </c:pt>
                <c:pt idx="1070">
                  <c:v>42094</c:v>
                </c:pt>
                <c:pt idx="1071">
                  <c:v>42124</c:v>
                </c:pt>
                <c:pt idx="1072">
                  <c:v>42155</c:v>
                </c:pt>
                <c:pt idx="1073">
                  <c:v>42185</c:v>
                </c:pt>
                <c:pt idx="1074">
                  <c:v>42216</c:v>
                </c:pt>
                <c:pt idx="1075">
                  <c:v>42247</c:v>
                </c:pt>
                <c:pt idx="1076">
                  <c:v>42277</c:v>
                </c:pt>
                <c:pt idx="1077">
                  <c:v>42308</c:v>
                </c:pt>
                <c:pt idx="1078">
                  <c:v>42338</c:v>
                </c:pt>
                <c:pt idx="1079">
                  <c:v>42369</c:v>
                </c:pt>
                <c:pt idx="1080">
                  <c:v>42400</c:v>
                </c:pt>
                <c:pt idx="1081">
                  <c:v>42429</c:v>
                </c:pt>
                <c:pt idx="1082">
                  <c:v>42460</c:v>
                </c:pt>
                <c:pt idx="1083">
                  <c:v>42490</c:v>
                </c:pt>
                <c:pt idx="1084">
                  <c:v>42521</c:v>
                </c:pt>
                <c:pt idx="1085">
                  <c:v>42551</c:v>
                </c:pt>
                <c:pt idx="1086">
                  <c:v>42582</c:v>
                </c:pt>
                <c:pt idx="1087">
                  <c:v>42613</c:v>
                </c:pt>
                <c:pt idx="1088">
                  <c:v>42643</c:v>
                </c:pt>
                <c:pt idx="1089">
                  <c:v>42674</c:v>
                </c:pt>
                <c:pt idx="1090">
                  <c:v>42704</c:v>
                </c:pt>
                <c:pt idx="1091">
                  <c:v>42735</c:v>
                </c:pt>
                <c:pt idx="1092">
                  <c:v>42766</c:v>
                </c:pt>
                <c:pt idx="1093">
                  <c:v>42794</c:v>
                </c:pt>
                <c:pt idx="1094">
                  <c:v>42825</c:v>
                </c:pt>
                <c:pt idx="1095">
                  <c:v>42855</c:v>
                </c:pt>
                <c:pt idx="1096">
                  <c:v>42886</c:v>
                </c:pt>
                <c:pt idx="1097">
                  <c:v>42916</c:v>
                </c:pt>
                <c:pt idx="1098">
                  <c:v>42947</c:v>
                </c:pt>
                <c:pt idx="1099">
                  <c:v>42978</c:v>
                </c:pt>
                <c:pt idx="1100">
                  <c:v>43008</c:v>
                </c:pt>
                <c:pt idx="1101">
                  <c:v>43039</c:v>
                </c:pt>
                <c:pt idx="1102">
                  <c:v>43069</c:v>
                </c:pt>
                <c:pt idx="1103">
                  <c:v>43100</c:v>
                </c:pt>
                <c:pt idx="1104">
                  <c:v>43131</c:v>
                </c:pt>
                <c:pt idx="1105">
                  <c:v>43159</c:v>
                </c:pt>
                <c:pt idx="1106">
                  <c:v>43190</c:v>
                </c:pt>
                <c:pt idx="1107">
                  <c:v>43220</c:v>
                </c:pt>
                <c:pt idx="1108">
                  <c:v>43251</c:v>
                </c:pt>
                <c:pt idx="1109">
                  <c:v>43281</c:v>
                </c:pt>
                <c:pt idx="1110">
                  <c:v>43312</c:v>
                </c:pt>
                <c:pt idx="1111">
                  <c:v>43343</c:v>
                </c:pt>
                <c:pt idx="1112">
                  <c:v>43373</c:v>
                </c:pt>
                <c:pt idx="1113">
                  <c:v>43404</c:v>
                </c:pt>
                <c:pt idx="1114">
                  <c:v>43434</c:v>
                </c:pt>
                <c:pt idx="1115">
                  <c:v>43465</c:v>
                </c:pt>
                <c:pt idx="1116">
                  <c:v>43496</c:v>
                </c:pt>
                <c:pt idx="1117">
                  <c:v>43524</c:v>
                </c:pt>
                <c:pt idx="1118">
                  <c:v>43555</c:v>
                </c:pt>
                <c:pt idx="1119">
                  <c:v>43585</c:v>
                </c:pt>
                <c:pt idx="1120">
                  <c:v>43616</c:v>
                </c:pt>
                <c:pt idx="1121">
                  <c:v>43646</c:v>
                </c:pt>
                <c:pt idx="1122">
                  <c:v>43677</c:v>
                </c:pt>
                <c:pt idx="1123">
                  <c:v>43708</c:v>
                </c:pt>
                <c:pt idx="1124">
                  <c:v>43738</c:v>
                </c:pt>
                <c:pt idx="1125">
                  <c:v>43769</c:v>
                </c:pt>
                <c:pt idx="1126">
                  <c:v>43799</c:v>
                </c:pt>
                <c:pt idx="1127">
                  <c:v>43830</c:v>
                </c:pt>
                <c:pt idx="1128">
                  <c:v>43861</c:v>
                </c:pt>
                <c:pt idx="1129">
                  <c:v>43890</c:v>
                </c:pt>
                <c:pt idx="1130">
                  <c:v>43921</c:v>
                </c:pt>
              </c:numCache>
            </c:numRef>
          </c:cat>
          <c:val>
            <c:numRef>
              <c:f>cprod!$H$4:$H$1134</c:f>
              <c:numCache>
                <c:formatCode>General</c:formatCode>
                <c:ptCount val="1131"/>
                <c:pt idx="0">
                  <c:v>1</c:v>
                </c:pt>
                <c:pt idx="1">
                  <c:v>0.961538</c:v>
                </c:pt>
                <c:pt idx="2">
                  <c:v>0.90627744960199996</c:v>
                </c:pt>
                <c:pt idx="3">
                  <c:v>0.92921080046417803</c:v>
                </c:pt>
                <c:pt idx="4">
                  <c:v>0.94586039958689605</c:v>
                </c:pt>
                <c:pt idx="5">
                  <c:v>0.98910892049760701</c:v>
                </c:pt>
                <c:pt idx="6">
                  <c:v>1.0364773467002399</c:v>
                </c:pt>
                <c:pt idx="7">
                  <c:v>1.062228626379</c:v>
                </c:pt>
                <c:pt idx="8">
                  <c:v>1.0889872277061201</c:v>
                </c:pt>
                <c:pt idx="9">
                  <c:v>1.0581057279028301</c:v>
                </c:pt>
                <c:pt idx="10">
                  <c:v>1.0947891953834901</c:v>
                </c:pt>
                <c:pt idx="11">
                  <c:v>1.11623940008864</c:v>
                </c:pt>
                <c:pt idx="12">
                  <c:v>1.0947250018913299</c:v>
                </c:pt>
                <c:pt idx="13">
                  <c:v>1.1535631865679901</c:v>
                </c:pt>
                <c:pt idx="14">
                  <c:v>1.1635657329587199</c:v>
                </c:pt>
                <c:pt idx="15">
                  <c:v>1.18695456775692</c:v>
                </c:pt>
                <c:pt idx="16">
                  <c:v>1.2589932143832201</c:v>
                </c:pt>
                <c:pt idx="17">
                  <c:v>1.2505491468943499</c:v>
                </c:pt>
                <c:pt idx="18">
                  <c:v>1.3343709551123899</c:v>
                </c:pt>
                <c:pt idx="19">
                  <c:v>1.4030830530749501</c:v>
                </c:pt>
                <c:pt idx="20">
                  <c:v>1.46627791378544</c:v>
                </c:pt>
                <c:pt idx="21">
                  <c:v>1.3927074194612601</c:v>
                </c:pt>
                <c:pt idx="22">
                  <c:v>1.4931063046227999</c:v>
                </c:pt>
                <c:pt idx="23">
                  <c:v>1.53470126005698</c:v>
                </c:pt>
                <c:pt idx="24">
                  <c:v>1.5286177042621201</c:v>
                </c:pt>
                <c:pt idx="25">
                  <c:v>1.50947788198705</c:v>
                </c:pt>
                <c:pt idx="26">
                  <c:v>1.6756427167140699</c:v>
                </c:pt>
                <c:pt idx="27">
                  <c:v>1.7334540660834199</c:v>
                </c:pt>
                <c:pt idx="28">
                  <c:v>1.7676845835263699</c:v>
                </c:pt>
                <c:pt idx="29">
                  <c:v>1.6996287270606001</c:v>
                </c:pt>
                <c:pt idx="30">
                  <c:v>1.72354250325034</c:v>
                </c:pt>
                <c:pt idx="31">
                  <c:v>1.8619222837513101</c:v>
                </c:pt>
                <c:pt idx="32">
                  <c:v>1.91009766092109</c:v>
                </c:pt>
                <c:pt idx="33">
                  <c:v>1.9422751661169699</c:v>
                </c:pt>
                <c:pt idx="34">
                  <c:v>2.1931219460961402</c:v>
                </c:pt>
                <c:pt idx="35">
                  <c:v>2.2039603547537499</c:v>
                </c:pt>
                <c:pt idx="36">
                  <c:v>2.3324865068015699</c:v>
                </c:pt>
                <c:pt idx="37">
                  <c:v>2.3279544855188501</c:v>
                </c:pt>
                <c:pt idx="38">
                  <c:v>2.3252261228618201</c:v>
                </c:pt>
                <c:pt idx="39">
                  <c:v>2.3662105585033801</c:v>
                </c:pt>
                <c:pt idx="40">
                  <c:v>2.2804661864949001</c:v>
                </c:pt>
                <c:pt idx="41">
                  <c:v>2.5403823201006501</c:v>
                </c:pt>
                <c:pt idx="42">
                  <c:v>2.6599504947608299</c:v>
                </c:pt>
                <c:pt idx="43">
                  <c:v>2.93349714369154</c:v>
                </c:pt>
                <c:pt idx="44">
                  <c:v>2.7938069432060901</c:v>
                </c:pt>
                <c:pt idx="45">
                  <c:v>2.2426419156434498</c:v>
                </c:pt>
                <c:pt idx="46">
                  <c:v>1.9631235125614801</c:v>
                </c:pt>
                <c:pt idx="47">
                  <c:v>2.01848948498625</c:v>
                </c:pt>
                <c:pt idx="48">
                  <c:v>2.1474083899028402</c:v>
                </c:pt>
                <c:pt idx="49">
                  <c:v>2.2030026457090401</c:v>
                </c:pt>
                <c:pt idx="50">
                  <c:v>2.38185561850357</c:v>
                </c:pt>
                <c:pt idx="51">
                  <c:v>2.3629079570583702</c:v>
                </c:pt>
                <c:pt idx="52">
                  <c:v>2.3401318872602901</c:v>
                </c:pt>
                <c:pt idx="53">
                  <c:v>1.9598253536021799</c:v>
                </c:pt>
                <c:pt idx="54">
                  <c:v>2.03549813015547</c:v>
                </c:pt>
                <c:pt idx="55">
                  <c:v>2.0642882157083902</c:v>
                </c:pt>
                <c:pt idx="56">
                  <c:v>1.79961137355491</c:v>
                </c:pt>
                <c:pt idx="57">
                  <c:v>1.6456906127747499</c:v>
                </c:pt>
                <c:pt idx="58">
                  <c:v>1.6311180223986299</c:v>
                </c:pt>
                <c:pt idx="59">
                  <c:v>1.5159464099550899</c:v>
                </c:pt>
                <c:pt idx="60">
                  <c:v>1.5920408559491901</c:v>
                </c:pt>
                <c:pt idx="61">
                  <c:v>1.7820174992487601</c:v>
                </c:pt>
                <c:pt idx="62">
                  <c:v>1.6617580483119501</c:v>
                </c:pt>
                <c:pt idx="63">
                  <c:v>1.5064351852942801</c:v>
                </c:pt>
                <c:pt idx="64">
                  <c:v>1.31376363153033</c:v>
                </c:pt>
                <c:pt idx="65">
                  <c:v>1.50043499217084</c:v>
                </c:pt>
                <c:pt idx="66">
                  <c:v>1.3921771070507201</c:v>
                </c:pt>
                <c:pt idx="67">
                  <c:v>1.4175258678159</c:v>
                </c:pt>
                <c:pt idx="68">
                  <c:v>0.99615496340068399</c:v>
                </c:pt>
                <c:pt idx="69">
                  <c:v>1.0854084558114601</c:v>
                </c:pt>
                <c:pt idx="70">
                  <c:v>0.99882325247446702</c:v>
                </c:pt>
                <c:pt idx="71">
                  <c:v>0.85898799712804197</c:v>
                </c:pt>
                <c:pt idx="72">
                  <c:v>0.83571457633385504</c:v>
                </c:pt>
                <c:pt idx="73">
                  <c:v>0.88337872148048002</c:v>
                </c:pt>
                <c:pt idx="74">
                  <c:v>0.78108169877559697</c:v>
                </c:pt>
                <c:pt idx="75">
                  <c:v>0.62507937540594205</c:v>
                </c:pt>
                <c:pt idx="76">
                  <c:v>0.48784069821806603</c:v>
                </c:pt>
                <c:pt idx="77">
                  <c:v>0.48674939857615201</c:v>
                </c:pt>
                <c:pt idx="78">
                  <c:v>0.67243942663896805</c:v>
                </c:pt>
                <c:pt idx="79">
                  <c:v>0.93259615421418596</c:v>
                </c:pt>
                <c:pt idx="80">
                  <c:v>0.90036096814377198</c:v>
                </c:pt>
                <c:pt idx="81">
                  <c:v>0.77890137318020902</c:v>
                </c:pt>
                <c:pt idx="82">
                  <c:v>0.74644688966391004</c:v>
                </c:pt>
                <c:pt idx="83">
                  <c:v>0.78861292801413396</c:v>
                </c:pt>
                <c:pt idx="84">
                  <c:v>0.79548016939128097</c:v>
                </c:pt>
                <c:pt idx="85">
                  <c:v>0.65449483252955598</c:v>
                </c:pt>
                <c:pt idx="86">
                  <c:v>0.67762206193182095</c:v>
                </c:pt>
                <c:pt idx="87">
                  <c:v>0.96604579399454305</c:v>
                </c:pt>
                <c:pt idx="88">
                  <c:v>1.1286013537042101</c:v>
                </c:pt>
                <c:pt idx="89">
                  <c:v>1.2796274010528501</c:v>
                </c:pt>
                <c:pt idx="90">
                  <c:v>1.16937598380553</c:v>
                </c:pt>
                <c:pt idx="91">
                  <c:v>1.31040623558043</c:v>
                </c:pt>
                <c:pt idx="92">
                  <c:v>1.1638870935677099</c:v>
                </c:pt>
                <c:pt idx="93">
                  <c:v>1.06442944976107</c:v>
                </c:pt>
                <c:pt idx="94">
                  <c:v>1.1844151306264901</c:v>
                </c:pt>
                <c:pt idx="95">
                  <c:v>1.2143855710918601</c:v>
                </c:pt>
                <c:pt idx="96">
                  <c:v>1.3442410345942899</c:v>
                </c:pt>
                <c:pt idx="97">
                  <c:v>1.30091749029035</c:v>
                </c:pt>
                <c:pt idx="98">
                  <c:v>1.30091749029035</c:v>
                </c:pt>
                <c:pt idx="99">
                  <c:v>1.26824364660421</c:v>
                </c:pt>
                <c:pt idx="100">
                  <c:v>1.1748831588030899</c:v>
                </c:pt>
                <c:pt idx="101">
                  <c:v>1.2017797589575701</c:v>
                </c:pt>
                <c:pt idx="102">
                  <c:v>1.06579837923152</c:v>
                </c:pt>
                <c:pt idx="103">
                  <c:v>1.1308760282674</c:v>
                </c:pt>
                <c:pt idx="104">
                  <c:v>1.1271678857707099</c:v>
                </c:pt>
                <c:pt idx="105">
                  <c:v>1.09496357210635</c:v>
                </c:pt>
                <c:pt idx="106">
                  <c:v>1.19812118519807</c:v>
                </c:pt>
                <c:pt idx="107">
                  <c:v>1.1968655541959801</c:v>
                </c:pt>
                <c:pt idx="108">
                  <c:v>1.14773063259957</c:v>
                </c:pt>
                <c:pt idx="109">
                  <c:v>1.1086320408694299</c:v>
                </c:pt>
                <c:pt idx="110">
                  <c:v>1.07692072997241</c:v>
                </c:pt>
                <c:pt idx="111">
                  <c:v>1.1824514230645899</c:v>
                </c:pt>
                <c:pt idx="112">
                  <c:v>1.2308704439362399</c:v>
                </c:pt>
                <c:pt idx="113">
                  <c:v>1.31695383017381</c:v>
                </c:pt>
                <c:pt idx="114">
                  <c:v>1.42895285170711</c:v>
                </c:pt>
                <c:pt idx="115">
                  <c:v>1.46893209459217</c:v>
                </c:pt>
                <c:pt idx="116">
                  <c:v>1.5065631969914299</c:v>
                </c:pt>
                <c:pt idx="117">
                  <c:v>1.62355234892741</c:v>
                </c:pt>
                <c:pt idx="118">
                  <c:v>1.7004307997538199</c:v>
                </c:pt>
                <c:pt idx="119">
                  <c:v>1.76739716550973</c:v>
                </c:pt>
                <c:pt idx="120">
                  <c:v>1.8858375191591901</c:v>
                </c:pt>
                <c:pt idx="121">
                  <c:v>1.9280086177626301</c:v>
                </c:pt>
                <c:pt idx="122">
                  <c:v>1.97968696075314</c:v>
                </c:pt>
                <c:pt idx="123">
                  <c:v>1.8310777996702901</c:v>
                </c:pt>
                <c:pt idx="124">
                  <c:v>1.93080928310713</c:v>
                </c:pt>
                <c:pt idx="125">
                  <c:v>1.9951689489409401</c:v>
                </c:pt>
                <c:pt idx="126">
                  <c:v>2.13499238405167</c:v>
                </c:pt>
                <c:pt idx="127">
                  <c:v>2.1673204387309801</c:v>
                </c:pt>
                <c:pt idx="128">
                  <c:v>2.1740976497428899</c:v>
                </c:pt>
                <c:pt idx="129">
                  <c:v>2.3424858609107799</c:v>
                </c:pt>
                <c:pt idx="130">
                  <c:v>2.3737908419559899</c:v>
                </c:pt>
                <c:pt idx="131">
                  <c:v>2.3669210912593699</c:v>
                </c:pt>
                <c:pt idx="132">
                  <c:v>2.4592286468973898</c:v>
                </c:pt>
                <c:pt idx="133">
                  <c:v>2.5061236779650802</c:v>
                </c:pt>
                <c:pt idx="134">
                  <c:v>2.4867287868213102</c:v>
                </c:pt>
                <c:pt idx="135">
                  <c:v>2.28551512703566</c:v>
                </c:pt>
                <c:pt idx="136">
                  <c:v>2.2799498977013299</c:v>
                </c:pt>
                <c:pt idx="137">
                  <c:v>2.1649720243602499</c:v>
                </c:pt>
                <c:pt idx="138">
                  <c:v>2.3913090246469899</c:v>
                </c:pt>
                <c:pt idx="139">
                  <c:v>2.2758279292287402</c:v>
                </c:pt>
                <c:pt idx="140">
                  <c:v>1.95658844228411</c:v>
                </c:pt>
                <c:pt idx="141">
                  <c:v>1.76462755021161</c:v>
                </c:pt>
                <c:pt idx="142">
                  <c:v>1.61186374318979</c:v>
                </c:pt>
                <c:pt idx="143">
                  <c:v>1.53787113805867</c:v>
                </c:pt>
                <c:pt idx="144">
                  <c:v>1.5611944917384599</c:v>
                </c:pt>
                <c:pt idx="145">
                  <c:v>1.6663456243405199</c:v>
                </c:pt>
                <c:pt idx="146">
                  <c:v>1.2519637935164001</c:v>
                </c:pt>
                <c:pt idx="147">
                  <c:v>1.4331304662209801</c:v>
                </c:pt>
                <c:pt idx="148">
                  <c:v>1.38585149214035</c:v>
                </c:pt>
                <c:pt idx="149">
                  <c:v>1.73268854507831</c:v>
                </c:pt>
                <c:pt idx="150">
                  <c:v>1.86159017670087</c:v>
                </c:pt>
                <c:pt idx="151">
                  <c:v>1.81955360892079</c:v>
                </c:pt>
                <c:pt idx="152">
                  <c:v>1.8497290859711299</c:v>
                </c:pt>
                <c:pt idx="153">
                  <c:v>1.9932939592496901</c:v>
                </c:pt>
                <c:pt idx="154">
                  <c:v>1.9388072688736</c:v>
                </c:pt>
                <c:pt idx="155">
                  <c:v>2.0164817044864898</c:v>
                </c:pt>
                <c:pt idx="156">
                  <c:v>1.88062528261012</c:v>
                </c:pt>
                <c:pt idx="157">
                  <c:v>1.9540148036386999</c:v>
                </c:pt>
                <c:pt idx="158">
                  <c:v>1.69245429005323</c:v>
                </c:pt>
                <c:pt idx="159">
                  <c:v>1.6878305049328</c:v>
                </c:pt>
                <c:pt idx="160">
                  <c:v>1.8114809677241801</c:v>
                </c:pt>
                <c:pt idx="161">
                  <c:v>1.70060565213269</c:v>
                </c:pt>
                <c:pt idx="162">
                  <c:v>1.88851747487639</c:v>
                </c:pt>
                <c:pt idx="163">
                  <c:v>1.766171758784</c:v>
                </c:pt>
                <c:pt idx="164">
                  <c:v>2.0615869456734899</c:v>
                </c:pt>
                <c:pt idx="165">
                  <c:v>2.0362521036981098</c:v>
                </c:pt>
                <c:pt idx="166">
                  <c:v>1.9553090463239999</c:v>
                </c:pt>
                <c:pt idx="167">
                  <c:v>2.0081982007180201</c:v>
                </c:pt>
                <c:pt idx="168">
                  <c:v>1.94066851982248</c:v>
                </c:pt>
                <c:pt idx="169">
                  <c:v>1.96643671642868</c:v>
                </c:pt>
                <c:pt idx="170">
                  <c:v>1.99075367286404</c:v>
                </c:pt>
                <c:pt idx="171">
                  <c:v>1.9858783171191901</c:v>
                </c:pt>
                <c:pt idx="172">
                  <c:v>1.53135843141022</c:v>
                </c:pt>
                <c:pt idx="173">
                  <c:v>1.6552545166618899</c:v>
                </c:pt>
                <c:pt idx="174">
                  <c:v>1.7116457275355299</c:v>
                </c:pt>
                <c:pt idx="175">
                  <c:v>1.7715276533133599</c:v>
                </c:pt>
                <c:pt idx="176">
                  <c:v>1.7933369302533</c:v>
                </c:pt>
                <c:pt idx="177">
                  <c:v>1.8690408554270199</c:v>
                </c:pt>
                <c:pt idx="178">
                  <c:v>1.81000159288579</c:v>
                </c:pt>
                <c:pt idx="179">
                  <c:v>1.81170842438788</c:v>
                </c:pt>
                <c:pt idx="180">
                  <c:v>1.72780096042078</c:v>
                </c:pt>
                <c:pt idx="181">
                  <c:v>1.71750672229859</c:v>
                </c:pt>
                <c:pt idx="182">
                  <c:v>1.7296254497311301</c:v>
                </c:pt>
                <c:pt idx="183">
                  <c:v>1.6236945390623501</c:v>
                </c:pt>
                <c:pt idx="184">
                  <c:v>1.65334320134563</c:v>
                </c:pt>
                <c:pt idx="185">
                  <c:v>1.7488303845961399</c:v>
                </c:pt>
                <c:pt idx="186">
                  <c:v>1.85003170129195</c:v>
                </c:pt>
                <c:pt idx="187">
                  <c:v>1.8518114317885901</c:v>
                </c:pt>
                <c:pt idx="188">
                  <c:v>1.83922652129816</c:v>
                </c:pt>
                <c:pt idx="189">
                  <c:v>1.7184150880201701</c:v>
                </c:pt>
                <c:pt idx="190">
                  <c:v>1.6695760128035499</c:v>
                </c:pt>
                <c:pt idx="191">
                  <c:v>1.60169272169897</c:v>
                </c:pt>
                <c:pt idx="192">
                  <c:v>1.62749599144554</c:v>
                </c:pt>
                <c:pt idx="193">
                  <c:v>1.6016334526454801</c:v>
                </c:pt>
                <c:pt idx="194">
                  <c:v>1.49721976460061</c:v>
                </c:pt>
                <c:pt idx="195">
                  <c:v>1.43740583500482</c:v>
                </c:pt>
                <c:pt idx="196">
                  <c:v>1.55187221126959</c:v>
                </c:pt>
                <c:pt idx="197">
                  <c:v>1.5861468609276901</c:v>
                </c:pt>
                <c:pt idx="198">
                  <c:v>1.63965552528109</c:v>
                </c:pt>
                <c:pt idx="199">
                  <c:v>1.6664720913970601</c:v>
                </c:pt>
                <c:pt idx="200">
                  <c:v>1.71480311499176</c:v>
                </c:pt>
                <c:pt idx="201">
                  <c:v>1.83106162177885</c:v>
                </c:pt>
                <c:pt idx="202">
                  <c:v>1.82717427795582</c:v>
                </c:pt>
                <c:pt idx="203">
                  <c:v>1.9274824914670301</c:v>
                </c:pt>
                <c:pt idx="204">
                  <c:v>2.0695283136757001</c:v>
                </c:pt>
                <c:pt idx="205">
                  <c:v>2.1901031722870701</c:v>
                </c:pt>
                <c:pt idx="206">
                  <c:v>2.30956234981947</c:v>
                </c:pt>
                <c:pt idx="207">
                  <c:v>2.31753957817575</c:v>
                </c:pt>
                <c:pt idx="208">
                  <c:v>2.4455141136826102</c:v>
                </c:pt>
                <c:pt idx="209">
                  <c:v>2.5000392963612801</c:v>
                </c:pt>
                <c:pt idx="210">
                  <c:v>2.3684572281151901</c:v>
                </c:pt>
                <c:pt idx="211">
                  <c:v>2.4090123212322099</c:v>
                </c:pt>
                <c:pt idx="212">
                  <c:v>2.4722994839233001</c:v>
                </c:pt>
                <c:pt idx="213">
                  <c:v>2.4456925968773202</c:v>
                </c:pt>
                <c:pt idx="214">
                  <c:v>2.2856562561080498</c:v>
                </c:pt>
                <c:pt idx="215">
                  <c:v>2.4266949610474602</c:v>
                </c:pt>
                <c:pt idx="216">
                  <c:v>2.4682836592898898</c:v>
                </c:pt>
                <c:pt idx="217">
                  <c:v>2.47869734804843</c:v>
                </c:pt>
                <c:pt idx="218">
                  <c:v>2.52693031974411</c:v>
                </c:pt>
                <c:pt idx="219">
                  <c:v>2.5017039743620999</c:v>
                </c:pt>
                <c:pt idx="220">
                  <c:v>2.6281601068581599</c:v>
                </c:pt>
                <c:pt idx="221">
                  <c:v>2.7707404208153199</c:v>
                </c:pt>
                <c:pt idx="222">
                  <c:v>2.7173759603104202</c:v>
                </c:pt>
                <c:pt idx="223">
                  <c:v>2.7601365884218598</c:v>
                </c:pt>
                <c:pt idx="224">
                  <c:v>2.75798368188289</c:v>
                </c:pt>
                <c:pt idx="225">
                  <c:v>2.7644566695842698</c:v>
                </c:pt>
                <c:pt idx="226">
                  <c:v>2.8012294722030799</c:v>
                </c:pt>
                <c:pt idx="227">
                  <c:v>2.9060290692171402</c:v>
                </c:pt>
                <c:pt idx="228">
                  <c:v>2.95198210688867</c:v>
                </c:pt>
                <c:pt idx="229">
                  <c:v>3.1536024847891699</c:v>
                </c:pt>
                <c:pt idx="230">
                  <c:v>3.0146673737193002</c:v>
                </c:pt>
                <c:pt idx="231">
                  <c:v>3.2865180188118099</c:v>
                </c:pt>
                <c:pt idx="232">
                  <c:v>3.3507431539354302</c:v>
                </c:pt>
                <c:pt idx="233">
                  <c:v>3.3485115589949102</c:v>
                </c:pt>
                <c:pt idx="234">
                  <c:v>3.2880776223781698</c:v>
                </c:pt>
                <c:pt idx="235">
                  <c:v>3.4989091595250601</c:v>
                </c:pt>
                <c:pt idx="236">
                  <c:v>3.65231183380611</c:v>
                </c:pt>
                <c:pt idx="237">
                  <c:v>3.76983592399433</c:v>
                </c:pt>
                <c:pt idx="238">
                  <c:v>3.91927222002146</c:v>
                </c:pt>
                <c:pt idx="239">
                  <c:v>3.9648729523014099</c:v>
                </c:pt>
                <c:pt idx="240">
                  <c:v>4.24807986241135</c:v>
                </c:pt>
                <c:pt idx="241">
                  <c:v>3.9758544086683001</c:v>
                </c:pt>
                <c:pt idx="242">
                  <c:v>4.1668226476254597</c:v>
                </c:pt>
                <c:pt idx="243">
                  <c:v>4.3304537729977097</c:v>
                </c:pt>
                <c:pt idx="244">
                  <c:v>4.4551058848534497</c:v>
                </c:pt>
                <c:pt idx="245">
                  <c:v>4.2901867752079497</c:v>
                </c:pt>
                <c:pt idx="246">
                  <c:v>4.1877628561366302</c:v>
                </c:pt>
                <c:pt idx="247">
                  <c:v>3.9056248969929901</c:v>
                </c:pt>
                <c:pt idx="248">
                  <c:v>3.5162340947627899</c:v>
                </c:pt>
                <c:pt idx="249">
                  <c:v>3.4950804304487</c:v>
                </c:pt>
                <c:pt idx="250">
                  <c:v>3.4856611886886402</c:v>
                </c:pt>
                <c:pt idx="251">
                  <c:v>3.64485482083724</c:v>
                </c:pt>
                <c:pt idx="252">
                  <c:v>3.73776217022038</c:v>
                </c:pt>
                <c:pt idx="253">
                  <c:v>3.7091196987099799</c:v>
                </c:pt>
                <c:pt idx="254">
                  <c:v>3.6538315604810099</c:v>
                </c:pt>
                <c:pt idx="255">
                  <c:v>3.5213582434242099</c:v>
                </c:pt>
                <c:pt idx="256">
                  <c:v>3.52618954693419</c:v>
                </c:pt>
                <c:pt idx="257">
                  <c:v>3.7214099788211099</c:v>
                </c:pt>
                <c:pt idx="258">
                  <c:v>3.8633185055434902</c:v>
                </c:pt>
                <c:pt idx="259">
                  <c:v>3.78487382328843</c:v>
                </c:pt>
                <c:pt idx="260">
                  <c:v>3.7428730784713999</c:v>
                </c:pt>
                <c:pt idx="261">
                  <c:v>3.8320470295659801</c:v>
                </c:pt>
                <c:pt idx="262">
                  <c:v>3.7649938706426398</c:v>
                </c:pt>
                <c:pt idx="263">
                  <c:v>3.85290271252827</c:v>
                </c:pt>
                <c:pt idx="264">
                  <c:v>3.7068468765017499</c:v>
                </c:pt>
                <c:pt idx="265">
                  <c:v>3.5630138039997301</c:v>
                </c:pt>
                <c:pt idx="266">
                  <c:v>3.8455109164636498</c:v>
                </c:pt>
                <c:pt idx="267">
                  <c:v>3.9577152339842301</c:v>
                </c:pt>
                <c:pt idx="268">
                  <c:v>4.3054203058659102</c:v>
                </c:pt>
                <c:pt idx="269">
                  <c:v>4.3286351321551404</c:v>
                </c:pt>
                <c:pt idx="270">
                  <c:v>4.1088400260497</c:v>
                </c:pt>
                <c:pt idx="271">
                  <c:v>4.1736487597805798</c:v>
                </c:pt>
                <c:pt idx="272">
                  <c:v>4.0586563891511096</c:v>
                </c:pt>
                <c:pt idx="273">
                  <c:v>4.3468778139702797</c:v>
                </c:pt>
                <c:pt idx="274">
                  <c:v>3.9290081028355099</c:v>
                </c:pt>
                <c:pt idx="275">
                  <c:v>4.0648574869991503</c:v>
                </c:pt>
                <c:pt idx="276">
                  <c:v>4.08090147950033</c:v>
                </c:pt>
                <c:pt idx="277">
                  <c:v>3.9602455463574202</c:v>
                </c:pt>
                <c:pt idx="278">
                  <c:v>4.09026832813543</c:v>
                </c:pt>
                <c:pt idx="279">
                  <c:v>4.0169379975486201</c:v>
                </c:pt>
                <c:pt idx="280">
                  <c:v>3.9133813359718199</c:v>
                </c:pt>
                <c:pt idx="281">
                  <c:v>3.9188952902741998</c:v>
                </c:pt>
                <c:pt idx="282">
                  <c:v>4.1735137550739001</c:v>
                </c:pt>
                <c:pt idx="283">
                  <c:v>4.2650848203739704</c:v>
                </c:pt>
                <c:pt idx="284">
                  <c:v>4.3771755145382203</c:v>
                </c:pt>
                <c:pt idx="285">
                  <c:v>4.5260782711917802</c:v>
                </c:pt>
                <c:pt idx="286">
                  <c:v>4.6050854934937098</c:v>
                </c:pt>
                <c:pt idx="287">
                  <c:v>4.8287452857417099</c:v>
                </c:pt>
                <c:pt idx="288">
                  <c:v>4.9238232804179596</c:v>
                </c:pt>
                <c:pt idx="289">
                  <c:v>5.0220092404527801</c:v>
                </c:pt>
                <c:pt idx="290">
                  <c:v>5.0570076228494898</c:v>
                </c:pt>
                <c:pt idx="291">
                  <c:v>5.3026922241903902</c:v>
                </c:pt>
                <c:pt idx="292">
                  <c:v>5.5726681934005899</c:v>
                </c:pt>
                <c:pt idx="293">
                  <c:v>5.2670296336653504</c:v>
                </c:pt>
                <c:pt idx="294">
                  <c:v>5.3295545424465898</c:v>
                </c:pt>
                <c:pt idx="295">
                  <c:v>5.5655578766952098</c:v>
                </c:pt>
                <c:pt idx="296">
                  <c:v>5.89489976404864</c:v>
                </c:pt>
                <c:pt idx="297">
                  <c:v>5.9494570613649103</c:v>
                </c:pt>
                <c:pt idx="298">
                  <c:v>6.0499850373308002</c:v>
                </c:pt>
                <c:pt idx="299">
                  <c:v>6.3600830704042197</c:v>
                </c:pt>
                <c:pt idx="300">
                  <c:v>6.7651822014905498</c:v>
                </c:pt>
                <c:pt idx="301">
                  <c:v>6.87137526650735</c:v>
                </c:pt>
                <c:pt idx="302">
                  <c:v>6.7642092978508996</c:v>
                </c:pt>
                <c:pt idx="303">
                  <c:v>7.10874429843693</c:v>
                </c:pt>
                <c:pt idx="304">
                  <c:v>6.89639899749832</c:v>
                </c:pt>
                <c:pt idx="305">
                  <c:v>6.73936799232529</c:v>
                </c:pt>
                <c:pt idx="306">
                  <c:v>7.2184561841637098</c:v>
                </c:pt>
                <c:pt idx="307">
                  <c:v>7.5632673991688399</c:v>
                </c:pt>
                <c:pt idx="308">
                  <c:v>7.57301645084637</c:v>
                </c:pt>
                <c:pt idx="309">
                  <c:v>7.4948780671065398</c:v>
                </c:pt>
                <c:pt idx="310">
                  <c:v>7.5667539477700902</c:v>
                </c:pt>
                <c:pt idx="311">
                  <c:v>7.8875464813858001</c:v>
                </c:pt>
                <c:pt idx="312">
                  <c:v>8.0302321972340707</c:v>
                </c:pt>
                <c:pt idx="313">
                  <c:v>7.8040285864701797</c:v>
                </c:pt>
                <c:pt idx="314">
                  <c:v>8.1965790283982205</c:v>
                </c:pt>
                <c:pt idx="315">
                  <c:v>7.8669699959292396</c:v>
                </c:pt>
                <c:pt idx="316">
                  <c:v>8.1368464016395894</c:v>
                </c:pt>
                <c:pt idx="317">
                  <c:v>8.5358448017903896</c:v>
                </c:pt>
                <c:pt idx="318">
                  <c:v>8.7034119710943401</c:v>
                </c:pt>
                <c:pt idx="319">
                  <c:v>8.6417308904551895</c:v>
                </c:pt>
                <c:pt idx="320">
                  <c:v>8.4898179031318808</c:v>
                </c:pt>
                <c:pt idx="321">
                  <c:v>8.5071116622005594</c:v>
                </c:pt>
                <c:pt idx="322">
                  <c:v>8.9928337096655699</c:v>
                </c:pt>
                <c:pt idx="323">
                  <c:v>9.3362880147051204</c:v>
                </c:pt>
                <c:pt idx="324">
                  <c:v>9.2906055574491599</c:v>
                </c:pt>
                <c:pt idx="325">
                  <c:v>9.1919950700624007</c:v>
                </c:pt>
                <c:pt idx="326">
                  <c:v>8.9967938627545507</c:v>
                </c:pt>
                <c:pt idx="327">
                  <c:v>8.7833449283606999</c:v>
                </c:pt>
                <c:pt idx="328">
                  <c:v>8.8511260011728599</c:v>
                </c:pt>
                <c:pt idx="329">
                  <c:v>8.7321049098350905</c:v>
                </c:pt>
                <c:pt idx="330">
                  <c:v>8.9708493901748891</c:v>
                </c:pt>
                <c:pt idx="331">
                  <c:v>8.5214008648777408</c:v>
                </c:pt>
                <c:pt idx="332">
                  <c:v>8.5506377912451299</c:v>
                </c:pt>
                <c:pt idx="333">
                  <c:v>9.0120387570985105</c:v>
                </c:pt>
                <c:pt idx="334">
                  <c:v>9.1956590467743897</c:v>
                </c:pt>
                <c:pt idx="335">
                  <c:v>9.2439362567699597</c:v>
                </c:pt>
                <c:pt idx="336">
                  <c:v>9.7394759476866195</c:v>
                </c:pt>
                <c:pt idx="337">
                  <c:v>9.8477789202249006</c:v>
                </c:pt>
                <c:pt idx="338">
                  <c:v>10.167880974026801</c:v>
                </c:pt>
                <c:pt idx="339">
                  <c:v>10.692502960762701</c:v>
                </c:pt>
                <c:pt idx="340">
                  <c:v>11.138968421889301</c:v>
                </c:pt>
                <c:pt idx="341">
                  <c:v>11.173309861533999</c:v>
                </c:pt>
                <c:pt idx="342">
                  <c:v>11.8312390394206</c:v>
                </c:pt>
                <c:pt idx="343">
                  <c:v>11.505572353621501</c:v>
                </c:pt>
                <c:pt idx="344">
                  <c:v>12.485260333959999</c:v>
                </c:pt>
                <c:pt idx="345">
                  <c:v>12.276594177998501</c:v>
                </c:pt>
                <c:pt idx="346">
                  <c:v>13.392647078126201</c:v>
                </c:pt>
                <c:pt idx="347">
                  <c:v>14.1084304938638</c:v>
                </c:pt>
                <c:pt idx="348">
                  <c:v>14.386832152799199</c:v>
                </c:pt>
                <c:pt idx="349">
                  <c:v>14.528225939196901</c:v>
                </c:pt>
                <c:pt idx="350">
                  <c:v>14.484757487186799</c:v>
                </c:pt>
                <c:pt idx="351">
                  <c:v>15.0589187892214</c:v>
                </c:pt>
                <c:pt idx="352">
                  <c:v>15.1422247279634</c:v>
                </c:pt>
                <c:pt idx="353">
                  <c:v>16.416397512147299</c:v>
                </c:pt>
                <c:pt idx="354">
                  <c:v>17.436676617527301</c:v>
                </c:pt>
                <c:pt idx="355">
                  <c:v>17.392596699038201</c:v>
                </c:pt>
                <c:pt idx="356">
                  <c:v>17.618161285627998</c:v>
                </c:pt>
                <c:pt idx="357">
                  <c:v>17.117893595922599</c:v>
                </c:pt>
                <c:pt idx="358">
                  <c:v>18.532927152135901</c:v>
                </c:pt>
                <c:pt idx="359">
                  <c:v>18.561430794095902</c:v>
                </c:pt>
                <c:pt idx="360">
                  <c:v>17.916588126878199</c:v>
                </c:pt>
                <c:pt idx="361">
                  <c:v>18.656632799458901</c:v>
                </c:pt>
                <c:pt idx="362">
                  <c:v>19.981608204243699</c:v>
                </c:pt>
                <c:pt idx="363">
                  <c:v>19.973355800055302</c:v>
                </c:pt>
                <c:pt idx="364">
                  <c:v>18.7884963872845</c:v>
                </c:pt>
                <c:pt idx="365">
                  <c:v>19.557490755919599</c:v>
                </c:pt>
                <c:pt idx="366">
                  <c:v>20.594292013363201</c:v>
                </c:pt>
                <c:pt idx="367">
                  <c:v>19.918799235324901</c:v>
                </c:pt>
                <c:pt idx="368">
                  <c:v>19.042551338163701</c:v>
                </c:pt>
                <c:pt idx="369">
                  <c:v>19.168517815265702</c:v>
                </c:pt>
                <c:pt idx="370">
                  <c:v>19.071793474369802</c:v>
                </c:pt>
                <c:pt idx="371">
                  <c:v>19.7783080636279</c:v>
                </c:pt>
                <c:pt idx="372">
                  <c:v>18.985811037826299</c:v>
                </c:pt>
                <c:pt idx="373">
                  <c:v>18.484851427782299</c:v>
                </c:pt>
                <c:pt idx="374">
                  <c:v>18.882238763776702</c:v>
                </c:pt>
                <c:pt idx="375">
                  <c:v>19.614246513932098</c:v>
                </c:pt>
                <c:pt idx="376">
                  <c:v>20.4718794427537</c:v>
                </c:pt>
                <c:pt idx="377">
                  <c:v>20.480518575878602</c:v>
                </c:pt>
                <c:pt idx="378">
                  <c:v>20.748567602999699</c:v>
                </c:pt>
                <c:pt idx="379">
                  <c:v>19.700536704804598</c:v>
                </c:pt>
                <c:pt idx="380">
                  <c:v>18.515549422010601</c:v>
                </c:pt>
                <c:pt idx="381">
                  <c:v>17.9568612337508</c:v>
                </c:pt>
                <c:pt idx="382">
                  <c:v>18.3723291321161</c:v>
                </c:pt>
                <c:pt idx="383">
                  <c:v>17.64572188727</c:v>
                </c:pt>
                <c:pt idx="384">
                  <c:v>18.431150614194301</c:v>
                </c:pt>
                <c:pt idx="385">
                  <c:v>18.170368264154099</c:v>
                </c:pt>
                <c:pt idx="386">
                  <c:v>18.766556217269201</c:v>
                </c:pt>
                <c:pt idx="387">
                  <c:v>19.399533391921501</c:v>
                </c:pt>
                <c:pt idx="388">
                  <c:v>19.810396109629</c:v>
                </c:pt>
                <c:pt idx="389">
                  <c:v>20.363046729899299</c:v>
                </c:pt>
                <c:pt idx="390">
                  <c:v>21.276777362763401</c:v>
                </c:pt>
                <c:pt idx="391">
                  <c:v>21.650993323019701</c:v>
                </c:pt>
                <c:pt idx="392">
                  <c:v>22.734668840823499</c:v>
                </c:pt>
                <c:pt idx="393">
                  <c:v>23.347777390122801</c:v>
                </c:pt>
                <c:pt idx="394">
                  <c:v>24.01185822243</c:v>
                </c:pt>
                <c:pt idx="395">
                  <c:v>25.297549159091801</c:v>
                </c:pt>
                <c:pt idx="396">
                  <c:v>25.430437184824498</c:v>
                </c:pt>
                <c:pt idx="397">
                  <c:v>25.554334274788999</c:v>
                </c:pt>
                <c:pt idx="398">
                  <c:v>25.605059628324501</c:v>
                </c:pt>
                <c:pt idx="399">
                  <c:v>26.634997546814201</c:v>
                </c:pt>
                <c:pt idx="400">
                  <c:v>27.273225358030999</c:v>
                </c:pt>
                <c:pt idx="401">
                  <c:v>27.212815163862899</c:v>
                </c:pt>
                <c:pt idx="402">
                  <c:v>28.199497416074301</c:v>
                </c:pt>
                <c:pt idx="403">
                  <c:v>27.9105653655492</c:v>
                </c:pt>
                <c:pt idx="404">
                  <c:v>26.6742668726822</c:v>
                </c:pt>
                <c:pt idx="405">
                  <c:v>27.016604413726199</c:v>
                </c:pt>
                <c:pt idx="406">
                  <c:v>27.5191672890303</c:v>
                </c:pt>
                <c:pt idx="407">
                  <c:v>28.321901398851299</c:v>
                </c:pt>
                <c:pt idx="408">
                  <c:v>26.3404445331849</c:v>
                </c:pt>
                <c:pt idx="409">
                  <c:v>26.728860728271201</c:v>
                </c:pt>
                <c:pt idx="410">
                  <c:v>26.400229385617099</c:v>
                </c:pt>
                <c:pt idx="411">
                  <c:v>25.975660896637599</c:v>
                </c:pt>
                <c:pt idx="412">
                  <c:v>26.821298537127699</c:v>
                </c:pt>
                <c:pt idx="413">
                  <c:v>27.388193503008399</c:v>
                </c:pt>
                <c:pt idx="414">
                  <c:v>26.748240973617101</c:v>
                </c:pt>
                <c:pt idx="415">
                  <c:v>27.596320701926601</c:v>
                </c:pt>
                <c:pt idx="416">
                  <c:v>25.968441340040702</c:v>
                </c:pt>
                <c:pt idx="417">
                  <c:v>25.949042914359602</c:v>
                </c:pt>
                <c:pt idx="418">
                  <c:v>27.154401906774599</c:v>
                </c:pt>
                <c:pt idx="419">
                  <c:v>28.454907677295701</c:v>
                </c:pt>
                <c:pt idx="420">
                  <c:v>30.2911882344346</c:v>
                </c:pt>
                <c:pt idx="421">
                  <c:v>31.257083353666101</c:v>
                </c:pt>
                <c:pt idx="422">
                  <c:v>32.099618035464097</c:v>
                </c:pt>
                <c:pt idx="423">
                  <c:v>32.262427298139997</c:v>
                </c:pt>
                <c:pt idx="424">
                  <c:v>33.033047636583397</c:v>
                </c:pt>
                <c:pt idx="425">
                  <c:v>32.124837024863197</c:v>
                </c:pt>
                <c:pt idx="426">
                  <c:v>33.223153077906197</c:v>
                </c:pt>
                <c:pt idx="427">
                  <c:v>34.0293461104947</c:v>
                </c:pt>
                <c:pt idx="428">
                  <c:v>33.404465227867703</c:v>
                </c:pt>
                <c:pt idx="429">
                  <c:v>34.400653189893099</c:v>
                </c:pt>
                <c:pt idx="430">
                  <c:v>35.939704012955801</c:v>
                </c:pt>
                <c:pt idx="431">
                  <c:v>36.105997023423697</c:v>
                </c:pt>
                <c:pt idx="432">
                  <c:v>34.783867624419997</c:v>
                </c:pt>
                <c:pt idx="433">
                  <c:v>35.511476567387597</c:v>
                </c:pt>
                <c:pt idx="434">
                  <c:v>35.3490470735684</c:v>
                </c:pt>
                <c:pt idx="435">
                  <c:v>33.204208293332499</c:v>
                </c:pt>
                <c:pt idx="436">
                  <c:v>30.5118450638677</c:v>
                </c:pt>
                <c:pt idx="437">
                  <c:v>28.060859061732199</c:v>
                </c:pt>
                <c:pt idx="438">
                  <c:v>29.890567376852498</c:v>
                </c:pt>
                <c:pt idx="439">
                  <c:v>30.511693366943501</c:v>
                </c:pt>
                <c:pt idx="440">
                  <c:v>29.0924114382867</c:v>
                </c:pt>
                <c:pt idx="441">
                  <c:v>29.278544686668901</c:v>
                </c:pt>
                <c:pt idx="442">
                  <c:v>32.459190110160499</c:v>
                </c:pt>
                <c:pt idx="443">
                  <c:v>32.954484892051397</c:v>
                </c:pt>
                <c:pt idx="444">
                  <c:v>34.620498875769101</c:v>
                </c:pt>
                <c:pt idx="445">
                  <c:v>33.794211429101097</c:v>
                </c:pt>
                <c:pt idx="446">
                  <c:v>35.045273136206397</c:v>
                </c:pt>
                <c:pt idx="447">
                  <c:v>36.7983428342989</c:v>
                </c:pt>
                <c:pt idx="448">
                  <c:v>37.510059583057</c:v>
                </c:pt>
                <c:pt idx="449">
                  <c:v>36.805433113789299</c:v>
                </c:pt>
                <c:pt idx="450">
                  <c:v>36.725859767397303</c:v>
                </c:pt>
                <c:pt idx="451">
                  <c:v>38.691501233867903</c:v>
                </c:pt>
                <c:pt idx="452">
                  <c:v>38.317934789454902</c:v>
                </c:pt>
                <c:pt idx="453">
                  <c:v>39.616567917404403</c:v>
                </c:pt>
                <c:pt idx="454">
                  <c:v>39.434569404391802</c:v>
                </c:pt>
                <c:pt idx="455">
                  <c:v>40.468504379605598</c:v>
                </c:pt>
                <c:pt idx="456">
                  <c:v>41.612103844868798</c:v>
                </c:pt>
                <c:pt idx="457">
                  <c:v>42.222470184065401</c:v>
                </c:pt>
                <c:pt idx="458">
                  <c:v>42.917114263533598</c:v>
                </c:pt>
                <c:pt idx="459">
                  <c:v>43.237705107082199</c:v>
                </c:pt>
                <c:pt idx="460">
                  <c:v>43.939669249495701</c:v>
                </c:pt>
                <c:pt idx="461">
                  <c:v>44.721487784452002</c:v>
                </c:pt>
                <c:pt idx="462">
                  <c:v>45.591946822688499</c:v>
                </c:pt>
                <c:pt idx="463">
                  <c:v>45.054782505223599</c:v>
                </c:pt>
                <c:pt idx="464">
                  <c:v>46.409219376895599</c:v>
                </c:pt>
                <c:pt idx="465">
                  <c:v>46.855768885740098</c:v>
                </c:pt>
                <c:pt idx="466">
                  <c:v>46.877837952885301</c:v>
                </c:pt>
                <c:pt idx="467">
                  <c:v>47.138806876769003</c:v>
                </c:pt>
                <c:pt idx="468">
                  <c:v>48.762927328901199</c:v>
                </c:pt>
                <c:pt idx="469">
                  <c:v>48.9133121967836</c:v>
                </c:pt>
                <c:pt idx="470">
                  <c:v>48.264330370556699</c:v>
                </c:pt>
                <c:pt idx="471">
                  <c:v>49.984036725990002</c:v>
                </c:pt>
                <c:pt idx="472">
                  <c:v>49.832585094710197</c:v>
                </c:pt>
                <c:pt idx="473">
                  <c:v>47.4767994669429</c:v>
                </c:pt>
                <c:pt idx="474">
                  <c:v>48.176654967885099</c:v>
                </c:pt>
                <c:pt idx="475">
                  <c:v>49.487734456181101</c:v>
                </c:pt>
                <c:pt idx="476">
                  <c:v>51.139783495531802</c:v>
                </c:pt>
                <c:pt idx="477">
                  <c:v>52.617825518119702</c:v>
                </c:pt>
                <c:pt idx="478">
                  <c:v>52.452710781643802</c:v>
                </c:pt>
                <c:pt idx="479">
                  <c:v>53.008080083399797</c:v>
                </c:pt>
                <c:pt idx="480">
                  <c:v>53.334980913274201</c:v>
                </c:pt>
                <c:pt idx="481">
                  <c:v>52.634425938978303</c:v>
                </c:pt>
                <c:pt idx="482">
                  <c:v>51.555420207229297</c:v>
                </c:pt>
                <c:pt idx="483">
                  <c:v>52.687886567501302</c:v>
                </c:pt>
                <c:pt idx="484">
                  <c:v>50.095747924153301</c:v>
                </c:pt>
                <c:pt idx="485">
                  <c:v>49.362897227770901</c:v>
                </c:pt>
                <c:pt idx="486">
                  <c:v>48.768716033840199</c:v>
                </c:pt>
                <c:pt idx="487">
                  <c:v>45.233569345979198</c:v>
                </c:pt>
                <c:pt idx="488">
                  <c:v>44.993017224197303</c:v>
                </c:pt>
                <c:pt idx="489">
                  <c:v>47.214457463607602</c:v>
                </c:pt>
                <c:pt idx="490">
                  <c:v>47.661861662532701</c:v>
                </c:pt>
                <c:pt idx="491">
                  <c:v>47.673729466086698</c:v>
                </c:pt>
                <c:pt idx="492">
                  <c:v>51.477902382562498</c:v>
                </c:pt>
                <c:pt idx="493">
                  <c:v>51.8464326857193</c:v>
                </c:pt>
                <c:pt idx="494">
                  <c:v>53.967366554026697</c:v>
                </c:pt>
                <c:pt idx="495">
                  <c:v>56.324715092473099</c:v>
                </c:pt>
                <c:pt idx="496">
                  <c:v>53.640617119456401</c:v>
                </c:pt>
                <c:pt idx="497">
                  <c:v>54.658286907446801</c:v>
                </c:pt>
                <c:pt idx="498">
                  <c:v>57.215092252403302</c:v>
                </c:pt>
                <c:pt idx="499">
                  <c:v>56.816531919773098</c:v>
                </c:pt>
                <c:pt idx="500">
                  <c:v>58.758123265067503</c:v>
                </c:pt>
                <c:pt idx="501">
                  <c:v>57.1359289979655</c:v>
                </c:pt>
                <c:pt idx="502">
                  <c:v>57.507083992736298</c:v>
                </c:pt>
                <c:pt idx="503">
                  <c:v>59.103825686878601</c:v>
                </c:pt>
                <c:pt idx="504">
                  <c:v>56.5919130951862</c:v>
                </c:pt>
                <c:pt idx="505">
                  <c:v>55.113336181748302</c:v>
                </c:pt>
                <c:pt idx="506">
                  <c:v>55.717764139653497</c:v>
                </c:pt>
                <c:pt idx="507">
                  <c:v>60.362954135976501</c:v>
                </c:pt>
                <c:pt idx="508">
                  <c:v>61.334073342116099</c:v>
                </c:pt>
                <c:pt idx="509">
                  <c:v>61.9804731410686</c:v>
                </c:pt>
                <c:pt idx="510">
                  <c:v>60.916144456290198</c:v>
                </c:pt>
                <c:pt idx="511">
                  <c:v>61.913341741039702</c:v>
                </c:pt>
                <c:pt idx="512">
                  <c:v>64.387089310302898</c:v>
                </c:pt>
                <c:pt idx="513">
                  <c:v>64.945260987533899</c:v>
                </c:pt>
                <c:pt idx="514">
                  <c:v>68.393204893362096</c:v>
                </c:pt>
                <c:pt idx="515">
                  <c:v>65.641541080887507</c:v>
                </c:pt>
                <c:pt idx="516">
                  <c:v>65.192815506058494</c:v>
                </c:pt>
                <c:pt idx="517">
                  <c:v>62.414493287636802</c:v>
                </c:pt>
                <c:pt idx="518">
                  <c:v>64.653363576357606</c:v>
                </c:pt>
                <c:pt idx="519">
                  <c:v>66.131016200895303</c:v>
                </c:pt>
                <c:pt idx="520">
                  <c:v>66.303221367082401</c:v>
                </c:pt>
                <c:pt idx="521">
                  <c:v>62.707995491673799</c:v>
                </c:pt>
                <c:pt idx="522">
                  <c:v>59.024214296515403</c:v>
                </c:pt>
                <c:pt idx="523">
                  <c:v>61.704503867720099</c:v>
                </c:pt>
                <c:pt idx="524">
                  <c:v>60.250869165604399</c:v>
                </c:pt>
                <c:pt idx="525">
                  <c:v>63.0136727711932</c:v>
                </c:pt>
                <c:pt idx="526">
                  <c:v>61.140906416433303</c:v>
                </c:pt>
                <c:pt idx="527">
                  <c:v>60.059018077394498</c:v>
                </c:pt>
                <c:pt idx="528">
                  <c:v>55.593750201376402</c:v>
                </c:pt>
                <c:pt idx="529">
                  <c:v>58.692868281352297</c:v>
                </c:pt>
                <c:pt idx="530">
                  <c:v>58.949062651400403</c:v>
                </c:pt>
                <c:pt idx="531">
                  <c:v>53.792558239938103</c:v>
                </c:pt>
                <c:pt idx="532">
                  <c:v>50.684967529672697</c:v>
                </c:pt>
                <c:pt idx="533">
                  <c:v>48.321187904481597</c:v>
                </c:pt>
                <c:pt idx="534">
                  <c:v>52.035043268087797</c:v>
                </c:pt>
                <c:pt idx="535">
                  <c:v>54.522026940060101</c:v>
                </c:pt>
                <c:pt idx="536">
                  <c:v>56.495320852291002</c:v>
                </c:pt>
                <c:pt idx="537">
                  <c:v>56.025302380928203</c:v>
                </c:pt>
                <c:pt idx="538">
                  <c:v>58.858445897029398</c:v>
                </c:pt>
                <c:pt idx="539">
                  <c:v>62.375426386403802</c:v>
                </c:pt>
                <c:pt idx="540">
                  <c:v>65.069714216536596</c:v>
                </c:pt>
                <c:pt idx="541">
                  <c:v>65.829826083157002</c:v>
                </c:pt>
                <c:pt idx="542">
                  <c:v>68.421770157459605</c:v>
                </c:pt>
                <c:pt idx="543">
                  <c:v>71.082159109076002</c:v>
                </c:pt>
                <c:pt idx="544">
                  <c:v>68.305732623570904</c:v>
                </c:pt>
                <c:pt idx="545">
                  <c:v>68.531940718300405</c:v>
                </c:pt>
                <c:pt idx="546">
                  <c:v>65.878719780197301</c:v>
                </c:pt>
                <c:pt idx="547">
                  <c:v>68.436111918448702</c:v>
                </c:pt>
                <c:pt idx="548">
                  <c:v>68.131673874579405</c:v>
                </c:pt>
                <c:pt idx="549">
                  <c:v>65.464761698269896</c:v>
                </c:pt>
                <c:pt idx="550">
                  <c:v>65.478450379940995</c:v>
                </c:pt>
                <c:pt idx="551">
                  <c:v>71.2953267371186</c:v>
                </c:pt>
                <c:pt idx="552">
                  <c:v>72.762092623613995</c:v>
                </c:pt>
                <c:pt idx="553">
                  <c:v>74.778410248516195</c:v>
                </c:pt>
                <c:pt idx="554">
                  <c:v>75.395758370004899</c:v>
                </c:pt>
                <c:pt idx="555">
                  <c:v>75.908803886985297</c:v>
                </c:pt>
                <c:pt idx="556">
                  <c:v>77.403600053127803</c:v>
                </c:pt>
                <c:pt idx="557">
                  <c:v>75.898370944694605</c:v>
                </c:pt>
                <c:pt idx="558">
                  <c:v>76.259518163160806</c:v>
                </c:pt>
                <c:pt idx="559">
                  <c:v>79.071801422078195</c:v>
                </c:pt>
                <c:pt idx="560">
                  <c:v>78.872319081450598</c:v>
                </c:pt>
                <c:pt idx="561">
                  <c:v>79.807137468899697</c:v>
                </c:pt>
                <c:pt idx="562">
                  <c:v>83.648111342430397</c:v>
                </c:pt>
                <c:pt idx="563">
                  <c:v>84.837821700431505</c:v>
                </c:pt>
                <c:pt idx="564">
                  <c:v>83.573144292343102</c:v>
                </c:pt>
                <c:pt idx="565">
                  <c:v>80.627224385295804</c:v>
                </c:pt>
                <c:pt idx="566">
                  <c:v>80.692411496211307</c:v>
                </c:pt>
                <c:pt idx="567">
                  <c:v>77.602424705822301</c:v>
                </c:pt>
                <c:pt idx="568">
                  <c:v>76.340353192104104</c:v>
                </c:pt>
                <c:pt idx="569">
                  <c:v>76.034610077569695</c:v>
                </c:pt>
                <c:pt idx="570">
                  <c:v>79.127211394020705</c:v>
                </c:pt>
                <c:pt idx="571">
                  <c:v>76.429013049090301</c:v>
                </c:pt>
                <c:pt idx="572">
                  <c:v>79.691752330353395</c:v>
                </c:pt>
                <c:pt idx="573">
                  <c:v>79.823434981904001</c:v>
                </c:pt>
                <c:pt idx="574">
                  <c:v>70.970680783983994</c:v>
                </c:pt>
                <c:pt idx="575">
                  <c:v>72.376169952093804</c:v>
                </c:pt>
                <c:pt idx="576">
                  <c:v>71.856610378475693</c:v>
                </c:pt>
                <c:pt idx="577">
                  <c:v>71.804456850663001</c:v>
                </c:pt>
                <c:pt idx="578">
                  <c:v>70.334432927342107</c:v>
                </c:pt>
                <c:pt idx="579">
                  <c:v>67.812247196011</c:v>
                </c:pt>
                <c:pt idx="580">
                  <c:v>65.762683055533998</c:v>
                </c:pt>
                <c:pt idx="581">
                  <c:v>65.016263450317098</c:v>
                </c:pt>
                <c:pt idx="582">
                  <c:v>60.1928824088494</c:v>
                </c:pt>
                <c:pt idx="583">
                  <c:v>54.994005097332298</c:v>
                </c:pt>
                <c:pt idx="584">
                  <c:v>48.6601750488568</c:v>
                </c:pt>
                <c:pt idx="585">
                  <c:v>56.839522265029203</c:v>
                </c:pt>
                <c:pt idx="586">
                  <c:v>54.0624398343477</c:v>
                </c:pt>
                <c:pt idx="587">
                  <c:v>53.220190271680401</c:v>
                </c:pt>
                <c:pt idx="588">
                  <c:v>59.989484475115603</c:v>
                </c:pt>
                <c:pt idx="589">
                  <c:v>63.815463821227198</c:v>
                </c:pt>
                <c:pt idx="590">
                  <c:v>65.434774834144505</c:v>
                </c:pt>
                <c:pt idx="591">
                  <c:v>68.771182763820306</c:v>
                </c:pt>
                <c:pt idx="592">
                  <c:v>72.047613838645603</c:v>
                </c:pt>
                <c:pt idx="593">
                  <c:v>75.486367194788997</c:v>
                </c:pt>
                <c:pt idx="594">
                  <c:v>70.625173474268806</c:v>
                </c:pt>
                <c:pt idx="595">
                  <c:v>69.383964300527893</c:v>
                </c:pt>
                <c:pt idx="596">
                  <c:v>67.219670302101505</c:v>
                </c:pt>
                <c:pt idx="597">
                  <c:v>71.611501071124493</c:v>
                </c:pt>
                <c:pt idx="598">
                  <c:v>73.630422637372405</c:v>
                </c:pt>
                <c:pt idx="599">
                  <c:v>73.033287272825604</c:v>
                </c:pt>
                <c:pt idx="600">
                  <c:v>81.924505731993904</c:v>
                </c:pt>
                <c:pt idx="601">
                  <c:v>81.234144307091498</c:v>
                </c:pt>
                <c:pt idx="602">
                  <c:v>83.971458774149895</c:v>
                </c:pt>
                <c:pt idx="603">
                  <c:v>83.317606613259102</c:v>
                </c:pt>
                <c:pt idx="604">
                  <c:v>82.391264799411502</c:v>
                </c:pt>
                <c:pt idx="605">
                  <c:v>86.043191698633606</c:v>
                </c:pt>
                <c:pt idx="606">
                  <c:v>85.630537155566103</c:v>
                </c:pt>
                <c:pt idx="607">
                  <c:v>85.473430809046803</c:v>
                </c:pt>
                <c:pt idx="608">
                  <c:v>87.682705311883694</c:v>
                </c:pt>
                <c:pt idx="609">
                  <c:v>86.049702608155101</c:v>
                </c:pt>
                <c:pt idx="610">
                  <c:v>85.698327252525004</c:v>
                </c:pt>
                <c:pt idx="611">
                  <c:v>90.508017322082097</c:v>
                </c:pt>
                <c:pt idx="612">
                  <c:v>86.228970228327</c:v>
                </c:pt>
                <c:pt idx="613">
                  <c:v>84.6572489192842</c:v>
                </c:pt>
                <c:pt idx="614">
                  <c:v>83.766756249351999</c:v>
                </c:pt>
                <c:pt idx="615">
                  <c:v>84.115519138996206</c:v>
                </c:pt>
                <c:pt idx="616">
                  <c:v>82.466224097478303</c:v>
                </c:pt>
                <c:pt idx="617">
                  <c:v>86.541878071446305</c:v>
                </c:pt>
                <c:pt idx="618">
                  <c:v>85.464942286537394</c:v>
                </c:pt>
                <c:pt idx="619">
                  <c:v>83.995569173287706</c:v>
                </c:pt>
                <c:pt idx="620">
                  <c:v>84.125300329875799</c:v>
                </c:pt>
                <c:pt idx="621">
                  <c:v>80.8488638453981</c:v>
                </c:pt>
                <c:pt idx="622">
                  <c:v>83.405604060985794</c:v>
                </c:pt>
                <c:pt idx="623">
                  <c:v>84.029469638801601</c:v>
                </c:pt>
                <c:pt idx="624">
                  <c:v>79.205438622201598</c:v>
                </c:pt>
                <c:pt idx="625">
                  <c:v>77.599168168030999</c:v>
                </c:pt>
                <c:pt idx="626">
                  <c:v>79.881460582771496</c:v>
                </c:pt>
                <c:pt idx="627">
                  <c:v>87.089484296997298</c:v>
                </c:pt>
                <c:pt idx="628">
                  <c:v>87.890010836655307</c:v>
                </c:pt>
                <c:pt idx="629">
                  <c:v>86.679440194394402</c:v>
                </c:pt>
                <c:pt idx="630">
                  <c:v>91.733597000913306</c:v>
                </c:pt>
                <c:pt idx="631">
                  <c:v>94.494383816173695</c:v>
                </c:pt>
                <c:pt idx="632">
                  <c:v>94.192559304826403</c:v>
                </c:pt>
                <c:pt idx="633">
                  <c:v>85.979966574574206</c:v>
                </c:pt>
                <c:pt idx="634">
                  <c:v>87.826137014860095</c:v>
                </c:pt>
                <c:pt idx="635">
                  <c:v>89.551059911059397</c:v>
                </c:pt>
                <c:pt idx="636">
                  <c:v>93.520455417147005</c:v>
                </c:pt>
                <c:pt idx="637">
                  <c:v>90.516512924829499</c:v>
                </c:pt>
                <c:pt idx="638">
                  <c:v>95.912917340730701</c:v>
                </c:pt>
                <c:pt idx="639">
                  <c:v>96.810575925414298</c:v>
                </c:pt>
                <c:pt idx="640">
                  <c:v>94.420719729177094</c:v>
                </c:pt>
                <c:pt idx="641">
                  <c:v>98.528323183699399</c:v>
                </c:pt>
                <c:pt idx="642">
                  <c:v>99.849716084413004</c:v>
                </c:pt>
                <c:pt idx="643">
                  <c:v>105.611184492086</c:v>
                </c:pt>
                <c:pt idx="644">
                  <c:v>106.064900701783</c:v>
                </c:pt>
                <c:pt idx="645">
                  <c:v>99.273437831966604</c:v>
                </c:pt>
                <c:pt idx="646">
                  <c:v>103.992519827435</c:v>
                </c:pt>
                <c:pt idx="647">
                  <c:v>106.216139882645</c:v>
                </c:pt>
                <c:pt idx="648">
                  <c:v>112.818545759364</c:v>
                </c:pt>
                <c:pt idx="649">
                  <c:v>112.808764391446</c:v>
                </c:pt>
                <c:pt idx="650">
                  <c:v>101.841902428862</c:v>
                </c:pt>
                <c:pt idx="651">
                  <c:v>106.549900815295</c:v>
                </c:pt>
                <c:pt idx="652">
                  <c:v>112.033651285605</c:v>
                </c:pt>
                <c:pt idx="653">
                  <c:v>115.57866489304401</c:v>
                </c:pt>
                <c:pt idx="654">
                  <c:v>123.621761067218</c:v>
                </c:pt>
                <c:pt idx="655">
                  <c:v>124.871453449847</c:v>
                </c:pt>
                <c:pt idx="656">
                  <c:v>128.544896893144</c:v>
                </c:pt>
                <c:pt idx="657">
                  <c:v>131.147262621766</c:v>
                </c:pt>
                <c:pt idx="658">
                  <c:v>145.11936411333301</c:v>
                </c:pt>
                <c:pt idx="659">
                  <c:v>140.74057595638601</c:v>
                </c:pt>
                <c:pt idx="660">
                  <c:v>134.85199025837099</c:v>
                </c:pt>
                <c:pt idx="661">
                  <c:v>137.19426144756699</c:v>
                </c:pt>
                <c:pt idx="662">
                  <c:v>142.68127733703099</c:v>
                </c:pt>
                <c:pt idx="663">
                  <c:v>139.92179289707801</c:v>
                </c:pt>
                <c:pt idx="664">
                  <c:v>140.27968485894999</c:v>
                </c:pt>
                <c:pt idx="665">
                  <c:v>139.40157611563799</c:v>
                </c:pt>
                <c:pt idx="666">
                  <c:v>139.688408798654</c:v>
                </c:pt>
                <c:pt idx="667">
                  <c:v>131.62249276012</c:v>
                </c:pt>
                <c:pt idx="668">
                  <c:v>125.137426217331</c:v>
                </c:pt>
                <c:pt idx="669">
                  <c:v>131.89042988192099</c:v>
                </c:pt>
                <c:pt idx="670">
                  <c:v>137.333112684729</c:v>
                </c:pt>
                <c:pt idx="671">
                  <c:v>133.811562076022</c:v>
                </c:pt>
                <c:pt idx="672">
                  <c:v>132.06447817808899</c:v>
                </c:pt>
                <c:pt idx="673">
                  <c:v>124.682404009129</c:v>
                </c:pt>
                <c:pt idx="674">
                  <c:v>124.03245957351101</c:v>
                </c:pt>
                <c:pt idx="675">
                  <c:v>129.638118987181</c:v>
                </c:pt>
                <c:pt idx="676">
                  <c:v>125.217601731649</c:v>
                </c:pt>
                <c:pt idx="677">
                  <c:v>123.33753457221</c:v>
                </c:pt>
                <c:pt idx="678">
                  <c:v>121.14324882838901</c:v>
                </c:pt>
                <c:pt idx="679">
                  <c:v>135.84938506261199</c:v>
                </c:pt>
                <c:pt idx="680">
                  <c:v>137.54301934618701</c:v>
                </c:pt>
                <c:pt idx="681">
                  <c:v>153.373670700856</c:v>
                </c:pt>
                <c:pt idx="682">
                  <c:v>159.56798847681901</c:v>
                </c:pt>
                <c:pt idx="683">
                  <c:v>162.64299126915799</c:v>
                </c:pt>
                <c:pt idx="684">
                  <c:v>168.69129377127899</c:v>
                </c:pt>
                <c:pt idx="685">
                  <c:v>172.557698224516</c:v>
                </c:pt>
                <c:pt idx="686">
                  <c:v>178.93260080464299</c:v>
                </c:pt>
                <c:pt idx="687">
                  <c:v>193.028571124092</c:v>
                </c:pt>
                <c:pt idx="688">
                  <c:v>191.34993676102499</c:v>
                </c:pt>
                <c:pt idx="689">
                  <c:v>198.79719975979</c:v>
                </c:pt>
                <c:pt idx="690">
                  <c:v>192.93142994451699</c:v>
                </c:pt>
                <c:pt idx="691">
                  <c:v>195.82715706969799</c:v>
                </c:pt>
                <c:pt idx="692">
                  <c:v>198.531216785379</c:v>
                </c:pt>
                <c:pt idx="693">
                  <c:v>196.235878269393</c:v>
                </c:pt>
                <c:pt idx="694">
                  <c:v>200.37541525072299</c:v>
                </c:pt>
                <c:pt idx="695">
                  <c:v>199.32781250470899</c:v>
                </c:pt>
                <c:pt idx="696">
                  <c:v>198.21632075662001</c:v>
                </c:pt>
                <c:pt idx="697">
                  <c:v>191.24102896429801</c:v>
                </c:pt>
                <c:pt idx="698">
                  <c:v>194.55332358595999</c:v>
                </c:pt>
                <c:pt idx="699">
                  <c:v>196.398836958164</c:v>
                </c:pt>
                <c:pt idx="700">
                  <c:v>185.52651158229901</c:v>
                </c:pt>
                <c:pt idx="701">
                  <c:v>189.556537019541</c:v>
                </c:pt>
                <c:pt idx="702">
                  <c:v>187.20514504477501</c:v>
                </c:pt>
                <c:pt idx="703">
                  <c:v>207.88135425850601</c:v>
                </c:pt>
                <c:pt idx="704">
                  <c:v>207.93155760555899</c:v>
                </c:pt>
                <c:pt idx="705">
                  <c:v>208.73273869016899</c:v>
                </c:pt>
                <c:pt idx="706">
                  <c:v>206.395036383209</c:v>
                </c:pt>
                <c:pt idx="707">
                  <c:v>211.833153441337</c:v>
                </c:pt>
                <c:pt idx="708">
                  <c:v>228.33722270915899</c:v>
                </c:pt>
                <c:pt idx="709">
                  <c:v>231.13385134545601</c:v>
                </c:pt>
                <c:pt idx="710">
                  <c:v>231.28704686212799</c:v>
                </c:pt>
                <c:pt idx="711">
                  <c:v>231.069313236212</c:v>
                </c:pt>
                <c:pt idx="712">
                  <c:v>244.42015155103101</c:v>
                </c:pt>
                <c:pt idx="713">
                  <c:v>248.24938429732001</c:v>
                </c:pt>
                <c:pt idx="714">
                  <c:v>247.88758564464499</c:v>
                </c:pt>
                <c:pt idx="715">
                  <c:v>245.770873550825</c:v>
                </c:pt>
                <c:pt idx="716">
                  <c:v>238.08370132207699</c:v>
                </c:pt>
                <c:pt idx="717">
                  <c:v>249.08054940244301</c:v>
                </c:pt>
                <c:pt idx="718">
                  <c:v>266.16480992957202</c:v>
                </c:pt>
                <c:pt idx="719">
                  <c:v>279.04106493953498</c:v>
                </c:pt>
                <c:pt idx="720">
                  <c:v>280.59909072562499</c:v>
                </c:pt>
                <c:pt idx="721">
                  <c:v>301.57319931954697</c:v>
                </c:pt>
                <c:pt idx="722">
                  <c:v>318.39866172794302</c:v>
                </c:pt>
                <c:pt idx="723">
                  <c:v>314.81323807795701</c:v>
                </c:pt>
                <c:pt idx="724">
                  <c:v>331.56177456356198</c:v>
                </c:pt>
                <c:pt idx="725">
                  <c:v>337.16483699191099</c:v>
                </c:pt>
                <c:pt idx="726">
                  <c:v>318.30676934466601</c:v>
                </c:pt>
                <c:pt idx="727">
                  <c:v>341.911285285573</c:v>
                </c:pt>
                <c:pt idx="728">
                  <c:v>313.645034846344</c:v>
                </c:pt>
                <c:pt idx="729">
                  <c:v>331.73256763189102</c:v>
                </c:pt>
                <c:pt idx="730">
                  <c:v>339.79522816841398</c:v>
                </c:pt>
                <c:pt idx="731">
                  <c:v>331.12433353601199</c:v>
                </c:pt>
                <c:pt idx="732">
                  <c:v>375.71211245533698</c:v>
                </c:pt>
                <c:pt idx="733">
                  <c:v>390.55841415022098</c:v>
                </c:pt>
                <c:pt idx="734">
                  <c:v>401.827117962015</c:v>
                </c:pt>
                <c:pt idx="735">
                  <c:v>398.25929498162998</c:v>
                </c:pt>
                <c:pt idx="736">
                  <c:v>401.71172515796701</c:v>
                </c:pt>
                <c:pt idx="737">
                  <c:v>421.99808693609901</c:v>
                </c:pt>
                <c:pt idx="738">
                  <c:v>443.37575042372498</c:v>
                </c:pt>
                <c:pt idx="739">
                  <c:v>459.91956281201101</c:v>
                </c:pt>
                <c:pt idx="740">
                  <c:v>449.83665425257101</c:v>
                </c:pt>
                <c:pt idx="741">
                  <c:v>352.95897770309398</c:v>
                </c:pt>
                <c:pt idx="742">
                  <c:v>323.87851105064698</c:v>
                </c:pt>
                <c:pt idx="743">
                  <c:v>348.510411063731</c:v>
                </c:pt>
                <c:pt idx="744">
                  <c:v>363.16921201660602</c:v>
                </c:pt>
                <c:pt idx="745">
                  <c:v>380.09830851783897</c:v>
                </c:pt>
                <c:pt idx="746">
                  <c:v>368.355817443305</c:v>
                </c:pt>
                <c:pt idx="747">
                  <c:v>372.43005379771802</c:v>
                </c:pt>
                <c:pt idx="748">
                  <c:v>375.65135030503598</c:v>
                </c:pt>
                <c:pt idx="749">
                  <c:v>392.890028335669</c:v>
                </c:pt>
                <c:pt idx="750">
                  <c:v>391.40030721522902</c:v>
                </c:pt>
                <c:pt idx="751">
                  <c:v>378.11250162545599</c:v>
                </c:pt>
                <c:pt idx="752">
                  <c:v>394.222098190959</c:v>
                </c:pt>
                <c:pt idx="753">
                  <c:v>405.19862118193902</c:v>
                </c:pt>
                <c:pt idx="754">
                  <c:v>399.423933032165</c:v>
                </c:pt>
                <c:pt idx="755">
                  <c:v>406.39200337109099</c:v>
                </c:pt>
                <c:pt idx="756">
                  <c:v>436.15135827235002</c:v>
                </c:pt>
                <c:pt idx="757">
                  <c:v>425.28220473338803</c:v>
                </c:pt>
                <c:pt idx="758">
                  <c:v>435.203400646511</c:v>
                </c:pt>
                <c:pt idx="759">
                  <c:v>457.79929176909798</c:v>
                </c:pt>
                <c:pt idx="760">
                  <c:v>476.32102707535</c:v>
                </c:pt>
                <c:pt idx="761">
                  <c:v>473.61942947398398</c:v>
                </c:pt>
                <c:pt idx="762">
                  <c:v>516.38304874256301</c:v>
                </c:pt>
                <c:pt idx="763">
                  <c:v>526.47792423904104</c:v>
                </c:pt>
                <c:pt idx="764">
                  <c:v>524.34163476585604</c:v>
                </c:pt>
                <c:pt idx="765">
                  <c:v>512.16652687492001</c:v>
                </c:pt>
                <c:pt idx="766">
                  <c:v>522.61175345731203</c:v>
                </c:pt>
                <c:pt idx="767">
                  <c:v>535.16217019423902</c:v>
                </c:pt>
                <c:pt idx="768">
                  <c:v>499.23336218742702</c:v>
                </c:pt>
                <c:pt idx="769">
                  <c:v>505.66378743241899</c:v>
                </c:pt>
                <c:pt idx="770">
                  <c:v>519.06291703818204</c:v>
                </c:pt>
                <c:pt idx="771">
                  <c:v>506.11343919649698</c:v>
                </c:pt>
                <c:pt idx="772">
                  <c:v>555.46213130803903</c:v>
                </c:pt>
                <c:pt idx="773">
                  <c:v>551.71498377023499</c:v>
                </c:pt>
                <c:pt idx="774">
                  <c:v>549.94563381728403</c:v>
                </c:pt>
                <c:pt idx="775">
                  <c:v>500.23571800915897</c:v>
                </c:pt>
                <c:pt idx="776">
                  <c:v>475.89149667438397</c:v>
                </c:pt>
                <c:pt idx="777">
                  <c:v>473.86476996834801</c:v>
                </c:pt>
                <c:pt idx="778">
                  <c:v>504.49581517739398</c:v>
                </c:pt>
                <c:pt idx="779">
                  <c:v>518.54945420162801</c:v>
                </c:pt>
                <c:pt idx="780">
                  <c:v>541.13238664200003</c:v>
                </c:pt>
                <c:pt idx="781">
                  <c:v>579.83168572565705</c:v>
                </c:pt>
                <c:pt idx="782">
                  <c:v>593.87271587768396</c:v>
                </c:pt>
                <c:pt idx="783">
                  <c:v>595.27811565980801</c:v>
                </c:pt>
                <c:pt idx="784">
                  <c:v>620.95888979186498</c:v>
                </c:pt>
                <c:pt idx="785">
                  <c:v>592.51034131082997</c:v>
                </c:pt>
                <c:pt idx="786">
                  <c:v>620.12683356208902</c:v>
                </c:pt>
                <c:pt idx="787">
                  <c:v>634.81887850284204</c:v>
                </c:pt>
                <c:pt idx="788">
                  <c:v>624.19524805298397</c:v>
                </c:pt>
                <c:pt idx="789">
                  <c:v>632.58724106543298</c:v>
                </c:pt>
                <c:pt idx="790">
                  <c:v>607.09865639607995</c:v>
                </c:pt>
                <c:pt idx="791">
                  <c:v>676.52967636441394</c:v>
                </c:pt>
                <c:pt idx="792">
                  <c:v>663.92261349833097</c:v>
                </c:pt>
                <c:pt idx="793">
                  <c:v>672.52114165800901</c:v>
                </c:pt>
                <c:pt idx="794">
                  <c:v>659.44147973024496</c:v>
                </c:pt>
                <c:pt idx="795">
                  <c:v>678.80347290490101</c:v>
                </c:pt>
                <c:pt idx="796">
                  <c:v>682.13076388803904</c:v>
                </c:pt>
                <c:pt idx="797">
                  <c:v>671.98270451367603</c:v>
                </c:pt>
                <c:pt idx="798">
                  <c:v>699.43474355328101</c:v>
                </c:pt>
                <c:pt idx="799">
                  <c:v>685.12039186561697</c:v>
                </c:pt>
                <c:pt idx="800">
                  <c:v>693.17069349411599</c:v>
                </c:pt>
                <c:pt idx="801">
                  <c:v>695.56573687427704</c:v>
                </c:pt>
                <c:pt idx="802">
                  <c:v>719.24981977141999</c:v>
                </c:pt>
                <c:pt idx="803">
                  <c:v>728.07717280947395</c:v>
                </c:pt>
                <c:pt idx="804">
                  <c:v>734.16389797416196</c:v>
                </c:pt>
                <c:pt idx="805">
                  <c:v>744.17047848715902</c:v>
                </c:pt>
                <c:pt idx="806">
                  <c:v>759.871433744569</c:v>
                </c:pt>
                <c:pt idx="807">
                  <c:v>741.50488526810204</c:v>
                </c:pt>
                <c:pt idx="808">
                  <c:v>761.34014094902398</c:v>
                </c:pt>
                <c:pt idx="809">
                  <c:v>763.57025848989201</c:v>
                </c:pt>
                <c:pt idx="810">
                  <c:v>760.49849169701304</c:v>
                </c:pt>
                <c:pt idx="811">
                  <c:v>789.35469436626602</c:v>
                </c:pt>
                <c:pt idx="812">
                  <c:v>783.30050173141603</c:v>
                </c:pt>
                <c:pt idx="813">
                  <c:v>799.50401257033195</c:v>
                </c:pt>
                <c:pt idx="814">
                  <c:v>791.88338017371598</c:v>
                </c:pt>
                <c:pt idx="815">
                  <c:v>801.45780455838201</c:v>
                </c:pt>
                <c:pt idx="816">
                  <c:v>828.70512583151401</c:v>
                </c:pt>
                <c:pt idx="817">
                  <c:v>806.21207982414501</c:v>
                </c:pt>
                <c:pt idx="818">
                  <c:v>771.063813022467</c:v>
                </c:pt>
                <c:pt idx="819">
                  <c:v>780.95178114790497</c:v>
                </c:pt>
                <c:pt idx="820">
                  <c:v>793.76805892350103</c:v>
                </c:pt>
                <c:pt idx="821">
                  <c:v>774.310898755945</c:v>
                </c:pt>
                <c:pt idx="822">
                  <c:v>799.73748775602303</c:v>
                </c:pt>
                <c:pt idx="823">
                  <c:v>832.52592501653203</c:v>
                </c:pt>
                <c:pt idx="824">
                  <c:v>812.167835561733</c:v>
                </c:pt>
                <c:pt idx="825">
                  <c:v>830.41375450511202</c:v>
                </c:pt>
                <c:pt idx="826">
                  <c:v>800.17166335216996</c:v>
                </c:pt>
                <c:pt idx="827">
                  <c:v>812.04076966900504</c:v>
                </c:pt>
                <c:pt idx="828">
                  <c:v>833.09966656106201</c:v>
                </c:pt>
                <c:pt idx="829">
                  <c:v>865.56672690647997</c:v>
                </c:pt>
                <c:pt idx="830">
                  <c:v>891.10735054400004</c:v>
                </c:pt>
                <c:pt idx="831">
                  <c:v>917.34752136326404</c:v>
                </c:pt>
                <c:pt idx="832">
                  <c:v>954.01151668859802</c:v>
                </c:pt>
                <c:pt idx="833">
                  <c:v>976.17081919248301</c:v>
                </c:pt>
                <c:pt idx="834">
                  <c:v>1008.5433768352</c:v>
                </c:pt>
                <c:pt idx="835">
                  <c:v>1011.07925830191</c:v>
                </c:pt>
                <c:pt idx="836">
                  <c:v>1053.7491284845501</c:v>
                </c:pt>
                <c:pt idx="837">
                  <c:v>1049.9825022247801</c:v>
                </c:pt>
                <c:pt idx="838">
                  <c:v>1096.07484410394</c:v>
                </c:pt>
                <c:pt idx="839">
                  <c:v>1117.1878761810101</c:v>
                </c:pt>
                <c:pt idx="840">
                  <c:v>1155.2123710159201</c:v>
                </c:pt>
                <c:pt idx="841">
                  <c:v>1165.92303803503</c:v>
                </c:pt>
                <c:pt idx="842">
                  <c:v>1177.1453970530299</c:v>
                </c:pt>
                <c:pt idx="843">
                  <c:v>1194.50087564356</c:v>
                </c:pt>
                <c:pt idx="844">
                  <c:v>1225.3062170758001</c:v>
                </c:pt>
                <c:pt idx="845">
                  <c:v>1229.98027017145</c:v>
                </c:pt>
                <c:pt idx="846">
                  <c:v>1175.6401108293601</c:v>
                </c:pt>
                <c:pt idx="847">
                  <c:v>1200.4389457631801</c:v>
                </c:pt>
                <c:pt idx="848">
                  <c:v>1268.0054117376701</c:v>
                </c:pt>
                <c:pt idx="849">
                  <c:v>1302.97839579935</c:v>
                </c:pt>
                <c:pt idx="850">
                  <c:v>1401.46623290912</c:v>
                </c:pt>
                <c:pt idx="851">
                  <c:v>1373.6960393574</c:v>
                </c:pt>
                <c:pt idx="852">
                  <c:v>1459.51893574269</c:v>
                </c:pt>
                <c:pt idx="853">
                  <c:v>1470.95776944968</c:v>
                </c:pt>
                <c:pt idx="854">
                  <c:v>1410.51846823542</c:v>
                </c:pt>
                <c:pt idx="855">
                  <c:v>1494.7240229076799</c:v>
                </c:pt>
                <c:pt idx="856">
                  <c:v>1585.7288003183901</c:v>
                </c:pt>
                <c:pt idx="857">
                  <c:v>1656.7724634573799</c:v>
                </c:pt>
                <c:pt idx="858">
                  <c:v>1788.5977064435201</c:v>
                </c:pt>
                <c:pt idx="859">
                  <c:v>1688.39724345269</c:v>
                </c:pt>
                <c:pt idx="860">
                  <c:v>1780.8648510862399</c:v>
                </c:pt>
                <c:pt idx="861">
                  <c:v>1721.3884172220901</c:v>
                </c:pt>
                <c:pt idx="862">
                  <c:v>1801.0763069428599</c:v>
                </c:pt>
                <c:pt idx="863">
                  <c:v>1832.00745111541</c:v>
                </c:pt>
                <c:pt idx="864">
                  <c:v>1852.27110233145</c:v>
                </c:pt>
                <c:pt idx="865">
                  <c:v>1985.8661555871099</c:v>
                </c:pt>
                <c:pt idx="866">
                  <c:v>2087.55938261549</c:v>
                </c:pt>
                <c:pt idx="867">
                  <c:v>2108.5614825402299</c:v>
                </c:pt>
                <c:pt idx="868">
                  <c:v>2072.3199494906298</c:v>
                </c:pt>
                <c:pt idx="869">
                  <c:v>2156.4955135189898</c:v>
                </c:pt>
                <c:pt idx="870">
                  <c:v>2133.53185539373</c:v>
                </c:pt>
                <c:pt idx="871">
                  <c:v>1825.07136692373</c:v>
                </c:pt>
                <c:pt idx="872">
                  <c:v>1941.9870812530901</c:v>
                </c:pt>
                <c:pt idx="873">
                  <c:v>2099.9514176215498</c:v>
                </c:pt>
                <c:pt idx="874">
                  <c:v>2227.22506314561</c:v>
                </c:pt>
                <c:pt idx="875">
                  <c:v>2355.5691301318798</c:v>
                </c:pt>
                <c:pt idx="876">
                  <c:v>2454.0700799913002</c:v>
                </c:pt>
                <c:pt idx="877">
                  <c:v>2377.80003597526</c:v>
                </c:pt>
                <c:pt idx="878">
                  <c:v>2472.9327242745799</c:v>
                </c:pt>
                <c:pt idx="879">
                  <c:v>2568.6975386086601</c:v>
                </c:pt>
                <c:pt idx="880">
                  <c:v>2508.0418561504698</c:v>
                </c:pt>
                <c:pt idx="881">
                  <c:v>2647.2321598663698</c:v>
                </c:pt>
                <c:pt idx="882">
                  <c:v>2564.5728651209802</c:v>
                </c:pt>
                <c:pt idx="883">
                  <c:v>2551.8848973280801</c:v>
                </c:pt>
                <c:pt idx="884">
                  <c:v>2481.9277799412098</c:v>
                </c:pt>
                <c:pt idx="885">
                  <c:v>2638.98590720534</c:v>
                </c:pt>
                <c:pt idx="886">
                  <c:v>2692.6312127270098</c:v>
                </c:pt>
                <c:pt idx="887">
                  <c:v>2851.2166898948999</c:v>
                </c:pt>
                <c:pt idx="888">
                  <c:v>2707.9644353528602</c:v>
                </c:pt>
                <c:pt idx="889">
                  <c:v>2656.7037517774002</c:v>
                </c:pt>
                <c:pt idx="890">
                  <c:v>2916.6064231100299</c:v>
                </c:pt>
                <c:pt idx="891">
                  <c:v>2828.8579855856301</c:v>
                </c:pt>
                <c:pt idx="892">
                  <c:v>2770.8183062953699</c:v>
                </c:pt>
                <c:pt idx="893">
                  <c:v>2839.1272900004701</c:v>
                </c:pt>
                <c:pt idx="894">
                  <c:v>2794.7403739485999</c:v>
                </c:pt>
                <c:pt idx="895">
                  <c:v>2968.33399543219</c:v>
                </c:pt>
                <c:pt idx="896">
                  <c:v>2811.6258483111401</c:v>
                </c:pt>
                <c:pt idx="897">
                  <c:v>2799.7385753870699</c:v>
                </c:pt>
                <c:pt idx="898">
                  <c:v>2579.0088659467001</c:v>
                </c:pt>
                <c:pt idx="899">
                  <c:v>2591.6307932375298</c:v>
                </c:pt>
                <c:pt idx="900">
                  <c:v>2683.5795213138799</c:v>
                </c:pt>
                <c:pt idx="901">
                  <c:v>2438.8861784752899</c:v>
                </c:pt>
                <c:pt idx="902">
                  <c:v>2284.3822512916499</c:v>
                </c:pt>
                <c:pt idx="903">
                  <c:v>2461.9027382306499</c:v>
                </c:pt>
                <c:pt idx="904">
                  <c:v>2478.3962556254201</c:v>
                </c:pt>
                <c:pt idx="905">
                  <c:v>2418.0755605182599</c:v>
                </c:pt>
                <c:pt idx="906">
                  <c:v>2394.2715410854098</c:v>
                </c:pt>
                <c:pt idx="907">
                  <c:v>2244.3863117789901</c:v>
                </c:pt>
                <c:pt idx="908">
                  <c:v>2063.1467305756901</c:v>
                </c:pt>
                <c:pt idx="909">
                  <c:v>2102.4886692663699</c:v>
                </c:pt>
                <c:pt idx="910">
                  <c:v>2263.76258562885</c:v>
                </c:pt>
                <c:pt idx="911">
                  <c:v>2283.5938250077302</c:v>
                </c:pt>
                <c:pt idx="912">
                  <c:v>2250.26888360063</c:v>
                </c:pt>
                <c:pt idx="913">
                  <c:v>2206.8722231534998</c:v>
                </c:pt>
                <c:pt idx="914">
                  <c:v>2289.8711426557502</c:v>
                </c:pt>
                <c:pt idx="915">
                  <c:v>2151.0406060317</c:v>
                </c:pt>
                <c:pt idx="916">
                  <c:v>2135.19367478301</c:v>
                </c:pt>
                <c:pt idx="917">
                  <c:v>1983.10425636695</c:v>
                </c:pt>
                <c:pt idx="918">
                  <c:v>1828.5129505452701</c:v>
                </c:pt>
                <c:pt idx="919">
                  <c:v>1840.5182351733699</c:v>
                </c:pt>
                <c:pt idx="920">
                  <c:v>1640.4916336338399</c:v>
                </c:pt>
                <c:pt idx="921">
                  <c:v>1784.8808171614301</c:v>
                </c:pt>
                <c:pt idx="922">
                  <c:v>1889.93711717874</c:v>
                </c:pt>
                <c:pt idx="923">
                  <c:v>1778.9080363872799</c:v>
                </c:pt>
                <c:pt idx="924">
                  <c:v>1732.3065162304499</c:v>
                </c:pt>
                <c:pt idx="925">
                  <c:v>1706.31533572223</c:v>
                </c:pt>
                <c:pt idx="926">
                  <c:v>1722.8826338429001</c:v>
                </c:pt>
                <c:pt idx="927">
                  <c:v>1864.7966486808</c:v>
                </c:pt>
                <c:pt idx="928">
                  <c:v>1963.0484950675</c:v>
                </c:pt>
                <c:pt idx="929">
                  <c:v>1988.0897305851299</c:v>
                </c:pt>
                <c:pt idx="930">
                  <c:v>2023.14293347891</c:v>
                </c:pt>
                <c:pt idx="931">
                  <c:v>2062.59826696762</c:v>
                </c:pt>
                <c:pt idx="932">
                  <c:v>2040.69450467155</c:v>
                </c:pt>
                <c:pt idx="933">
                  <c:v>2156.1361846619202</c:v>
                </c:pt>
                <c:pt idx="934">
                  <c:v>2175.1063020418201</c:v>
                </c:pt>
                <c:pt idx="935">
                  <c:v>2289.1790995205101</c:v>
                </c:pt>
                <c:pt idx="936">
                  <c:v>2331.1969818922098</c:v>
                </c:pt>
                <c:pt idx="937">
                  <c:v>2363.5994543420202</c:v>
                </c:pt>
                <c:pt idx="938">
                  <c:v>2327.94124753403</c:v>
                </c:pt>
                <c:pt idx="939">
                  <c:v>2291.3972258302401</c:v>
                </c:pt>
                <c:pt idx="940">
                  <c:v>2322.8406951219799</c:v>
                </c:pt>
                <c:pt idx="941">
                  <c:v>2368.00810015455</c:v>
                </c:pt>
                <c:pt idx="942">
                  <c:v>2289.63508326698</c:v>
                </c:pt>
                <c:pt idx="943">
                  <c:v>2298.8966571787901</c:v>
                </c:pt>
                <c:pt idx="944">
                  <c:v>2323.7950873140298</c:v>
                </c:pt>
                <c:pt idx="945">
                  <c:v>2359.2954724834199</c:v>
                </c:pt>
                <c:pt idx="946">
                  <c:v>2454.7565781024</c:v>
                </c:pt>
                <c:pt idx="947">
                  <c:v>2538.28850779602</c:v>
                </c:pt>
                <c:pt idx="948">
                  <c:v>2476.4182330761901</c:v>
                </c:pt>
                <c:pt idx="949">
                  <c:v>2528.53222601487</c:v>
                </c:pt>
                <c:pt idx="950">
                  <c:v>2483.7567245033802</c:v>
                </c:pt>
                <c:pt idx="951">
                  <c:v>2436.6507879691399</c:v>
                </c:pt>
                <c:pt idx="952">
                  <c:v>2514.1813610661302</c:v>
                </c:pt>
                <c:pt idx="953">
                  <c:v>2517.7504929263</c:v>
                </c:pt>
                <c:pt idx="954">
                  <c:v>2611.3816053574401</c:v>
                </c:pt>
                <c:pt idx="955">
                  <c:v>2587.5553595901602</c:v>
                </c:pt>
                <c:pt idx="956">
                  <c:v>2608.5124879585501</c:v>
                </c:pt>
                <c:pt idx="957">
                  <c:v>2565.0270196767901</c:v>
                </c:pt>
                <c:pt idx="958">
                  <c:v>2662.0414716150099</c:v>
                </c:pt>
                <c:pt idx="959">
                  <c:v>2662.96786204713</c:v>
                </c:pt>
                <c:pt idx="960">
                  <c:v>2733.4776588016298</c:v>
                </c:pt>
                <c:pt idx="961">
                  <c:v>2740.8944037332499</c:v>
                </c:pt>
                <c:pt idx="962">
                  <c:v>2775.0119609131598</c:v>
                </c:pt>
                <c:pt idx="963">
                  <c:v>2812.2742665219098</c:v>
                </c:pt>
                <c:pt idx="964">
                  <c:v>2731.33279472001</c:v>
                </c:pt>
                <c:pt idx="965">
                  <c:v>2735.0356625898098</c:v>
                </c:pt>
                <c:pt idx="966">
                  <c:v>2751.9067300745</c:v>
                </c:pt>
                <c:pt idx="967">
                  <c:v>2817.38312209384</c:v>
                </c:pt>
                <c:pt idx="968">
                  <c:v>2889.9868034118799</c:v>
                </c:pt>
                <c:pt idx="969">
                  <c:v>2984.1604913852202</c:v>
                </c:pt>
                <c:pt idx="970">
                  <c:v>3040.9072872893998</c:v>
                </c:pt>
                <c:pt idx="971">
                  <c:v>3083.56422244331</c:v>
                </c:pt>
                <c:pt idx="972">
                  <c:v>3130.1975808921702</c:v>
                </c:pt>
                <c:pt idx="973">
                  <c:v>3068.9746724470101</c:v>
                </c:pt>
                <c:pt idx="974">
                  <c:v>3103.3008472608599</c:v>
                </c:pt>
                <c:pt idx="975">
                  <c:v>3240.7627996106198</c:v>
                </c:pt>
                <c:pt idx="976">
                  <c:v>3353.8492175030401</c:v>
                </c:pt>
                <c:pt idx="977">
                  <c:v>3298.13104968282</c:v>
                </c:pt>
                <c:pt idx="978">
                  <c:v>3195.8724964874</c:v>
                </c:pt>
                <c:pt idx="979">
                  <c:v>3243.7789447969899</c:v>
                </c:pt>
                <c:pt idx="980">
                  <c:v>3365.0923847976701</c:v>
                </c:pt>
                <c:pt idx="981">
                  <c:v>3418.6209093626499</c:v>
                </c:pt>
                <c:pt idx="982">
                  <c:v>3275.6999924532802</c:v>
                </c:pt>
                <c:pt idx="983">
                  <c:v>3252.9741686156399</c:v>
                </c:pt>
                <c:pt idx="984">
                  <c:v>3057.8555732234099</c:v>
                </c:pt>
                <c:pt idx="985">
                  <c:v>2958.51868864278</c:v>
                </c:pt>
                <c:pt idx="986">
                  <c:v>2945.7441007970901</c:v>
                </c:pt>
                <c:pt idx="987">
                  <c:v>3089.2109703126198</c:v>
                </c:pt>
                <c:pt idx="988">
                  <c:v>3129.2242843266999</c:v>
                </c:pt>
                <c:pt idx="989">
                  <c:v>2865.41941195053</c:v>
                </c:pt>
                <c:pt idx="990">
                  <c:v>2841.3321232897902</c:v>
                </c:pt>
                <c:pt idx="991">
                  <c:v>2882.4311400535398</c:v>
                </c:pt>
                <c:pt idx="992">
                  <c:v>2625.5854837274501</c:v>
                </c:pt>
                <c:pt idx="993">
                  <c:v>2184.6239154649402</c:v>
                </c:pt>
                <c:pt idx="994">
                  <c:v>2027.8671002603201</c:v>
                </c:pt>
                <c:pt idx="995">
                  <c:v>2049.4442145672201</c:v>
                </c:pt>
                <c:pt idx="996">
                  <c:v>1876.7039397205201</c:v>
                </c:pt>
                <c:pt idx="997">
                  <c:v>1676.8766329677501</c:v>
                </c:pt>
                <c:pt idx="998">
                  <c:v>1823.76297700788</c:v>
                </c:pt>
                <c:pt idx="999">
                  <c:v>1998.3142372795201</c:v>
                </c:pt>
                <c:pt idx="1000">
                  <c:v>2110.0857476818501</c:v>
                </c:pt>
                <c:pt idx="1001">
                  <c:v>2114.2713137709602</c:v>
                </c:pt>
                <c:pt idx="1002">
                  <c:v>2274.18908741204</c:v>
                </c:pt>
                <c:pt idx="1003">
                  <c:v>2356.29686506179</c:v>
                </c:pt>
                <c:pt idx="1004">
                  <c:v>2444.2223182112498</c:v>
                </c:pt>
                <c:pt idx="1005">
                  <c:v>2398.8157557836098</c:v>
                </c:pt>
                <c:pt idx="1006">
                  <c:v>2542.7051206706601</c:v>
                </c:pt>
                <c:pt idx="1007">
                  <c:v>2591.81874142897</c:v>
                </c:pt>
                <c:pt idx="1008">
                  <c:v>2498.5814315704301</c:v>
                </c:pt>
                <c:pt idx="1009">
                  <c:v>2575.98048829247</c:v>
                </c:pt>
                <c:pt idx="1010">
                  <c:v>2731.4277732604301</c:v>
                </c:pt>
                <c:pt idx="1011">
                  <c:v>2774.55073551633</c:v>
                </c:pt>
                <c:pt idx="1012">
                  <c:v>2553.0006396447702</c:v>
                </c:pt>
                <c:pt idx="1013">
                  <c:v>2419.3556515605201</c:v>
                </c:pt>
                <c:pt idx="1014">
                  <c:v>2588.8629665757999</c:v>
                </c:pt>
                <c:pt idx="1015">
                  <c:v>2471.9908190401102</c:v>
                </c:pt>
                <c:pt idx="1016">
                  <c:v>2692.6028980881001</c:v>
                </c:pt>
                <c:pt idx="1017">
                  <c:v>2795.0542842780301</c:v>
                </c:pt>
                <c:pt idx="1018">
                  <c:v>2795.4126102372802</c:v>
                </c:pt>
                <c:pt idx="1019">
                  <c:v>2982.2339485570901</c:v>
                </c:pt>
                <c:pt idx="1020">
                  <c:v>3052.9176647122099</c:v>
                </c:pt>
                <c:pt idx="1021">
                  <c:v>3157.5078762793501</c:v>
                </c:pt>
                <c:pt idx="1022">
                  <c:v>3158.76393291253</c:v>
                </c:pt>
                <c:pt idx="1023">
                  <c:v>3252.3116744149202</c:v>
                </c:pt>
                <c:pt idx="1024">
                  <c:v>3215.4968071852099</c:v>
                </c:pt>
                <c:pt idx="1025">
                  <c:v>3161.8973693565599</c:v>
                </c:pt>
                <c:pt idx="1026">
                  <c:v>3097.60145110964</c:v>
                </c:pt>
                <c:pt idx="1027">
                  <c:v>2929.33385484261</c:v>
                </c:pt>
                <c:pt idx="1028">
                  <c:v>2723.40490711441</c:v>
                </c:pt>
                <c:pt idx="1029">
                  <c:v>3021.0542719681598</c:v>
                </c:pt>
                <c:pt idx="1030">
                  <c:v>3014.3777420271099</c:v>
                </c:pt>
                <c:pt idx="1031">
                  <c:v>3045.2121133880801</c:v>
                </c:pt>
                <c:pt idx="1032">
                  <c:v>3181.6848168556198</c:v>
                </c:pt>
                <c:pt idx="1033">
                  <c:v>3319.2672317060901</c:v>
                </c:pt>
                <c:pt idx="1034">
                  <c:v>3428.50166088776</c:v>
                </c:pt>
                <c:pt idx="1035">
                  <c:v>3406.98129881253</c:v>
                </c:pt>
                <c:pt idx="1036">
                  <c:v>3202.2189971688599</c:v>
                </c:pt>
                <c:pt idx="1037">
                  <c:v>3334.1574647340099</c:v>
                </c:pt>
                <c:pt idx="1038">
                  <c:v>3380.4655777616999</c:v>
                </c:pt>
                <c:pt idx="1039">
                  <c:v>3456.6031278765099</c:v>
                </c:pt>
                <c:pt idx="1040">
                  <c:v>3545.9279745864701</c:v>
                </c:pt>
                <c:pt idx="1041">
                  <c:v>3480.4545420925201</c:v>
                </c:pt>
                <c:pt idx="1042">
                  <c:v>3500.6450069366501</c:v>
                </c:pt>
                <c:pt idx="1043">
                  <c:v>3532.5523359813701</c:v>
                </c:pt>
                <c:pt idx="1044">
                  <c:v>3715.5208842235302</c:v>
                </c:pt>
                <c:pt idx="1045">
                  <c:v>3765.9587086747802</c:v>
                </c:pt>
                <c:pt idx="1046">
                  <c:v>3907.1945879138202</c:v>
                </c:pt>
                <c:pt idx="1047">
                  <c:v>3982.47294316132</c:v>
                </c:pt>
                <c:pt idx="1048">
                  <c:v>4075.6305520004498</c:v>
                </c:pt>
                <c:pt idx="1049">
                  <c:v>4020.8997244437501</c:v>
                </c:pt>
                <c:pt idx="1050">
                  <c:v>4225.4999902022901</c:v>
                </c:pt>
                <c:pt idx="1051">
                  <c:v>4103.1227496860502</c:v>
                </c:pt>
                <c:pt idx="1052">
                  <c:v>4231.7946275548302</c:v>
                </c:pt>
                <c:pt idx="1053">
                  <c:v>4426.3209166353399</c:v>
                </c:pt>
                <c:pt idx="1054">
                  <c:v>4561.2086202488899</c:v>
                </c:pt>
                <c:pt idx="1055">
                  <c:v>4676.6806337999697</c:v>
                </c:pt>
                <c:pt idx="1056">
                  <c:v>4514.98860989891</c:v>
                </c:pt>
                <c:pt idx="1057">
                  <c:v>4721.5213458724002</c:v>
                </c:pt>
                <c:pt idx="1058">
                  <c:v>4761.2090378494004</c:v>
                </c:pt>
                <c:pt idx="1059">
                  <c:v>4796.4038950571803</c:v>
                </c:pt>
                <c:pt idx="1060">
                  <c:v>4908.9951597301397</c:v>
                </c:pt>
                <c:pt idx="1061">
                  <c:v>5010.40272724227</c:v>
                </c:pt>
                <c:pt idx="1062">
                  <c:v>4941.3047642711399</c:v>
                </c:pt>
                <c:pt idx="1063">
                  <c:v>5138.9816613658104</c:v>
                </c:pt>
                <c:pt idx="1064">
                  <c:v>5066.9146381394803</c:v>
                </c:pt>
                <c:pt idx="1065">
                  <c:v>5190.6745348675004</c:v>
                </c:pt>
                <c:pt idx="1066">
                  <c:v>5330.2761692803997</c:v>
                </c:pt>
                <c:pt idx="1067">
                  <c:v>5316.8486705823698</c:v>
                </c:pt>
                <c:pt idx="1068">
                  <c:v>5157.2411269704198</c:v>
                </c:pt>
                <c:pt idx="1069">
                  <c:v>5453.6355103991</c:v>
                </c:pt>
                <c:pt idx="1070">
                  <c:v>5367.3889916198996</c:v>
                </c:pt>
                <c:pt idx="1071">
                  <c:v>5418.8794276942999</c:v>
                </c:pt>
                <c:pt idx="1072">
                  <c:v>5488.5624239188501</c:v>
                </c:pt>
                <c:pt idx="1073">
                  <c:v>5382.3142836603902</c:v>
                </c:pt>
                <c:pt idx="1074">
                  <c:v>5495.0802266802102</c:v>
                </c:pt>
                <c:pt idx="1075">
                  <c:v>5163.5411552997402</c:v>
                </c:pt>
                <c:pt idx="1076">
                  <c:v>5035.77707472358</c:v>
                </c:pt>
                <c:pt idx="1077">
                  <c:v>5460.5655176625196</c:v>
                </c:pt>
                <c:pt idx="1078">
                  <c:v>5476.8046934554905</c:v>
                </c:pt>
                <c:pt idx="1079">
                  <c:v>5390.4250775107803</c:v>
                </c:pt>
                <c:pt idx="1080">
                  <c:v>5122.9295453793702</c:v>
                </c:pt>
                <c:pt idx="1081">
                  <c:v>5116.0176888367496</c:v>
                </c:pt>
                <c:pt idx="1082">
                  <c:v>5463.07912001559</c:v>
                </c:pt>
                <c:pt idx="1083">
                  <c:v>5484.2578388401598</c:v>
                </c:pt>
                <c:pt idx="1084">
                  <c:v>5582.7452379616198</c:v>
                </c:pt>
                <c:pt idx="1085">
                  <c:v>5597.2106891476997</c:v>
                </c:pt>
                <c:pt idx="1086">
                  <c:v>5803.5725708826803</c:v>
                </c:pt>
                <c:pt idx="1087">
                  <c:v>5811.7207867722</c:v>
                </c:pt>
                <c:pt idx="1088">
                  <c:v>5812.8197831729804</c:v>
                </c:pt>
                <c:pt idx="1089">
                  <c:v>5706.7869749441597</c:v>
                </c:pt>
                <c:pt idx="1090">
                  <c:v>5918.1372598825201</c:v>
                </c:pt>
                <c:pt idx="1091">
                  <c:v>6035.1157527750902</c:v>
                </c:pt>
                <c:pt idx="1092">
                  <c:v>6149.58017218852</c:v>
                </c:pt>
                <c:pt idx="1093">
                  <c:v>6393.7547875474202</c:v>
                </c:pt>
                <c:pt idx="1094">
                  <c:v>6401.2131025070903</c:v>
                </c:pt>
                <c:pt idx="1095">
                  <c:v>6466.9529209485299</c:v>
                </c:pt>
                <c:pt idx="1096">
                  <c:v>6557.9610560144602</c:v>
                </c:pt>
                <c:pt idx="1097">
                  <c:v>6598.8925699455704</c:v>
                </c:pt>
                <c:pt idx="1098">
                  <c:v>6734.5836181935902</c:v>
                </c:pt>
                <c:pt idx="1099">
                  <c:v>6755.1995255656002</c:v>
                </c:pt>
                <c:pt idx="1100">
                  <c:v>6894.5471324188802</c:v>
                </c:pt>
                <c:pt idx="1101">
                  <c:v>7055.4341475727197</c:v>
                </c:pt>
                <c:pt idx="1102">
                  <c:v>7271.8229017919502</c:v>
                </c:pt>
                <c:pt idx="1103">
                  <c:v>7352.6761190900997</c:v>
                </c:pt>
                <c:pt idx="1104">
                  <c:v>7773.64623761249</c:v>
                </c:pt>
                <c:pt idx="1105">
                  <c:v>7487.1321808681796</c:v>
                </c:pt>
                <c:pt idx="1106">
                  <c:v>7296.8594446161196</c:v>
                </c:pt>
                <c:pt idx="1107">
                  <c:v>7324.8582239910602</c:v>
                </c:pt>
                <c:pt idx="1108">
                  <c:v>7501.25545974121</c:v>
                </c:pt>
                <c:pt idx="1109">
                  <c:v>7547.4249369703703</c:v>
                </c:pt>
                <c:pt idx="1110">
                  <c:v>7828.2917896048202</c:v>
                </c:pt>
                <c:pt idx="1111">
                  <c:v>8083.3790260566302</c:v>
                </c:pt>
                <c:pt idx="1112">
                  <c:v>8129.3888111350398</c:v>
                </c:pt>
                <c:pt idx="1113">
                  <c:v>7573.7434600161978</c:v>
                </c:pt>
                <c:pt idx="1114">
                  <c:v>7728.0842337417916</c:v>
                </c:pt>
                <c:pt idx="1115">
                  <c:v>7030.3093258098579</c:v>
                </c:pt>
                <c:pt idx="1116">
                  <c:v>7593.6887878810921</c:v>
                </c:pt>
                <c:pt idx="1117">
                  <c:v>7837.5084662201352</c:v>
                </c:pt>
                <c:pt idx="1118">
                  <c:v>7989.8045794831842</c:v>
                </c:pt>
                <c:pt idx="1119">
                  <c:v>8313.3085709846255</c:v>
                </c:pt>
                <c:pt idx="1120">
                  <c:v>7785.0127752539802</c:v>
                </c:pt>
                <c:pt idx="1121">
                  <c:v>8333.671671106611</c:v>
                </c:pt>
                <c:pt idx="1122">
                  <c:v>8453.4440337309225</c:v>
                </c:pt>
                <c:pt idx="1123">
                  <c:v>8319.5389442034138</c:v>
                </c:pt>
                <c:pt idx="1124">
                  <c:v>8475.2008456650383</c:v>
                </c:pt>
                <c:pt idx="1125">
                  <c:v>8658.7711534218906</c:v>
                </c:pt>
                <c:pt idx="1126">
                  <c:v>8973.0750216428369</c:v>
                </c:pt>
                <c:pt idx="1127">
                  <c:v>9243.9003719460597</c:v>
                </c:pt>
                <c:pt idx="1128">
                  <c:v>9240.2028117972823</c:v>
                </c:pt>
                <c:pt idx="1129">
                  <c:v>8479.7341203863652</c:v>
                </c:pt>
                <c:pt idx="1130">
                  <c:v>7432.48695651865</c:v>
                </c:pt>
              </c:numCache>
            </c:numRef>
          </c:val>
          <c:smooth val="0"/>
        </c:ser>
        <c:ser>
          <c:idx val="7"/>
          <c:order val="3"/>
          <c:tx>
            <c:v>Balanced portfolio</c:v>
          </c:tx>
          <c:spPr>
            <a:ln w="31750">
              <a:solidFill>
                <a:srgbClr val="E8C767"/>
              </a:solidFill>
              <a:prstDash val="solid"/>
            </a:ln>
          </c:spPr>
          <c:marker>
            <c:symbol val="none"/>
          </c:marker>
          <c:dLbls>
            <c:dLbl>
              <c:idx val="1130"/>
              <c:layout/>
              <c:showLegendKey val="0"/>
              <c:showVal val="1"/>
              <c:showCatName val="0"/>
              <c:showSerName val="0"/>
              <c:showPercent val="0"/>
              <c:showBubbleSize val="0"/>
            </c:dLbl>
            <c:numFmt formatCode="#,##0" sourceLinked="0"/>
            <c:showLegendKey val="0"/>
            <c:showVal val="0"/>
            <c:showCatName val="0"/>
            <c:showSerName val="0"/>
            <c:showPercent val="0"/>
            <c:showBubbleSize val="0"/>
          </c:dLbls>
          <c:cat>
            <c:numRef>
              <c:f>cprod!$A$4:$A$1134</c:f>
              <c:numCache>
                <c:formatCode>m/d/yyyy</c:formatCode>
                <c:ptCount val="1131"/>
                <c:pt idx="0">
                  <c:v>9528</c:v>
                </c:pt>
                <c:pt idx="1">
                  <c:v>9556</c:v>
                </c:pt>
                <c:pt idx="2">
                  <c:v>9587</c:v>
                </c:pt>
                <c:pt idx="3">
                  <c:v>9617</c:v>
                </c:pt>
                <c:pt idx="4">
                  <c:v>9648</c:v>
                </c:pt>
                <c:pt idx="5">
                  <c:v>9678</c:v>
                </c:pt>
                <c:pt idx="6">
                  <c:v>9709</c:v>
                </c:pt>
                <c:pt idx="7">
                  <c:v>9740</c:v>
                </c:pt>
                <c:pt idx="8">
                  <c:v>9770</c:v>
                </c:pt>
                <c:pt idx="9">
                  <c:v>9801</c:v>
                </c:pt>
                <c:pt idx="10">
                  <c:v>9831</c:v>
                </c:pt>
                <c:pt idx="11">
                  <c:v>9862</c:v>
                </c:pt>
                <c:pt idx="12">
                  <c:v>9893</c:v>
                </c:pt>
                <c:pt idx="13">
                  <c:v>9921</c:v>
                </c:pt>
                <c:pt idx="14">
                  <c:v>9952</c:v>
                </c:pt>
                <c:pt idx="15">
                  <c:v>9982</c:v>
                </c:pt>
                <c:pt idx="16">
                  <c:v>10013</c:v>
                </c:pt>
                <c:pt idx="17">
                  <c:v>10043</c:v>
                </c:pt>
                <c:pt idx="18">
                  <c:v>10074</c:v>
                </c:pt>
                <c:pt idx="19">
                  <c:v>10105</c:v>
                </c:pt>
                <c:pt idx="20">
                  <c:v>10135</c:v>
                </c:pt>
                <c:pt idx="21">
                  <c:v>10166</c:v>
                </c:pt>
                <c:pt idx="22">
                  <c:v>10196</c:v>
                </c:pt>
                <c:pt idx="23">
                  <c:v>10227</c:v>
                </c:pt>
                <c:pt idx="24">
                  <c:v>10258</c:v>
                </c:pt>
                <c:pt idx="25">
                  <c:v>10287</c:v>
                </c:pt>
                <c:pt idx="26">
                  <c:v>10318</c:v>
                </c:pt>
                <c:pt idx="27">
                  <c:v>10348</c:v>
                </c:pt>
                <c:pt idx="28">
                  <c:v>10379</c:v>
                </c:pt>
                <c:pt idx="29">
                  <c:v>10409</c:v>
                </c:pt>
                <c:pt idx="30">
                  <c:v>10440</c:v>
                </c:pt>
                <c:pt idx="31">
                  <c:v>10471</c:v>
                </c:pt>
                <c:pt idx="32">
                  <c:v>10501</c:v>
                </c:pt>
                <c:pt idx="33">
                  <c:v>10532</c:v>
                </c:pt>
                <c:pt idx="34">
                  <c:v>10562</c:v>
                </c:pt>
                <c:pt idx="35">
                  <c:v>10593</c:v>
                </c:pt>
                <c:pt idx="36">
                  <c:v>10624</c:v>
                </c:pt>
                <c:pt idx="37">
                  <c:v>10652</c:v>
                </c:pt>
                <c:pt idx="38">
                  <c:v>10683</c:v>
                </c:pt>
                <c:pt idx="39">
                  <c:v>10713</c:v>
                </c:pt>
                <c:pt idx="40">
                  <c:v>10744</c:v>
                </c:pt>
                <c:pt idx="41">
                  <c:v>10774</c:v>
                </c:pt>
                <c:pt idx="42">
                  <c:v>10805</c:v>
                </c:pt>
                <c:pt idx="43">
                  <c:v>10836</c:v>
                </c:pt>
                <c:pt idx="44">
                  <c:v>10866</c:v>
                </c:pt>
                <c:pt idx="45">
                  <c:v>10897</c:v>
                </c:pt>
                <c:pt idx="46">
                  <c:v>10927</c:v>
                </c:pt>
                <c:pt idx="47">
                  <c:v>10958</c:v>
                </c:pt>
                <c:pt idx="48">
                  <c:v>10989</c:v>
                </c:pt>
                <c:pt idx="49">
                  <c:v>11017</c:v>
                </c:pt>
                <c:pt idx="50">
                  <c:v>11048</c:v>
                </c:pt>
                <c:pt idx="51">
                  <c:v>11078</c:v>
                </c:pt>
                <c:pt idx="52">
                  <c:v>11109</c:v>
                </c:pt>
                <c:pt idx="53">
                  <c:v>11139</c:v>
                </c:pt>
                <c:pt idx="54">
                  <c:v>11170</c:v>
                </c:pt>
                <c:pt idx="55">
                  <c:v>11201</c:v>
                </c:pt>
                <c:pt idx="56">
                  <c:v>11231</c:v>
                </c:pt>
                <c:pt idx="57">
                  <c:v>11262</c:v>
                </c:pt>
                <c:pt idx="58">
                  <c:v>11292</c:v>
                </c:pt>
                <c:pt idx="59">
                  <c:v>11323</c:v>
                </c:pt>
                <c:pt idx="60">
                  <c:v>11354</c:v>
                </c:pt>
                <c:pt idx="61">
                  <c:v>11382</c:v>
                </c:pt>
                <c:pt idx="62">
                  <c:v>11413</c:v>
                </c:pt>
                <c:pt idx="63">
                  <c:v>11443</c:v>
                </c:pt>
                <c:pt idx="64">
                  <c:v>11474</c:v>
                </c:pt>
                <c:pt idx="65">
                  <c:v>11504</c:v>
                </c:pt>
                <c:pt idx="66">
                  <c:v>11535</c:v>
                </c:pt>
                <c:pt idx="67">
                  <c:v>11566</c:v>
                </c:pt>
                <c:pt idx="68">
                  <c:v>11596</c:v>
                </c:pt>
                <c:pt idx="69">
                  <c:v>11627</c:v>
                </c:pt>
                <c:pt idx="70">
                  <c:v>11657</c:v>
                </c:pt>
                <c:pt idx="71">
                  <c:v>11688</c:v>
                </c:pt>
                <c:pt idx="72">
                  <c:v>11719</c:v>
                </c:pt>
                <c:pt idx="73">
                  <c:v>11748</c:v>
                </c:pt>
                <c:pt idx="74">
                  <c:v>11779</c:v>
                </c:pt>
                <c:pt idx="75">
                  <c:v>11809</c:v>
                </c:pt>
                <c:pt idx="76">
                  <c:v>11840</c:v>
                </c:pt>
                <c:pt idx="77">
                  <c:v>11870</c:v>
                </c:pt>
                <c:pt idx="78">
                  <c:v>11901</c:v>
                </c:pt>
                <c:pt idx="79">
                  <c:v>11932</c:v>
                </c:pt>
                <c:pt idx="80">
                  <c:v>11962</c:v>
                </c:pt>
                <c:pt idx="81">
                  <c:v>11993</c:v>
                </c:pt>
                <c:pt idx="82">
                  <c:v>12023</c:v>
                </c:pt>
                <c:pt idx="83">
                  <c:v>12054</c:v>
                </c:pt>
                <c:pt idx="84">
                  <c:v>12085</c:v>
                </c:pt>
                <c:pt idx="85">
                  <c:v>12113</c:v>
                </c:pt>
                <c:pt idx="86">
                  <c:v>12144</c:v>
                </c:pt>
                <c:pt idx="87">
                  <c:v>12174</c:v>
                </c:pt>
                <c:pt idx="88">
                  <c:v>12205</c:v>
                </c:pt>
                <c:pt idx="89">
                  <c:v>12235</c:v>
                </c:pt>
                <c:pt idx="90">
                  <c:v>12266</c:v>
                </c:pt>
                <c:pt idx="91">
                  <c:v>12297</c:v>
                </c:pt>
                <c:pt idx="92">
                  <c:v>12327</c:v>
                </c:pt>
                <c:pt idx="93">
                  <c:v>12358</c:v>
                </c:pt>
                <c:pt idx="94">
                  <c:v>12388</c:v>
                </c:pt>
                <c:pt idx="95">
                  <c:v>12419</c:v>
                </c:pt>
                <c:pt idx="96">
                  <c:v>12450</c:v>
                </c:pt>
                <c:pt idx="97">
                  <c:v>12478</c:v>
                </c:pt>
                <c:pt idx="98">
                  <c:v>12509</c:v>
                </c:pt>
                <c:pt idx="99">
                  <c:v>12539</c:v>
                </c:pt>
                <c:pt idx="100">
                  <c:v>12570</c:v>
                </c:pt>
                <c:pt idx="101">
                  <c:v>12600</c:v>
                </c:pt>
                <c:pt idx="102">
                  <c:v>12631</c:v>
                </c:pt>
                <c:pt idx="103">
                  <c:v>12662</c:v>
                </c:pt>
                <c:pt idx="104">
                  <c:v>12692</c:v>
                </c:pt>
                <c:pt idx="105">
                  <c:v>12723</c:v>
                </c:pt>
                <c:pt idx="106">
                  <c:v>12753</c:v>
                </c:pt>
                <c:pt idx="107">
                  <c:v>12784</c:v>
                </c:pt>
                <c:pt idx="108">
                  <c:v>12815</c:v>
                </c:pt>
                <c:pt idx="109">
                  <c:v>12843</c:v>
                </c:pt>
                <c:pt idx="110">
                  <c:v>12874</c:v>
                </c:pt>
                <c:pt idx="111">
                  <c:v>12904</c:v>
                </c:pt>
                <c:pt idx="112">
                  <c:v>12935</c:v>
                </c:pt>
                <c:pt idx="113">
                  <c:v>12965</c:v>
                </c:pt>
                <c:pt idx="114">
                  <c:v>12996</c:v>
                </c:pt>
                <c:pt idx="115">
                  <c:v>13027</c:v>
                </c:pt>
                <c:pt idx="116">
                  <c:v>13057</c:v>
                </c:pt>
                <c:pt idx="117">
                  <c:v>13088</c:v>
                </c:pt>
                <c:pt idx="118">
                  <c:v>13118</c:v>
                </c:pt>
                <c:pt idx="119">
                  <c:v>13149</c:v>
                </c:pt>
                <c:pt idx="120">
                  <c:v>13180</c:v>
                </c:pt>
                <c:pt idx="121">
                  <c:v>13209</c:v>
                </c:pt>
                <c:pt idx="122">
                  <c:v>13240</c:v>
                </c:pt>
                <c:pt idx="123">
                  <c:v>13270</c:v>
                </c:pt>
                <c:pt idx="124">
                  <c:v>13301</c:v>
                </c:pt>
                <c:pt idx="125">
                  <c:v>13331</c:v>
                </c:pt>
                <c:pt idx="126">
                  <c:v>13362</c:v>
                </c:pt>
                <c:pt idx="127">
                  <c:v>13393</c:v>
                </c:pt>
                <c:pt idx="128">
                  <c:v>13423</c:v>
                </c:pt>
                <c:pt idx="129">
                  <c:v>13454</c:v>
                </c:pt>
                <c:pt idx="130">
                  <c:v>13484</c:v>
                </c:pt>
                <c:pt idx="131">
                  <c:v>13515</c:v>
                </c:pt>
                <c:pt idx="132">
                  <c:v>13546</c:v>
                </c:pt>
                <c:pt idx="133">
                  <c:v>13574</c:v>
                </c:pt>
                <c:pt idx="134">
                  <c:v>13605</c:v>
                </c:pt>
                <c:pt idx="135">
                  <c:v>13635</c:v>
                </c:pt>
                <c:pt idx="136">
                  <c:v>13666</c:v>
                </c:pt>
                <c:pt idx="137">
                  <c:v>13696</c:v>
                </c:pt>
                <c:pt idx="138">
                  <c:v>13727</c:v>
                </c:pt>
                <c:pt idx="139">
                  <c:v>13758</c:v>
                </c:pt>
                <c:pt idx="140">
                  <c:v>13788</c:v>
                </c:pt>
                <c:pt idx="141">
                  <c:v>13819</c:v>
                </c:pt>
                <c:pt idx="142">
                  <c:v>13849</c:v>
                </c:pt>
                <c:pt idx="143">
                  <c:v>13880</c:v>
                </c:pt>
                <c:pt idx="144">
                  <c:v>13911</c:v>
                </c:pt>
                <c:pt idx="145">
                  <c:v>13939</c:v>
                </c:pt>
                <c:pt idx="146">
                  <c:v>13970</c:v>
                </c:pt>
                <c:pt idx="147">
                  <c:v>14000</c:v>
                </c:pt>
                <c:pt idx="148">
                  <c:v>14031</c:v>
                </c:pt>
                <c:pt idx="149">
                  <c:v>14061</c:v>
                </c:pt>
                <c:pt idx="150">
                  <c:v>14092</c:v>
                </c:pt>
                <c:pt idx="151">
                  <c:v>14123</c:v>
                </c:pt>
                <c:pt idx="152">
                  <c:v>14153</c:v>
                </c:pt>
                <c:pt idx="153">
                  <c:v>14184</c:v>
                </c:pt>
                <c:pt idx="154">
                  <c:v>14214</c:v>
                </c:pt>
                <c:pt idx="155">
                  <c:v>14245</c:v>
                </c:pt>
                <c:pt idx="156">
                  <c:v>14276</c:v>
                </c:pt>
                <c:pt idx="157">
                  <c:v>14304</c:v>
                </c:pt>
                <c:pt idx="158">
                  <c:v>14335</c:v>
                </c:pt>
                <c:pt idx="159">
                  <c:v>14365</c:v>
                </c:pt>
                <c:pt idx="160">
                  <c:v>14396</c:v>
                </c:pt>
                <c:pt idx="161">
                  <c:v>14426</c:v>
                </c:pt>
                <c:pt idx="162">
                  <c:v>14457</c:v>
                </c:pt>
                <c:pt idx="163">
                  <c:v>14488</c:v>
                </c:pt>
                <c:pt idx="164">
                  <c:v>14518</c:v>
                </c:pt>
                <c:pt idx="165">
                  <c:v>14549</c:v>
                </c:pt>
                <c:pt idx="166">
                  <c:v>14579</c:v>
                </c:pt>
                <c:pt idx="167">
                  <c:v>14610</c:v>
                </c:pt>
                <c:pt idx="168">
                  <c:v>14641</c:v>
                </c:pt>
                <c:pt idx="169">
                  <c:v>14670</c:v>
                </c:pt>
                <c:pt idx="170">
                  <c:v>14701</c:v>
                </c:pt>
                <c:pt idx="171">
                  <c:v>14731</c:v>
                </c:pt>
                <c:pt idx="172">
                  <c:v>14762</c:v>
                </c:pt>
                <c:pt idx="173">
                  <c:v>14792</c:v>
                </c:pt>
                <c:pt idx="174">
                  <c:v>14823</c:v>
                </c:pt>
                <c:pt idx="175">
                  <c:v>14854</c:v>
                </c:pt>
                <c:pt idx="176">
                  <c:v>14884</c:v>
                </c:pt>
                <c:pt idx="177">
                  <c:v>14915</c:v>
                </c:pt>
                <c:pt idx="178">
                  <c:v>14945</c:v>
                </c:pt>
                <c:pt idx="179">
                  <c:v>14976</c:v>
                </c:pt>
                <c:pt idx="180">
                  <c:v>15007</c:v>
                </c:pt>
                <c:pt idx="181">
                  <c:v>15035</c:v>
                </c:pt>
                <c:pt idx="182">
                  <c:v>15066</c:v>
                </c:pt>
                <c:pt idx="183">
                  <c:v>15096</c:v>
                </c:pt>
                <c:pt idx="184">
                  <c:v>15127</c:v>
                </c:pt>
                <c:pt idx="185">
                  <c:v>15157</c:v>
                </c:pt>
                <c:pt idx="186">
                  <c:v>15188</c:v>
                </c:pt>
                <c:pt idx="187">
                  <c:v>15219</c:v>
                </c:pt>
                <c:pt idx="188">
                  <c:v>15249</c:v>
                </c:pt>
                <c:pt idx="189">
                  <c:v>15280</c:v>
                </c:pt>
                <c:pt idx="190">
                  <c:v>15310</c:v>
                </c:pt>
                <c:pt idx="191">
                  <c:v>15341</c:v>
                </c:pt>
                <c:pt idx="192">
                  <c:v>15372</c:v>
                </c:pt>
                <c:pt idx="193">
                  <c:v>15400</c:v>
                </c:pt>
                <c:pt idx="194">
                  <c:v>15431</c:v>
                </c:pt>
                <c:pt idx="195">
                  <c:v>15461</c:v>
                </c:pt>
                <c:pt idx="196">
                  <c:v>15492</c:v>
                </c:pt>
                <c:pt idx="197">
                  <c:v>15522</c:v>
                </c:pt>
                <c:pt idx="198">
                  <c:v>15553</c:v>
                </c:pt>
                <c:pt idx="199">
                  <c:v>15584</c:v>
                </c:pt>
                <c:pt idx="200">
                  <c:v>15614</c:v>
                </c:pt>
                <c:pt idx="201">
                  <c:v>15645</c:v>
                </c:pt>
                <c:pt idx="202">
                  <c:v>15675</c:v>
                </c:pt>
                <c:pt idx="203">
                  <c:v>15706</c:v>
                </c:pt>
                <c:pt idx="204">
                  <c:v>15737</c:v>
                </c:pt>
                <c:pt idx="205">
                  <c:v>15765</c:v>
                </c:pt>
                <c:pt idx="206">
                  <c:v>15796</c:v>
                </c:pt>
                <c:pt idx="207">
                  <c:v>15826</c:v>
                </c:pt>
                <c:pt idx="208">
                  <c:v>15857</c:v>
                </c:pt>
                <c:pt idx="209">
                  <c:v>15887</c:v>
                </c:pt>
                <c:pt idx="210">
                  <c:v>15918</c:v>
                </c:pt>
                <c:pt idx="211">
                  <c:v>15949</c:v>
                </c:pt>
                <c:pt idx="212">
                  <c:v>15979</c:v>
                </c:pt>
                <c:pt idx="213">
                  <c:v>16010</c:v>
                </c:pt>
                <c:pt idx="214">
                  <c:v>16040</c:v>
                </c:pt>
                <c:pt idx="215">
                  <c:v>16071</c:v>
                </c:pt>
                <c:pt idx="216">
                  <c:v>16102</c:v>
                </c:pt>
                <c:pt idx="217">
                  <c:v>16131</c:v>
                </c:pt>
                <c:pt idx="218">
                  <c:v>16162</c:v>
                </c:pt>
                <c:pt idx="219">
                  <c:v>16192</c:v>
                </c:pt>
                <c:pt idx="220">
                  <c:v>16223</c:v>
                </c:pt>
                <c:pt idx="221">
                  <c:v>16253</c:v>
                </c:pt>
                <c:pt idx="222">
                  <c:v>16284</c:v>
                </c:pt>
                <c:pt idx="223">
                  <c:v>16315</c:v>
                </c:pt>
                <c:pt idx="224">
                  <c:v>16345</c:v>
                </c:pt>
                <c:pt idx="225">
                  <c:v>16376</c:v>
                </c:pt>
                <c:pt idx="226">
                  <c:v>16406</c:v>
                </c:pt>
                <c:pt idx="227">
                  <c:v>16437</c:v>
                </c:pt>
                <c:pt idx="228">
                  <c:v>16468</c:v>
                </c:pt>
                <c:pt idx="229">
                  <c:v>16496</c:v>
                </c:pt>
                <c:pt idx="230">
                  <c:v>16527</c:v>
                </c:pt>
                <c:pt idx="231">
                  <c:v>16557</c:v>
                </c:pt>
                <c:pt idx="232">
                  <c:v>16588</c:v>
                </c:pt>
                <c:pt idx="233">
                  <c:v>16618</c:v>
                </c:pt>
                <c:pt idx="234">
                  <c:v>16649</c:v>
                </c:pt>
                <c:pt idx="235">
                  <c:v>16680</c:v>
                </c:pt>
                <c:pt idx="236">
                  <c:v>16710</c:v>
                </c:pt>
                <c:pt idx="237">
                  <c:v>16741</c:v>
                </c:pt>
                <c:pt idx="238">
                  <c:v>16771</c:v>
                </c:pt>
                <c:pt idx="239">
                  <c:v>16802</c:v>
                </c:pt>
                <c:pt idx="240">
                  <c:v>16833</c:v>
                </c:pt>
                <c:pt idx="241">
                  <c:v>16861</c:v>
                </c:pt>
                <c:pt idx="242">
                  <c:v>16892</c:v>
                </c:pt>
                <c:pt idx="243">
                  <c:v>16922</c:v>
                </c:pt>
                <c:pt idx="244">
                  <c:v>16953</c:v>
                </c:pt>
                <c:pt idx="245">
                  <c:v>16983</c:v>
                </c:pt>
                <c:pt idx="246">
                  <c:v>17014</c:v>
                </c:pt>
                <c:pt idx="247">
                  <c:v>17045</c:v>
                </c:pt>
                <c:pt idx="248">
                  <c:v>17075</c:v>
                </c:pt>
                <c:pt idx="249">
                  <c:v>17106</c:v>
                </c:pt>
                <c:pt idx="250">
                  <c:v>17136</c:v>
                </c:pt>
                <c:pt idx="251">
                  <c:v>17167</c:v>
                </c:pt>
                <c:pt idx="252">
                  <c:v>17198</c:v>
                </c:pt>
                <c:pt idx="253">
                  <c:v>17226</c:v>
                </c:pt>
                <c:pt idx="254">
                  <c:v>17257</c:v>
                </c:pt>
                <c:pt idx="255">
                  <c:v>17287</c:v>
                </c:pt>
                <c:pt idx="256">
                  <c:v>17318</c:v>
                </c:pt>
                <c:pt idx="257">
                  <c:v>17348</c:v>
                </c:pt>
                <c:pt idx="258">
                  <c:v>17379</c:v>
                </c:pt>
                <c:pt idx="259">
                  <c:v>17410</c:v>
                </c:pt>
                <c:pt idx="260">
                  <c:v>17440</c:v>
                </c:pt>
                <c:pt idx="261">
                  <c:v>17471</c:v>
                </c:pt>
                <c:pt idx="262">
                  <c:v>17501</c:v>
                </c:pt>
                <c:pt idx="263">
                  <c:v>17532</c:v>
                </c:pt>
                <c:pt idx="264">
                  <c:v>17563</c:v>
                </c:pt>
                <c:pt idx="265">
                  <c:v>17592</c:v>
                </c:pt>
                <c:pt idx="266">
                  <c:v>17623</c:v>
                </c:pt>
                <c:pt idx="267">
                  <c:v>17653</c:v>
                </c:pt>
                <c:pt idx="268">
                  <c:v>17684</c:v>
                </c:pt>
                <c:pt idx="269">
                  <c:v>17714</c:v>
                </c:pt>
                <c:pt idx="270">
                  <c:v>17745</c:v>
                </c:pt>
                <c:pt idx="271">
                  <c:v>17776</c:v>
                </c:pt>
                <c:pt idx="272">
                  <c:v>17806</c:v>
                </c:pt>
                <c:pt idx="273">
                  <c:v>17837</c:v>
                </c:pt>
                <c:pt idx="274">
                  <c:v>17867</c:v>
                </c:pt>
                <c:pt idx="275">
                  <c:v>17898</c:v>
                </c:pt>
                <c:pt idx="276">
                  <c:v>17929</c:v>
                </c:pt>
                <c:pt idx="277">
                  <c:v>17957</c:v>
                </c:pt>
                <c:pt idx="278">
                  <c:v>17988</c:v>
                </c:pt>
                <c:pt idx="279">
                  <c:v>18018</c:v>
                </c:pt>
                <c:pt idx="280">
                  <c:v>18049</c:v>
                </c:pt>
                <c:pt idx="281">
                  <c:v>18079</c:v>
                </c:pt>
                <c:pt idx="282">
                  <c:v>18110</c:v>
                </c:pt>
                <c:pt idx="283">
                  <c:v>18141</c:v>
                </c:pt>
                <c:pt idx="284">
                  <c:v>18171</c:v>
                </c:pt>
                <c:pt idx="285">
                  <c:v>18202</c:v>
                </c:pt>
                <c:pt idx="286">
                  <c:v>18232</c:v>
                </c:pt>
                <c:pt idx="287">
                  <c:v>18263</c:v>
                </c:pt>
                <c:pt idx="288">
                  <c:v>18294</c:v>
                </c:pt>
                <c:pt idx="289">
                  <c:v>18322</c:v>
                </c:pt>
                <c:pt idx="290">
                  <c:v>18353</c:v>
                </c:pt>
                <c:pt idx="291">
                  <c:v>18383</c:v>
                </c:pt>
                <c:pt idx="292">
                  <c:v>18414</c:v>
                </c:pt>
                <c:pt idx="293">
                  <c:v>18444</c:v>
                </c:pt>
                <c:pt idx="294">
                  <c:v>18475</c:v>
                </c:pt>
                <c:pt idx="295">
                  <c:v>18506</c:v>
                </c:pt>
                <c:pt idx="296">
                  <c:v>18536</c:v>
                </c:pt>
                <c:pt idx="297">
                  <c:v>18567</c:v>
                </c:pt>
                <c:pt idx="298">
                  <c:v>18597</c:v>
                </c:pt>
                <c:pt idx="299">
                  <c:v>18628</c:v>
                </c:pt>
                <c:pt idx="300">
                  <c:v>18659</c:v>
                </c:pt>
                <c:pt idx="301">
                  <c:v>18687</c:v>
                </c:pt>
                <c:pt idx="302">
                  <c:v>18718</c:v>
                </c:pt>
                <c:pt idx="303">
                  <c:v>18748</c:v>
                </c:pt>
                <c:pt idx="304">
                  <c:v>18779</c:v>
                </c:pt>
                <c:pt idx="305">
                  <c:v>18809</c:v>
                </c:pt>
                <c:pt idx="306">
                  <c:v>18840</c:v>
                </c:pt>
                <c:pt idx="307">
                  <c:v>18871</c:v>
                </c:pt>
                <c:pt idx="308">
                  <c:v>18901</c:v>
                </c:pt>
                <c:pt idx="309">
                  <c:v>18932</c:v>
                </c:pt>
                <c:pt idx="310">
                  <c:v>18962</c:v>
                </c:pt>
                <c:pt idx="311">
                  <c:v>18993</c:v>
                </c:pt>
                <c:pt idx="312">
                  <c:v>19024</c:v>
                </c:pt>
                <c:pt idx="313">
                  <c:v>19053</c:v>
                </c:pt>
                <c:pt idx="314">
                  <c:v>19084</c:v>
                </c:pt>
                <c:pt idx="315">
                  <c:v>19114</c:v>
                </c:pt>
                <c:pt idx="316">
                  <c:v>19145</c:v>
                </c:pt>
                <c:pt idx="317">
                  <c:v>19175</c:v>
                </c:pt>
                <c:pt idx="318">
                  <c:v>19206</c:v>
                </c:pt>
                <c:pt idx="319">
                  <c:v>19237</c:v>
                </c:pt>
                <c:pt idx="320">
                  <c:v>19267</c:v>
                </c:pt>
                <c:pt idx="321">
                  <c:v>19298</c:v>
                </c:pt>
                <c:pt idx="322">
                  <c:v>19328</c:v>
                </c:pt>
                <c:pt idx="323">
                  <c:v>19359</c:v>
                </c:pt>
                <c:pt idx="324">
                  <c:v>19390</c:v>
                </c:pt>
                <c:pt idx="325">
                  <c:v>19418</c:v>
                </c:pt>
                <c:pt idx="326">
                  <c:v>19449</c:v>
                </c:pt>
                <c:pt idx="327">
                  <c:v>19479</c:v>
                </c:pt>
                <c:pt idx="328">
                  <c:v>19510</c:v>
                </c:pt>
                <c:pt idx="329">
                  <c:v>19540</c:v>
                </c:pt>
                <c:pt idx="330">
                  <c:v>19571</c:v>
                </c:pt>
                <c:pt idx="331">
                  <c:v>19602</c:v>
                </c:pt>
                <c:pt idx="332">
                  <c:v>19632</c:v>
                </c:pt>
                <c:pt idx="333">
                  <c:v>19663</c:v>
                </c:pt>
                <c:pt idx="334">
                  <c:v>19693</c:v>
                </c:pt>
                <c:pt idx="335">
                  <c:v>19724</c:v>
                </c:pt>
                <c:pt idx="336">
                  <c:v>19755</c:v>
                </c:pt>
                <c:pt idx="337">
                  <c:v>19783</c:v>
                </c:pt>
                <c:pt idx="338">
                  <c:v>19814</c:v>
                </c:pt>
                <c:pt idx="339">
                  <c:v>19844</c:v>
                </c:pt>
                <c:pt idx="340">
                  <c:v>19875</c:v>
                </c:pt>
                <c:pt idx="341">
                  <c:v>19905</c:v>
                </c:pt>
                <c:pt idx="342">
                  <c:v>19936</c:v>
                </c:pt>
                <c:pt idx="343">
                  <c:v>19967</c:v>
                </c:pt>
                <c:pt idx="344">
                  <c:v>19997</c:v>
                </c:pt>
                <c:pt idx="345">
                  <c:v>20028</c:v>
                </c:pt>
                <c:pt idx="346">
                  <c:v>20058</c:v>
                </c:pt>
                <c:pt idx="347">
                  <c:v>20089</c:v>
                </c:pt>
                <c:pt idx="348">
                  <c:v>20120</c:v>
                </c:pt>
                <c:pt idx="349">
                  <c:v>20148</c:v>
                </c:pt>
                <c:pt idx="350">
                  <c:v>20179</c:v>
                </c:pt>
                <c:pt idx="351">
                  <c:v>20209</c:v>
                </c:pt>
                <c:pt idx="352">
                  <c:v>20240</c:v>
                </c:pt>
                <c:pt idx="353">
                  <c:v>20270</c:v>
                </c:pt>
                <c:pt idx="354">
                  <c:v>20301</c:v>
                </c:pt>
                <c:pt idx="355">
                  <c:v>20332</c:v>
                </c:pt>
                <c:pt idx="356">
                  <c:v>20362</c:v>
                </c:pt>
                <c:pt idx="357">
                  <c:v>20393</c:v>
                </c:pt>
                <c:pt idx="358">
                  <c:v>20423</c:v>
                </c:pt>
                <c:pt idx="359">
                  <c:v>20454</c:v>
                </c:pt>
                <c:pt idx="360">
                  <c:v>20485</c:v>
                </c:pt>
                <c:pt idx="361">
                  <c:v>20514</c:v>
                </c:pt>
                <c:pt idx="362">
                  <c:v>20545</c:v>
                </c:pt>
                <c:pt idx="363">
                  <c:v>20575</c:v>
                </c:pt>
                <c:pt idx="364">
                  <c:v>20606</c:v>
                </c:pt>
                <c:pt idx="365">
                  <c:v>20636</c:v>
                </c:pt>
                <c:pt idx="366">
                  <c:v>20667</c:v>
                </c:pt>
                <c:pt idx="367">
                  <c:v>20698</c:v>
                </c:pt>
                <c:pt idx="368">
                  <c:v>20728</c:v>
                </c:pt>
                <c:pt idx="369">
                  <c:v>20759</c:v>
                </c:pt>
                <c:pt idx="370">
                  <c:v>20789</c:v>
                </c:pt>
                <c:pt idx="371">
                  <c:v>20820</c:v>
                </c:pt>
                <c:pt idx="372">
                  <c:v>20851</c:v>
                </c:pt>
                <c:pt idx="373">
                  <c:v>20879</c:v>
                </c:pt>
                <c:pt idx="374">
                  <c:v>20910</c:v>
                </c:pt>
                <c:pt idx="375">
                  <c:v>20940</c:v>
                </c:pt>
                <c:pt idx="376">
                  <c:v>20971</c:v>
                </c:pt>
                <c:pt idx="377">
                  <c:v>21001</c:v>
                </c:pt>
                <c:pt idx="378">
                  <c:v>21032</c:v>
                </c:pt>
                <c:pt idx="379">
                  <c:v>21063</c:v>
                </c:pt>
                <c:pt idx="380">
                  <c:v>21093</c:v>
                </c:pt>
                <c:pt idx="381">
                  <c:v>21124</c:v>
                </c:pt>
                <c:pt idx="382">
                  <c:v>21154</c:v>
                </c:pt>
                <c:pt idx="383">
                  <c:v>21185</c:v>
                </c:pt>
                <c:pt idx="384">
                  <c:v>21216</c:v>
                </c:pt>
                <c:pt idx="385">
                  <c:v>21244</c:v>
                </c:pt>
                <c:pt idx="386">
                  <c:v>21275</c:v>
                </c:pt>
                <c:pt idx="387">
                  <c:v>21305</c:v>
                </c:pt>
                <c:pt idx="388">
                  <c:v>21336</c:v>
                </c:pt>
                <c:pt idx="389">
                  <c:v>21366</c:v>
                </c:pt>
                <c:pt idx="390">
                  <c:v>21397</c:v>
                </c:pt>
                <c:pt idx="391">
                  <c:v>21428</c:v>
                </c:pt>
                <c:pt idx="392">
                  <c:v>21458</c:v>
                </c:pt>
                <c:pt idx="393">
                  <c:v>21489</c:v>
                </c:pt>
                <c:pt idx="394">
                  <c:v>21519</c:v>
                </c:pt>
                <c:pt idx="395">
                  <c:v>21550</c:v>
                </c:pt>
                <c:pt idx="396">
                  <c:v>21581</c:v>
                </c:pt>
                <c:pt idx="397">
                  <c:v>21609</c:v>
                </c:pt>
                <c:pt idx="398">
                  <c:v>21640</c:v>
                </c:pt>
                <c:pt idx="399">
                  <c:v>21670</c:v>
                </c:pt>
                <c:pt idx="400">
                  <c:v>21701</c:v>
                </c:pt>
                <c:pt idx="401">
                  <c:v>21731</c:v>
                </c:pt>
                <c:pt idx="402">
                  <c:v>21762</c:v>
                </c:pt>
                <c:pt idx="403">
                  <c:v>21793</c:v>
                </c:pt>
                <c:pt idx="404">
                  <c:v>21823</c:v>
                </c:pt>
                <c:pt idx="405">
                  <c:v>21854</c:v>
                </c:pt>
                <c:pt idx="406">
                  <c:v>21884</c:v>
                </c:pt>
                <c:pt idx="407">
                  <c:v>21915</c:v>
                </c:pt>
                <c:pt idx="408">
                  <c:v>21946</c:v>
                </c:pt>
                <c:pt idx="409">
                  <c:v>21975</c:v>
                </c:pt>
                <c:pt idx="410">
                  <c:v>22006</c:v>
                </c:pt>
                <c:pt idx="411">
                  <c:v>22036</c:v>
                </c:pt>
                <c:pt idx="412">
                  <c:v>22067</c:v>
                </c:pt>
                <c:pt idx="413">
                  <c:v>22097</c:v>
                </c:pt>
                <c:pt idx="414">
                  <c:v>22128</c:v>
                </c:pt>
                <c:pt idx="415">
                  <c:v>22159</c:v>
                </c:pt>
                <c:pt idx="416">
                  <c:v>22189</c:v>
                </c:pt>
                <c:pt idx="417">
                  <c:v>22220</c:v>
                </c:pt>
                <c:pt idx="418">
                  <c:v>22250</c:v>
                </c:pt>
                <c:pt idx="419">
                  <c:v>22281</c:v>
                </c:pt>
                <c:pt idx="420">
                  <c:v>22312</c:v>
                </c:pt>
                <c:pt idx="421">
                  <c:v>22340</c:v>
                </c:pt>
                <c:pt idx="422">
                  <c:v>22371</c:v>
                </c:pt>
                <c:pt idx="423">
                  <c:v>22401</c:v>
                </c:pt>
                <c:pt idx="424">
                  <c:v>22432</c:v>
                </c:pt>
                <c:pt idx="425">
                  <c:v>22462</c:v>
                </c:pt>
                <c:pt idx="426">
                  <c:v>22493</c:v>
                </c:pt>
                <c:pt idx="427">
                  <c:v>22524</c:v>
                </c:pt>
                <c:pt idx="428">
                  <c:v>22554</c:v>
                </c:pt>
                <c:pt idx="429">
                  <c:v>22585</c:v>
                </c:pt>
                <c:pt idx="430">
                  <c:v>22615</c:v>
                </c:pt>
                <c:pt idx="431">
                  <c:v>22646</c:v>
                </c:pt>
                <c:pt idx="432">
                  <c:v>22677</c:v>
                </c:pt>
                <c:pt idx="433">
                  <c:v>22705</c:v>
                </c:pt>
                <c:pt idx="434">
                  <c:v>22736</c:v>
                </c:pt>
                <c:pt idx="435">
                  <c:v>22766</c:v>
                </c:pt>
                <c:pt idx="436">
                  <c:v>22797</c:v>
                </c:pt>
                <c:pt idx="437">
                  <c:v>22827</c:v>
                </c:pt>
                <c:pt idx="438">
                  <c:v>22858</c:v>
                </c:pt>
                <c:pt idx="439">
                  <c:v>22889</c:v>
                </c:pt>
                <c:pt idx="440">
                  <c:v>22919</c:v>
                </c:pt>
                <c:pt idx="441">
                  <c:v>22950</c:v>
                </c:pt>
                <c:pt idx="442">
                  <c:v>22980</c:v>
                </c:pt>
                <c:pt idx="443">
                  <c:v>23011</c:v>
                </c:pt>
                <c:pt idx="444">
                  <c:v>23042</c:v>
                </c:pt>
                <c:pt idx="445">
                  <c:v>23070</c:v>
                </c:pt>
                <c:pt idx="446">
                  <c:v>23101</c:v>
                </c:pt>
                <c:pt idx="447">
                  <c:v>23131</c:v>
                </c:pt>
                <c:pt idx="448">
                  <c:v>23162</c:v>
                </c:pt>
                <c:pt idx="449">
                  <c:v>23192</c:v>
                </c:pt>
                <c:pt idx="450">
                  <c:v>23223</c:v>
                </c:pt>
                <c:pt idx="451">
                  <c:v>23254</c:v>
                </c:pt>
                <c:pt idx="452">
                  <c:v>23284</c:v>
                </c:pt>
                <c:pt idx="453">
                  <c:v>23315</c:v>
                </c:pt>
                <c:pt idx="454">
                  <c:v>23345</c:v>
                </c:pt>
                <c:pt idx="455">
                  <c:v>23376</c:v>
                </c:pt>
                <c:pt idx="456">
                  <c:v>23407</c:v>
                </c:pt>
                <c:pt idx="457">
                  <c:v>23436</c:v>
                </c:pt>
                <c:pt idx="458">
                  <c:v>23467</c:v>
                </c:pt>
                <c:pt idx="459">
                  <c:v>23497</c:v>
                </c:pt>
                <c:pt idx="460">
                  <c:v>23528</c:v>
                </c:pt>
                <c:pt idx="461">
                  <c:v>23558</c:v>
                </c:pt>
                <c:pt idx="462">
                  <c:v>23589</c:v>
                </c:pt>
                <c:pt idx="463">
                  <c:v>23620</c:v>
                </c:pt>
                <c:pt idx="464">
                  <c:v>23650</c:v>
                </c:pt>
                <c:pt idx="465">
                  <c:v>23681</c:v>
                </c:pt>
                <c:pt idx="466">
                  <c:v>23711</c:v>
                </c:pt>
                <c:pt idx="467">
                  <c:v>23742</c:v>
                </c:pt>
                <c:pt idx="468">
                  <c:v>23773</c:v>
                </c:pt>
                <c:pt idx="469">
                  <c:v>23801</c:v>
                </c:pt>
                <c:pt idx="470">
                  <c:v>23832</c:v>
                </c:pt>
                <c:pt idx="471">
                  <c:v>23862</c:v>
                </c:pt>
                <c:pt idx="472">
                  <c:v>23893</c:v>
                </c:pt>
                <c:pt idx="473">
                  <c:v>23923</c:v>
                </c:pt>
                <c:pt idx="474">
                  <c:v>23954</c:v>
                </c:pt>
                <c:pt idx="475">
                  <c:v>23985</c:v>
                </c:pt>
                <c:pt idx="476">
                  <c:v>24015</c:v>
                </c:pt>
                <c:pt idx="477">
                  <c:v>24046</c:v>
                </c:pt>
                <c:pt idx="478">
                  <c:v>24076</c:v>
                </c:pt>
                <c:pt idx="479">
                  <c:v>24107</c:v>
                </c:pt>
                <c:pt idx="480">
                  <c:v>24138</c:v>
                </c:pt>
                <c:pt idx="481">
                  <c:v>24166</c:v>
                </c:pt>
                <c:pt idx="482">
                  <c:v>24197</c:v>
                </c:pt>
                <c:pt idx="483">
                  <c:v>24227</c:v>
                </c:pt>
                <c:pt idx="484">
                  <c:v>24258</c:v>
                </c:pt>
                <c:pt idx="485">
                  <c:v>24288</c:v>
                </c:pt>
                <c:pt idx="486">
                  <c:v>24319</c:v>
                </c:pt>
                <c:pt idx="487">
                  <c:v>24350</c:v>
                </c:pt>
                <c:pt idx="488">
                  <c:v>24380</c:v>
                </c:pt>
                <c:pt idx="489">
                  <c:v>24411</c:v>
                </c:pt>
                <c:pt idx="490">
                  <c:v>24441</c:v>
                </c:pt>
                <c:pt idx="491">
                  <c:v>24472</c:v>
                </c:pt>
                <c:pt idx="492">
                  <c:v>24503</c:v>
                </c:pt>
                <c:pt idx="493">
                  <c:v>24531</c:v>
                </c:pt>
                <c:pt idx="494">
                  <c:v>24562</c:v>
                </c:pt>
                <c:pt idx="495">
                  <c:v>24592</c:v>
                </c:pt>
                <c:pt idx="496">
                  <c:v>24623</c:v>
                </c:pt>
                <c:pt idx="497">
                  <c:v>24653</c:v>
                </c:pt>
                <c:pt idx="498">
                  <c:v>24684</c:v>
                </c:pt>
                <c:pt idx="499">
                  <c:v>24715</c:v>
                </c:pt>
                <c:pt idx="500">
                  <c:v>24745</c:v>
                </c:pt>
                <c:pt idx="501">
                  <c:v>24776</c:v>
                </c:pt>
                <c:pt idx="502">
                  <c:v>24806</c:v>
                </c:pt>
                <c:pt idx="503">
                  <c:v>24837</c:v>
                </c:pt>
                <c:pt idx="504">
                  <c:v>24868</c:v>
                </c:pt>
                <c:pt idx="505">
                  <c:v>24897</c:v>
                </c:pt>
                <c:pt idx="506">
                  <c:v>24928</c:v>
                </c:pt>
                <c:pt idx="507">
                  <c:v>24958</c:v>
                </c:pt>
                <c:pt idx="508">
                  <c:v>24989</c:v>
                </c:pt>
                <c:pt idx="509">
                  <c:v>25019</c:v>
                </c:pt>
                <c:pt idx="510">
                  <c:v>25050</c:v>
                </c:pt>
                <c:pt idx="511">
                  <c:v>25081</c:v>
                </c:pt>
                <c:pt idx="512">
                  <c:v>25111</c:v>
                </c:pt>
                <c:pt idx="513">
                  <c:v>25142</c:v>
                </c:pt>
                <c:pt idx="514">
                  <c:v>25172</c:v>
                </c:pt>
                <c:pt idx="515">
                  <c:v>25203</c:v>
                </c:pt>
                <c:pt idx="516">
                  <c:v>25234</c:v>
                </c:pt>
                <c:pt idx="517">
                  <c:v>25262</c:v>
                </c:pt>
                <c:pt idx="518">
                  <c:v>25293</c:v>
                </c:pt>
                <c:pt idx="519">
                  <c:v>25323</c:v>
                </c:pt>
                <c:pt idx="520">
                  <c:v>25354</c:v>
                </c:pt>
                <c:pt idx="521">
                  <c:v>25384</c:v>
                </c:pt>
                <c:pt idx="522">
                  <c:v>25415</c:v>
                </c:pt>
                <c:pt idx="523">
                  <c:v>25446</c:v>
                </c:pt>
                <c:pt idx="524">
                  <c:v>25476</c:v>
                </c:pt>
                <c:pt idx="525">
                  <c:v>25507</c:v>
                </c:pt>
                <c:pt idx="526">
                  <c:v>25537</c:v>
                </c:pt>
                <c:pt idx="527">
                  <c:v>25568</c:v>
                </c:pt>
                <c:pt idx="528">
                  <c:v>25599</c:v>
                </c:pt>
                <c:pt idx="529">
                  <c:v>25627</c:v>
                </c:pt>
                <c:pt idx="530">
                  <c:v>25658</c:v>
                </c:pt>
                <c:pt idx="531">
                  <c:v>25688</c:v>
                </c:pt>
                <c:pt idx="532">
                  <c:v>25719</c:v>
                </c:pt>
                <c:pt idx="533">
                  <c:v>25749</c:v>
                </c:pt>
                <c:pt idx="534">
                  <c:v>25780</c:v>
                </c:pt>
                <c:pt idx="535">
                  <c:v>25811</c:v>
                </c:pt>
                <c:pt idx="536">
                  <c:v>25841</c:v>
                </c:pt>
                <c:pt idx="537">
                  <c:v>25872</c:v>
                </c:pt>
                <c:pt idx="538">
                  <c:v>25902</c:v>
                </c:pt>
                <c:pt idx="539">
                  <c:v>25933</c:v>
                </c:pt>
                <c:pt idx="540">
                  <c:v>25964</c:v>
                </c:pt>
                <c:pt idx="541">
                  <c:v>25992</c:v>
                </c:pt>
                <c:pt idx="542">
                  <c:v>26023</c:v>
                </c:pt>
                <c:pt idx="543">
                  <c:v>26053</c:v>
                </c:pt>
                <c:pt idx="544">
                  <c:v>26084</c:v>
                </c:pt>
                <c:pt idx="545">
                  <c:v>26114</c:v>
                </c:pt>
                <c:pt idx="546">
                  <c:v>26145</c:v>
                </c:pt>
                <c:pt idx="547">
                  <c:v>26176</c:v>
                </c:pt>
                <c:pt idx="548">
                  <c:v>26206</c:v>
                </c:pt>
                <c:pt idx="549">
                  <c:v>26237</c:v>
                </c:pt>
                <c:pt idx="550">
                  <c:v>26267</c:v>
                </c:pt>
                <c:pt idx="551">
                  <c:v>26298</c:v>
                </c:pt>
                <c:pt idx="552">
                  <c:v>26329</c:v>
                </c:pt>
                <c:pt idx="553">
                  <c:v>26358</c:v>
                </c:pt>
                <c:pt idx="554">
                  <c:v>26389</c:v>
                </c:pt>
                <c:pt idx="555">
                  <c:v>26419</c:v>
                </c:pt>
                <c:pt idx="556">
                  <c:v>26450</c:v>
                </c:pt>
                <c:pt idx="557">
                  <c:v>26480</c:v>
                </c:pt>
                <c:pt idx="558">
                  <c:v>26511</c:v>
                </c:pt>
                <c:pt idx="559">
                  <c:v>26542</c:v>
                </c:pt>
                <c:pt idx="560">
                  <c:v>26572</c:v>
                </c:pt>
                <c:pt idx="561">
                  <c:v>26603</c:v>
                </c:pt>
                <c:pt idx="562">
                  <c:v>26633</c:v>
                </c:pt>
                <c:pt idx="563">
                  <c:v>26664</c:v>
                </c:pt>
                <c:pt idx="564">
                  <c:v>26695</c:v>
                </c:pt>
                <c:pt idx="565">
                  <c:v>26723</c:v>
                </c:pt>
                <c:pt idx="566">
                  <c:v>26754</c:v>
                </c:pt>
                <c:pt idx="567">
                  <c:v>26784</c:v>
                </c:pt>
                <c:pt idx="568">
                  <c:v>26815</c:v>
                </c:pt>
                <c:pt idx="569">
                  <c:v>26845</c:v>
                </c:pt>
                <c:pt idx="570">
                  <c:v>26876</c:v>
                </c:pt>
                <c:pt idx="571">
                  <c:v>26907</c:v>
                </c:pt>
                <c:pt idx="572">
                  <c:v>26937</c:v>
                </c:pt>
                <c:pt idx="573">
                  <c:v>26968</c:v>
                </c:pt>
                <c:pt idx="574">
                  <c:v>26998</c:v>
                </c:pt>
                <c:pt idx="575">
                  <c:v>27029</c:v>
                </c:pt>
                <c:pt idx="576">
                  <c:v>27060</c:v>
                </c:pt>
                <c:pt idx="577">
                  <c:v>27088</c:v>
                </c:pt>
                <c:pt idx="578">
                  <c:v>27119</c:v>
                </c:pt>
                <c:pt idx="579">
                  <c:v>27149</c:v>
                </c:pt>
                <c:pt idx="580">
                  <c:v>27180</c:v>
                </c:pt>
                <c:pt idx="581">
                  <c:v>27210</c:v>
                </c:pt>
                <c:pt idx="582">
                  <c:v>27241</c:v>
                </c:pt>
                <c:pt idx="583">
                  <c:v>27272</c:v>
                </c:pt>
                <c:pt idx="584">
                  <c:v>27302</c:v>
                </c:pt>
                <c:pt idx="585">
                  <c:v>27333</c:v>
                </c:pt>
                <c:pt idx="586">
                  <c:v>27363</c:v>
                </c:pt>
                <c:pt idx="587">
                  <c:v>27394</c:v>
                </c:pt>
                <c:pt idx="588">
                  <c:v>27425</c:v>
                </c:pt>
                <c:pt idx="589">
                  <c:v>27453</c:v>
                </c:pt>
                <c:pt idx="590">
                  <c:v>27484</c:v>
                </c:pt>
                <c:pt idx="591">
                  <c:v>27514</c:v>
                </c:pt>
                <c:pt idx="592">
                  <c:v>27545</c:v>
                </c:pt>
                <c:pt idx="593">
                  <c:v>27575</c:v>
                </c:pt>
                <c:pt idx="594">
                  <c:v>27606</c:v>
                </c:pt>
                <c:pt idx="595">
                  <c:v>27637</c:v>
                </c:pt>
                <c:pt idx="596">
                  <c:v>27667</c:v>
                </c:pt>
                <c:pt idx="597">
                  <c:v>27698</c:v>
                </c:pt>
                <c:pt idx="598">
                  <c:v>27728</c:v>
                </c:pt>
                <c:pt idx="599">
                  <c:v>27759</c:v>
                </c:pt>
                <c:pt idx="600">
                  <c:v>27790</c:v>
                </c:pt>
                <c:pt idx="601">
                  <c:v>27819</c:v>
                </c:pt>
                <c:pt idx="602">
                  <c:v>27850</c:v>
                </c:pt>
                <c:pt idx="603">
                  <c:v>27880</c:v>
                </c:pt>
                <c:pt idx="604">
                  <c:v>27911</c:v>
                </c:pt>
                <c:pt idx="605">
                  <c:v>27941</c:v>
                </c:pt>
                <c:pt idx="606">
                  <c:v>27972</c:v>
                </c:pt>
                <c:pt idx="607">
                  <c:v>28003</c:v>
                </c:pt>
                <c:pt idx="608">
                  <c:v>28033</c:v>
                </c:pt>
                <c:pt idx="609">
                  <c:v>28064</c:v>
                </c:pt>
                <c:pt idx="610">
                  <c:v>28094</c:v>
                </c:pt>
                <c:pt idx="611">
                  <c:v>28125</c:v>
                </c:pt>
                <c:pt idx="612">
                  <c:v>28156</c:v>
                </c:pt>
                <c:pt idx="613">
                  <c:v>28184</c:v>
                </c:pt>
                <c:pt idx="614">
                  <c:v>28215</c:v>
                </c:pt>
                <c:pt idx="615">
                  <c:v>28245</c:v>
                </c:pt>
                <c:pt idx="616">
                  <c:v>28276</c:v>
                </c:pt>
                <c:pt idx="617">
                  <c:v>28306</c:v>
                </c:pt>
                <c:pt idx="618">
                  <c:v>28337</c:v>
                </c:pt>
                <c:pt idx="619">
                  <c:v>28368</c:v>
                </c:pt>
                <c:pt idx="620">
                  <c:v>28398</c:v>
                </c:pt>
                <c:pt idx="621">
                  <c:v>28429</c:v>
                </c:pt>
                <c:pt idx="622">
                  <c:v>28459</c:v>
                </c:pt>
                <c:pt idx="623">
                  <c:v>28490</c:v>
                </c:pt>
                <c:pt idx="624">
                  <c:v>28521</c:v>
                </c:pt>
                <c:pt idx="625">
                  <c:v>28549</c:v>
                </c:pt>
                <c:pt idx="626">
                  <c:v>28580</c:v>
                </c:pt>
                <c:pt idx="627">
                  <c:v>28610</c:v>
                </c:pt>
                <c:pt idx="628">
                  <c:v>28641</c:v>
                </c:pt>
                <c:pt idx="629">
                  <c:v>28671</c:v>
                </c:pt>
                <c:pt idx="630">
                  <c:v>28702</c:v>
                </c:pt>
                <c:pt idx="631">
                  <c:v>28733</c:v>
                </c:pt>
                <c:pt idx="632">
                  <c:v>28763</c:v>
                </c:pt>
                <c:pt idx="633">
                  <c:v>28794</c:v>
                </c:pt>
                <c:pt idx="634">
                  <c:v>28824</c:v>
                </c:pt>
                <c:pt idx="635">
                  <c:v>28855</c:v>
                </c:pt>
                <c:pt idx="636">
                  <c:v>28886</c:v>
                </c:pt>
                <c:pt idx="637">
                  <c:v>28914</c:v>
                </c:pt>
                <c:pt idx="638">
                  <c:v>28945</c:v>
                </c:pt>
                <c:pt idx="639">
                  <c:v>28975</c:v>
                </c:pt>
                <c:pt idx="640">
                  <c:v>29006</c:v>
                </c:pt>
                <c:pt idx="641">
                  <c:v>29036</c:v>
                </c:pt>
                <c:pt idx="642">
                  <c:v>29067</c:v>
                </c:pt>
                <c:pt idx="643">
                  <c:v>29098</c:v>
                </c:pt>
                <c:pt idx="644">
                  <c:v>29128</c:v>
                </c:pt>
                <c:pt idx="645">
                  <c:v>29159</c:v>
                </c:pt>
                <c:pt idx="646">
                  <c:v>29189</c:v>
                </c:pt>
                <c:pt idx="647">
                  <c:v>29220</c:v>
                </c:pt>
                <c:pt idx="648">
                  <c:v>29251</c:v>
                </c:pt>
                <c:pt idx="649">
                  <c:v>29280</c:v>
                </c:pt>
                <c:pt idx="650">
                  <c:v>29311</c:v>
                </c:pt>
                <c:pt idx="651">
                  <c:v>29341</c:v>
                </c:pt>
                <c:pt idx="652">
                  <c:v>29372</c:v>
                </c:pt>
                <c:pt idx="653">
                  <c:v>29402</c:v>
                </c:pt>
                <c:pt idx="654">
                  <c:v>29433</c:v>
                </c:pt>
                <c:pt idx="655">
                  <c:v>29464</c:v>
                </c:pt>
                <c:pt idx="656">
                  <c:v>29494</c:v>
                </c:pt>
                <c:pt idx="657">
                  <c:v>29525</c:v>
                </c:pt>
                <c:pt idx="658">
                  <c:v>29555</c:v>
                </c:pt>
                <c:pt idx="659">
                  <c:v>29586</c:v>
                </c:pt>
                <c:pt idx="660">
                  <c:v>29617</c:v>
                </c:pt>
                <c:pt idx="661">
                  <c:v>29645</c:v>
                </c:pt>
                <c:pt idx="662">
                  <c:v>29676</c:v>
                </c:pt>
                <c:pt idx="663">
                  <c:v>29706</c:v>
                </c:pt>
                <c:pt idx="664">
                  <c:v>29737</c:v>
                </c:pt>
                <c:pt idx="665">
                  <c:v>29767</c:v>
                </c:pt>
                <c:pt idx="666">
                  <c:v>29798</c:v>
                </c:pt>
                <c:pt idx="667">
                  <c:v>29829</c:v>
                </c:pt>
                <c:pt idx="668">
                  <c:v>29859</c:v>
                </c:pt>
                <c:pt idx="669">
                  <c:v>29890</c:v>
                </c:pt>
                <c:pt idx="670">
                  <c:v>29920</c:v>
                </c:pt>
                <c:pt idx="671">
                  <c:v>29951</c:v>
                </c:pt>
                <c:pt idx="672">
                  <c:v>29982</c:v>
                </c:pt>
                <c:pt idx="673">
                  <c:v>30010</c:v>
                </c:pt>
                <c:pt idx="674">
                  <c:v>30041</c:v>
                </c:pt>
                <c:pt idx="675">
                  <c:v>30071</c:v>
                </c:pt>
                <c:pt idx="676">
                  <c:v>30102</c:v>
                </c:pt>
                <c:pt idx="677">
                  <c:v>30132</c:v>
                </c:pt>
                <c:pt idx="678">
                  <c:v>30163</c:v>
                </c:pt>
                <c:pt idx="679">
                  <c:v>30194</c:v>
                </c:pt>
                <c:pt idx="680">
                  <c:v>30224</c:v>
                </c:pt>
                <c:pt idx="681">
                  <c:v>30255</c:v>
                </c:pt>
                <c:pt idx="682">
                  <c:v>30285</c:v>
                </c:pt>
                <c:pt idx="683">
                  <c:v>30316</c:v>
                </c:pt>
                <c:pt idx="684">
                  <c:v>30347</c:v>
                </c:pt>
                <c:pt idx="685">
                  <c:v>30375</c:v>
                </c:pt>
                <c:pt idx="686">
                  <c:v>30406</c:v>
                </c:pt>
                <c:pt idx="687">
                  <c:v>30436</c:v>
                </c:pt>
                <c:pt idx="688">
                  <c:v>30467</c:v>
                </c:pt>
                <c:pt idx="689">
                  <c:v>30497</c:v>
                </c:pt>
                <c:pt idx="690">
                  <c:v>30528</c:v>
                </c:pt>
                <c:pt idx="691">
                  <c:v>30559</c:v>
                </c:pt>
                <c:pt idx="692">
                  <c:v>30589</c:v>
                </c:pt>
                <c:pt idx="693">
                  <c:v>30620</c:v>
                </c:pt>
                <c:pt idx="694">
                  <c:v>30650</c:v>
                </c:pt>
                <c:pt idx="695">
                  <c:v>30681</c:v>
                </c:pt>
                <c:pt idx="696">
                  <c:v>30712</c:v>
                </c:pt>
                <c:pt idx="697">
                  <c:v>30741</c:v>
                </c:pt>
                <c:pt idx="698">
                  <c:v>30772</c:v>
                </c:pt>
                <c:pt idx="699">
                  <c:v>30802</c:v>
                </c:pt>
                <c:pt idx="700">
                  <c:v>30833</c:v>
                </c:pt>
                <c:pt idx="701">
                  <c:v>30863</c:v>
                </c:pt>
                <c:pt idx="702">
                  <c:v>30894</c:v>
                </c:pt>
                <c:pt idx="703">
                  <c:v>30925</c:v>
                </c:pt>
                <c:pt idx="704">
                  <c:v>30955</c:v>
                </c:pt>
                <c:pt idx="705">
                  <c:v>30986</c:v>
                </c:pt>
                <c:pt idx="706">
                  <c:v>31016</c:v>
                </c:pt>
                <c:pt idx="707">
                  <c:v>31047</c:v>
                </c:pt>
                <c:pt idx="708">
                  <c:v>31078</c:v>
                </c:pt>
                <c:pt idx="709">
                  <c:v>31106</c:v>
                </c:pt>
                <c:pt idx="710">
                  <c:v>31137</c:v>
                </c:pt>
                <c:pt idx="711">
                  <c:v>31167</c:v>
                </c:pt>
                <c:pt idx="712">
                  <c:v>31198</c:v>
                </c:pt>
                <c:pt idx="713">
                  <c:v>31228</c:v>
                </c:pt>
                <c:pt idx="714">
                  <c:v>31259</c:v>
                </c:pt>
                <c:pt idx="715">
                  <c:v>31290</c:v>
                </c:pt>
                <c:pt idx="716">
                  <c:v>31320</c:v>
                </c:pt>
                <c:pt idx="717">
                  <c:v>31351</c:v>
                </c:pt>
                <c:pt idx="718">
                  <c:v>31381</c:v>
                </c:pt>
                <c:pt idx="719">
                  <c:v>31412</c:v>
                </c:pt>
                <c:pt idx="720">
                  <c:v>31443</c:v>
                </c:pt>
                <c:pt idx="721">
                  <c:v>31471</c:v>
                </c:pt>
                <c:pt idx="722">
                  <c:v>31502</c:v>
                </c:pt>
                <c:pt idx="723">
                  <c:v>31532</c:v>
                </c:pt>
                <c:pt idx="724">
                  <c:v>31563</c:v>
                </c:pt>
                <c:pt idx="725">
                  <c:v>31593</c:v>
                </c:pt>
                <c:pt idx="726">
                  <c:v>31624</c:v>
                </c:pt>
                <c:pt idx="727">
                  <c:v>31655</c:v>
                </c:pt>
                <c:pt idx="728">
                  <c:v>31685</c:v>
                </c:pt>
                <c:pt idx="729">
                  <c:v>31716</c:v>
                </c:pt>
                <c:pt idx="730">
                  <c:v>31746</c:v>
                </c:pt>
                <c:pt idx="731">
                  <c:v>31777</c:v>
                </c:pt>
                <c:pt idx="732">
                  <c:v>31808</c:v>
                </c:pt>
                <c:pt idx="733">
                  <c:v>31836</c:v>
                </c:pt>
                <c:pt idx="734">
                  <c:v>31867</c:v>
                </c:pt>
                <c:pt idx="735">
                  <c:v>31897</c:v>
                </c:pt>
                <c:pt idx="736">
                  <c:v>31928</c:v>
                </c:pt>
                <c:pt idx="737">
                  <c:v>31958</c:v>
                </c:pt>
                <c:pt idx="738">
                  <c:v>31989</c:v>
                </c:pt>
                <c:pt idx="739">
                  <c:v>32020</c:v>
                </c:pt>
                <c:pt idx="740">
                  <c:v>32050</c:v>
                </c:pt>
                <c:pt idx="741">
                  <c:v>32081</c:v>
                </c:pt>
                <c:pt idx="742">
                  <c:v>32111</c:v>
                </c:pt>
                <c:pt idx="743">
                  <c:v>32142</c:v>
                </c:pt>
                <c:pt idx="744">
                  <c:v>32173</c:v>
                </c:pt>
                <c:pt idx="745">
                  <c:v>32202</c:v>
                </c:pt>
                <c:pt idx="746">
                  <c:v>32233</c:v>
                </c:pt>
                <c:pt idx="747">
                  <c:v>32263</c:v>
                </c:pt>
                <c:pt idx="748">
                  <c:v>32294</c:v>
                </c:pt>
                <c:pt idx="749">
                  <c:v>32324</c:v>
                </c:pt>
                <c:pt idx="750">
                  <c:v>32355</c:v>
                </c:pt>
                <c:pt idx="751">
                  <c:v>32386</c:v>
                </c:pt>
                <c:pt idx="752">
                  <c:v>32416</c:v>
                </c:pt>
                <c:pt idx="753">
                  <c:v>32447</c:v>
                </c:pt>
                <c:pt idx="754">
                  <c:v>32477</c:v>
                </c:pt>
                <c:pt idx="755">
                  <c:v>32508</c:v>
                </c:pt>
                <c:pt idx="756">
                  <c:v>32539</c:v>
                </c:pt>
                <c:pt idx="757">
                  <c:v>32567</c:v>
                </c:pt>
                <c:pt idx="758">
                  <c:v>32598</c:v>
                </c:pt>
                <c:pt idx="759">
                  <c:v>32628</c:v>
                </c:pt>
                <c:pt idx="760">
                  <c:v>32659</c:v>
                </c:pt>
                <c:pt idx="761">
                  <c:v>32689</c:v>
                </c:pt>
                <c:pt idx="762">
                  <c:v>32720</c:v>
                </c:pt>
                <c:pt idx="763">
                  <c:v>32751</c:v>
                </c:pt>
                <c:pt idx="764">
                  <c:v>32781</c:v>
                </c:pt>
                <c:pt idx="765">
                  <c:v>32812</c:v>
                </c:pt>
                <c:pt idx="766">
                  <c:v>32842</c:v>
                </c:pt>
                <c:pt idx="767">
                  <c:v>32873</c:v>
                </c:pt>
                <c:pt idx="768">
                  <c:v>32904</c:v>
                </c:pt>
                <c:pt idx="769">
                  <c:v>32932</c:v>
                </c:pt>
                <c:pt idx="770">
                  <c:v>32963</c:v>
                </c:pt>
                <c:pt idx="771">
                  <c:v>32993</c:v>
                </c:pt>
                <c:pt idx="772">
                  <c:v>33024</c:v>
                </c:pt>
                <c:pt idx="773">
                  <c:v>33054</c:v>
                </c:pt>
                <c:pt idx="774">
                  <c:v>33085</c:v>
                </c:pt>
                <c:pt idx="775">
                  <c:v>33116</c:v>
                </c:pt>
                <c:pt idx="776">
                  <c:v>33146</c:v>
                </c:pt>
                <c:pt idx="777">
                  <c:v>33177</c:v>
                </c:pt>
                <c:pt idx="778">
                  <c:v>33207</c:v>
                </c:pt>
                <c:pt idx="779">
                  <c:v>33238</c:v>
                </c:pt>
                <c:pt idx="780">
                  <c:v>33269</c:v>
                </c:pt>
                <c:pt idx="781">
                  <c:v>33297</c:v>
                </c:pt>
                <c:pt idx="782">
                  <c:v>33328</c:v>
                </c:pt>
                <c:pt idx="783">
                  <c:v>33358</c:v>
                </c:pt>
                <c:pt idx="784">
                  <c:v>33389</c:v>
                </c:pt>
                <c:pt idx="785">
                  <c:v>33419</c:v>
                </c:pt>
                <c:pt idx="786">
                  <c:v>33450</c:v>
                </c:pt>
                <c:pt idx="787">
                  <c:v>33481</c:v>
                </c:pt>
                <c:pt idx="788">
                  <c:v>33511</c:v>
                </c:pt>
                <c:pt idx="789">
                  <c:v>33542</c:v>
                </c:pt>
                <c:pt idx="790">
                  <c:v>33572</c:v>
                </c:pt>
                <c:pt idx="791">
                  <c:v>33603</c:v>
                </c:pt>
                <c:pt idx="792">
                  <c:v>33634</c:v>
                </c:pt>
                <c:pt idx="793">
                  <c:v>33663</c:v>
                </c:pt>
                <c:pt idx="794">
                  <c:v>33694</c:v>
                </c:pt>
                <c:pt idx="795">
                  <c:v>33724</c:v>
                </c:pt>
                <c:pt idx="796">
                  <c:v>33755</c:v>
                </c:pt>
                <c:pt idx="797">
                  <c:v>33785</c:v>
                </c:pt>
                <c:pt idx="798">
                  <c:v>33816</c:v>
                </c:pt>
                <c:pt idx="799">
                  <c:v>33847</c:v>
                </c:pt>
                <c:pt idx="800">
                  <c:v>33877</c:v>
                </c:pt>
                <c:pt idx="801">
                  <c:v>33908</c:v>
                </c:pt>
                <c:pt idx="802">
                  <c:v>33938</c:v>
                </c:pt>
                <c:pt idx="803">
                  <c:v>33969</c:v>
                </c:pt>
                <c:pt idx="804">
                  <c:v>34000</c:v>
                </c:pt>
                <c:pt idx="805">
                  <c:v>34028</c:v>
                </c:pt>
                <c:pt idx="806">
                  <c:v>34059</c:v>
                </c:pt>
                <c:pt idx="807">
                  <c:v>34089</c:v>
                </c:pt>
                <c:pt idx="808">
                  <c:v>34120</c:v>
                </c:pt>
                <c:pt idx="809">
                  <c:v>34150</c:v>
                </c:pt>
                <c:pt idx="810">
                  <c:v>34181</c:v>
                </c:pt>
                <c:pt idx="811">
                  <c:v>34212</c:v>
                </c:pt>
                <c:pt idx="812">
                  <c:v>34242</c:v>
                </c:pt>
                <c:pt idx="813">
                  <c:v>34273</c:v>
                </c:pt>
                <c:pt idx="814">
                  <c:v>34303</c:v>
                </c:pt>
                <c:pt idx="815">
                  <c:v>34334</c:v>
                </c:pt>
                <c:pt idx="816">
                  <c:v>34365</c:v>
                </c:pt>
                <c:pt idx="817">
                  <c:v>34393</c:v>
                </c:pt>
                <c:pt idx="818">
                  <c:v>34424</c:v>
                </c:pt>
                <c:pt idx="819">
                  <c:v>34454</c:v>
                </c:pt>
                <c:pt idx="820">
                  <c:v>34485</c:v>
                </c:pt>
                <c:pt idx="821">
                  <c:v>34515</c:v>
                </c:pt>
                <c:pt idx="822">
                  <c:v>34546</c:v>
                </c:pt>
                <c:pt idx="823">
                  <c:v>34577</c:v>
                </c:pt>
                <c:pt idx="824">
                  <c:v>34607</c:v>
                </c:pt>
                <c:pt idx="825">
                  <c:v>34638</c:v>
                </c:pt>
                <c:pt idx="826">
                  <c:v>34668</c:v>
                </c:pt>
                <c:pt idx="827">
                  <c:v>34699</c:v>
                </c:pt>
                <c:pt idx="828">
                  <c:v>34730</c:v>
                </c:pt>
                <c:pt idx="829">
                  <c:v>34758</c:v>
                </c:pt>
                <c:pt idx="830">
                  <c:v>34789</c:v>
                </c:pt>
                <c:pt idx="831">
                  <c:v>34819</c:v>
                </c:pt>
                <c:pt idx="832">
                  <c:v>34850</c:v>
                </c:pt>
                <c:pt idx="833">
                  <c:v>34880</c:v>
                </c:pt>
                <c:pt idx="834">
                  <c:v>34911</c:v>
                </c:pt>
                <c:pt idx="835">
                  <c:v>34942</c:v>
                </c:pt>
                <c:pt idx="836">
                  <c:v>34972</c:v>
                </c:pt>
                <c:pt idx="837">
                  <c:v>35003</c:v>
                </c:pt>
                <c:pt idx="838">
                  <c:v>35033</c:v>
                </c:pt>
                <c:pt idx="839">
                  <c:v>35064</c:v>
                </c:pt>
                <c:pt idx="840">
                  <c:v>35095</c:v>
                </c:pt>
                <c:pt idx="841">
                  <c:v>35124</c:v>
                </c:pt>
                <c:pt idx="842">
                  <c:v>35155</c:v>
                </c:pt>
                <c:pt idx="843">
                  <c:v>35185</c:v>
                </c:pt>
                <c:pt idx="844">
                  <c:v>35216</c:v>
                </c:pt>
                <c:pt idx="845">
                  <c:v>35246</c:v>
                </c:pt>
                <c:pt idx="846">
                  <c:v>35277</c:v>
                </c:pt>
                <c:pt idx="847">
                  <c:v>35308</c:v>
                </c:pt>
                <c:pt idx="848">
                  <c:v>35338</c:v>
                </c:pt>
                <c:pt idx="849">
                  <c:v>35369</c:v>
                </c:pt>
                <c:pt idx="850">
                  <c:v>35399</c:v>
                </c:pt>
                <c:pt idx="851">
                  <c:v>35430</c:v>
                </c:pt>
                <c:pt idx="852">
                  <c:v>35461</c:v>
                </c:pt>
                <c:pt idx="853">
                  <c:v>35489</c:v>
                </c:pt>
                <c:pt idx="854">
                  <c:v>35520</c:v>
                </c:pt>
                <c:pt idx="855">
                  <c:v>35550</c:v>
                </c:pt>
                <c:pt idx="856">
                  <c:v>35581</c:v>
                </c:pt>
                <c:pt idx="857">
                  <c:v>35611</c:v>
                </c:pt>
                <c:pt idx="858">
                  <c:v>35642</c:v>
                </c:pt>
                <c:pt idx="859">
                  <c:v>35673</c:v>
                </c:pt>
                <c:pt idx="860">
                  <c:v>35703</c:v>
                </c:pt>
                <c:pt idx="861">
                  <c:v>35734</c:v>
                </c:pt>
                <c:pt idx="862">
                  <c:v>35764</c:v>
                </c:pt>
                <c:pt idx="863">
                  <c:v>35795</c:v>
                </c:pt>
                <c:pt idx="864">
                  <c:v>35826</c:v>
                </c:pt>
                <c:pt idx="865">
                  <c:v>35854</c:v>
                </c:pt>
                <c:pt idx="866">
                  <c:v>35885</c:v>
                </c:pt>
                <c:pt idx="867">
                  <c:v>35915</c:v>
                </c:pt>
                <c:pt idx="868">
                  <c:v>35946</c:v>
                </c:pt>
                <c:pt idx="869">
                  <c:v>35976</c:v>
                </c:pt>
                <c:pt idx="870">
                  <c:v>36007</c:v>
                </c:pt>
                <c:pt idx="871">
                  <c:v>36038</c:v>
                </c:pt>
                <c:pt idx="872">
                  <c:v>36068</c:v>
                </c:pt>
                <c:pt idx="873">
                  <c:v>36099</c:v>
                </c:pt>
                <c:pt idx="874">
                  <c:v>36129</c:v>
                </c:pt>
                <c:pt idx="875">
                  <c:v>36160</c:v>
                </c:pt>
                <c:pt idx="876">
                  <c:v>36191</c:v>
                </c:pt>
                <c:pt idx="877">
                  <c:v>36219</c:v>
                </c:pt>
                <c:pt idx="878">
                  <c:v>36250</c:v>
                </c:pt>
                <c:pt idx="879">
                  <c:v>36280</c:v>
                </c:pt>
                <c:pt idx="880">
                  <c:v>36311</c:v>
                </c:pt>
                <c:pt idx="881">
                  <c:v>36341</c:v>
                </c:pt>
                <c:pt idx="882">
                  <c:v>36372</c:v>
                </c:pt>
                <c:pt idx="883">
                  <c:v>36403</c:v>
                </c:pt>
                <c:pt idx="884">
                  <c:v>36433</c:v>
                </c:pt>
                <c:pt idx="885">
                  <c:v>36464</c:v>
                </c:pt>
                <c:pt idx="886">
                  <c:v>36494</c:v>
                </c:pt>
                <c:pt idx="887">
                  <c:v>36525</c:v>
                </c:pt>
                <c:pt idx="888">
                  <c:v>36556</c:v>
                </c:pt>
                <c:pt idx="889">
                  <c:v>36585</c:v>
                </c:pt>
                <c:pt idx="890">
                  <c:v>36616</c:v>
                </c:pt>
                <c:pt idx="891">
                  <c:v>36646</c:v>
                </c:pt>
                <c:pt idx="892">
                  <c:v>36677</c:v>
                </c:pt>
                <c:pt idx="893">
                  <c:v>36707</c:v>
                </c:pt>
                <c:pt idx="894">
                  <c:v>36738</c:v>
                </c:pt>
                <c:pt idx="895">
                  <c:v>36769</c:v>
                </c:pt>
                <c:pt idx="896">
                  <c:v>36799</c:v>
                </c:pt>
                <c:pt idx="897">
                  <c:v>36830</c:v>
                </c:pt>
                <c:pt idx="898">
                  <c:v>36860</c:v>
                </c:pt>
                <c:pt idx="899">
                  <c:v>36891</c:v>
                </c:pt>
                <c:pt idx="900">
                  <c:v>36922</c:v>
                </c:pt>
                <c:pt idx="901">
                  <c:v>36950</c:v>
                </c:pt>
                <c:pt idx="902">
                  <c:v>36981</c:v>
                </c:pt>
                <c:pt idx="903">
                  <c:v>37011</c:v>
                </c:pt>
                <c:pt idx="904">
                  <c:v>37042</c:v>
                </c:pt>
                <c:pt idx="905">
                  <c:v>37072</c:v>
                </c:pt>
                <c:pt idx="906">
                  <c:v>37103</c:v>
                </c:pt>
                <c:pt idx="907">
                  <c:v>37134</c:v>
                </c:pt>
                <c:pt idx="908">
                  <c:v>37164</c:v>
                </c:pt>
                <c:pt idx="909">
                  <c:v>37195</c:v>
                </c:pt>
                <c:pt idx="910">
                  <c:v>37225</c:v>
                </c:pt>
                <c:pt idx="911">
                  <c:v>37256</c:v>
                </c:pt>
                <c:pt idx="912">
                  <c:v>37287</c:v>
                </c:pt>
                <c:pt idx="913">
                  <c:v>37315</c:v>
                </c:pt>
                <c:pt idx="914">
                  <c:v>37346</c:v>
                </c:pt>
                <c:pt idx="915">
                  <c:v>37376</c:v>
                </c:pt>
                <c:pt idx="916">
                  <c:v>37407</c:v>
                </c:pt>
                <c:pt idx="917">
                  <c:v>37437</c:v>
                </c:pt>
                <c:pt idx="918">
                  <c:v>37468</c:v>
                </c:pt>
                <c:pt idx="919">
                  <c:v>37499</c:v>
                </c:pt>
                <c:pt idx="920">
                  <c:v>37529</c:v>
                </c:pt>
                <c:pt idx="921">
                  <c:v>37560</c:v>
                </c:pt>
                <c:pt idx="922">
                  <c:v>37590</c:v>
                </c:pt>
                <c:pt idx="923">
                  <c:v>37621</c:v>
                </c:pt>
                <c:pt idx="924">
                  <c:v>37652</c:v>
                </c:pt>
                <c:pt idx="925">
                  <c:v>37680</c:v>
                </c:pt>
                <c:pt idx="926">
                  <c:v>37711</c:v>
                </c:pt>
                <c:pt idx="927">
                  <c:v>37741</c:v>
                </c:pt>
                <c:pt idx="928">
                  <c:v>37772</c:v>
                </c:pt>
                <c:pt idx="929">
                  <c:v>37802</c:v>
                </c:pt>
                <c:pt idx="930">
                  <c:v>37833</c:v>
                </c:pt>
                <c:pt idx="931">
                  <c:v>37864</c:v>
                </c:pt>
                <c:pt idx="932">
                  <c:v>37894</c:v>
                </c:pt>
                <c:pt idx="933">
                  <c:v>37925</c:v>
                </c:pt>
                <c:pt idx="934">
                  <c:v>37955</c:v>
                </c:pt>
                <c:pt idx="935">
                  <c:v>37986</c:v>
                </c:pt>
                <c:pt idx="936">
                  <c:v>38017</c:v>
                </c:pt>
                <c:pt idx="937">
                  <c:v>38046</c:v>
                </c:pt>
                <c:pt idx="938">
                  <c:v>38077</c:v>
                </c:pt>
                <c:pt idx="939">
                  <c:v>38107</c:v>
                </c:pt>
                <c:pt idx="940">
                  <c:v>38138</c:v>
                </c:pt>
                <c:pt idx="941">
                  <c:v>38168</c:v>
                </c:pt>
                <c:pt idx="942">
                  <c:v>38199</c:v>
                </c:pt>
                <c:pt idx="943">
                  <c:v>38230</c:v>
                </c:pt>
                <c:pt idx="944">
                  <c:v>38260</c:v>
                </c:pt>
                <c:pt idx="945">
                  <c:v>38291</c:v>
                </c:pt>
                <c:pt idx="946">
                  <c:v>38321</c:v>
                </c:pt>
                <c:pt idx="947">
                  <c:v>38352</c:v>
                </c:pt>
                <c:pt idx="948">
                  <c:v>38383</c:v>
                </c:pt>
                <c:pt idx="949">
                  <c:v>38411</c:v>
                </c:pt>
                <c:pt idx="950">
                  <c:v>38442</c:v>
                </c:pt>
                <c:pt idx="951">
                  <c:v>38472</c:v>
                </c:pt>
                <c:pt idx="952">
                  <c:v>38503</c:v>
                </c:pt>
                <c:pt idx="953">
                  <c:v>38533</c:v>
                </c:pt>
                <c:pt idx="954">
                  <c:v>38564</c:v>
                </c:pt>
                <c:pt idx="955">
                  <c:v>38595</c:v>
                </c:pt>
                <c:pt idx="956">
                  <c:v>38625</c:v>
                </c:pt>
                <c:pt idx="957">
                  <c:v>38656</c:v>
                </c:pt>
                <c:pt idx="958">
                  <c:v>38686</c:v>
                </c:pt>
                <c:pt idx="959">
                  <c:v>38717</c:v>
                </c:pt>
                <c:pt idx="960">
                  <c:v>38748</c:v>
                </c:pt>
                <c:pt idx="961">
                  <c:v>38776</c:v>
                </c:pt>
                <c:pt idx="962">
                  <c:v>38807</c:v>
                </c:pt>
                <c:pt idx="963">
                  <c:v>38837</c:v>
                </c:pt>
                <c:pt idx="964">
                  <c:v>38868</c:v>
                </c:pt>
                <c:pt idx="965">
                  <c:v>38898</c:v>
                </c:pt>
                <c:pt idx="966">
                  <c:v>38929</c:v>
                </c:pt>
                <c:pt idx="967">
                  <c:v>38960</c:v>
                </c:pt>
                <c:pt idx="968">
                  <c:v>38990</c:v>
                </c:pt>
                <c:pt idx="969">
                  <c:v>39021</c:v>
                </c:pt>
                <c:pt idx="970">
                  <c:v>39051</c:v>
                </c:pt>
                <c:pt idx="971">
                  <c:v>39082</c:v>
                </c:pt>
                <c:pt idx="972">
                  <c:v>39113</c:v>
                </c:pt>
                <c:pt idx="973">
                  <c:v>39141</c:v>
                </c:pt>
                <c:pt idx="974">
                  <c:v>39172</c:v>
                </c:pt>
                <c:pt idx="975">
                  <c:v>39202</c:v>
                </c:pt>
                <c:pt idx="976">
                  <c:v>39233</c:v>
                </c:pt>
                <c:pt idx="977">
                  <c:v>39263</c:v>
                </c:pt>
                <c:pt idx="978">
                  <c:v>39294</c:v>
                </c:pt>
                <c:pt idx="979">
                  <c:v>39325</c:v>
                </c:pt>
                <c:pt idx="980">
                  <c:v>39355</c:v>
                </c:pt>
                <c:pt idx="981">
                  <c:v>39386</c:v>
                </c:pt>
                <c:pt idx="982">
                  <c:v>39416</c:v>
                </c:pt>
                <c:pt idx="983">
                  <c:v>39447</c:v>
                </c:pt>
                <c:pt idx="984">
                  <c:v>39478</c:v>
                </c:pt>
                <c:pt idx="985">
                  <c:v>39507</c:v>
                </c:pt>
                <c:pt idx="986">
                  <c:v>39538</c:v>
                </c:pt>
                <c:pt idx="987">
                  <c:v>39568</c:v>
                </c:pt>
                <c:pt idx="988">
                  <c:v>39599</c:v>
                </c:pt>
                <c:pt idx="989">
                  <c:v>39629</c:v>
                </c:pt>
                <c:pt idx="990">
                  <c:v>39660</c:v>
                </c:pt>
                <c:pt idx="991">
                  <c:v>39691</c:v>
                </c:pt>
                <c:pt idx="992">
                  <c:v>39721</c:v>
                </c:pt>
                <c:pt idx="993">
                  <c:v>39752</c:v>
                </c:pt>
                <c:pt idx="994">
                  <c:v>39782</c:v>
                </c:pt>
                <c:pt idx="995">
                  <c:v>39813</c:v>
                </c:pt>
                <c:pt idx="996">
                  <c:v>39844</c:v>
                </c:pt>
                <c:pt idx="997">
                  <c:v>39872</c:v>
                </c:pt>
                <c:pt idx="998">
                  <c:v>39903</c:v>
                </c:pt>
                <c:pt idx="999">
                  <c:v>39933</c:v>
                </c:pt>
                <c:pt idx="1000">
                  <c:v>39964</c:v>
                </c:pt>
                <c:pt idx="1001">
                  <c:v>39994</c:v>
                </c:pt>
                <c:pt idx="1002">
                  <c:v>40025</c:v>
                </c:pt>
                <c:pt idx="1003">
                  <c:v>40056</c:v>
                </c:pt>
                <c:pt idx="1004">
                  <c:v>40086</c:v>
                </c:pt>
                <c:pt idx="1005">
                  <c:v>40117</c:v>
                </c:pt>
                <c:pt idx="1006">
                  <c:v>40147</c:v>
                </c:pt>
                <c:pt idx="1007">
                  <c:v>40178</c:v>
                </c:pt>
                <c:pt idx="1008">
                  <c:v>40209</c:v>
                </c:pt>
                <c:pt idx="1009">
                  <c:v>40237</c:v>
                </c:pt>
                <c:pt idx="1010">
                  <c:v>40268</c:v>
                </c:pt>
                <c:pt idx="1011">
                  <c:v>40298</c:v>
                </c:pt>
                <c:pt idx="1012">
                  <c:v>40329</c:v>
                </c:pt>
                <c:pt idx="1013">
                  <c:v>40359</c:v>
                </c:pt>
                <c:pt idx="1014">
                  <c:v>40390</c:v>
                </c:pt>
                <c:pt idx="1015">
                  <c:v>40421</c:v>
                </c:pt>
                <c:pt idx="1016">
                  <c:v>40451</c:v>
                </c:pt>
                <c:pt idx="1017">
                  <c:v>40482</c:v>
                </c:pt>
                <c:pt idx="1018">
                  <c:v>40512</c:v>
                </c:pt>
                <c:pt idx="1019">
                  <c:v>40543</c:v>
                </c:pt>
                <c:pt idx="1020">
                  <c:v>40574</c:v>
                </c:pt>
                <c:pt idx="1021">
                  <c:v>40602</c:v>
                </c:pt>
                <c:pt idx="1022">
                  <c:v>40633</c:v>
                </c:pt>
                <c:pt idx="1023">
                  <c:v>40663</c:v>
                </c:pt>
                <c:pt idx="1024">
                  <c:v>40694</c:v>
                </c:pt>
                <c:pt idx="1025">
                  <c:v>40724</c:v>
                </c:pt>
                <c:pt idx="1026">
                  <c:v>40755</c:v>
                </c:pt>
                <c:pt idx="1027">
                  <c:v>40786</c:v>
                </c:pt>
                <c:pt idx="1028">
                  <c:v>40816</c:v>
                </c:pt>
                <c:pt idx="1029">
                  <c:v>40847</c:v>
                </c:pt>
                <c:pt idx="1030">
                  <c:v>40877</c:v>
                </c:pt>
                <c:pt idx="1031">
                  <c:v>40908</c:v>
                </c:pt>
                <c:pt idx="1032">
                  <c:v>40939</c:v>
                </c:pt>
                <c:pt idx="1033">
                  <c:v>40968</c:v>
                </c:pt>
                <c:pt idx="1034">
                  <c:v>40999</c:v>
                </c:pt>
                <c:pt idx="1035">
                  <c:v>41029</c:v>
                </c:pt>
                <c:pt idx="1036">
                  <c:v>41060</c:v>
                </c:pt>
                <c:pt idx="1037">
                  <c:v>41090</c:v>
                </c:pt>
                <c:pt idx="1038">
                  <c:v>41121</c:v>
                </c:pt>
                <c:pt idx="1039">
                  <c:v>41152</c:v>
                </c:pt>
                <c:pt idx="1040">
                  <c:v>41182</c:v>
                </c:pt>
                <c:pt idx="1041">
                  <c:v>41213</c:v>
                </c:pt>
                <c:pt idx="1042">
                  <c:v>41243</c:v>
                </c:pt>
                <c:pt idx="1043">
                  <c:v>41274</c:v>
                </c:pt>
                <c:pt idx="1044">
                  <c:v>41305</c:v>
                </c:pt>
                <c:pt idx="1045">
                  <c:v>41333</c:v>
                </c:pt>
                <c:pt idx="1046">
                  <c:v>41364</c:v>
                </c:pt>
                <c:pt idx="1047">
                  <c:v>41394</c:v>
                </c:pt>
                <c:pt idx="1048">
                  <c:v>41425</c:v>
                </c:pt>
                <c:pt idx="1049">
                  <c:v>41455</c:v>
                </c:pt>
                <c:pt idx="1050">
                  <c:v>41486</c:v>
                </c:pt>
                <c:pt idx="1051">
                  <c:v>41517</c:v>
                </c:pt>
                <c:pt idx="1052">
                  <c:v>41547</c:v>
                </c:pt>
                <c:pt idx="1053">
                  <c:v>41578</c:v>
                </c:pt>
                <c:pt idx="1054">
                  <c:v>41608</c:v>
                </c:pt>
                <c:pt idx="1055">
                  <c:v>41639</c:v>
                </c:pt>
                <c:pt idx="1056">
                  <c:v>41670</c:v>
                </c:pt>
                <c:pt idx="1057">
                  <c:v>41698</c:v>
                </c:pt>
                <c:pt idx="1058">
                  <c:v>41729</c:v>
                </c:pt>
                <c:pt idx="1059">
                  <c:v>41759</c:v>
                </c:pt>
                <c:pt idx="1060">
                  <c:v>41790</c:v>
                </c:pt>
                <c:pt idx="1061">
                  <c:v>41820</c:v>
                </c:pt>
                <c:pt idx="1062">
                  <c:v>41851</c:v>
                </c:pt>
                <c:pt idx="1063">
                  <c:v>41882</c:v>
                </c:pt>
                <c:pt idx="1064">
                  <c:v>41912</c:v>
                </c:pt>
                <c:pt idx="1065">
                  <c:v>41943</c:v>
                </c:pt>
                <c:pt idx="1066">
                  <c:v>41973</c:v>
                </c:pt>
                <c:pt idx="1067">
                  <c:v>42004</c:v>
                </c:pt>
                <c:pt idx="1068">
                  <c:v>42035</c:v>
                </c:pt>
                <c:pt idx="1069">
                  <c:v>42063</c:v>
                </c:pt>
                <c:pt idx="1070">
                  <c:v>42094</c:v>
                </c:pt>
                <c:pt idx="1071">
                  <c:v>42124</c:v>
                </c:pt>
                <c:pt idx="1072">
                  <c:v>42155</c:v>
                </c:pt>
                <c:pt idx="1073">
                  <c:v>42185</c:v>
                </c:pt>
                <c:pt idx="1074">
                  <c:v>42216</c:v>
                </c:pt>
                <c:pt idx="1075">
                  <c:v>42247</c:v>
                </c:pt>
                <c:pt idx="1076">
                  <c:v>42277</c:v>
                </c:pt>
                <c:pt idx="1077">
                  <c:v>42308</c:v>
                </c:pt>
                <c:pt idx="1078">
                  <c:v>42338</c:v>
                </c:pt>
                <c:pt idx="1079">
                  <c:v>42369</c:v>
                </c:pt>
                <c:pt idx="1080">
                  <c:v>42400</c:v>
                </c:pt>
                <c:pt idx="1081">
                  <c:v>42429</c:v>
                </c:pt>
                <c:pt idx="1082">
                  <c:v>42460</c:v>
                </c:pt>
                <c:pt idx="1083">
                  <c:v>42490</c:v>
                </c:pt>
                <c:pt idx="1084">
                  <c:v>42521</c:v>
                </c:pt>
                <c:pt idx="1085">
                  <c:v>42551</c:v>
                </c:pt>
                <c:pt idx="1086">
                  <c:v>42582</c:v>
                </c:pt>
                <c:pt idx="1087">
                  <c:v>42613</c:v>
                </c:pt>
                <c:pt idx="1088">
                  <c:v>42643</c:v>
                </c:pt>
                <c:pt idx="1089">
                  <c:v>42674</c:v>
                </c:pt>
                <c:pt idx="1090">
                  <c:v>42704</c:v>
                </c:pt>
                <c:pt idx="1091">
                  <c:v>42735</c:v>
                </c:pt>
                <c:pt idx="1092">
                  <c:v>42766</c:v>
                </c:pt>
                <c:pt idx="1093">
                  <c:v>42794</c:v>
                </c:pt>
                <c:pt idx="1094">
                  <c:v>42825</c:v>
                </c:pt>
                <c:pt idx="1095">
                  <c:v>42855</c:v>
                </c:pt>
                <c:pt idx="1096">
                  <c:v>42886</c:v>
                </c:pt>
                <c:pt idx="1097">
                  <c:v>42916</c:v>
                </c:pt>
                <c:pt idx="1098">
                  <c:v>42947</c:v>
                </c:pt>
                <c:pt idx="1099">
                  <c:v>42978</c:v>
                </c:pt>
                <c:pt idx="1100">
                  <c:v>43008</c:v>
                </c:pt>
                <c:pt idx="1101">
                  <c:v>43039</c:v>
                </c:pt>
                <c:pt idx="1102">
                  <c:v>43069</c:v>
                </c:pt>
                <c:pt idx="1103">
                  <c:v>43100</c:v>
                </c:pt>
                <c:pt idx="1104">
                  <c:v>43131</c:v>
                </c:pt>
                <c:pt idx="1105">
                  <c:v>43159</c:v>
                </c:pt>
                <c:pt idx="1106">
                  <c:v>43190</c:v>
                </c:pt>
                <c:pt idx="1107">
                  <c:v>43220</c:v>
                </c:pt>
                <c:pt idx="1108">
                  <c:v>43251</c:v>
                </c:pt>
                <c:pt idx="1109">
                  <c:v>43281</c:v>
                </c:pt>
                <c:pt idx="1110">
                  <c:v>43312</c:v>
                </c:pt>
                <c:pt idx="1111">
                  <c:v>43343</c:v>
                </c:pt>
                <c:pt idx="1112">
                  <c:v>43373</c:v>
                </c:pt>
                <c:pt idx="1113">
                  <c:v>43404</c:v>
                </c:pt>
                <c:pt idx="1114">
                  <c:v>43434</c:v>
                </c:pt>
                <c:pt idx="1115">
                  <c:v>43465</c:v>
                </c:pt>
                <c:pt idx="1116">
                  <c:v>43496</c:v>
                </c:pt>
                <c:pt idx="1117">
                  <c:v>43524</c:v>
                </c:pt>
                <c:pt idx="1118">
                  <c:v>43555</c:v>
                </c:pt>
                <c:pt idx="1119">
                  <c:v>43585</c:v>
                </c:pt>
                <c:pt idx="1120">
                  <c:v>43616</c:v>
                </c:pt>
                <c:pt idx="1121">
                  <c:v>43646</c:v>
                </c:pt>
                <c:pt idx="1122">
                  <c:v>43677</c:v>
                </c:pt>
                <c:pt idx="1123">
                  <c:v>43708</c:v>
                </c:pt>
                <c:pt idx="1124">
                  <c:v>43738</c:v>
                </c:pt>
                <c:pt idx="1125">
                  <c:v>43769</c:v>
                </c:pt>
                <c:pt idx="1126">
                  <c:v>43799</c:v>
                </c:pt>
                <c:pt idx="1127">
                  <c:v>43830</c:v>
                </c:pt>
                <c:pt idx="1128">
                  <c:v>43861</c:v>
                </c:pt>
                <c:pt idx="1129">
                  <c:v>43890</c:v>
                </c:pt>
                <c:pt idx="1130">
                  <c:v>43921</c:v>
                </c:pt>
              </c:numCache>
            </c:numRef>
          </c:cat>
          <c:val>
            <c:numRef>
              <c:f>cprod!$J$4:$J$1134</c:f>
              <c:numCache>
                <c:formatCode>General</c:formatCode>
                <c:ptCount val="1131"/>
                <c:pt idx="0">
                  <c:v>1.0027235999999999</c:v>
                </c:pt>
                <c:pt idx="1">
                  <c:v>0.98086342299999996</c:v>
                </c:pt>
                <c:pt idx="2">
                  <c:v>0.94864147099999996</c:v>
                </c:pt>
                <c:pt idx="3">
                  <c:v>0.96644804100000004</c:v>
                </c:pt>
                <c:pt idx="4">
                  <c:v>0.97716362999999995</c:v>
                </c:pt>
                <c:pt idx="5">
                  <c:v>1.005012794</c:v>
                </c:pt>
                <c:pt idx="6">
                  <c:v>1.0344291160000001</c:v>
                </c:pt>
                <c:pt idx="7">
                  <c:v>1.0502341589999999</c:v>
                </c:pt>
                <c:pt idx="8">
                  <c:v>1.0681954730000001</c:v>
                </c:pt>
                <c:pt idx="9">
                  <c:v>1.0523208070000001</c:v>
                </c:pt>
                <c:pt idx="10">
                  <c:v>1.076084947</c:v>
                </c:pt>
                <c:pt idx="11">
                  <c:v>1.0925669090000001</c:v>
                </c:pt>
                <c:pt idx="12">
                  <c:v>1.082410407</c:v>
                </c:pt>
                <c:pt idx="13">
                  <c:v>1.118975313</c:v>
                </c:pt>
                <c:pt idx="14">
                  <c:v>1.1265048980000001</c:v>
                </c:pt>
                <c:pt idx="15">
                  <c:v>1.140794613</c:v>
                </c:pt>
                <c:pt idx="16">
                  <c:v>1.183265027</c:v>
                </c:pt>
                <c:pt idx="17">
                  <c:v>1.179897218</c:v>
                </c:pt>
                <c:pt idx="18">
                  <c:v>1.2293726679999999</c:v>
                </c:pt>
                <c:pt idx="19">
                  <c:v>1.2701150619999999</c:v>
                </c:pt>
                <c:pt idx="20">
                  <c:v>1.3074950569999999</c:v>
                </c:pt>
                <c:pt idx="21">
                  <c:v>1.266328575</c:v>
                </c:pt>
                <c:pt idx="22">
                  <c:v>1.325314919</c:v>
                </c:pt>
                <c:pt idx="23">
                  <c:v>1.349444133</c:v>
                </c:pt>
                <c:pt idx="24">
                  <c:v>1.348724609</c:v>
                </c:pt>
                <c:pt idx="25">
                  <c:v>1.338397965</c:v>
                </c:pt>
                <c:pt idx="26">
                  <c:v>1.4273561910000001</c:v>
                </c:pt>
                <c:pt idx="27">
                  <c:v>1.456754876</c:v>
                </c:pt>
                <c:pt idx="28">
                  <c:v>1.47364187</c:v>
                </c:pt>
                <c:pt idx="29">
                  <c:v>1.440576294</c:v>
                </c:pt>
                <c:pt idx="30">
                  <c:v>1.447580375</c:v>
                </c:pt>
                <c:pt idx="31">
                  <c:v>1.520218222</c:v>
                </c:pt>
                <c:pt idx="32">
                  <c:v>1.545499451</c:v>
                </c:pt>
                <c:pt idx="33">
                  <c:v>1.5631088710000001</c:v>
                </c:pt>
                <c:pt idx="34">
                  <c:v>1.685414325</c:v>
                </c:pt>
                <c:pt idx="35">
                  <c:v>1.6899130330000001</c:v>
                </c:pt>
                <c:pt idx="36">
                  <c:v>1.747115913</c:v>
                </c:pt>
                <c:pt idx="37">
                  <c:v>1.743793248</c:v>
                </c:pt>
                <c:pt idx="38">
                  <c:v>1.742885778</c:v>
                </c:pt>
                <c:pt idx="39">
                  <c:v>1.76749672</c:v>
                </c:pt>
                <c:pt idx="40">
                  <c:v>1.7247335500000001</c:v>
                </c:pt>
                <c:pt idx="41">
                  <c:v>1.8500571750000001</c:v>
                </c:pt>
                <c:pt idx="42">
                  <c:v>1.9071991500000001</c:v>
                </c:pt>
                <c:pt idx="43">
                  <c:v>2.0288773120000001</c:v>
                </c:pt>
                <c:pt idx="44">
                  <c:v>1.9697895059999999</c:v>
                </c:pt>
                <c:pt idx="45">
                  <c:v>1.749877084</c:v>
                </c:pt>
                <c:pt idx="46">
                  <c:v>1.6316308900000001</c:v>
                </c:pt>
                <c:pt idx="47">
                  <c:v>1.662085934</c:v>
                </c:pt>
                <c:pt idx="48">
                  <c:v>1.7230402760000001</c:v>
                </c:pt>
                <c:pt idx="49">
                  <c:v>1.7562677289999999</c:v>
                </c:pt>
                <c:pt idx="50">
                  <c:v>1.8530991990000001</c:v>
                </c:pt>
                <c:pt idx="51">
                  <c:v>1.8390212050000001</c:v>
                </c:pt>
                <c:pt idx="52">
                  <c:v>1.8328652649999999</c:v>
                </c:pt>
                <c:pt idx="53">
                  <c:v>1.664535286</c:v>
                </c:pt>
                <c:pt idx="54">
                  <c:v>1.706693969</c:v>
                </c:pt>
                <c:pt idx="55">
                  <c:v>1.722672038</c:v>
                </c:pt>
                <c:pt idx="56">
                  <c:v>1.5944669950000001</c:v>
                </c:pt>
                <c:pt idx="57">
                  <c:v>1.517474011</c:v>
                </c:pt>
                <c:pt idx="58">
                  <c:v>1.513687306</c:v>
                </c:pt>
                <c:pt idx="59">
                  <c:v>1.4510185330000001</c:v>
                </c:pt>
                <c:pt idx="60">
                  <c:v>1.4906046399999999</c:v>
                </c:pt>
                <c:pt idx="61">
                  <c:v>1.60320402</c:v>
                </c:pt>
                <c:pt idx="62">
                  <c:v>1.5416124490000001</c:v>
                </c:pt>
                <c:pt idx="63">
                  <c:v>1.460299483</c:v>
                </c:pt>
                <c:pt idx="64">
                  <c:v>1.355211368</c:v>
                </c:pt>
                <c:pt idx="65">
                  <c:v>1.459130872</c:v>
                </c:pt>
                <c:pt idx="66">
                  <c:v>1.39692433</c:v>
                </c:pt>
                <c:pt idx="67">
                  <c:v>1.413114124</c:v>
                </c:pt>
                <c:pt idx="68">
                  <c:v>1.154674204</c:v>
                </c:pt>
                <c:pt idx="69">
                  <c:v>1.211889234</c:v>
                </c:pt>
                <c:pt idx="70">
                  <c:v>1.156244128</c:v>
                </c:pt>
                <c:pt idx="71">
                  <c:v>1.0517612839999999</c:v>
                </c:pt>
                <c:pt idx="72">
                  <c:v>1.0333255910000001</c:v>
                </c:pt>
                <c:pt idx="73">
                  <c:v>1.0739786870000001</c:v>
                </c:pt>
                <c:pt idx="74">
                  <c:v>1.0027012989999999</c:v>
                </c:pt>
                <c:pt idx="75">
                  <c:v>0.89030931199999996</c:v>
                </c:pt>
                <c:pt idx="76">
                  <c:v>0.76982161599999999</c:v>
                </c:pt>
                <c:pt idx="77">
                  <c:v>0.77210752500000002</c:v>
                </c:pt>
                <c:pt idx="78">
                  <c:v>0.95255152399999998</c:v>
                </c:pt>
                <c:pt idx="79">
                  <c:v>1.178377295</c:v>
                </c:pt>
                <c:pt idx="80">
                  <c:v>1.1552224170000001</c:v>
                </c:pt>
                <c:pt idx="81">
                  <c:v>1.0638098979999999</c:v>
                </c:pt>
                <c:pt idx="82">
                  <c:v>1.0385510090000001</c:v>
                </c:pt>
                <c:pt idx="83">
                  <c:v>1.07863347</c:v>
                </c:pt>
                <c:pt idx="84">
                  <c:v>1.083600361</c:v>
                </c:pt>
                <c:pt idx="85">
                  <c:v>0.96832283699999999</c:v>
                </c:pt>
                <c:pt idx="86">
                  <c:v>0.99268738899999998</c:v>
                </c:pt>
                <c:pt idx="87">
                  <c:v>1.248464214</c:v>
                </c:pt>
                <c:pt idx="88">
                  <c:v>1.384446187</c:v>
                </c:pt>
                <c:pt idx="89">
                  <c:v>1.496026182</c:v>
                </c:pt>
                <c:pt idx="90">
                  <c:v>1.4183414320000001</c:v>
                </c:pt>
                <c:pt idx="91">
                  <c:v>1.5250968709999999</c:v>
                </c:pt>
                <c:pt idx="92">
                  <c:v>1.424356902</c:v>
                </c:pt>
                <c:pt idx="93">
                  <c:v>1.349925993</c:v>
                </c:pt>
                <c:pt idx="94">
                  <c:v>1.4426602390000001</c:v>
                </c:pt>
                <c:pt idx="95">
                  <c:v>1.4499520210000001</c:v>
                </c:pt>
                <c:pt idx="96">
                  <c:v>1.550496044</c:v>
                </c:pt>
                <c:pt idx="97">
                  <c:v>1.5237682829999999</c:v>
                </c:pt>
                <c:pt idx="98">
                  <c:v>1.535312351</c:v>
                </c:pt>
                <c:pt idx="99">
                  <c:v>1.523349812</c:v>
                </c:pt>
                <c:pt idx="100">
                  <c:v>1.463354203</c:v>
                </c:pt>
                <c:pt idx="101">
                  <c:v>1.488763007</c:v>
                </c:pt>
                <c:pt idx="102">
                  <c:v>1.386279539</c:v>
                </c:pt>
                <c:pt idx="103">
                  <c:v>1.431971313</c:v>
                </c:pt>
                <c:pt idx="104">
                  <c:v>1.4212438430000001</c:v>
                </c:pt>
                <c:pt idx="105">
                  <c:v>1.4076672690000001</c:v>
                </c:pt>
                <c:pt idx="106">
                  <c:v>1.489853922</c:v>
                </c:pt>
                <c:pt idx="107">
                  <c:v>1.4963520690000001</c:v>
                </c:pt>
                <c:pt idx="108">
                  <c:v>1.4663397359999999</c:v>
                </c:pt>
                <c:pt idx="109">
                  <c:v>1.442535176</c:v>
                </c:pt>
                <c:pt idx="110">
                  <c:v>1.4249858710000001</c:v>
                </c:pt>
                <c:pt idx="111">
                  <c:v>1.514858874</c:v>
                </c:pt>
                <c:pt idx="112">
                  <c:v>1.5499805740000001</c:v>
                </c:pt>
                <c:pt idx="113">
                  <c:v>1.622030181</c:v>
                </c:pt>
                <c:pt idx="114">
                  <c:v>1.7072295879999999</c:v>
                </c:pt>
                <c:pt idx="115">
                  <c:v>1.7310126619999999</c:v>
                </c:pt>
                <c:pt idx="116">
                  <c:v>1.7537076220000001</c:v>
                </c:pt>
                <c:pt idx="117">
                  <c:v>1.8430698990000001</c:v>
                </c:pt>
                <c:pt idx="118">
                  <c:v>1.8964444659999999</c:v>
                </c:pt>
                <c:pt idx="119">
                  <c:v>1.95036645</c:v>
                </c:pt>
                <c:pt idx="120">
                  <c:v>2.0285145139999998</c:v>
                </c:pt>
                <c:pt idx="121">
                  <c:v>2.0613326330000001</c:v>
                </c:pt>
                <c:pt idx="122">
                  <c:v>2.0970489309999998</c:v>
                </c:pt>
                <c:pt idx="123">
                  <c:v>2.0046508580000002</c:v>
                </c:pt>
                <c:pt idx="124">
                  <c:v>2.0731978899999999</c:v>
                </c:pt>
                <c:pt idx="125">
                  <c:v>2.1156366649999998</c:v>
                </c:pt>
                <c:pt idx="126">
                  <c:v>2.20648168</c:v>
                </c:pt>
                <c:pt idx="127">
                  <c:v>2.230963918</c:v>
                </c:pt>
                <c:pt idx="128">
                  <c:v>2.2360366840000001</c:v>
                </c:pt>
                <c:pt idx="129">
                  <c:v>2.3421840289999998</c:v>
                </c:pt>
                <c:pt idx="130">
                  <c:v>2.3685598319999999</c:v>
                </c:pt>
                <c:pt idx="131">
                  <c:v>2.3590372739999999</c:v>
                </c:pt>
                <c:pt idx="132">
                  <c:v>2.4112743800000001</c:v>
                </c:pt>
                <c:pt idx="133">
                  <c:v>2.4395108849999998</c:v>
                </c:pt>
                <c:pt idx="134">
                  <c:v>2.412160552</c:v>
                </c:pt>
                <c:pt idx="135">
                  <c:v>2.2995488370000001</c:v>
                </c:pt>
                <c:pt idx="136">
                  <c:v>2.3035367149999999</c:v>
                </c:pt>
                <c:pt idx="137">
                  <c:v>2.2326845319999999</c:v>
                </c:pt>
                <c:pt idx="138">
                  <c:v>2.3779666549999998</c:v>
                </c:pt>
                <c:pt idx="139">
                  <c:v>2.3049649809999999</c:v>
                </c:pt>
                <c:pt idx="140">
                  <c:v>2.1184499799999998</c:v>
                </c:pt>
                <c:pt idx="141">
                  <c:v>1.9964670879999999</c:v>
                </c:pt>
                <c:pt idx="142">
                  <c:v>1.8960935080000001</c:v>
                </c:pt>
                <c:pt idx="143">
                  <c:v>1.8485618559999999</c:v>
                </c:pt>
                <c:pt idx="144">
                  <c:v>1.87164226</c:v>
                </c:pt>
                <c:pt idx="145">
                  <c:v>1.95115449</c:v>
                </c:pt>
                <c:pt idx="146">
                  <c:v>1.6590545649999999</c:v>
                </c:pt>
                <c:pt idx="147">
                  <c:v>1.8183808749999999</c:v>
                </c:pt>
                <c:pt idx="148">
                  <c:v>1.784057845</c:v>
                </c:pt>
                <c:pt idx="149">
                  <c:v>2.0573069990000001</c:v>
                </c:pt>
                <c:pt idx="150">
                  <c:v>2.149999378</c:v>
                </c:pt>
                <c:pt idx="151">
                  <c:v>2.1221332359999998</c:v>
                </c:pt>
                <c:pt idx="152">
                  <c:v>2.1421458009999998</c:v>
                </c:pt>
                <c:pt idx="153">
                  <c:v>2.249909444</c:v>
                </c:pt>
                <c:pt idx="154">
                  <c:v>2.2129006840000001</c:v>
                </c:pt>
                <c:pt idx="155">
                  <c:v>2.270683504</c:v>
                </c:pt>
                <c:pt idx="156">
                  <c:v>2.1815078589999999</c:v>
                </c:pt>
                <c:pt idx="157">
                  <c:v>2.2397715709999999</c:v>
                </c:pt>
                <c:pt idx="158">
                  <c:v>2.0671129559999999</c:v>
                </c:pt>
                <c:pt idx="159">
                  <c:v>2.0669062450000002</c:v>
                </c:pt>
                <c:pt idx="160">
                  <c:v>2.16558779</c:v>
                </c:pt>
                <c:pt idx="161">
                  <c:v>2.0861995069999999</c:v>
                </c:pt>
                <c:pt idx="162">
                  <c:v>2.2278119809999999</c:v>
                </c:pt>
                <c:pt idx="163">
                  <c:v>2.12816106</c:v>
                </c:pt>
                <c:pt idx="164">
                  <c:v>2.3193929309999999</c:v>
                </c:pt>
                <c:pt idx="165">
                  <c:v>2.3315470139999999</c:v>
                </c:pt>
                <c:pt idx="166">
                  <c:v>2.2828265409999999</c:v>
                </c:pt>
                <c:pt idx="167">
                  <c:v>2.329714429</c:v>
                </c:pt>
                <c:pt idx="168">
                  <c:v>2.281377048</c:v>
                </c:pt>
                <c:pt idx="169">
                  <c:v>2.3027891399999998</c:v>
                </c:pt>
                <c:pt idx="170">
                  <c:v>2.3279383610000002</c:v>
                </c:pt>
                <c:pt idx="171">
                  <c:v>2.3247225469999999</c:v>
                </c:pt>
                <c:pt idx="172">
                  <c:v>1.9856254980000001</c:v>
                </c:pt>
                <c:pt idx="173">
                  <c:v>2.0968411759999999</c:v>
                </c:pt>
                <c:pt idx="174">
                  <c:v>2.1399430050000001</c:v>
                </c:pt>
                <c:pt idx="175">
                  <c:v>2.1885055869999999</c:v>
                </c:pt>
                <c:pt idx="176">
                  <c:v>2.208828488</c:v>
                </c:pt>
                <c:pt idx="177">
                  <c:v>2.2679968179999999</c:v>
                </c:pt>
                <c:pt idx="178">
                  <c:v>2.2300577669999999</c:v>
                </c:pt>
                <c:pt idx="179">
                  <c:v>2.2337904380000002</c:v>
                </c:pt>
                <c:pt idx="180">
                  <c:v>2.1717822029999998</c:v>
                </c:pt>
                <c:pt idx="181">
                  <c:v>2.159979001</c:v>
                </c:pt>
                <c:pt idx="182">
                  <c:v>2.1750539259999999</c:v>
                </c:pt>
                <c:pt idx="183">
                  <c:v>2.0980391819999999</c:v>
                </c:pt>
                <c:pt idx="184">
                  <c:v>2.1220130560000001</c:v>
                </c:pt>
                <c:pt idx="185">
                  <c:v>2.2003043029999998</c:v>
                </c:pt>
                <c:pt idx="186">
                  <c:v>2.2767226319999998</c:v>
                </c:pt>
                <c:pt idx="187">
                  <c:v>2.2790184789999999</c:v>
                </c:pt>
                <c:pt idx="188">
                  <c:v>2.269747432</c:v>
                </c:pt>
                <c:pt idx="189">
                  <c:v>2.1823603399999998</c:v>
                </c:pt>
                <c:pt idx="190">
                  <c:v>2.1371405239999999</c:v>
                </c:pt>
                <c:pt idx="191">
                  <c:v>2.0836278080000001</c:v>
                </c:pt>
                <c:pt idx="192">
                  <c:v>2.1099515279999999</c:v>
                </c:pt>
                <c:pt idx="193">
                  <c:v>2.091136246</c:v>
                </c:pt>
                <c:pt idx="194">
                  <c:v>2.0112899729999998</c:v>
                </c:pt>
                <c:pt idx="195">
                  <c:v>1.964870205</c:v>
                </c:pt>
                <c:pt idx="196">
                  <c:v>2.0600068619999998</c:v>
                </c:pt>
                <c:pt idx="197">
                  <c:v>2.0883368999999998</c:v>
                </c:pt>
                <c:pt idx="198">
                  <c:v>2.1306278110000001</c:v>
                </c:pt>
                <c:pt idx="199">
                  <c:v>2.1530066470000002</c:v>
                </c:pt>
                <c:pt idx="200">
                  <c:v>2.1884821680000002</c:v>
                </c:pt>
                <c:pt idx="201">
                  <c:v>2.279017487</c:v>
                </c:pt>
                <c:pt idx="202">
                  <c:v>2.2776295649999998</c:v>
                </c:pt>
                <c:pt idx="203">
                  <c:v>2.352674726</c:v>
                </c:pt>
                <c:pt idx="204">
                  <c:v>2.4603985260000001</c:v>
                </c:pt>
                <c:pt idx="205">
                  <c:v>2.547722007</c:v>
                </c:pt>
                <c:pt idx="206">
                  <c:v>2.633286231</c:v>
                </c:pt>
                <c:pt idx="207">
                  <c:v>2.6412219029999999</c:v>
                </c:pt>
                <c:pt idx="208">
                  <c:v>2.7347444009999999</c:v>
                </c:pt>
                <c:pt idx="209">
                  <c:v>2.7749878049999999</c:v>
                </c:pt>
                <c:pt idx="210">
                  <c:v>2.6896646999999998</c:v>
                </c:pt>
                <c:pt idx="211">
                  <c:v>2.7175441509999998</c:v>
                </c:pt>
                <c:pt idx="212">
                  <c:v>2.7619145810000001</c:v>
                </c:pt>
                <c:pt idx="213">
                  <c:v>2.7459783340000001</c:v>
                </c:pt>
                <c:pt idx="214">
                  <c:v>2.6397649900000002</c:v>
                </c:pt>
                <c:pt idx="215">
                  <c:v>2.7396790389999999</c:v>
                </c:pt>
                <c:pt idx="216">
                  <c:v>2.7690023720000001</c:v>
                </c:pt>
                <c:pt idx="217">
                  <c:v>2.7777297139999999</c:v>
                </c:pt>
                <c:pt idx="218">
                  <c:v>2.812327448</c:v>
                </c:pt>
                <c:pt idx="219">
                  <c:v>2.7985959779999998</c:v>
                </c:pt>
                <c:pt idx="220">
                  <c:v>2.8840091280000002</c:v>
                </c:pt>
                <c:pt idx="221">
                  <c:v>2.9786663450000002</c:v>
                </c:pt>
                <c:pt idx="222">
                  <c:v>2.947657237</c:v>
                </c:pt>
                <c:pt idx="223">
                  <c:v>2.9783164090000001</c:v>
                </c:pt>
                <c:pt idx="224">
                  <c:v>2.9782818610000001</c:v>
                </c:pt>
                <c:pt idx="225">
                  <c:v>2.9837446249999999</c:v>
                </c:pt>
                <c:pt idx="226">
                  <c:v>3.0085813159999999</c:v>
                </c:pt>
                <c:pt idx="227">
                  <c:v>3.0773298059999998</c:v>
                </c:pt>
                <c:pt idx="228">
                  <c:v>3.1129695929999999</c:v>
                </c:pt>
                <c:pt idx="229">
                  <c:v>3.2452434069999998</c:v>
                </c:pt>
                <c:pt idx="230">
                  <c:v>3.1600233150000001</c:v>
                </c:pt>
                <c:pt idx="231">
                  <c:v>3.3328171819999999</c:v>
                </c:pt>
                <c:pt idx="232">
                  <c:v>3.373476218</c:v>
                </c:pt>
                <c:pt idx="233">
                  <c:v>3.3746812240000001</c:v>
                </c:pt>
                <c:pt idx="234">
                  <c:v>3.33809698</c:v>
                </c:pt>
                <c:pt idx="235">
                  <c:v>3.468707368</c:v>
                </c:pt>
                <c:pt idx="236">
                  <c:v>3.562303499</c:v>
                </c:pt>
                <c:pt idx="237">
                  <c:v>3.6333272810000001</c:v>
                </c:pt>
                <c:pt idx="238">
                  <c:v>3.7212072940000001</c:v>
                </c:pt>
                <c:pt idx="239">
                  <c:v>3.7503540229999999</c:v>
                </c:pt>
                <c:pt idx="240">
                  <c:v>3.9169680009999999</c:v>
                </c:pt>
                <c:pt idx="241">
                  <c:v>3.7738905599999999</c:v>
                </c:pt>
                <c:pt idx="242">
                  <c:v>3.8768845619999999</c:v>
                </c:pt>
                <c:pt idx="243">
                  <c:v>3.9651767310000001</c:v>
                </c:pt>
                <c:pt idx="244">
                  <c:v>4.0345934940000001</c:v>
                </c:pt>
                <c:pt idx="245">
                  <c:v>3.9502963119999999</c:v>
                </c:pt>
                <c:pt idx="246">
                  <c:v>3.8921621709999998</c:v>
                </c:pt>
                <c:pt idx="247">
                  <c:v>3.735418573</c:v>
                </c:pt>
                <c:pt idx="248">
                  <c:v>3.510352133</c:v>
                </c:pt>
                <c:pt idx="249">
                  <c:v>3.5012785750000002</c:v>
                </c:pt>
                <c:pt idx="250">
                  <c:v>3.494454583</c:v>
                </c:pt>
                <c:pt idx="251">
                  <c:v>3.5946426919999999</c:v>
                </c:pt>
                <c:pt idx="252">
                  <c:v>3.652880218</c:v>
                </c:pt>
                <c:pt idx="253">
                  <c:v>3.6369470850000001</c:v>
                </c:pt>
                <c:pt idx="254">
                  <c:v>3.6079082439999999</c:v>
                </c:pt>
                <c:pt idx="255">
                  <c:v>3.5275471390000002</c:v>
                </c:pt>
                <c:pt idx="256">
                  <c:v>3.5315445560000001</c:v>
                </c:pt>
                <c:pt idx="257">
                  <c:v>3.6499579510000002</c:v>
                </c:pt>
                <c:pt idx="258">
                  <c:v>3.7343092090000001</c:v>
                </c:pt>
                <c:pt idx="259">
                  <c:v>3.6926963079999999</c:v>
                </c:pt>
                <c:pt idx="260">
                  <c:v>3.6681509559999999</c:v>
                </c:pt>
                <c:pt idx="261">
                  <c:v>3.7171978019999998</c:v>
                </c:pt>
                <c:pt idx="262">
                  <c:v>3.6790504309999998</c:v>
                </c:pt>
                <c:pt idx="263">
                  <c:v>3.7336644630000002</c:v>
                </c:pt>
                <c:pt idx="264">
                  <c:v>3.650927952</c:v>
                </c:pt>
                <c:pt idx="265">
                  <c:v>3.5685761610000002</c:v>
                </c:pt>
                <c:pt idx="266">
                  <c:v>3.7408541710000001</c:v>
                </c:pt>
                <c:pt idx="267">
                  <c:v>3.8092085550000001</c:v>
                </c:pt>
                <c:pt idx="268">
                  <c:v>4.0181337399999997</c:v>
                </c:pt>
                <c:pt idx="269">
                  <c:v>4.0297831139999998</c:v>
                </c:pt>
                <c:pt idx="270">
                  <c:v>3.906640195</c:v>
                </c:pt>
                <c:pt idx="271">
                  <c:v>3.9429399150000002</c:v>
                </c:pt>
                <c:pt idx="272">
                  <c:v>3.8793324079999998</c:v>
                </c:pt>
                <c:pt idx="273">
                  <c:v>4.046601463</c:v>
                </c:pt>
                <c:pt idx="274">
                  <c:v>3.8165222249999999</c:v>
                </c:pt>
                <c:pt idx="275">
                  <c:v>3.9006215819999999</c:v>
                </c:pt>
                <c:pt idx="276">
                  <c:v>3.9142589349999999</c:v>
                </c:pt>
                <c:pt idx="277">
                  <c:v>3.8465579129999998</c:v>
                </c:pt>
                <c:pt idx="278">
                  <c:v>3.926164736</c:v>
                </c:pt>
                <c:pt idx="279">
                  <c:v>3.8862199359999998</c:v>
                </c:pt>
                <c:pt idx="280">
                  <c:v>3.82961792</c:v>
                </c:pt>
                <c:pt idx="281">
                  <c:v>3.8405039919999999</c:v>
                </c:pt>
                <c:pt idx="282">
                  <c:v>3.9933621960000001</c:v>
                </c:pt>
                <c:pt idx="283">
                  <c:v>4.0508099059999996</c:v>
                </c:pt>
                <c:pt idx="284">
                  <c:v>4.1159347769999997</c:v>
                </c:pt>
                <c:pt idx="285">
                  <c:v>4.2008662680000004</c:v>
                </c:pt>
                <c:pt idx="286">
                  <c:v>4.2451837259999996</c:v>
                </c:pt>
                <c:pt idx="287">
                  <c:v>4.3710126699999998</c:v>
                </c:pt>
                <c:pt idx="288">
                  <c:v>4.4217776110000004</c:v>
                </c:pt>
                <c:pt idx="289">
                  <c:v>4.4760513939999997</c:v>
                </c:pt>
                <c:pt idx="290">
                  <c:v>4.4948391719999998</c:v>
                </c:pt>
                <c:pt idx="291">
                  <c:v>4.6272526389999999</c:v>
                </c:pt>
                <c:pt idx="292">
                  <c:v>4.7722827680000002</c:v>
                </c:pt>
                <c:pt idx="293">
                  <c:v>4.6157709819999999</c:v>
                </c:pt>
                <c:pt idx="294">
                  <c:v>4.6523897400000003</c:v>
                </c:pt>
                <c:pt idx="295">
                  <c:v>4.7746415149999999</c:v>
                </c:pt>
                <c:pt idx="296">
                  <c:v>4.9434203180000003</c:v>
                </c:pt>
                <c:pt idx="297">
                  <c:v>4.9710510719999998</c:v>
                </c:pt>
                <c:pt idx="298">
                  <c:v>5.025049611</c:v>
                </c:pt>
                <c:pt idx="299">
                  <c:v>5.1812623230000003</c:v>
                </c:pt>
                <c:pt idx="300">
                  <c:v>5.3838040850000004</c:v>
                </c:pt>
                <c:pt idx="301">
                  <c:v>5.4359203860000003</c:v>
                </c:pt>
                <c:pt idx="302">
                  <c:v>5.3574822290000004</c:v>
                </c:pt>
                <c:pt idx="303">
                  <c:v>5.53352588</c:v>
                </c:pt>
                <c:pt idx="304">
                  <c:v>5.4254085310000004</c:v>
                </c:pt>
                <c:pt idx="305">
                  <c:v>5.3621178860000001</c:v>
                </c:pt>
                <c:pt idx="306">
                  <c:v>5.6032115749999996</c:v>
                </c:pt>
                <c:pt idx="307">
                  <c:v>5.7717718680000001</c:v>
                </c:pt>
                <c:pt idx="308">
                  <c:v>5.7630992040000004</c:v>
                </c:pt>
                <c:pt idx="309">
                  <c:v>5.7311416660000001</c:v>
                </c:pt>
                <c:pt idx="310">
                  <c:v>5.7715668469999999</c:v>
                </c:pt>
                <c:pt idx="311">
                  <c:v>5.9147305619999999</c:v>
                </c:pt>
                <c:pt idx="312">
                  <c:v>5.987850828</c:v>
                </c:pt>
                <c:pt idx="313">
                  <c:v>5.8818095819999998</c:v>
                </c:pt>
                <c:pt idx="314">
                  <c:v>6.0749882069999996</c:v>
                </c:pt>
                <c:pt idx="315">
                  <c:v>5.9415000610000002</c:v>
                </c:pt>
                <c:pt idx="316">
                  <c:v>6.0683760419999997</c:v>
                </c:pt>
                <c:pt idx="317">
                  <c:v>6.2383731009999996</c:v>
                </c:pt>
                <c:pt idx="318">
                  <c:v>6.3032684010000004</c:v>
                </c:pt>
                <c:pt idx="319">
                  <c:v>6.2705153579999999</c:v>
                </c:pt>
                <c:pt idx="320">
                  <c:v>6.2090229219999999</c:v>
                </c:pt>
                <c:pt idx="321">
                  <c:v>6.2331201399999996</c:v>
                </c:pt>
                <c:pt idx="322">
                  <c:v>6.4452556569999997</c:v>
                </c:pt>
                <c:pt idx="323">
                  <c:v>6.5979695449999998</c:v>
                </c:pt>
                <c:pt idx="324">
                  <c:v>6.5779922129999999</c:v>
                </c:pt>
                <c:pt idx="325">
                  <c:v>6.5367955630000001</c:v>
                </c:pt>
                <c:pt idx="326">
                  <c:v>6.4491658960000002</c:v>
                </c:pt>
                <c:pt idx="327">
                  <c:v>6.3325714260000003</c:v>
                </c:pt>
                <c:pt idx="328">
                  <c:v>6.3323573849999999</c:v>
                </c:pt>
                <c:pt idx="329">
                  <c:v>6.3206412580000002</c:v>
                </c:pt>
                <c:pt idx="330">
                  <c:v>6.4383632009999996</c:v>
                </c:pt>
                <c:pt idx="331">
                  <c:v>6.2427361100000001</c:v>
                </c:pt>
                <c:pt idx="332">
                  <c:v>6.3040335360000004</c:v>
                </c:pt>
                <c:pt idx="333">
                  <c:v>6.5177213610000004</c:v>
                </c:pt>
                <c:pt idx="334">
                  <c:v>6.6009826440000001</c:v>
                </c:pt>
                <c:pt idx="335">
                  <c:v>6.6490906059999997</c:v>
                </c:pt>
                <c:pt idx="336">
                  <c:v>6.8801770900000001</c:v>
                </c:pt>
                <c:pt idx="337">
                  <c:v>6.9536876540000003</c:v>
                </c:pt>
                <c:pt idx="338">
                  <c:v>7.096759778</c:v>
                </c:pt>
                <c:pt idx="339">
                  <c:v>7.328738661</c:v>
                </c:pt>
                <c:pt idx="340">
                  <c:v>7.4908283740000003</c:v>
                </c:pt>
                <c:pt idx="341">
                  <c:v>7.5420701350000003</c:v>
                </c:pt>
                <c:pt idx="342">
                  <c:v>7.806905403</c:v>
                </c:pt>
                <c:pt idx="343">
                  <c:v>7.681373486</c:v>
                </c:pt>
                <c:pt idx="344">
                  <c:v>8.0675729740000008</c:v>
                </c:pt>
                <c:pt idx="345">
                  <c:v>7.9838009100000003</c:v>
                </c:pt>
                <c:pt idx="346">
                  <c:v>8.4190250419999995</c:v>
                </c:pt>
                <c:pt idx="347">
                  <c:v>8.6905588050000002</c:v>
                </c:pt>
                <c:pt idx="348">
                  <c:v>8.7824336550000002</c:v>
                </c:pt>
                <c:pt idx="349">
                  <c:v>8.8158490579999995</c:v>
                </c:pt>
                <c:pt idx="350">
                  <c:v>8.8086376939999997</c:v>
                </c:pt>
                <c:pt idx="351">
                  <c:v>9.0196979380000002</c:v>
                </c:pt>
                <c:pt idx="352">
                  <c:v>9.0501376150000006</c:v>
                </c:pt>
                <c:pt idx="353">
                  <c:v>9.4938857720000005</c:v>
                </c:pt>
                <c:pt idx="354">
                  <c:v>9.8211020389999995</c:v>
                </c:pt>
                <c:pt idx="355">
                  <c:v>9.808853161</c:v>
                </c:pt>
                <c:pt idx="356">
                  <c:v>9.9173449619999996</c:v>
                </c:pt>
                <c:pt idx="357">
                  <c:v>9.7770839519999999</c:v>
                </c:pt>
                <c:pt idx="358">
                  <c:v>10.241127820000001</c:v>
                </c:pt>
                <c:pt idx="359">
                  <c:v>10.2461132</c:v>
                </c:pt>
                <c:pt idx="360">
                  <c:v>10.07567731</c:v>
                </c:pt>
                <c:pt idx="361">
                  <c:v>10.32664026</c:v>
                </c:pt>
                <c:pt idx="362">
                  <c:v>10.725242379999999</c:v>
                </c:pt>
                <c:pt idx="363">
                  <c:v>10.722112750000001</c:v>
                </c:pt>
                <c:pt idx="364">
                  <c:v>10.38849636</c:v>
                </c:pt>
                <c:pt idx="365">
                  <c:v>10.6448242</c:v>
                </c:pt>
                <c:pt idx="366">
                  <c:v>10.943047460000001</c:v>
                </c:pt>
                <c:pt idx="367">
                  <c:v>10.68269048</c:v>
                </c:pt>
                <c:pt idx="368">
                  <c:v>10.43989215</c:v>
                </c:pt>
                <c:pt idx="369">
                  <c:v>10.473352009999999</c:v>
                </c:pt>
                <c:pt idx="370">
                  <c:v>10.4218692</c:v>
                </c:pt>
                <c:pt idx="371">
                  <c:v>10.65826846</c:v>
                </c:pt>
                <c:pt idx="372">
                  <c:v>10.50323541</c:v>
                </c:pt>
                <c:pt idx="373">
                  <c:v>10.33170078</c:v>
                </c:pt>
                <c:pt idx="374">
                  <c:v>10.47229456</c:v>
                </c:pt>
                <c:pt idx="375">
                  <c:v>10.67349038</c:v>
                </c:pt>
                <c:pt idx="376">
                  <c:v>10.946251419999999</c:v>
                </c:pt>
                <c:pt idx="377">
                  <c:v>10.902567120000001</c:v>
                </c:pt>
                <c:pt idx="378">
                  <c:v>10.98164126</c:v>
                </c:pt>
                <c:pt idx="379">
                  <c:v>10.696801649999999</c:v>
                </c:pt>
                <c:pt idx="380">
                  <c:v>10.3118152</c:v>
                </c:pt>
                <c:pt idx="381">
                  <c:v>10.142783919999999</c:v>
                </c:pt>
                <c:pt idx="382">
                  <c:v>10.444180810000001</c:v>
                </c:pt>
                <c:pt idx="383">
                  <c:v>10.2863755</c:v>
                </c:pt>
                <c:pt idx="384">
                  <c:v>10.575009140000001</c:v>
                </c:pt>
                <c:pt idx="385">
                  <c:v>10.543853049999999</c:v>
                </c:pt>
                <c:pt idx="386">
                  <c:v>10.77371115</c:v>
                </c:pt>
                <c:pt idx="387">
                  <c:v>11.01410066</c:v>
                </c:pt>
                <c:pt idx="388">
                  <c:v>11.18059641</c:v>
                </c:pt>
                <c:pt idx="389">
                  <c:v>11.33750714</c:v>
                </c:pt>
                <c:pt idx="390">
                  <c:v>11.601707340000001</c:v>
                </c:pt>
                <c:pt idx="391">
                  <c:v>11.55888311</c:v>
                </c:pt>
                <c:pt idx="392">
                  <c:v>11.898335149999999</c:v>
                </c:pt>
                <c:pt idx="393">
                  <c:v>12.09202101</c:v>
                </c:pt>
                <c:pt idx="394">
                  <c:v>12.362313950000001</c:v>
                </c:pt>
                <c:pt idx="395">
                  <c:v>12.729207649999999</c:v>
                </c:pt>
                <c:pt idx="396">
                  <c:v>12.76250471</c:v>
                </c:pt>
                <c:pt idx="397">
                  <c:v>12.854639779999999</c:v>
                </c:pt>
                <c:pt idx="398">
                  <c:v>12.850821959999999</c:v>
                </c:pt>
                <c:pt idx="399">
                  <c:v>13.13418772</c:v>
                </c:pt>
                <c:pt idx="400">
                  <c:v>13.322495200000001</c:v>
                </c:pt>
                <c:pt idx="401">
                  <c:v>13.26391619</c:v>
                </c:pt>
                <c:pt idx="402">
                  <c:v>13.570307339999999</c:v>
                </c:pt>
                <c:pt idx="403">
                  <c:v>13.44448888</c:v>
                </c:pt>
                <c:pt idx="404">
                  <c:v>13.09769367</c:v>
                </c:pt>
                <c:pt idx="405">
                  <c:v>13.28954345</c:v>
                </c:pt>
                <c:pt idx="406">
                  <c:v>13.38901834</c:v>
                </c:pt>
                <c:pt idx="407">
                  <c:v>13.61285595</c:v>
                </c:pt>
                <c:pt idx="408">
                  <c:v>13.12533601</c:v>
                </c:pt>
                <c:pt idx="409">
                  <c:v>13.279159699999999</c:v>
                </c:pt>
                <c:pt idx="410">
                  <c:v>13.33614058</c:v>
                </c:pt>
                <c:pt idx="411">
                  <c:v>13.173210279999999</c:v>
                </c:pt>
                <c:pt idx="412">
                  <c:v>13.44708923</c:v>
                </c:pt>
                <c:pt idx="413">
                  <c:v>13.73423837</c:v>
                </c:pt>
                <c:pt idx="414">
                  <c:v>13.68838249</c:v>
                </c:pt>
                <c:pt idx="415">
                  <c:v>13.9463209</c:v>
                </c:pt>
                <c:pt idx="416">
                  <c:v>13.468645459999999</c:v>
                </c:pt>
                <c:pt idx="417">
                  <c:v>13.47141192</c:v>
                </c:pt>
                <c:pt idx="418">
                  <c:v>13.796431289999999</c:v>
                </c:pt>
                <c:pt idx="419">
                  <c:v>14.30898251</c:v>
                </c:pt>
                <c:pt idx="420">
                  <c:v>14.82902531</c:v>
                </c:pt>
                <c:pt idx="421">
                  <c:v>15.166287759999999</c:v>
                </c:pt>
                <c:pt idx="422">
                  <c:v>15.433714910000001</c:v>
                </c:pt>
                <c:pt idx="423">
                  <c:v>15.51378502</c:v>
                </c:pt>
                <c:pt idx="424">
                  <c:v>15.71893311</c:v>
                </c:pt>
                <c:pt idx="425">
                  <c:v>15.44365687</c:v>
                </c:pt>
                <c:pt idx="426">
                  <c:v>15.76449884</c:v>
                </c:pt>
                <c:pt idx="427">
                  <c:v>16.005960510000001</c:v>
                </c:pt>
                <c:pt idx="428">
                  <c:v>15.88001601</c:v>
                </c:pt>
                <c:pt idx="429">
                  <c:v>16.172805400000001</c:v>
                </c:pt>
                <c:pt idx="430">
                  <c:v>16.594776530000001</c:v>
                </c:pt>
                <c:pt idx="431">
                  <c:v>16.652503119999999</c:v>
                </c:pt>
                <c:pt idx="432">
                  <c:v>16.256393360000001</c:v>
                </c:pt>
                <c:pt idx="433">
                  <c:v>16.561207240000002</c:v>
                </c:pt>
                <c:pt idx="434">
                  <c:v>16.5748338</c:v>
                </c:pt>
                <c:pt idx="435">
                  <c:v>15.987667</c:v>
                </c:pt>
                <c:pt idx="436">
                  <c:v>15.241084519999999</c:v>
                </c:pt>
                <c:pt idx="437">
                  <c:v>14.48967771</c:v>
                </c:pt>
                <c:pt idx="438">
                  <c:v>15.04948641</c:v>
                </c:pt>
                <c:pt idx="439">
                  <c:v>15.31217219</c:v>
                </c:pt>
                <c:pt idx="440">
                  <c:v>14.89775743</c:v>
                </c:pt>
                <c:pt idx="441">
                  <c:v>14.98514172</c:v>
                </c:pt>
                <c:pt idx="442">
                  <c:v>15.99787356</c:v>
                </c:pt>
                <c:pt idx="443">
                  <c:v>16.18003495</c:v>
                </c:pt>
                <c:pt idx="444">
                  <c:v>16.652249269999999</c:v>
                </c:pt>
                <c:pt idx="445">
                  <c:v>16.425222489999999</c:v>
                </c:pt>
                <c:pt idx="446">
                  <c:v>16.80805501</c:v>
                </c:pt>
                <c:pt idx="447">
                  <c:v>17.333000819999999</c:v>
                </c:pt>
                <c:pt idx="448">
                  <c:v>17.54371811</c:v>
                </c:pt>
                <c:pt idx="449">
                  <c:v>17.355638930000001</c:v>
                </c:pt>
                <c:pt idx="450">
                  <c:v>17.335534160000002</c:v>
                </c:pt>
                <c:pt idx="451">
                  <c:v>17.905353160000001</c:v>
                </c:pt>
                <c:pt idx="452">
                  <c:v>17.811468229999999</c:v>
                </c:pt>
                <c:pt idx="453">
                  <c:v>18.181237880000001</c:v>
                </c:pt>
                <c:pt idx="454">
                  <c:v>18.159878559999999</c:v>
                </c:pt>
                <c:pt idx="455">
                  <c:v>18.447607309999999</c:v>
                </c:pt>
                <c:pt idx="456">
                  <c:v>18.78492181</c:v>
                </c:pt>
                <c:pt idx="457">
                  <c:v>18.958990409999998</c:v>
                </c:pt>
                <c:pt idx="458">
                  <c:v>19.158605819999998</c:v>
                </c:pt>
                <c:pt idx="459">
                  <c:v>19.269741060000001</c:v>
                </c:pt>
                <c:pt idx="460">
                  <c:v>19.519503889999999</c:v>
                </c:pt>
                <c:pt idx="461">
                  <c:v>19.755888980000002</c:v>
                </c:pt>
                <c:pt idx="462">
                  <c:v>20.008266509999999</c:v>
                </c:pt>
                <c:pt idx="463">
                  <c:v>19.888545050000001</c:v>
                </c:pt>
                <c:pt idx="464">
                  <c:v>20.283149689999998</c:v>
                </c:pt>
                <c:pt idx="465">
                  <c:v>20.4265759</c:v>
                </c:pt>
                <c:pt idx="466">
                  <c:v>20.42932532</c:v>
                </c:pt>
                <c:pt idx="467">
                  <c:v>20.545155510000001</c:v>
                </c:pt>
                <c:pt idx="468">
                  <c:v>21.004504099999998</c:v>
                </c:pt>
                <c:pt idx="469">
                  <c:v>21.058426860000001</c:v>
                </c:pt>
                <c:pt idx="470">
                  <c:v>20.92698858</c:v>
                </c:pt>
                <c:pt idx="471">
                  <c:v>21.396016809999999</c:v>
                </c:pt>
                <c:pt idx="472">
                  <c:v>21.387201650000002</c:v>
                </c:pt>
                <c:pt idx="473">
                  <c:v>20.8222801</c:v>
                </c:pt>
                <c:pt idx="474">
                  <c:v>21.020912160000002</c:v>
                </c:pt>
                <c:pt idx="475">
                  <c:v>21.38032772</c:v>
                </c:pt>
                <c:pt idx="476">
                  <c:v>21.804380859999998</c:v>
                </c:pt>
                <c:pt idx="477">
                  <c:v>22.18273048</c:v>
                </c:pt>
                <c:pt idx="478">
                  <c:v>22.146918679999999</c:v>
                </c:pt>
                <c:pt idx="479">
                  <c:v>22.155972340000002</c:v>
                </c:pt>
                <c:pt idx="480">
                  <c:v>22.240169460000001</c:v>
                </c:pt>
                <c:pt idx="481">
                  <c:v>21.990612519999999</c:v>
                </c:pt>
                <c:pt idx="482">
                  <c:v>21.884802489999998</c:v>
                </c:pt>
                <c:pt idx="483">
                  <c:v>22.157040680000001</c:v>
                </c:pt>
                <c:pt idx="484">
                  <c:v>21.512483499999998</c:v>
                </c:pt>
                <c:pt idx="485">
                  <c:v>21.303179950000001</c:v>
                </c:pt>
                <c:pt idx="486">
                  <c:v>21.128020939999999</c:v>
                </c:pt>
                <c:pt idx="487">
                  <c:v>20.103802099999999</c:v>
                </c:pt>
                <c:pt idx="488">
                  <c:v>20.213560810000001</c:v>
                </c:pt>
                <c:pt idx="489">
                  <c:v>20.87287461</c:v>
                </c:pt>
                <c:pt idx="490">
                  <c:v>21.014509589999999</c:v>
                </c:pt>
                <c:pt idx="491">
                  <c:v>21.204711920000001</c:v>
                </c:pt>
                <c:pt idx="492">
                  <c:v>22.320317259999999</c:v>
                </c:pt>
                <c:pt idx="493">
                  <c:v>22.404496099999999</c:v>
                </c:pt>
                <c:pt idx="494">
                  <c:v>23.118733509999998</c:v>
                </c:pt>
                <c:pt idx="495">
                  <c:v>23.642525410000001</c:v>
                </c:pt>
                <c:pt idx="496">
                  <c:v>23.007751970000001</c:v>
                </c:pt>
                <c:pt idx="497">
                  <c:v>23.061019519999999</c:v>
                </c:pt>
                <c:pt idx="498">
                  <c:v>23.831036189999999</c:v>
                </c:pt>
                <c:pt idx="499">
                  <c:v>23.69749659</c:v>
                </c:pt>
                <c:pt idx="500">
                  <c:v>24.18988792</c:v>
                </c:pt>
                <c:pt idx="501">
                  <c:v>23.7419686</c:v>
                </c:pt>
                <c:pt idx="502">
                  <c:v>23.86093486</c:v>
                </c:pt>
                <c:pt idx="503">
                  <c:v>24.265005469999998</c:v>
                </c:pt>
                <c:pt idx="504">
                  <c:v>23.787324569999999</c:v>
                </c:pt>
                <c:pt idx="505">
                  <c:v>23.452489440000001</c:v>
                </c:pt>
                <c:pt idx="506">
                  <c:v>23.582327110000001</c:v>
                </c:pt>
                <c:pt idx="507">
                  <c:v>24.746963910000002</c:v>
                </c:pt>
                <c:pt idx="508">
                  <c:v>25.048827379999999</c:v>
                </c:pt>
                <c:pt idx="509">
                  <c:v>25.374296810000001</c:v>
                </c:pt>
                <c:pt idx="510">
                  <c:v>25.291881100000001</c:v>
                </c:pt>
                <c:pt idx="511">
                  <c:v>25.561533019999999</c:v>
                </c:pt>
                <c:pt idx="512">
                  <c:v>26.230851529999999</c:v>
                </c:pt>
                <c:pt idx="513">
                  <c:v>26.376857699999999</c:v>
                </c:pt>
                <c:pt idx="514">
                  <c:v>27.20356117</c:v>
                </c:pt>
                <c:pt idx="515">
                  <c:v>26.358406380000002</c:v>
                </c:pt>
                <c:pt idx="516">
                  <c:v>26.341347219999999</c:v>
                </c:pt>
                <c:pt idx="517">
                  <c:v>25.653885469999999</c:v>
                </c:pt>
                <c:pt idx="518">
                  <c:v>26.305766089999999</c:v>
                </c:pt>
                <c:pt idx="519">
                  <c:v>26.749128729999999</c:v>
                </c:pt>
                <c:pt idx="520">
                  <c:v>26.703612419999999</c:v>
                </c:pt>
                <c:pt idx="521">
                  <c:v>25.745209079999999</c:v>
                </c:pt>
                <c:pt idx="522">
                  <c:v>24.922706290000001</c:v>
                </c:pt>
                <c:pt idx="523">
                  <c:v>25.583506929999999</c:v>
                </c:pt>
                <c:pt idx="524">
                  <c:v>24.914887090000001</c:v>
                </c:pt>
                <c:pt idx="525">
                  <c:v>25.931927730000002</c:v>
                </c:pt>
                <c:pt idx="526">
                  <c:v>25.420342659999999</c:v>
                </c:pt>
                <c:pt idx="527">
                  <c:v>24.954616560000002</c:v>
                </c:pt>
                <c:pt idx="528">
                  <c:v>23.871825770000001</c:v>
                </c:pt>
                <c:pt idx="529">
                  <c:v>25.089400600000001</c:v>
                </c:pt>
                <c:pt idx="530">
                  <c:v>25.242912610000001</c:v>
                </c:pt>
                <c:pt idx="531">
                  <c:v>23.70884174</c:v>
                </c:pt>
                <c:pt idx="532">
                  <c:v>22.99174554</c:v>
                </c:pt>
                <c:pt idx="533">
                  <c:v>22.404416340000001</c:v>
                </c:pt>
                <c:pt idx="534">
                  <c:v>23.573519560000001</c:v>
                </c:pt>
                <c:pt idx="535">
                  <c:v>24.35922119</c:v>
                </c:pt>
                <c:pt idx="536">
                  <c:v>25.0794347</c:v>
                </c:pt>
                <c:pt idx="537">
                  <c:v>25.049164820000001</c:v>
                </c:pt>
                <c:pt idx="538">
                  <c:v>26.26094823</c:v>
                </c:pt>
                <c:pt idx="539">
                  <c:v>27.25930335</c:v>
                </c:pt>
                <c:pt idx="540">
                  <c:v>28.14940738</c:v>
                </c:pt>
                <c:pt idx="541">
                  <c:v>28.59859591</c:v>
                </c:pt>
                <c:pt idx="542">
                  <c:v>29.48722407</c:v>
                </c:pt>
                <c:pt idx="543">
                  <c:v>29.789094219999999</c:v>
                </c:pt>
                <c:pt idx="544">
                  <c:v>29.103526810000002</c:v>
                </c:pt>
                <c:pt idx="545">
                  <c:v>28.943312479999999</c:v>
                </c:pt>
                <c:pt idx="546">
                  <c:v>28.301678030000001</c:v>
                </c:pt>
                <c:pt idx="547">
                  <c:v>29.35718967</c:v>
                </c:pt>
                <c:pt idx="548">
                  <c:v>29.308776730000002</c:v>
                </c:pt>
                <c:pt idx="549">
                  <c:v>28.878098909999999</c:v>
                </c:pt>
                <c:pt idx="550">
                  <c:v>28.941927020000001</c:v>
                </c:pt>
                <c:pt idx="551">
                  <c:v>30.611769120000002</c:v>
                </c:pt>
                <c:pt idx="552">
                  <c:v>31.118830429999999</c:v>
                </c:pt>
                <c:pt idx="553">
                  <c:v>31.6538459</c:v>
                </c:pt>
                <c:pt idx="554">
                  <c:v>31.82915186</c:v>
                </c:pt>
                <c:pt idx="555">
                  <c:v>31.977068930000002</c:v>
                </c:pt>
                <c:pt idx="556">
                  <c:v>32.375579950000002</c:v>
                </c:pt>
                <c:pt idx="557">
                  <c:v>32.055492309999998</c:v>
                </c:pt>
                <c:pt idx="558">
                  <c:v>32.16637162</c:v>
                </c:pt>
                <c:pt idx="559">
                  <c:v>32.897509380000002</c:v>
                </c:pt>
                <c:pt idx="560">
                  <c:v>32.866254120000001</c:v>
                </c:pt>
                <c:pt idx="561">
                  <c:v>33.120487079999997</c:v>
                </c:pt>
                <c:pt idx="562">
                  <c:v>34.135925440000001</c:v>
                </c:pt>
                <c:pt idx="563">
                  <c:v>34.689708469999999</c:v>
                </c:pt>
                <c:pt idx="564">
                  <c:v>34.370694970000002</c:v>
                </c:pt>
                <c:pt idx="565">
                  <c:v>33.540101</c:v>
                </c:pt>
                <c:pt idx="566">
                  <c:v>33.618541239999999</c:v>
                </c:pt>
                <c:pt idx="567">
                  <c:v>32.931780330000002</c:v>
                </c:pt>
                <c:pt idx="568">
                  <c:v>32.685530309999997</c:v>
                </c:pt>
                <c:pt idx="569">
                  <c:v>32.599011709999999</c:v>
                </c:pt>
                <c:pt idx="570">
                  <c:v>33.034278929999999</c:v>
                </c:pt>
                <c:pt idx="571">
                  <c:v>32.69423398</c:v>
                </c:pt>
                <c:pt idx="572">
                  <c:v>33.85881174</c:v>
                </c:pt>
                <c:pt idx="573">
                  <c:v>33.96058592</c:v>
                </c:pt>
                <c:pt idx="574">
                  <c:v>31.787498280000001</c:v>
                </c:pt>
                <c:pt idx="575">
                  <c:v>32.216256960000003</c:v>
                </c:pt>
                <c:pt idx="576">
                  <c:v>32.088965379999998</c:v>
                </c:pt>
                <c:pt idx="577">
                  <c:v>32.120429250000001</c:v>
                </c:pt>
                <c:pt idx="578">
                  <c:v>31.453623270000001</c:v>
                </c:pt>
                <c:pt idx="579">
                  <c:v>30.58563097</c:v>
                </c:pt>
                <c:pt idx="580">
                  <c:v>30.19049948</c:v>
                </c:pt>
                <c:pt idx="581">
                  <c:v>29.879594099999998</c:v>
                </c:pt>
                <c:pt idx="582">
                  <c:v>28.558438559999999</c:v>
                </c:pt>
                <c:pt idx="583">
                  <c:v>27.06499844</c:v>
                </c:pt>
                <c:pt idx="584">
                  <c:v>25.539867910000002</c:v>
                </c:pt>
                <c:pt idx="585">
                  <c:v>28.22735466</c:v>
                </c:pt>
                <c:pt idx="586">
                  <c:v>27.666584950000001</c:v>
                </c:pt>
                <c:pt idx="587">
                  <c:v>27.612216790000002</c:v>
                </c:pt>
                <c:pt idx="588">
                  <c:v>29.778153870000001</c:v>
                </c:pt>
                <c:pt idx="589">
                  <c:v>31.09339834</c:v>
                </c:pt>
                <c:pt idx="590">
                  <c:v>31.4931643</c:v>
                </c:pt>
                <c:pt idx="591">
                  <c:v>32.222450879999997</c:v>
                </c:pt>
                <c:pt idx="592">
                  <c:v>33.478891240000003</c:v>
                </c:pt>
                <c:pt idx="593">
                  <c:v>34.474183189999998</c:v>
                </c:pt>
                <c:pt idx="594">
                  <c:v>33.100628989999997</c:v>
                </c:pt>
                <c:pt idx="595">
                  <c:v>32.740336589999998</c:v>
                </c:pt>
                <c:pt idx="596">
                  <c:v>32.140697330000002</c:v>
                </c:pt>
                <c:pt idx="597">
                  <c:v>33.871618509999998</c:v>
                </c:pt>
                <c:pt idx="598">
                  <c:v>34.43130026</c:v>
                </c:pt>
                <c:pt idx="599">
                  <c:v>34.536510610000001</c:v>
                </c:pt>
                <c:pt idx="600">
                  <c:v>37.137441410000001</c:v>
                </c:pt>
                <c:pt idx="601">
                  <c:v>37.073873990000003</c:v>
                </c:pt>
                <c:pt idx="602">
                  <c:v>37.935187579999997</c:v>
                </c:pt>
                <c:pt idx="603">
                  <c:v>37.934142090000002</c:v>
                </c:pt>
                <c:pt idx="604">
                  <c:v>37.460764959999999</c:v>
                </c:pt>
                <c:pt idx="605">
                  <c:v>38.694562230000003</c:v>
                </c:pt>
                <c:pt idx="606">
                  <c:v>38.767883009999998</c:v>
                </c:pt>
                <c:pt idx="607">
                  <c:v>39.017966090000002</c:v>
                </c:pt>
                <c:pt idx="608">
                  <c:v>39.740972910000004</c:v>
                </c:pt>
                <c:pt idx="609">
                  <c:v>39.530981609999998</c:v>
                </c:pt>
                <c:pt idx="610">
                  <c:v>39.942054800000001</c:v>
                </c:pt>
                <c:pt idx="611">
                  <c:v>41.328878889999999</c:v>
                </c:pt>
                <c:pt idx="612">
                  <c:v>39.842739520000002</c:v>
                </c:pt>
                <c:pt idx="613">
                  <c:v>39.48380504</c:v>
                </c:pt>
                <c:pt idx="614">
                  <c:v>39.321949869999997</c:v>
                </c:pt>
                <c:pt idx="615">
                  <c:v>39.501088879999998</c:v>
                </c:pt>
                <c:pt idx="616">
                  <c:v>39.125603380000001</c:v>
                </c:pt>
                <c:pt idx="617">
                  <c:v>40.446173090000002</c:v>
                </c:pt>
                <c:pt idx="618">
                  <c:v>40.145898270000004</c:v>
                </c:pt>
                <c:pt idx="619">
                  <c:v>39.743892500000001</c:v>
                </c:pt>
                <c:pt idx="620">
                  <c:v>39.804124369999997</c:v>
                </c:pt>
                <c:pt idx="621">
                  <c:v>38.778918990000001</c:v>
                </c:pt>
                <c:pt idx="622">
                  <c:v>39.636748240000003</c:v>
                </c:pt>
                <c:pt idx="623">
                  <c:v>39.777694140000001</c:v>
                </c:pt>
                <c:pt idx="624">
                  <c:v>38.42779513</c:v>
                </c:pt>
                <c:pt idx="625">
                  <c:v>37.986018430000001</c:v>
                </c:pt>
                <c:pt idx="626">
                  <c:v>38.712447099999999</c:v>
                </c:pt>
                <c:pt idx="627">
                  <c:v>40.845626809999999</c:v>
                </c:pt>
                <c:pt idx="628">
                  <c:v>41.067630960000002</c:v>
                </c:pt>
                <c:pt idx="629">
                  <c:v>40.694070750000002</c:v>
                </c:pt>
                <c:pt idx="630">
                  <c:v>42.278061409999999</c:v>
                </c:pt>
                <c:pt idx="631">
                  <c:v>43.17446709</c:v>
                </c:pt>
                <c:pt idx="632">
                  <c:v>43.190698089999998</c:v>
                </c:pt>
                <c:pt idx="633">
                  <c:v>40.737741139999997</c:v>
                </c:pt>
                <c:pt idx="634">
                  <c:v>41.411757649999998</c:v>
                </c:pt>
                <c:pt idx="635">
                  <c:v>42.00476243</c:v>
                </c:pt>
                <c:pt idx="636">
                  <c:v>43.213814910000004</c:v>
                </c:pt>
                <c:pt idx="637">
                  <c:v>42.279168370000001</c:v>
                </c:pt>
                <c:pt idx="638">
                  <c:v>43.981731029999999</c:v>
                </c:pt>
                <c:pt idx="639">
                  <c:v>44.28681735</c:v>
                </c:pt>
                <c:pt idx="640">
                  <c:v>43.972861899999998</c:v>
                </c:pt>
                <c:pt idx="641">
                  <c:v>45.480934060000003</c:v>
                </c:pt>
                <c:pt idx="642">
                  <c:v>45.826533679999997</c:v>
                </c:pt>
                <c:pt idx="643">
                  <c:v>47.246644799999999</c:v>
                </c:pt>
                <c:pt idx="644">
                  <c:v>47.378938239999997</c:v>
                </c:pt>
                <c:pt idx="645">
                  <c:v>44.671008290000003</c:v>
                </c:pt>
                <c:pt idx="646">
                  <c:v>46.594297109999999</c:v>
                </c:pt>
                <c:pt idx="647">
                  <c:v>47.354264069999999</c:v>
                </c:pt>
                <c:pt idx="648">
                  <c:v>48.865246769999999</c:v>
                </c:pt>
                <c:pt idx="649">
                  <c:v>47.609799870000003</c:v>
                </c:pt>
                <c:pt idx="650">
                  <c:v>45.105227309999997</c:v>
                </c:pt>
                <c:pt idx="651">
                  <c:v>48.518281229999999</c:v>
                </c:pt>
                <c:pt idx="652">
                  <c:v>50.96788677</c:v>
                </c:pt>
                <c:pt idx="653">
                  <c:v>51.778961170000002</c:v>
                </c:pt>
                <c:pt idx="654">
                  <c:v>53.72097668</c:v>
                </c:pt>
                <c:pt idx="655">
                  <c:v>53.214570520000002</c:v>
                </c:pt>
                <c:pt idx="656">
                  <c:v>54.073596299999998</c:v>
                </c:pt>
                <c:pt idx="657">
                  <c:v>54.401005439999999</c:v>
                </c:pt>
                <c:pt idx="658">
                  <c:v>57.942233450000003</c:v>
                </c:pt>
                <c:pt idx="659">
                  <c:v>57.29060234</c:v>
                </c:pt>
                <c:pt idx="660">
                  <c:v>55.925504789999998</c:v>
                </c:pt>
                <c:pt idx="661">
                  <c:v>55.981962699999997</c:v>
                </c:pt>
                <c:pt idx="662">
                  <c:v>57.915059059999997</c:v>
                </c:pt>
                <c:pt idx="663">
                  <c:v>56.743082979999997</c:v>
                </c:pt>
                <c:pt idx="664">
                  <c:v>57.386905890000001</c:v>
                </c:pt>
                <c:pt idx="665">
                  <c:v>57.308112520000002</c:v>
                </c:pt>
                <c:pt idx="666">
                  <c:v>56.760622900000001</c:v>
                </c:pt>
                <c:pt idx="667">
                  <c:v>54.39113253</c:v>
                </c:pt>
                <c:pt idx="668">
                  <c:v>53.140782649999998</c:v>
                </c:pt>
                <c:pt idx="669">
                  <c:v>56.160306759999997</c:v>
                </c:pt>
                <c:pt idx="670">
                  <c:v>58.952193979999997</c:v>
                </c:pt>
                <c:pt idx="671">
                  <c:v>57.711283309999999</c:v>
                </c:pt>
                <c:pt idx="672">
                  <c:v>57.374031260000002</c:v>
                </c:pt>
                <c:pt idx="673">
                  <c:v>55.79034162</c:v>
                </c:pt>
                <c:pt idx="674">
                  <c:v>55.710132960000003</c:v>
                </c:pt>
                <c:pt idx="675">
                  <c:v>57.886162949999999</c:v>
                </c:pt>
                <c:pt idx="676">
                  <c:v>57.040368540000003</c:v>
                </c:pt>
                <c:pt idx="677">
                  <c:v>56.218494409999998</c:v>
                </c:pt>
                <c:pt idx="678">
                  <c:v>56.66117345</c:v>
                </c:pt>
                <c:pt idx="679">
                  <c:v>61.850609409999997</c:v>
                </c:pt>
                <c:pt idx="680">
                  <c:v>63.11724804</c:v>
                </c:pt>
                <c:pt idx="681">
                  <c:v>68.816483070000004</c:v>
                </c:pt>
                <c:pt idx="682">
                  <c:v>70.704467410000007</c:v>
                </c:pt>
                <c:pt idx="683">
                  <c:v>72.044605540000006</c:v>
                </c:pt>
                <c:pt idx="684">
                  <c:v>73.673084509999995</c:v>
                </c:pt>
                <c:pt idx="685">
                  <c:v>75.429539250000005</c:v>
                </c:pt>
                <c:pt idx="686">
                  <c:v>76.955189180000005</c:v>
                </c:pt>
                <c:pt idx="687">
                  <c:v>81.389598059999997</c:v>
                </c:pt>
                <c:pt idx="688">
                  <c:v>80.566767130000002</c:v>
                </c:pt>
                <c:pt idx="689">
                  <c:v>82.500930280000006</c:v>
                </c:pt>
                <c:pt idx="690">
                  <c:v>80.385954589999997</c:v>
                </c:pt>
                <c:pt idx="691">
                  <c:v>81.36912787</c:v>
                </c:pt>
                <c:pt idx="692">
                  <c:v>83.067288540000007</c:v>
                </c:pt>
                <c:pt idx="693">
                  <c:v>82.552856149999997</c:v>
                </c:pt>
                <c:pt idx="694">
                  <c:v>83.937863579999998</c:v>
                </c:pt>
                <c:pt idx="695">
                  <c:v>83.832528269999997</c:v>
                </c:pt>
                <c:pt idx="696">
                  <c:v>84.146923729999997</c:v>
                </c:pt>
                <c:pt idx="697">
                  <c:v>82.153804550000004</c:v>
                </c:pt>
                <c:pt idx="698">
                  <c:v>82.893517399999993</c:v>
                </c:pt>
                <c:pt idx="699">
                  <c:v>83.354698799999994</c:v>
                </c:pt>
                <c:pt idx="700">
                  <c:v>79.753189000000006</c:v>
                </c:pt>
                <c:pt idx="701">
                  <c:v>81.107020120000001</c:v>
                </c:pt>
                <c:pt idx="702">
                  <c:v>81.776897599999998</c:v>
                </c:pt>
                <c:pt idx="703">
                  <c:v>87.525591059999996</c:v>
                </c:pt>
                <c:pt idx="704">
                  <c:v>88.244289949999995</c:v>
                </c:pt>
                <c:pt idx="705">
                  <c:v>89.801189249999993</c:v>
                </c:pt>
                <c:pt idx="706">
                  <c:v>89.88692245</c:v>
                </c:pt>
                <c:pt idx="707">
                  <c:v>91.823379790000004</c:v>
                </c:pt>
                <c:pt idx="708">
                  <c:v>96.872786009999999</c:v>
                </c:pt>
                <c:pt idx="709">
                  <c:v>96.889514000000005</c:v>
                </c:pt>
                <c:pt idx="710">
                  <c:v>97.572980380000004</c:v>
                </c:pt>
                <c:pt idx="711">
                  <c:v>98.547847640000001</c:v>
                </c:pt>
                <c:pt idx="712">
                  <c:v>103.8746249</c:v>
                </c:pt>
                <c:pt idx="713">
                  <c:v>105.3013179</c:v>
                </c:pt>
                <c:pt idx="714">
                  <c:v>105.01885350000001</c:v>
                </c:pt>
                <c:pt idx="715">
                  <c:v>105.10309959999999</c:v>
                </c:pt>
                <c:pt idx="716">
                  <c:v>103.6037534</c:v>
                </c:pt>
                <c:pt idx="717">
                  <c:v>107.14627659999999</c:v>
                </c:pt>
                <c:pt idx="718">
                  <c:v>112.39207039999999</c:v>
                </c:pt>
                <c:pt idx="719">
                  <c:v>116.80923610000001</c:v>
                </c:pt>
                <c:pt idx="720">
                  <c:v>117.5852349</c:v>
                </c:pt>
                <c:pt idx="721">
                  <c:v>124.1527183</c:v>
                </c:pt>
                <c:pt idx="722">
                  <c:v>129.98886200000001</c:v>
                </c:pt>
                <c:pt idx="723">
                  <c:v>129.53409859999999</c:v>
                </c:pt>
                <c:pt idx="724">
                  <c:v>132.5565047</c:v>
                </c:pt>
                <c:pt idx="725">
                  <c:v>135.36439619999999</c:v>
                </c:pt>
                <c:pt idx="726">
                  <c:v>131.67236199999999</c:v>
                </c:pt>
                <c:pt idx="727">
                  <c:v>138.92981349999999</c:v>
                </c:pt>
                <c:pt idx="728">
                  <c:v>131.42832870000001</c:v>
                </c:pt>
                <c:pt idx="729">
                  <c:v>136.82720470000001</c:v>
                </c:pt>
                <c:pt idx="730">
                  <c:v>139.43918410000001</c:v>
                </c:pt>
                <c:pt idx="731">
                  <c:v>137.34296689999999</c:v>
                </c:pt>
                <c:pt idx="732">
                  <c:v>149.02533500000001</c:v>
                </c:pt>
                <c:pt idx="733">
                  <c:v>152.9112987</c:v>
                </c:pt>
                <c:pt idx="734">
                  <c:v>155.3676169</c:v>
                </c:pt>
                <c:pt idx="735">
                  <c:v>153.02352350000001</c:v>
                </c:pt>
                <c:pt idx="736">
                  <c:v>153.58868219999999</c:v>
                </c:pt>
                <c:pt idx="737">
                  <c:v>158.99394100000001</c:v>
                </c:pt>
                <c:pt idx="738">
                  <c:v>163.987133</c:v>
                </c:pt>
                <c:pt idx="739">
                  <c:v>167.41118109999999</c:v>
                </c:pt>
                <c:pt idx="740">
                  <c:v>164.26821699999999</c:v>
                </c:pt>
                <c:pt idx="741">
                  <c:v>145.00666129999999</c:v>
                </c:pt>
                <c:pt idx="742">
                  <c:v>138.31879459999999</c:v>
                </c:pt>
                <c:pt idx="743">
                  <c:v>145.14501250000001</c:v>
                </c:pt>
                <c:pt idx="744">
                  <c:v>150.64019970000001</c:v>
                </c:pt>
                <c:pt idx="745">
                  <c:v>155.59236680000001</c:v>
                </c:pt>
                <c:pt idx="746">
                  <c:v>152.17058249999999</c:v>
                </c:pt>
                <c:pt idx="747">
                  <c:v>152.91322980000001</c:v>
                </c:pt>
                <c:pt idx="748">
                  <c:v>153.40586110000001</c:v>
                </c:pt>
                <c:pt idx="749">
                  <c:v>158.74298300000001</c:v>
                </c:pt>
                <c:pt idx="750">
                  <c:v>158.0846727</c:v>
                </c:pt>
                <c:pt idx="751">
                  <c:v>154.8082666</c:v>
                </c:pt>
                <c:pt idx="752">
                  <c:v>159.97656850000001</c:v>
                </c:pt>
                <c:pt idx="753">
                  <c:v>163.59832599999999</c:v>
                </c:pt>
                <c:pt idx="754">
                  <c:v>161.4481696</c:v>
                </c:pt>
                <c:pt idx="755">
                  <c:v>163.07608049999999</c:v>
                </c:pt>
                <c:pt idx="756">
                  <c:v>171.03329959999999</c:v>
                </c:pt>
                <c:pt idx="757">
                  <c:v>168.12977670000001</c:v>
                </c:pt>
                <c:pt idx="758">
                  <c:v>170.8147252</c:v>
                </c:pt>
                <c:pt idx="759">
                  <c:v>177.6402391</c:v>
                </c:pt>
                <c:pt idx="760">
                  <c:v>183.46082050000001</c:v>
                </c:pt>
                <c:pt idx="761">
                  <c:v>185.21245300000001</c:v>
                </c:pt>
                <c:pt idx="762">
                  <c:v>196.9837157</c:v>
                </c:pt>
                <c:pt idx="763">
                  <c:v>197.35749620000001</c:v>
                </c:pt>
                <c:pt idx="764">
                  <c:v>197.42163339999999</c:v>
                </c:pt>
                <c:pt idx="765">
                  <c:v>196.54376260000001</c:v>
                </c:pt>
                <c:pt idx="766">
                  <c:v>199.60900409999999</c:v>
                </c:pt>
                <c:pt idx="767">
                  <c:v>202.5831144</c:v>
                </c:pt>
                <c:pt idx="768">
                  <c:v>193.5759085</c:v>
                </c:pt>
                <c:pt idx="769">
                  <c:v>195.12412090000001</c:v>
                </c:pt>
                <c:pt idx="770">
                  <c:v>198.24401119999999</c:v>
                </c:pt>
                <c:pt idx="771">
                  <c:v>194.6651755</c:v>
                </c:pt>
                <c:pt idx="772">
                  <c:v>208.08981549999999</c:v>
                </c:pt>
                <c:pt idx="773">
                  <c:v>208.5058287</c:v>
                </c:pt>
                <c:pt idx="774">
                  <c:v>209.55665629999999</c:v>
                </c:pt>
                <c:pt idx="775">
                  <c:v>197.42283140000001</c:v>
                </c:pt>
                <c:pt idx="776">
                  <c:v>192.40100659999999</c:v>
                </c:pt>
                <c:pt idx="777">
                  <c:v>193.22200470000001</c:v>
                </c:pt>
                <c:pt idx="778">
                  <c:v>202.2045363</c:v>
                </c:pt>
                <c:pt idx="779">
                  <c:v>206.88736689999999</c:v>
                </c:pt>
                <c:pt idx="780">
                  <c:v>213.1750299</c:v>
                </c:pt>
                <c:pt idx="781">
                  <c:v>222.730737</c:v>
                </c:pt>
                <c:pt idx="782">
                  <c:v>226.17233229999999</c:v>
                </c:pt>
                <c:pt idx="783">
                  <c:v>227.54852310000001</c:v>
                </c:pt>
                <c:pt idx="784">
                  <c:v>233.97951760000001</c:v>
                </c:pt>
                <c:pt idx="785">
                  <c:v>227.33573000000001</c:v>
                </c:pt>
                <c:pt idx="786">
                  <c:v>234.8702409</c:v>
                </c:pt>
                <c:pt idx="787">
                  <c:v>240.5276355</c:v>
                </c:pt>
                <c:pt idx="788">
                  <c:v>240.187592</c:v>
                </c:pt>
                <c:pt idx="789">
                  <c:v>243.41309519999999</c:v>
                </c:pt>
                <c:pt idx="790">
                  <c:v>238.77745830000001</c:v>
                </c:pt>
                <c:pt idx="791">
                  <c:v>257.69730060000001</c:v>
                </c:pt>
                <c:pt idx="792">
                  <c:v>252.8036237</c:v>
                </c:pt>
                <c:pt idx="793">
                  <c:v>254.98952059999999</c:v>
                </c:pt>
                <c:pt idx="794">
                  <c:v>251.2037473</c:v>
                </c:pt>
                <c:pt idx="795">
                  <c:v>256.61125959999998</c:v>
                </c:pt>
                <c:pt idx="796">
                  <c:v>259.6422748</c:v>
                </c:pt>
                <c:pt idx="797">
                  <c:v>259.16003599999999</c:v>
                </c:pt>
                <c:pt idx="798">
                  <c:v>268.02454799999998</c:v>
                </c:pt>
                <c:pt idx="799">
                  <c:v>266.3419543</c:v>
                </c:pt>
                <c:pt idx="800">
                  <c:v>270.28651059999999</c:v>
                </c:pt>
                <c:pt idx="801">
                  <c:v>268.88200460000002</c:v>
                </c:pt>
                <c:pt idx="802">
                  <c:v>273.46980380000002</c:v>
                </c:pt>
                <c:pt idx="803">
                  <c:v>277.0816835</c:v>
                </c:pt>
                <c:pt idx="804">
                  <c:v>281.46780899999999</c:v>
                </c:pt>
                <c:pt idx="805">
                  <c:v>286.50232799999998</c:v>
                </c:pt>
                <c:pt idx="806">
                  <c:v>290.62608210000002</c:v>
                </c:pt>
                <c:pt idx="807">
                  <c:v>287.43950660000002</c:v>
                </c:pt>
                <c:pt idx="808">
                  <c:v>291.94435049999998</c:v>
                </c:pt>
                <c:pt idx="809">
                  <c:v>294.80799760000002</c:v>
                </c:pt>
                <c:pt idx="810">
                  <c:v>294.1563835</c:v>
                </c:pt>
                <c:pt idx="811">
                  <c:v>303.4733751</c:v>
                </c:pt>
                <c:pt idx="812">
                  <c:v>302.75155760000001</c:v>
                </c:pt>
                <c:pt idx="813">
                  <c:v>306.7212361</c:v>
                </c:pt>
                <c:pt idx="814">
                  <c:v>303.8286769</c:v>
                </c:pt>
                <c:pt idx="815">
                  <c:v>306.42740259999999</c:v>
                </c:pt>
                <c:pt idx="816">
                  <c:v>314.36681399999998</c:v>
                </c:pt>
                <c:pt idx="817">
                  <c:v>306.00075859999998</c:v>
                </c:pt>
                <c:pt idx="818">
                  <c:v>294.8455621</c:v>
                </c:pt>
                <c:pt idx="819">
                  <c:v>295.87483259999999</c:v>
                </c:pt>
                <c:pt idx="820">
                  <c:v>298.76424559999998</c:v>
                </c:pt>
                <c:pt idx="821">
                  <c:v>294.03092370000002</c:v>
                </c:pt>
                <c:pt idx="822">
                  <c:v>301.81370470000002</c:v>
                </c:pt>
                <c:pt idx="823">
                  <c:v>309.54833280000003</c:v>
                </c:pt>
                <c:pt idx="824">
                  <c:v>303.04778060000001</c:v>
                </c:pt>
                <c:pt idx="825">
                  <c:v>306.84986049999998</c:v>
                </c:pt>
                <c:pt idx="826">
                  <c:v>299.2854284</c:v>
                </c:pt>
                <c:pt idx="827">
                  <c:v>302.58775580000002</c:v>
                </c:pt>
                <c:pt idx="828">
                  <c:v>309.49705069999999</c:v>
                </c:pt>
                <c:pt idx="829">
                  <c:v>319.63374759999999</c:v>
                </c:pt>
                <c:pt idx="830">
                  <c:v>326.09414659999999</c:v>
                </c:pt>
                <c:pt idx="831">
                  <c:v>333.72696050000002</c:v>
                </c:pt>
                <c:pt idx="832">
                  <c:v>346.65028339999998</c:v>
                </c:pt>
                <c:pt idx="833">
                  <c:v>352.58225320000003</c:v>
                </c:pt>
                <c:pt idx="834">
                  <c:v>359.37568110000001</c:v>
                </c:pt>
                <c:pt idx="835">
                  <c:v>361.15348390000003</c:v>
                </c:pt>
                <c:pt idx="836">
                  <c:v>371.22099120000001</c:v>
                </c:pt>
                <c:pt idx="837">
                  <c:v>372.21631630000002</c:v>
                </c:pt>
                <c:pt idx="838">
                  <c:v>384.2328139</c:v>
                </c:pt>
                <c:pt idx="839">
                  <c:v>390.13107960000002</c:v>
                </c:pt>
                <c:pt idx="840">
                  <c:v>398.19370789999999</c:v>
                </c:pt>
                <c:pt idx="841">
                  <c:v>398.2168987</c:v>
                </c:pt>
                <c:pt idx="842">
                  <c:v>398.63141860000002</c:v>
                </c:pt>
                <c:pt idx="843">
                  <c:v>401.36139809999997</c:v>
                </c:pt>
                <c:pt idx="844">
                  <c:v>407.0621026</c:v>
                </c:pt>
                <c:pt idx="845">
                  <c:v>409.90448700000002</c:v>
                </c:pt>
                <c:pt idx="846">
                  <c:v>399.44137160000002</c:v>
                </c:pt>
                <c:pt idx="847">
                  <c:v>404.41972929999997</c:v>
                </c:pt>
                <c:pt idx="848">
                  <c:v>420.5920375</c:v>
                </c:pt>
                <c:pt idx="849">
                  <c:v>430.6237716</c:v>
                </c:pt>
                <c:pt idx="850">
                  <c:v>452.72545919999999</c:v>
                </c:pt>
                <c:pt idx="851">
                  <c:v>445.92489799999998</c:v>
                </c:pt>
                <c:pt idx="852">
                  <c:v>463.0832408</c:v>
                </c:pt>
                <c:pt idx="853">
                  <c:v>465.2967787</c:v>
                </c:pt>
                <c:pt idx="854">
                  <c:v>451.70464090000002</c:v>
                </c:pt>
                <c:pt idx="855">
                  <c:v>470.55878360000003</c:v>
                </c:pt>
                <c:pt idx="856">
                  <c:v>489.2063129</c:v>
                </c:pt>
                <c:pt idx="857">
                  <c:v>504.37778459999998</c:v>
                </c:pt>
                <c:pt idx="858">
                  <c:v>533.78535980000004</c:v>
                </c:pt>
                <c:pt idx="859">
                  <c:v>513.76010310000004</c:v>
                </c:pt>
                <c:pt idx="860">
                  <c:v>533.74723089999998</c:v>
                </c:pt>
                <c:pt idx="861">
                  <c:v>526.25859720000005</c:v>
                </c:pt>
                <c:pt idx="862">
                  <c:v>540.84549609999999</c:v>
                </c:pt>
                <c:pt idx="863">
                  <c:v>548.71606369999995</c:v>
                </c:pt>
                <c:pt idx="864">
                  <c:v>556.31658230000005</c:v>
                </c:pt>
                <c:pt idx="865">
                  <c:v>579.52911419999998</c:v>
                </c:pt>
                <c:pt idx="866">
                  <c:v>597.9292911</c:v>
                </c:pt>
                <c:pt idx="867">
                  <c:v>602.99942050000004</c:v>
                </c:pt>
                <c:pt idx="868">
                  <c:v>598.46693919999996</c:v>
                </c:pt>
                <c:pt idx="869">
                  <c:v>614.93524119999995</c:v>
                </c:pt>
                <c:pt idx="870">
                  <c:v>611.65871870000001</c:v>
                </c:pt>
                <c:pt idx="871">
                  <c:v>565.2234727</c:v>
                </c:pt>
                <c:pt idx="872">
                  <c:v>594.39844310000001</c:v>
                </c:pt>
                <c:pt idx="873">
                  <c:v>624.38218310000002</c:v>
                </c:pt>
                <c:pt idx="874">
                  <c:v>644.64911670000004</c:v>
                </c:pt>
                <c:pt idx="875">
                  <c:v>667.88661579999996</c:v>
                </c:pt>
                <c:pt idx="876">
                  <c:v>686.11414990000003</c:v>
                </c:pt>
                <c:pt idx="877">
                  <c:v>666.11798420000002</c:v>
                </c:pt>
                <c:pt idx="878">
                  <c:v>684.40871809999999</c:v>
                </c:pt>
                <c:pt idx="879">
                  <c:v>700.87271740000006</c:v>
                </c:pt>
                <c:pt idx="880">
                  <c:v>686.80788399999994</c:v>
                </c:pt>
                <c:pt idx="881">
                  <c:v>710.5584149</c:v>
                </c:pt>
                <c:pt idx="882">
                  <c:v>697.10168910000004</c:v>
                </c:pt>
                <c:pt idx="883">
                  <c:v>695.4595127</c:v>
                </c:pt>
                <c:pt idx="884">
                  <c:v>686.73234430000002</c:v>
                </c:pt>
                <c:pt idx="885">
                  <c:v>712.58752870000001</c:v>
                </c:pt>
                <c:pt idx="886">
                  <c:v>721.0423227</c:v>
                </c:pt>
                <c:pt idx="887">
                  <c:v>745.12771759999998</c:v>
                </c:pt>
                <c:pt idx="888">
                  <c:v>721.07578469999999</c:v>
                </c:pt>
                <c:pt idx="889">
                  <c:v>715.14052340000001</c:v>
                </c:pt>
                <c:pt idx="890">
                  <c:v>762.93694029999995</c:v>
                </c:pt>
                <c:pt idx="891">
                  <c:v>747.84845849999999</c:v>
                </c:pt>
                <c:pt idx="892">
                  <c:v>740.20266519999996</c:v>
                </c:pt>
                <c:pt idx="893">
                  <c:v>756.81541849999996</c:v>
                </c:pt>
                <c:pt idx="894">
                  <c:v>751.88458449999996</c:v>
                </c:pt>
                <c:pt idx="895">
                  <c:v>783.93041670000002</c:v>
                </c:pt>
                <c:pt idx="896">
                  <c:v>762.10424169999999</c:v>
                </c:pt>
                <c:pt idx="897">
                  <c:v>762.57609100000002</c:v>
                </c:pt>
                <c:pt idx="898">
                  <c:v>731.80831139999998</c:v>
                </c:pt>
                <c:pt idx="899">
                  <c:v>740.20728999999994</c:v>
                </c:pt>
                <c:pt idx="900">
                  <c:v>758.87169089999998</c:v>
                </c:pt>
                <c:pt idx="901">
                  <c:v>720.55354239999997</c:v>
                </c:pt>
                <c:pt idx="902">
                  <c:v>695.34656199999995</c:v>
                </c:pt>
                <c:pt idx="903">
                  <c:v>724.60547980000001</c:v>
                </c:pt>
                <c:pt idx="904">
                  <c:v>727.3167651</c:v>
                </c:pt>
                <c:pt idx="905">
                  <c:v>718.60458670000003</c:v>
                </c:pt>
                <c:pt idx="906">
                  <c:v>721.46034999999995</c:v>
                </c:pt>
                <c:pt idx="907">
                  <c:v>697.10693649999996</c:v>
                </c:pt>
                <c:pt idx="908">
                  <c:v>670.39806499999997</c:v>
                </c:pt>
                <c:pt idx="909">
                  <c:v>682.89247479999995</c:v>
                </c:pt>
                <c:pt idx="910">
                  <c:v>709.65366510000001</c:v>
                </c:pt>
                <c:pt idx="911">
                  <c:v>711.04715520000002</c:v>
                </c:pt>
                <c:pt idx="912">
                  <c:v>705.83333089999996</c:v>
                </c:pt>
                <c:pt idx="913">
                  <c:v>700.70888209999998</c:v>
                </c:pt>
                <c:pt idx="914">
                  <c:v>709.74591050000004</c:v>
                </c:pt>
                <c:pt idx="915">
                  <c:v>690.710511</c:v>
                </c:pt>
                <c:pt idx="916">
                  <c:v>690.90884159999996</c:v>
                </c:pt>
                <c:pt idx="917">
                  <c:v>666.04375100000004</c:v>
                </c:pt>
                <c:pt idx="918">
                  <c:v>642.12921029999995</c:v>
                </c:pt>
                <c:pt idx="919">
                  <c:v>648.94464129999994</c:v>
                </c:pt>
                <c:pt idx="920">
                  <c:v>614.11122680000005</c:v>
                </c:pt>
                <c:pt idx="921">
                  <c:v>645.95011810000005</c:v>
                </c:pt>
                <c:pt idx="922">
                  <c:v>664.38372589999994</c:v>
                </c:pt>
                <c:pt idx="923">
                  <c:v>648.37873520000005</c:v>
                </c:pt>
                <c:pt idx="924">
                  <c:v>635.87932880000005</c:v>
                </c:pt>
                <c:pt idx="925">
                  <c:v>634.7055719</c:v>
                </c:pt>
                <c:pt idx="926">
                  <c:v>638.22542050000004</c:v>
                </c:pt>
                <c:pt idx="927">
                  <c:v>670.10793309999997</c:v>
                </c:pt>
                <c:pt idx="928">
                  <c:v>698.60165949999998</c:v>
                </c:pt>
                <c:pt idx="929">
                  <c:v>702.98087199999998</c:v>
                </c:pt>
                <c:pt idx="930">
                  <c:v>701.44775509999999</c:v>
                </c:pt>
                <c:pt idx="931">
                  <c:v>708.88545810000005</c:v>
                </c:pt>
                <c:pt idx="932">
                  <c:v>713.08689460000005</c:v>
                </c:pt>
                <c:pt idx="933">
                  <c:v>733.42336269999998</c:v>
                </c:pt>
                <c:pt idx="934">
                  <c:v>736.87156730000004</c:v>
                </c:pt>
                <c:pt idx="935">
                  <c:v>763.25727280000001</c:v>
                </c:pt>
                <c:pt idx="936">
                  <c:v>773.23997580000002</c:v>
                </c:pt>
                <c:pt idx="937">
                  <c:v>783.51378339999997</c:v>
                </c:pt>
                <c:pt idx="938">
                  <c:v>779.55544039999995</c:v>
                </c:pt>
                <c:pt idx="939">
                  <c:v>761.7974481</c:v>
                </c:pt>
                <c:pt idx="940">
                  <c:v>766.56885980000004</c:v>
                </c:pt>
                <c:pt idx="941">
                  <c:v>777.00236789999997</c:v>
                </c:pt>
                <c:pt idx="942">
                  <c:v>764.11137020000001</c:v>
                </c:pt>
                <c:pt idx="943">
                  <c:v>771.93263079999997</c:v>
                </c:pt>
                <c:pt idx="944">
                  <c:v>777.32529039999997</c:v>
                </c:pt>
                <c:pt idx="945">
                  <c:v>786.44137279999995</c:v>
                </c:pt>
                <c:pt idx="946">
                  <c:v>801.54499510000005</c:v>
                </c:pt>
                <c:pt idx="947">
                  <c:v>820.04769940000006</c:v>
                </c:pt>
                <c:pt idx="948">
                  <c:v>808.92201390000002</c:v>
                </c:pt>
                <c:pt idx="949">
                  <c:v>815.55231079999999</c:v>
                </c:pt>
                <c:pt idx="950">
                  <c:v>805.64222480000001</c:v>
                </c:pt>
                <c:pt idx="951">
                  <c:v>801.85722090000002</c:v>
                </c:pt>
                <c:pt idx="952">
                  <c:v>820.47511069999996</c:v>
                </c:pt>
                <c:pt idx="953">
                  <c:v>822.58330509999996</c:v>
                </c:pt>
                <c:pt idx="954">
                  <c:v>836.20808139999997</c:v>
                </c:pt>
                <c:pt idx="955">
                  <c:v>837.02044090000004</c:v>
                </c:pt>
                <c:pt idx="956">
                  <c:v>836.95036549999998</c:v>
                </c:pt>
                <c:pt idx="957">
                  <c:v>826.48436809999998</c:v>
                </c:pt>
                <c:pt idx="958">
                  <c:v>847.17606550000005</c:v>
                </c:pt>
                <c:pt idx="959">
                  <c:v>849.4246402</c:v>
                </c:pt>
                <c:pt idx="960">
                  <c:v>861.69843549999996</c:v>
                </c:pt>
                <c:pt idx="961">
                  <c:v>862.5117927</c:v>
                </c:pt>
                <c:pt idx="962">
                  <c:v>867.0206938</c:v>
                </c:pt>
                <c:pt idx="963">
                  <c:v>873.72578099999998</c:v>
                </c:pt>
                <c:pt idx="964">
                  <c:v>858.48518999999999</c:v>
                </c:pt>
                <c:pt idx="965">
                  <c:v>859.95198059999996</c:v>
                </c:pt>
                <c:pt idx="966">
                  <c:v>867.44107880000001</c:v>
                </c:pt>
                <c:pt idx="967">
                  <c:v>884.52413379999996</c:v>
                </c:pt>
                <c:pt idx="968">
                  <c:v>900.98295199999995</c:v>
                </c:pt>
                <c:pt idx="969">
                  <c:v>920.45589659999996</c:v>
                </c:pt>
                <c:pt idx="970">
                  <c:v>934.19933400000002</c:v>
                </c:pt>
                <c:pt idx="971">
                  <c:v>939.54798019999998</c:v>
                </c:pt>
                <c:pt idx="972">
                  <c:v>947.32954210000003</c:v>
                </c:pt>
                <c:pt idx="973">
                  <c:v>942.67121950000001</c:v>
                </c:pt>
                <c:pt idx="974">
                  <c:v>949.91412070000001</c:v>
                </c:pt>
                <c:pt idx="975">
                  <c:v>976.94544689999998</c:v>
                </c:pt>
                <c:pt idx="976">
                  <c:v>993.39713010000003</c:v>
                </c:pt>
                <c:pt idx="977">
                  <c:v>983.92250560000002</c:v>
                </c:pt>
                <c:pt idx="978">
                  <c:v>972.48680730000001</c:v>
                </c:pt>
                <c:pt idx="979">
                  <c:v>988.42895850000002</c:v>
                </c:pt>
                <c:pt idx="980">
                  <c:v>1012.873281</c:v>
                </c:pt>
                <c:pt idx="981">
                  <c:v>1020.582462</c:v>
                </c:pt>
                <c:pt idx="982">
                  <c:v>1012.343137</c:v>
                </c:pt>
                <c:pt idx="983">
                  <c:v>1010.08956</c:v>
                </c:pt>
                <c:pt idx="984">
                  <c:v>984.35393220000003</c:v>
                </c:pt>
                <c:pt idx="985">
                  <c:v>974.38585239999998</c:v>
                </c:pt>
                <c:pt idx="986">
                  <c:v>974.71490249999999</c:v>
                </c:pt>
                <c:pt idx="987">
                  <c:v>991.75816299999997</c:v>
                </c:pt>
                <c:pt idx="988">
                  <c:v>996.12372379999999</c:v>
                </c:pt>
                <c:pt idx="989">
                  <c:v>948.72552719999999</c:v>
                </c:pt>
                <c:pt idx="990">
                  <c:v>946.35769800000003</c:v>
                </c:pt>
                <c:pt idx="991">
                  <c:v>958.50906339999995</c:v>
                </c:pt>
                <c:pt idx="992">
                  <c:v>910.51055259999998</c:v>
                </c:pt>
                <c:pt idx="993">
                  <c:v>824.07143359999998</c:v>
                </c:pt>
                <c:pt idx="994">
                  <c:v>802.76737409999998</c:v>
                </c:pt>
                <c:pt idx="995">
                  <c:v>813.01940390000004</c:v>
                </c:pt>
                <c:pt idx="996">
                  <c:v>766.59410969999999</c:v>
                </c:pt>
                <c:pt idx="997">
                  <c:v>715.10587769999995</c:v>
                </c:pt>
                <c:pt idx="998">
                  <c:v>758.01680699999997</c:v>
                </c:pt>
                <c:pt idx="999">
                  <c:v>796.52736570000002</c:v>
                </c:pt>
                <c:pt idx="1000">
                  <c:v>819.06439069999999</c:v>
                </c:pt>
                <c:pt idx="1001">
                  <c:v>817.53618029999996</c:v>
                </c:pt>
                <c:pt idx="1002">
                  <c:v>856.4713246</c:v>
                </c:pt>
                <c:pt idx="1003">
                  <c:v>878.33481070000005</c:v>
                </c:pt>
                <c:pt idx="1004">
                  <c:v>900.62612249999995</c:v>
                </c:pt>
                <c:pt idx="1005">
                  <c:v>891.67225970000004</c:v>
                </c:pt>
                <c:pt idx="1006">
                  <c:v>930.33311809999998</c:v>
                </c:pt>
                <c:pt idx="1007">
                  <c:v>932.14791890000004</c:v>
                </c:pt>
                <c:pt idx="1008">
                  <c:v>919.26360260000001</c:v>
                </c:pt>
                <c:pt idx="1009">
                  <c:v>938.94727929999999</c:v>
                </c:pt>
                <c:pt idx="1010">
                  <c:v>969.64148460000001</c:v>
                </c:pt>
                <c:pt idx="1011">
                  <c:v>982.48603449999996</c:v>
                </c:pt>
                <c:pt idx="1012">
                  <c:v>941.3399124</c:v>
                </c:pt>
                <c:pt idx="1013">
                  <c:v>916.63535000000002</c:v>
                </c:pt>
                <c:pt idx="1014">
                  <c:v>960.96885870000006</c:v>
                </c:pt>
                <c:pt idx="1015">
                  <c:v>939.86344559999998</c:v>
                </c:pt>
                <c:pt idx="1016">
                  <c:v>992.03550989999997</c:v>
                </c:pt>
                <c:pt idx="1017">
                  <c:v>1017.208728</c:v>
                </c:pt>
                <c:pt idx="1018">
                  <c:v>1013.9407220000001</c:v>
                </c:pt>
                <c:pt idx="1019">
                  <c:v>1047.655548</c:v>
                </c:pt>
                <c:pt idx="1020">
                  <c:v>1065.1645129999999</c:v>
                </c:pt>
                <c:pt idx="1021">
                  <c:v>1084.797732</c:v>
                </c:pt>
                <c:pt idx="1022">
                  <c:v>1084.8511040000001</c:v>
                </c:pt>
                <c:pt idx="1023">
                  <c:v>1110.8161250000001</c:v>
                </c:pt>
                <c:pt idx="1024">
                  <c:v>1111.234103</c:v>
                </c:pt>
                <c:pt idx="1025">
                  <c:v>1100.071512</c:v>
                </c:pt>
                <c:pt idx="1026">
                  <c:v>1095.554134</c:v>
                </c:pt>
                <c:pt idx="1027">
                  <c:v>1069.0641390000001</c:v>
                </c:pt>
                <c:pt idx="1028">
                  <c:v>1024.3287009999999</c:v>
                </c:pt>
                <c:pt idx="1029">
                  <c:v>1091.8739399999999</c:v>
                </c:pt>
                <c:pt idx="1030">
                  <c:v>1091.981162</c:v>
                </c:pt>
                <c:pt idx="1031">
                  <c:v>1100.8417810000001</c:v>
                </c:pt>
                <c:pt idx="1032">
                  <c:v>1130.812441</c:v>
                </c:pt>
                <c:pt idx="1033">
                  <c:v>1157.78277</c:v>
                </c:pt>
                <c:pt idx="1034">
                  <c:v>1177.382087</c:v>
                </c:pt>
                <c:pt idx="1035">
                  <c:v>1179.0230509999999</c:v>
                </c:pt>
                <c:pt idx="1036">
                  <c:v>1140.3979260000001</c:v>
                </c:pt>
                <c:pt idx="1037">
                  <c:v>1167.696817</c:v>
                </c:pt>
                <c:pt idx="1038">
                  <c:v>1181.0383139999999</c:v>
                </c:pt>
                <c:pt idx="1039">
                  <c:v>1197.708386</c:v>
                </c:pt>
                <c:pt idx="1040">
                  <c:v>1216.479016</c:v>
                </c:pt>
                <c:pt idx="1041">
                  <c:v>1201.845892</c:v>
                </c:pt>
                <c:pt idx="1042">
                  <c:v>1208.3305</c:v>
                </c:pt>
                <c:pt idx="1043">
                  <c:v>1213.4258600000001</c:v>
                </c:pt>
                <c:pt idx="1044">
                  <c:v>1248.1607100000001</c:v>
                </c:pt>
                <c:pt idx="1045">
                  <c:v>1261.5242920000001</c:v>
                </c:pt>
                <c:pt idx="1046">
                  <c:v>1282.712677</c:v>
                </c:pt>
                <c:pt idx="1047">
                  <c:v>1300.63751</c:v>
                </c:pt>
                <c:pt idx="1048">
                  <c:v>1310.3301469999999</c:v>
                </c:pt>
                <c:pt idx="1049">
                  <c:v>1292.47585</c:v>
                </c:pt>
                <c:pt idx="1050">
                  <c:v>1333.297873</c:v>
                </c:pt>
                <c:pt idx="1051">
                  <c:v>1306.2078730000001</c:v>
                </c:pt>
                <c:pt idx="1052">
                  <c:v>1337.102903</c:v>
                </c:pt>
                <c:pt idx="1053">
                  <c:v>1376.716876</c:v>
                </c:pt>
                <c:pt idx="1054">
                  <c:v>1402.5199640000001</c:v>
                </c:pt>
                <c:pt idx="1055">
                  <c:v>1416.982722</c:v>
                </c:pt>
                <c:pt idx="1056">
                  <c:v>1395.0096559999999</c:v>
                </c:pt>
                <c:pt idx="1057">
                  <c:v>1434.622852</c:v>
                </c:pt>
                <c:pt idx="1058">
                  <c:v>1437.947132</c:v>
                </c:pt>
                <c:pt idx="1059">
                  <c:v>1447.080512</c:v>
                </c:pt>
                <c:pt idx="1060">
                  <c:v>1472.925978</c:v>
                </c:pt>
                <c:pt idx="1061">
                  <c:v>1490.16254</c:v>
                </c:pt>
                <c:pt idx="1062">
                  <c:v>1475.0289560000001</c:v>
                </c:pt>
                <c:pt idx="1063">
                  <c:v>1514.8443540000001</c:v>
                </c:pt>
                <c:pt idx="1064">
                  <c:v>1499.150566</c:v>
                </c:pt>
                <c:pt idx="1065">
                  <c:v>1526.4712360000001</c:v>
                </c:pt>
                <c:pt idx="1066">
                  <c:v>1555.8957089999999</c:v>
                </c:pt>
                <c:pt idx="1067">
                  <c:v>1549.8073959999999</c:v>
                </c:pt>
                <c:pt idx="1068">
                  <c:v>1536.8397239999999</c:v>
                </c:pt>
                <c:pt idx="1069">
                  <c:v>1582.2861339999999</c:v>
                </c:pt>
                <c:pt idx="1070">
                  <c:v>1571.984027</c:v>
                </c:pt>
                <c:pt idx="1071">
                  <c:v>1580.1576520000001</c:v>
                </c:pt>
                <c:pt idx="1072">
                  <c:v>1592.6424460000001</c:v>
                </c:pt>
                <c:pt idx="1073">
                  <c:v>1570.787601</c:v>
                </c:pt>
                <c:pt idx="1074">
                  <c:v>1593.713058</c:v>
                </c:pt>
                <c:pt idx="1075">
                  <c:v>1536.734119</c:v>
                </c:pt>
                <c:pt idx="1076">
                  <c:v>1520.016695</c:v>
                </c:pt>
                <c:pt idx="1077">
                  <c:v>1593.803504</c:v>
                </c:pt>
                <c:pt idx="1078">
                  <c:v>1594.073335</c:v>
                </c:pt>
                <c:pt idx="1079">
                  <c:v>1577.890844</c:v>
                </c:pt>
                <c:pt idx="1080">
                  <c:v>1545.63257</c:v>
                </c:pt>
                <c:pt idx="1081">
                  <c:v>1547.9202299999999</c:v>
                </c:pt>
                <c:pt idx="1082">
                  <c:v>1613.7008960000001</c:v>
                </c:pt>
                <c:pt idx="1083">
                  <c:v>1616.8087869999999</c:v>
                </c:pt>
                <c:pt idx="1084">
                  <c:v>1632.854321</c:v>
                </c:pt>
                <c:pt idx="1085">
                  <c:v>1646.802913</c:v>
                </c:pt>
                <c:pt idx="1086">
                  <c:v>1683.489763</c:v>
                </c:pt>
                <c:pt idx="1087">
                  <c:v>1680.5665509999999</c:v>
                </c:pt>
                <c:pt idx="1088">
                  <c:v>1682.5572500000001</c:v>
                </c:pt>
                <c:pt idx="1089">
                  <c:v>1660.6386440000001</c:v>
                </c:pt>
                <c:pt idx="1090">
                  <c:v>1685.015723</c:v>
                </c:pt>
                <c:pt idx="1091">
                  <c:v>1704.509501</c:v>
                </c:pt>
                <c:pt idx="1092">
                  <c:v>1726.9287099999999</c:v>
                </c:pt>
                <c:pt idx="1093">
                  <c:v>1770.423102</c:v>
                </c:pt>
                <c:pt idx="1094">
                  <c:v>1772.7110909999999</c:v>
                </c:pt>
                <c:pt idx="1095">
                  <c:v>1788.9378139999999</c:v>
                </c:pt>
                <c:pt idx="1096">
                  <c:v>1808.080093</c:v>
                </c:pt>
                <c:pt idx="1097">
                  <c:v>1812.009955</c:v>
                </c:pt>
                <c:pt idx="1098">
                  <c:v>1837.2238199999999</c:v>
                </c:pt>
                <c:pt idx="1099">
                  <c:v>1845.9737090000001</c:v>
                </c:pt>
                <c:pt idx="1100">
                  <c:v>1863.3800590000001</c:v>
                </c:pt>
                <c:pt idx="1101">
                  <c:v>1888.1951389999999</c:v>
                </c:pt>
                <c:pt idx="1102">
                  <c:v>1920.1050319999999</c:v>
                </c:pt>
                <c:pt idx="1103">
                  <c:v>1932.4712380000001</c:v>
                </c:pt>
                <c:pt idx="1104">
                  <c:v>1987.3286860000001</c:v>
                </c:pt>
                <c:pt idx="1105">
                  <c:v>1939.7167030000001</c:v>
                </c:pt>
                <c:pt idx="1106">
                  <c:v>1916.1746330000001</c:v>
                </c:pt>
                <c:pt idx="1107">
                  <c:v>1913.886375</c:v>
                </c:pt>
                <c:pt idx="1108">
                  <c:v>1948.3932870000001</c:v>
                </c:pt>
                <c:pt idx="1109">
                  <c:v>1954.9640099999999</c:v>
                </c:pt>
                <c:pt idx="1110">
                  <c:v>1996.543357</c:v>
                </c:pt>
                <c:pt idx="1111">
                  <c:v>2041.670787</c:v>
                </c:pt>
                <c:pt idx="1112">
                  <c:v>2042.5446629999999</c:v>
                </c:pt>
                <c:pt idx="1113">
                  <c:v>1959.7338564297775</c:v>
                </c:pt>
                <c:pt idx="1114">
                  <c:v>1989.7382440546141</c:v>
                </c:pt>
                <c:pt idx="1115">
                  <c:v>1896.2398868397793</c:v>
                </c:pt>
                <c:pt idx="1116">
                  <c:v>1992.1570856374142</c:v>
                </c:pt>
                <c:pt idx="1117">
                  <c:v>2028.3876496910675</c:v>
                </c:pt>
                <c:pt idx="1118">
                  <c:v>2066.229695928987</c:v>
                </c:pt>
                <c:pt idx="1119">
                  <c:v>2107.8696791483535</c:v>
                </c:pt>
                <c:pt idx="1120">
                  <c:v>2053.4003030842682</c:v>
                </c:pt>
                <c:pt idx="1121">
                  <c:v>2145.0484457036405</c:v>
                </c:pt>
                <c:pt idx="1122">
                  <c:v>2163.8969434950695</c:v>
                </c:pt>
                <c:pt idx="1123">
                  <c:v>2162.5115733939051</c:v>
                </c:pt>
                <c:pt idx="1124">
                  <c:v>2193.2027161476781</c:v>
                </c:pt>
                <c:pt idx="1125">
                  <c:v>2223.5291389771019</c:v>
                </c:pt>
                <c:pt idx="1126">
                  <c:v>2271.9767704452015</c:v>
                </c:pt>
                <c:pt idx="1127">
                  <c:v>2313.982258405113</c:v>
                </c:pt>
                <c:pt idx="1128">
                  <c:v>2326.6628811811734</c:v>
                </c:pt>
                <c:pt idx="1129">
                  <c:v>2231.0370367646269</c:v>
                </c:pt>
                <c:pt idx="1130">
                  <c:v>2091.9541878927203</c:v>
                </c:pt>
              </c:numCache>
            </c:numRef>
          </c:val>
          <c:smooth val="0"/>
        </c:ser>
        <c:dLbls>
          <c:showLegendKey val="0"/>
          <c:showVal val="0"/>
          <c:showCatName val="0"/>
          <c:showSerName val="0"/>
          <c:showPercent val="0"/>
          <c:showBubbleSize val="0"/>
        </c:dLbls>
        <c:marker val="1"/>
        <c:smooth val="0"/>
        <c:axId val="541646848"/>
        <c:axId val="541648384"/>
      </c:lineChart>
      <c:dateAx>
        <c:axId val="541646848"/>
        <c:scaling>
          <c:orientation val="minMax"/>
        </c:scaling>
        <c:delete val="0"/>
        <c:axPos val="b"/>
        <c:numFmt formatCode="yyyy" sourceLinked="0"/>
        <c:majorTickMark val="none"/>
        <c:minorTickMark val="none"/>
        <c:tickLblPos val="low"/>
        <c:spPr>
          <a:ln w="25400">
            <a:solidFill>
              <a:srgbClr val="000000"/>
            </a:solidFill>
            <a:prstDash val="solid"/>
          </a:ln>
        </c:spPr>
        <c:txPr>
          <a:bodyPr rot="0" vert="horz"/>
          <a:lstStyle/>
          <a:p>
            <a:pPr>
              <a:defRPr/>
            </a:pPr>
            <a:endParaRPr lang="en-US"/>
          </a:p>
        </c:txPr>
        <c:crossAx val="541648384"/>
        <c:crosses val="autoZero"/>
        <c:auto val="1"/>
        <c:lblOffset val="100"/>
        <c:baseTimeUnit val="months"/>
        <c:majorUnit val="10"/>
        <c:majorTimeUnit val="years"/>
      </c:dateAx>
      <c:valAx>
        <c:axId val="541648384"/>
        <c:scaling>
          <c:logBase val="10"/>
          <c:orientation val="minMax"/>
        </c:scaling>
        <c:delete val="0"/>
        <c:axPos val="l"/>
        <c:numFmt formatCode="#,##0;\ \(#,##0\)" sourceLinked="0"/>
        <c:majorTickMark val="none"/>
        <c:minorTickMark val="none"/>
        <c:tickLblPos val="nextTo"/>
        <c:spPr>
          <a:ln w="25400">
            <a:noFill/>
          </a:ln>
        </c:spPr>
        <c:crossAx val="541646848"/>
        <c:crosses val="autoZero"/>
        <c:crossBetween val="midCat"/>
      </c:valAx>
      <c:spPr>
        <a:noFill/>
        <a:ln w="25400">
          <a:noFill/>
        </a:ln>
      </c:spPr>
    </c:plotArea>
    <c:legend>
      <c:legendPos val="b"/>
      <c:layout/>
      <c:overlay val="0"/>
      <c:spPr>
        <a:noFill/>
        <a:ln w="25400">
          <a:noFill/>
        </a:ln>
        <a:effectLst/>
      </c:spPr>
    </c:legend>
    <c:plotVisOnly val="1"/>
    <c:dispBlanksAs val="gap"/>
    <c:showDLblsOverMax val="0"/>
  </c:chart>
  <c:spPr>
    <a:solidFill>
      <a:srgbClr val="FFFFFF"/>
    </a:solidFill>
    <a:ln w="9525">
      <a:noFill/>
    </a:ln>
    <a:effectLst/>
  </c:spPr>
  <c:txPr>
    <a:bodyPr/>
    <a:lstStyle/>
    <a:p>
      <a:pPr algn="ctr">
        <a:defRPr lang="en-US" sz="1000" b="0" i="0" u="none" strike="noStrike" kern="1200" baseline="0">
          <a:solidFill>
            <a:prstClr val="black"/>
          </a:solidFill>
          <a:latin typeface="Frutiger 45 Light" panose="020B0603020202020204" pitchFamily="34" charset="0"/>
          <a:ea typeface="+mn-ea"/>
          <a:cs typeface="+mn-cs"/>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3.0555555555555555E-2"/>
          <c:y val="7.3178379958646483E-2"/>
          <c:w val="0.93888888888888888"/>
          <c:h val="0.83498957670568097"/>
        </c:manualLayout>
      </c:layout>
      <c:barChart>
        <c:barDir val="col"/>
        <c:grouping val="clustered"/>
        <c:varyColors val="0"/>
        <c:ser>
          <c:idx val="0"/>
          <c:order val="0"/>
          <c:invertIfNegative val="0"/>
          <c:dLbls>
            <c:showLegendKey val="0"/>
            <c:showVal val="1"/>
            <c:showCatName val="0"/>
            <c:showSerName val="0"/>
            <c:showPercent val="0"/>
            <c:showBubbleSize val="0"/>
            <c:showLeaderLines val="0"/>
          </c:dLbls>
          <c:cat>
            <c:strRef>
              <c:f>Sheet1!$G$3:$N$3</c:f>
              <c:strCache>
                <c:ptCount val="8"/>
                <c:pt idx="0">
                  <c:v>Weekly</c:v>
                </c:pt>
                <c:pt idx="1">
                  <c:v>1 month</c:v>
                </c:pt>
                <c:pt idx="2">
                  <c:v>1 year</c:v>
                </c:pt>
                <c:pt idx="3">
                  <c:v>3 years</c:v>
                </c:pt>
                <c:pt idx="4">
                  <c:v>5 years</c:v>
                </c:pt>
                <c:pt idx="5">
                  <c:v>10 years</c:v>
                </c:pt>
                <c:pt idx="6">
                  <c:v>20 years</c:v>
                </c:pt>
                <c:pt idx="7">
                  <c:v>30 years</c:v>
                </c:pt>
              </c:strCache>
            </c:strRef>
          </c:cat>
          <c:val>
            <c:numRef>
              <c:f>Sheet1!$G$4:$N$4</c:f>
              <c:numCache>
                <c:formatCode>0%</c:formatCode>
                <c:ptCount val="8"/>
                <c:pt idx="0">
                  <c:v>0.56999999999999995</c:v>
                </c:pt>
                <c:pt idx="1">
                  <c:v>0.6</c:v>
                </c:pt>
                <c:pt idx="2">
                  <c:v>0.69</c:v>
                </c:pt>
                <c:pt idx="3">
                  <c:v>0.76</c:v>
                </c:pt>
                <c:pt idx="4">
                  <c:v>0.78</c:v>
                </c:pt>
                <c:pt idx="5">
                  <c:v>0.84</c:v>
                </c:pt>
                <c:pt idx="6">
                  <c:v>1</c:v>
                </c:pt>
                <c:pt idx="7">
                  <c:v>1</c:v>
                </c:pt>
              </c:numCache>
            </c:numRef>
          </c:val>
        </c:ser>
        <c:dLbls>
          <c:showLegendKey val="0"/>
          <c:showVal val="0"/>
          <c:showCatName val="0"/>
          <c:showSerName val="0"/>
          <c:showPercent val="0"/>
          <c:showBubbleSize val="0"/>
        </c:dLbls>
        <c:gapWidth val="34"/>
        <c:axId val="546101120"/>
        <c:axId val="550785792"/>
      </c:barChart>
      <c:catAx>
        <c:axId val="546101120"/>
        <c:scaling>
          <c:orientation val="minMax"/>
        </c:scaling>
        <c:delete val="0"/>
        <c:axPos val="b"/>
        <c:majorTickMark val="none"/>
        <c:minorTickMark val="none"/>
        <c:tickLblPos val="nextTo"/>
        <c:crossAx val="550785792"/>
        <c:crosses val="autoZero"/>
        <c:auto val="1"/>
        <c:lblAlgn val="ctr"/>
        <c:lblOffset val="100"/>
        <c:noMultiLvlLbl val="0"/>
      </c:catAx>
      <c:valAx>
        <c:axId val="550785792"/>
        <c:scaling>
          <c:orientation val="minMax"/>
          <c:max val="1"/>
        </c:scaling>
        <c:delete val="0"/>
        <c:axPos val="l"/>
        <c:numFmt formatCode="0%" sourceLinked="1"/>
        <c:majorTickMark val="none"/>
        <c:minorTickMark val="none"/>
        <c:tickLblPos val="none"/>
        <c:spPr>
          <a:ln>
            <a:noFill/>
          </a:ln>
        </c:spPr>
        <c:crossAx val="546101120"/>
        <c:crosses val="autoZero"/>
        <c:crossBetween val="between"/>
      </c:valAx>
    </c:plotArea>
    <c:plotVisOnly val="1"/>
    <c:dispBlanksAs val="gap"/>
    <c:showDLblsOverMax val="0"/>
  </c:chart>
  <c:txPr>
    <a:bodyPr/>
    <a:lstStyle/>
    <a:p>
      <a:pPr>
        <a:defRPr sz="1000"/>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787993509356784E-2"/>
          <c:y val="1.9051265437117226E-2"/>
          <c:w val="0.86752640904777645"/>
          <c:h val="0.87722780433608938"/>
        </c:manualLayout>
      </c:layout>
      <c:lineChart>
        <c:grouping val="standard"/>
        <c:varyColors val="0"/>
        <c:ser>
          <c:idx val="4"/>
          <c:order val="0"/>
          <c:tx>
            <c:strRef>
              <c:f>'Prob of loss by rolling period'!$AF$40</c:f>
              <c:strCache>
                <c:ptCount val="1"/>
                <c:pt idx="0">
                  <c:v>Corp LT</c:v>
                </c:pt>
              </c:strCache>
            </c:strRef>
          </c:tx>
          <c:cat>
            <c:numRef>
              <c:f>'Prob of loss by rolling period'!$AA$77:$AA$1172</c:f>
              <c:numCache>
                <c:formatCode>m/d/yyyy</c:formatCode>
                <c:ptCount val="1096"/>
                <c:pt idx="0">
                  <c:v>10593</c:v>
                </c:pt>
                <c:pt idx="1">
                  <c:v>10624</c:v>
                </c:pt>
                <c:pt idx="2">
                  <c:v>10652</c:v>
                </c:pt>
                <c:pt idx="3">
                  <c:v>10683</c:v>
                </c:pt>
                <c:pt idx="4">
                  <c:v>10713</c:v>
                </c:pt>
                <c:pt idx="5">
                  <c:v>10744</c:v>
                </c:pt>
                <c:pt idx="6">
                  <c:v>10774</c:v>
                </c:pt>
                <c:pt idx="7">
                  <c:v>10805</c:v>
                </c:pt>
                <c:pt idx="8">
                  <c:v>10836</c:v>
                </c:pt>
                <c:pt idx="9">
                  <c:v>10866</c:v>
                </c:pt>
                <c:pt idx="10">
                  <c:v>10897</c:v>
                </c:pt>
                <c:pt idx="11">
                  <c:v>10927</c:v>
                </c:pt>
                <c:pt idx="12">
                  <c:v>10958</c:v>
                </c:pt>
                <c:pt idx="13">
                  <c:v>10989</c:v>
                </c:pt>
                <c:pt idx="14">
                  <c:v>11017</c:v>
                </c:pt>
                <c:pt idx="15">
                  <c:v>11048</c:v>
                </c:pt>
                <c:pt idx="16">
                  <c:v>11078</c:v>
                </c:pt>
                <c:pt idx="17">
                  <c:v>11109</c:v>
                </c:pt>
                <c:pt idx="18">
                  <c:v>11139</c:v>
                </c:pt>
                <c:pt idx="19">
                  <c:v>11170</c:v>
                </c:pt>
                <c:pt idx="20">
                  <c:v>11201</c:v>
                </c:pt>
                <c:pt idx="21">
                  <c:v>11231</c:v>
                </c:pt>
                <c:pt idx="22">
                  <c:v>11262</c:v>
                </c:pt>
                <c:pt idx="23">
                  <c:v>11292</c:v>
                </c:pt>
                <c:pt idx="24">
                  <c:v>11323</c:v>
                </c:pt>
                <c:pt idx="25">
                  <c:v>11354</c:v>
                </c:pt>
                <c:pt idx="26">
                  <c:v>11382</c:v>
                </c:pt>
                <c:pt idx="27">
                  <c:v>11413</c:v>
                </c:pt>
                <c:pt idx="28">
                  <c:v>11443</c:v>
                </c:pt>
                <c:pt idx="29">
                  <c:v>11474</c:v>
                </c:pt>
                <c:pt idx="30">
                  <c:v>11504</c:v>
                </c:pt>
                <c:pt idx="31">
                  <c:v>11535</c:v>
                </c:pt>
                <c:pt idx="32">
                  <c:v>11566</c:v>
                </c:pt>
                <c:pt idx="33">
                  <c:v>11596</c:v>
                </c:pt>
                <c:pt idx="34">
                  <c:v>11627</c:v>
                </c:pt>
                <c:pt idx="35">
                  <c:v>11657</c:v>
                </c:pt>
                <c:pt idx="36">
                  <c:v>11688</c:v>
                </c:pt>
                <c:pt idx="37">
                  <c:v>11719</c:v>
                </c:pt>
                <c:pt idx="38">
                  <c:v>11748</c:v>
                </c:pt>
                <c:pt idx="39">
                  <c:v>11779</c:v>
                </c:pt>
                <c:pt idx="40">
                  <c:v>11809</c:v>
                </c:pt>
                <c:pt idx="41">
                  <c:v>11840</c:v>
                </c:pt>
                <c:pt idx="42">
                  <c:v>11870</c:v>
                </c:pt>
                <c:pt idx="43">
                  <c:v>11901</c:v>
                </c:pt>
                <c:pt idx="44">
                  <c:v>11932</c:v>
                </c:pt>
                <c:pt idx="45">
                  <c:v>11962</c:v>
                </c:pt>
                <c:pt idx="46">
                  <c:v>11993</c:v>
                </c:pt>
                <c:pt idx="47">
                  <c:v>12023</c:v>
                </c:pt>
                <c:pt idx="48">
                  <c:v>12054</c:v>
                </c:pt>
                <c:pt idx="49">
                  <c:v>12085</c:v>
                </c:pt>
                <c:pt idx="50">
                  <c:v>12113</c:v>
                </c:pt>
                <c:pt idx="51">
                  <c:v>12144</c:v>
                </c:pt>
                <c:pt idx="52">
                  <c:v>12174</c:v>
                </c:pt>
                <c:pt idx="53">
                  <c:v>12205</c:v>
                </c:pt>
                <c:pt idx="54">
                  <c:v>12235</c:v>
                </c:pt>
                <c:pt idx="55">
                  <c:v>12266</c:v>
                </c:pt>
                <c:pt idx="56">
                  <c:v>12297</c:v>
                </c:pt>
                <c:pt idx="57">
                  <c:v>12327</c:v>
                </c:pt>
                <c:pt idx="58">
                  <c:v>12358</c:v>
                </c:pt>
                <c:pt idx="59">
                  <c:v>12388</c:v>
                </c:pt>
                <c:pt idx="60">
                  <c:v>12419</c:v>
                </c:pt>
                <c:pt idx="61">
                  <c:v>12450</c:v>
                </c:pt>
                <c:pt idx="62">
                  <c:v>12478</c:v>
                </c:pt>
                <c:pt idx="63">
                  <c:v>12509</c:v>
                </c:pt>
                <c:pt idx="64">
                  <c:v>12539</c:v>
                </c:pt>
                <c:pt idx="65">
                  <c:v>12570</c:v>
                </c:pt>
                <c:pt idx="66">
                  <c:v>12600</c:v>
                </c:pt>
                <c:pt idx="67">
                  <c:v>12631</c:v>
                </c:pt>
                <c:pt idx="68">
                  <c:v>12662</c:v>
                </c:pt>
                <c:pt idx="69">
                  <c:v>12692</c:v>
                </c:pt>
                <c:pt idx="70">
                  <c:v>12723</c:v>
                </c:pt>
                <c:pt idx="71">
                  <c:v>12753</c:v>
                </c:pt>
                <c:pt idx="72">
                  <c:v>12784</c:v>
                </c:pt>
                <c:pt idx="73">
                  <c:v>12815</c:v>
                </c:pt>
                <c:pt idx="74">
                  <c:v>12843</c:v>
                </c:pt>
                <c:pt idx="75">
                  <c:v>12874</c:v>
                </c:pt>
                <c:pt idx="76">
                  <c:v>12904</c:v>
                </c:pt>
                <c:pt idx="77">
                  <c:v>12935</c:v>
                </c:pt>
                <c:pt idx="78">
                  <c:v>12965</c:v>
                </c:pt>
                <c:pt idx="79">
                  <c:v>12996</c:v>
                </c:pt>
                <c:pt idx="80">
                  <c:v>13027</c:v>
                </c:pt>
                <c:pt idx="81">
                  <c:v>13057</c:v>
                </c:pt>
                <c:pt idx="82">
                  <c:v>13088</c:v>
                </c:pt>
                <c:pt idx="83">
                  <c:v>13118</c:v>
                </c:pt>
                <c:pt idx="84">
                  <c:v>13149</c:v>
                </c:pt>
                <c:pt idx="85">
                  <c:v>13180</c:v>
                </c:pt>
                <c:pt idx="86">
                  <c:v>13209</c:v>
                </c:pt>
                <c:pt idx="87">
                  <c:v>13240</c:v>
                </c:pt>
                <c:pt idx="88">
                  <c:v>13270</c:v>
                </c:pt>
                <c:pt idx="89">
                  <c:v>13301</c:v>
                </c:pt>
                <c:pt idx="90">
                  <c:v>13331</c:v>
                </c:pt>
                <c:pt idx="91">
                  <c:v>13362</c:v>
                </c:pt>
                <c:pt idx="92">
                  <c:v>13393</c:v>
                </c:pt>
                <c:pt idx="93">
                  <c:v>13423</c:v>
                </c:pt>
                <c:pt idx="94">
                  <c:v>13454</c:v>
                </c:pt>
                <c:pt idx="95">
                  <c:v>13484</c:v>
                </c:pt>
                <c:pt idx="96">
                  <c:v>13515</c:v>
                </c:pt>
                <c:pt idx="97">
                  <c:v>13546</c:v>
                </c:pt>
                <c:pt idx="98">
                  <c:v>13574</c:v>
                </c:pt>
                <c:pt idx="99">
                  <c:v>13605</c:v>
                </c:pt>
                <c:pt idx="100">
                  <c:v>13635</c:v>
                </c:pt>
                <c:pt idx="101">
                  <c:v>13666</c:v>
                </c:pt>
                <c:pt idx="102">
                  <c:v>13696</c:v>
                </c:pt>
                <c:pt idx="103">
                  <c:v>13727</c:v>
                </c:pt>
                <c:pt idx="104">
                  <c:v>13758</c:v>
                </c:pt>
                <c:pt idx="105">
                  <c:v>13788</c:v>
                </c:pt>
                <c:pt idx="106">
                  <c:v>13819</c:v>
                </c:pt>
                <c:pt idx="107">
                  <c:v>13849</c:v>
                </c:pt>
                <c:pt idx="108">
                  <c:v>13880</c:v>
                </c:pt>
                <c:pt idx="109">
                  <c:v>13911</c:v>
                </c:pt>
                <c:pt idx="110">
                  <c:v>13939</c:v>
                </c:pt>
                <c:pt idx="111">
                  <c:v>13970</c:v>
                </c:pt>
                <c:pt idx="112">
                  <c:v>14000</c:v>
                </c:pt>
                <c:pt idx="113">
                  <c:v>14031</c:v>
                </c:pt>
                <c:pt idx="114">
                  <c:v>14061</c:v>
                </c:pt>
                <c:pt idx="115">
                  <c:v>14092</c:v>
                </c:pt>
                <c:pt idx="116">
                  <c:v>14123</c:v>
                </c:pt>
                <c:pt idx="117">
                  <c:v>14153</c:v>
                </c:pt>
                <c:pt idx="118">
                  <c:v>14184</c:v>
                </c:pt>
                <c:pt idx="119">
                  <c:v>14214</c:v>
                </c:pt>
                <c:pt idx="120">
                  <c:v>14245</c:v>
                </c:pt>
                <c:pt idx="121">
                  <c:v>14276</c:v>
                </c:pt>
                <c:pt idx="122">
                  <c:v>14304</c:v>
                </c:pt>
                <c:pt idx="123">
                  <c:v>14335</c:v>
                </c:pt>
                <c:pt idx="124">
                  <c:v>14365</c:v>
                </c:pt>
                <c:pt idx="125">
                  <c:v>14396</c:v>
                </c:pt>
                <c:pt idx="126">
                  <c:v>14426</c:v>
                </c:pt>
                <c:pt idx="127">
                  <c:v>14457</c:v>
                </c:pt>
                <c:pt idx="128">
                  <c:v>14488</c:v>
                </c:pt>
                <c:pt idx="129">
                  <c:v>14518</c:v>
                </c:pt>
                <c:pt idx="130">
                  <c:v>14549</c:v>
                </c:pt>
                <c:pt idx="131">
                  <c:v>14579</c:v>
                </c:pt>
                <c:pt idx="132">
                  <c:v>14610</c:v>
                </c:pt>
                <c:pt idx="133">
                  <c:v>14641</c:v>
                </c:pt>
                <c:pt idx="134">
                  <c:v>14670</c:v>
                </c:pt>
                <c:pt idx="135">
                  <c:v>14701</c:v>
                </c:pt>
                <c:pt idx="136">
                  <c:v>14731</c:v>
                </c:pt>
                <c:pt idx="137">
                  <c:v>14762</c:v>
                </c:pt>
                <c:pt idx="138">
                  <c:v>14792</c:v>
                </c:pt>
                <c:pt idx="139">
                  <c:v>14823</c:v>
                </c:pt>
                <c:pt idx="140">
                  <c:v>14854</c:v>
                </c:pt>
                <c:pt idx="141">
                  <c:v>14884</c:v>
                </c:pt>
                <c:pt idx="142">
                  <c:v>14915</c:v>
                </c:pt>
                <c:pt idx="143">
                  <c:v>14945</c:v>
                </c:pt>
                <c:pt idx="144">
                  <c:v>14976</c:v>
                </c:pt>
                <c:pt idx="145">
                  <c:v>15007</c:v>
                </c:pt>
                <c:pt idx="146">
                  <c:v>15035</c:v>
                </c:pt>
                <c:pt idx="147">
                  <c:v>15066</c:v>
                </c:pt>
                <c:pt idx="148">
                  <c:v>15096</c:v>
                </c:pt>
                <c:pt idx="149">
                  <c:v>15127</c:v>
                </c:pt>
                <c:pt idx="150">
                  <c:v>15157</c:v>
                </c:pt>
                <c:pt idx="151">
                  <c:v>15188</c:v>
                </c:pt>
                <c:pt idx="152">
                  <c:v>15219</c:v>
                </c:pt>
                <c:pt idx="153">
                  <c:v>15249</c:v>
                </c:pt>
                <c:pt idx="154">
                  <c:v>15280</c:v>
                </c:pt>
                <c:pt idx="155">
                  <c:v>15310</c:v>
                </c:pt>
                <c:pt idx="156">
                  <c:v>15341</c:v>
                </c:pt>
                <c:pt idx="157">
                  <c:v>15372</c:v>
                </c:pt>
                <c:pt idx="158">
                  <c:v>15400</c:v>
                </c:pt>
                <c:pt idx="159">
                  <c:v>15431</c:v>
                </c:pt>
                <c:pt idx="160">
                  <c:v>15461</c:v>
                </c:pt>
                <c:pt idx="161">
                  <c:v>15492</c:v>
                </c:pt>
                <c:pt idx="162">
                  <c:v>15522</c:v>
                </c:pt>
                <c:pt idx="163">
                  <c:v>15553</c:v>
                </c:pt>
                <c:pt idx="164">
                  <c:v>15584</c:v>
                </c:pt>
                <c:pt idx="165">
                  <c:v>15614</c:v>
                </c:pt>
                <c:pt idx="166">
                  <c:v>15645</c:v>
                </c:pt>
                <c:pt idx="167">
                  <c:v>15675</c:v>
                </c:pt>
                <c:pt idx="168">
                  <c:v>15706</c:v>
                </c:pt>
                <c:pt idx="169">
                  <c:v>15737</c:v>
                </c:pt>
                <c:pt idx="170">
                  <c:v>15765</c:v>
                </c:pt>
                <c:pt idx="171">
                  <c:v>15796</c:v>
                </c:pt>
                <c:pt idx="172">
                  <c:v>15826</c:v>
                </c:pt>
                <c:pt idx="173">
                  <c:v>15857</c:v>
                </c:pt>
                <c:pt idx="174">
                  <c:v>15887</c:v>
                </c:pt>
                <c:pt idx="175">
                  <c:v>15918</c:v>
                </c:pt>
                <c:pt idx="176">
                  <c:v>15949</c:v>
                </c:pt>
                <c:pt idx="177">
                  <c:v>15979</c:v>
                </c:pt>
                <c:pt idx="178">
                  <c:v>16010</c:v>
                </c:pt>
                <c:pt idx="179">
                  <c:v>16040</c:v>
                </c:pt>
                <c:pt idx="180">
                  <c:v>16071</c:v>
                </c:pt>
                <c:pt idx="181">
                  <c:v>16102</c:v>
                </c:pt>
                <c:pt idx="182">
                  <c:v>16131</c:v>
                </c:pt>
                <c:pt idx="183">
                  <c:v>16162</c:v>
                </c:pt>
                <c:pt idx="184">
                  <c:v>16192</c:v>
                </c:pt>
                <c:pt idx="185">
                  <c:v>16223</c:v>
                </c:pt>
                <c:pt idx="186">
                  <c:v>16253</c:v>
                </c:pt>
                <c:pt idx="187">
                  <c:v>16284</c:v>
                </c:pt>
                <c:pt idx="188">
                  <c:v>16315</c:v>
                </c:pt>
                <c:pt idx="189">
                  <c:v>16345</c:v>
                </c:pt>
                <c:pt idx="190">
                  <c:v>16376</c:v>
                </c:pt>
                <c:pt idx="191">
                  <c:v>16406</c:v>
                </c:pt>
                <c:pt idx="192">
                  <c:v>16437</c:v>
                </c:pt>
                <c:pt idx="193">
                  <c:v>16468</c:v>
                </c:pt>
                <c:pt idx="194">
                  <c:v>16496</c:v>
                </c:pt>
                <c:pt idx="195">
                  <c:v>16527</c:v>
                </c:pt>
                <c:pt idx="196">
                  <c:v>16557</c:v>
                </c:pt>
                <c:pt idx="197">
                  <c:v>16588</c:v>
                </c:pt>
                <c:pt idx="198">
                  <c:v>16618</c:v>
                </c:pt>
                <c:pt idx="199">
                  <c:v>16649</c:v>
                </c:pt>
                <c:pt idx="200">
                  <c:v>16680</c:v>
                </c:pt>
                <c:pt idx="201">
                  <c:v>16710</c:v>
                </c:pt>
                <c:pt idx="202">
                  <c:v>16741</c:v>
                </c:pt>
                <c:pt idx="203">
                  <c:v>16771</c:v>
                </c:pt>
                <c:pt idx="204">
                  <c:v>16802</c:v>
                </c:pt>
                <c:pt idx="205">
                  <c:v>16833</c:v>
                </c:pt>
                <c:pt idx="206">
                  <c:v>16861</c:v>
                </c:pt>
                <c:pt idx="207">
                  <c:v>16892</c:v>
                </c:pt>
                <c:pt idx="208">
                  <c:v>16922</c:v>
                </c:pt>
                <c:pt idx="209">
                  <c:v>16953</c:v>
                </c:pt>
                <c:pt idx="210">
                  <c:v>16983</c:v>
                </c:pt>
                <c:pt idx="211">
                  <c:v>17014</c:v>
                </c:pt>
                <c:pt idx="212">
                  <c:v>17045</c:v>
                </c:pt>
                <c:pt idx="213">
                  <c:v>17075</c:v>
                </c:pt>
                <c:pt idx="214">
                  <c:v>17106</c:v>
                </c:pt>
                <c:pt idx="215">
                  <c:v>17136</c:v>
                </c:pt>
                <c:pt idx="216">
                  <c:v>17167</c:v>
                </c:pt>
                <c:pt idx="217">
                  <c:v>17198</c:v>
                </c:pt>
                <c:pt idx="218">
                  <c:v>17226</c:v>
                </c:pt>
                <c:pt idx="219">
                  <c:v>17257</c:v>
                </c:pt>
                <c:pt idx="220">
                  <c:v>17287</c:v>
                </c:pt>
                <c:pt idx="221">
                  <c:v>17318</c:v>
                </c:pt>
                <c:pt idx="222">
                  <c:v>17348</c:v>
                </c:pt>
                <c:pt idx="223">
                  <c:v>17379</c:v>
                </c:pt>
                <c:pt idx="224">
                  <c:v>17410</c:v>
                </c:pt>
                <c:pt idx="225">
                  <c:v>17440</c:v>
                </c:pt>
                <c:pt idx="226">
                  <c:v>17471</c:v>
                </c:pt>
                <c:pt idx="227">
                  <c:v>17501</c:v>
                </c:pt>
                <c:pt idx="228">
                  <c:v>17532</c:v>
                </c:pt>
                <c:pt idx="229">
                  <c:v>17563</c:v>
                </c:pt>
                <c:pt idx="230">
                  <c:v>17592</c:v>
                </c:pt>
                <c:pt idx="231">
                  <c:v>17623</c:v>
                </c:pt>
                <c:pt idx="232">
                  <c:v>17653</c:v>
                </c:pt>
                <c:pt idx="233">
                  <c:v>17684</c:v>
                </c:pt>
                <c:pt idx="234">
                  <c:v>17714</c:v>
                </c:pt>
                <c:pt idx="235">
                  <c:v>17745</c:v>
                </c:pt>
                <c:pt idx="236">
                  <c:v>17776</c:v>
                </c:pt>
                <c:pt idx="237">
                  <c:v>17806</c:v>
                </c:pt>
                <c:pt idx="238">
                  <c:v>17837</c:v>
                </c:pt>
                <c:pt idx="239">
                  <c:v>17867</c:v>
                </c:pt>
                <c:pt idx="240">
                  <c:v>17898</c:v>
                </c:pt>
                <c:pt idx="241">
                  <c:v>17929</c:v>
                </c:pt>
                <c:pt idx="242">
                  <c:v>17957</c:v>
                </c:pt>
                <c:pt idx="243">
                  <c:v>17988</c:v>
                </c:pt>
                <c:pt idx="244">
                  <c:v>18018</c:v>
                </c:pt>
                <c:pt idx="245">
                  <c:v>18049</c:v>
                </c:pt>
                <c:pt idx="246">
                  <c:v>18079</c:v>
                </c:pt>
                <c:pt idx="247">
                  <c:v>18110</c:v>
                </c:pt>
                <c:pt idx="248">
                  <c:v>18141</c:v>
                </c:pt>
                <c:pt idx="249">
                  <c:v>18171</c:v>
                </c:pt>
                <c:pt idx="250">
                  <c:v>18202</c:v>
                </c:pt>
                <c:pt idx="251">
                  <c:v>18232</c:v>
                </c:pt>
                <c:pt idx="252">
                  <c:v>18263</c:v>
                </c:pt>
                <c:pt idx="253">
                  <c:v>18294</c:v>
                </c:pt>
                <c:pt idx="254">
                  <c:v>18322</c:v>
                </c:pt>
                <c:pt idx="255">
                  <c:v>18353</c:v>
                </c:pt>
                <c:pt idx="256">
                  <c:v>18383</c:v>
                </c:pt>
                <c:pt idx="257">
                  <c:v>18414</c:v>
                </c:pt>
                <c:pt idx="258">
                  <c:v>18444</c:v>
                </c:pt>
                <c:pt idx="259">
                  <c:v>18475</c:v>
                </c:pt>
                <c:pt idx="260">
                  <c:v>18506</c:v>
                </c:pt>
                <c:pt idx="261">
                  <c:v>18536</c:v>
                </c:pt>
                <c:pt idx="262">
                  <c:v>18567</c:v>
                </c:pt>
                <c:pt idx="263">
                  <c:v>18597</c:v>
                </c:pt>
                <c:pt idx="264">
                  <c:v>18628</c:v>
                </c:pt>
                <c:pt idx="265">
                  <c:v>18659</c:v>
                </c:pt>
                <c:pt idx="266">
                  <c:v>18687</c:v>
                </c:pt>
                <c:pt idx="267">
                  <c:v>18718</c:v>
                </c:pt>
                <c:pt idx="268">
                  <c:v>18748</c:v>
                </c:pt>
                <c:pt idx="269">
                  <c:v>18779</c:v>
                </c:pt>
                <c:pt idx="270">
                  <c:v>18809</c:v>
                </c:pt>
                <c:pt idx="271">
                  <c:v>18840</c:v>
                </c:pt>
                <c:pt idx="272">
                  <c:v>18871</c:v>
                </c:pt>
                <c:pt idx="273">
                  <c:v>18901</c:v>
                </c:pt>
                <c:pt idx="274">
                  <c:v>18932</c:v>
                </c:pt>
                <c:pt idx="275">
                  <c:v>18962</c:v>
                </c:pt>
                <c:pt idx="276">
                  <c:v>18993</c:v>
                </c:pt>
                <c:pt idx="277">
                  <c:v>19024</c:v>
                </c:pt>
                <c:pt idx="278">
                  <c:v>19053</c:v>
                </c:pt>
                <c:pt idx="279">
                  <c:v>19084</c:v>
                </c:pt>
                <c:pt idx="280">
                  <c:v>19114</c:v>
                </c:pt>
                <c:pt idx="281">
                  <c:v>19145</c:v>
                </c:pt>
                <c:pt idx="282">
                  <c:v>19175</c:v>
                </c:pt>
                <c:pt idx="283">
                  <c:v>19206</c:v>
                </c:pt>
                <c:pt idx="284">
                  <c:v>19237</c:v>
                </c:pt>
                <c:pt idx="285">
                  <c:v>19267</c:v>
                </c:pt>
                <c:pt idx="286">
                  <c:v>19298</c:v>
                </c:pt>
                <c:pt idx="287">
                  <c:v>19328</c:v>
                </c:pt>
                <c:pt idx="288">
                  <c:v>19359</c:v>
                </c:pt>
                <c:pt idx="289">
                  <c:v>19390</c:v>
                </c:pt>
                <c:pt idx="290">
                  <c:v>19418</c:v>
                </c:pt>
                <c:pt idx="291">
                  <c:v>19449</c:v>
                </c:pt>
                <c:pt idx="292">
                  <c:v>19479</c:v>
                </c:pt>
                <c:pt idx="293">
                  <c:v>19510</c:v>
                </c:pt>
                <c:pt idx="294">
                  <c:v>19540</c:v>
                </c:pt>
                <c:pt idx="295">
                  <c:v>19571</c:v>
                </c:pt>
                <c:pt idx="296">
                  <c:v>19602</c:v>
                </c:pt>
                <c:pt idx="297">
                  <c:v>19632</c:v>
                </c:pt>
                <c:pt idx="298">
                  <c:v>19663</c:v>
                </c:pt>
                <c:pt idx="299">
                  <c:v>19693</c:v>
                </c:pt>
                <c:pt idx="300">
                  <c:v>19724</c:v>
                </c:pt>
                <c:pt idx="301">
                  <c:v>19755</c:v>
                </c:pt>
                <c:pt idx="302">
                  <c:v>19783</c:v>
                </c:pt>
                <c:pt idx="303">
                  <c:v>19814</c:v>
                </c:pt>
                <c:pt idx="304">
                  <c:v>19844</c:v>
                </c:pt>
                <c:pt idx="305">
                  <c:v>19875</c:v>
                </c:pt>
                <c:pt idx="306">
                  <c:v>19905</c:v>
                </c:pt>
                <c:pt idx="307">
                  <c:v>19936</c:v>
                </c:pt>
                <c:pt idx="308">
                  <c:v>19967</c:v>
                </c:pt>
                <c:pt idx="309">
                  <c:v>19997</c:v>
                </c:pt>
                <c:pt idx="310">
                  <c:v>20028</c:v>
                </c:pt>
                <c:pt idx="311">
                  <c:v>20058</c:v>
                </c:pt>
                <c:pt idx="312">
                  <c:v>20089</c:v>
                </c:pt>
                <c:pt idx="313">
                  <c:v>20120</c:v>
                </c:pt>
                <c:pt idx="314">
                  <c:v>20148</c:v>
                </c:pt>
                <c:pt idx="315">
                  <c:v>20179</c:v>
                </c:pt>
                <c:pt idx="316">
                  <c:v>20209</c:v>
                </c:pt>
                <c:pt idx="317">
                  <c:v>20240</c:v>
                </c:pt>
                <c:pt idx="318">
                  <c:v>20270</c:v>
                </c:pt>
                <c:pt idx="319">
                  <c:v>20301</c:v>
                </c:pt>
                <c:pt idx="320">
                  <c:v>20332</c:v>
                </c:pt>
                <c:pt idx="321">
                  <c:v>20362</c:v>
                </c:pt>
                <c:pt idx="322">
                  <c:v>20393</c:v>
                </c:pt>
                <c:pt idx="323">
                  <c:v>20423</c:v>
                </c:pt>
                <c:pt idx="324">
                  <c:v>20454</c:v>
                </c:pt>
                <c:pt idx="325">
                  <c:v>20485</c:v>
                </c:pt>
                <c:pt idx="326">
                  <c:v>20514</c:v>
                </c:pt>
                <c:pt idx="327">
                  <c:v>20545</c:v>
                </c:pt>
                <c:pt idx="328">
                  <c:v>20575</c:v>
                </c:pt>
                <c:pt idx="329">
                  <c:v>20606</c:v>
                </c:pt>
                <c:pt idx="330">
                  <c:v>20636</c:v>
                </c:pt>
                <c:pt idx="331">
                  <c:v>20667</c:v>
                </c:pt>
                <c:pt idx="332">
                  <c:v>20698</c:v>
                </c:pt>
                <c:pt idx="333">
                  <c:v>20728</c:v>
                </c:pt>
                <c:pt idx="334">
                  <c:v>20759</c:v>
                </c:pt>
                <c:pt idx="335">
                  <c:v>20789</c:v>
                </c:pt>
                <c:pt idx="336">
                  <c:v>20820</c:v>
                </c:pt>
                <c:pt idx="337">
                  <c:v>20851</c:v>
                </c:pt>
                <c:pt idx="338">
                  <c:v>20879</c:v>
                </c:pt>
                <c:pt idx="339">
                  <c:v>20910</c:v>
                </c:pt>
                <c:pt idx="340">
                  <c:v>20940</c:v>
                </c:pt>
                <c:pt idx="341">
                  <c:v>20971</c:v>
                </c:pt>
                <c:pt idx="342">
                  <c:v>21001</c:v>
                </c:pt>
                <c:pt idx="343">
                  <c:v>21032</c:v>
                </c:pt>
                <c:pt idx="344">
                  <c:v>21063</c:v>
                </c:pt>
                <c:pt idx="345">
                  <c:v>21093</c:v>
                </c:pt>
                <c:pt idx="346">
                  <c:v>21124</c:v>
                </c:pt>
                <c:pt idx="347">
                  <c:v>21154</c:v>
                </c:pt>
                <c:pt idx="348">
                  <c:v>21185</c:v>
                </c:pt>
                <c:pt idx="349">
                  <c:v>21216</c:v>
                </c:pt>
                <c:pt idx="350">
                  <c:v>21244</c:v>
                </c:pt>
                <c:pt idx="351">
                  <c:v>21275</c:v>
                </c:pt>
                <c:pt idx="352">
                  <c:v>21305</c:v>
                </c:pt>
                <c:pt idx="353">
                  <c:v>21336</c:v>
                </c:pt>
                <c:pt idx="354">
                  <c:v>21366</c:v>
                </c:pt>
                <c:pt idx="355">
                  <c:v>21397</c:v>
                </c:pt>
                <c:pt idx="356">
                  <c:v>21428</c:v>
                </c:pt>
                <c:pt idx="357">
                  <c:v>21458</c:v>
                </c:pt>
                <c:pt idx="358">
                  <c:v>21489</c:v>
                </c:pt>
                <c:pt idx="359">
                  <c:v>21519</c:v>
                </c:pt>
                <c:pt idx="360">
                  <c:v>21550</c:v>
                </c:pt>
                <c:pt idx="361">
                  <c:v>21581</c:v>
                </c:pt>
                <c:pt idx="362">
                  <c:v>21609</c:v>
                </c:pt>
                <c:pt idx="363">
                  <c:v>21640</c:v>
                </c:pt>
                <c:pt idx="364">
                  <c:v>21670</c:v>
                </c:pt>
                <c:pt idx="365">
                  <c:v>21701</c:v>
                </c:pt>
                <c:pt idx="366">
                  <c:v>21731</c:v>
                </c:pt>
                <c:pt idx="367">
                  <c:v>21762</c:v>
                </c:pt>
                <c:pt idx="368">
                  <c:v>21793</c:v>
                </c:pt>
                <c:pt idx="369">
                  <c:v>21823</c:v>
                </c:pt>
                <c:pt idx="370">
                  <c:v>21854</c:v>
                </c:pt>
                <c:pt idx="371">
                  <c:v>21884</c:v>
                </c:pt>
                <c:pt idx="372">
                  <c:v>21915</c:v>
                </c:pt>
                <c:pt idx="373">
                  <c:v>21946</c:v>
                </c:pt>
                <c:pt idx="374">
                  <c:v>21975</c:v>
                </c:pt>
                <c:pt idx="375">
                  <c:v>22006</c:v>
                </c:pt>
                <c:pt idx="376">
                  <c:v>22036</c:v>
                </c:pt>
                <c:pt idx="377">
                  <c:v>22067</c:v>
                </c:pt>
                <c:pt idx="378">
                  <c:v>22097</c:v>
                </c:pt>
                <c:pt idx="379">
                  <c:v>22128</c:v>
                </c:pt>
                <c:pt idx="380">
                  <c:v>22159</c:v>
                </c:pt>
                <c:pt idx="381">
                  <c:v>22189</c:v>
                </c:pt>
                <c:pt idx="382">
                  <c:v>22220</c:v>
                </c:pt>
                <c:pt idx="383">
                  <c:v>22250</c:v>
                </c:pt>
                <c:pt idx="384">
                  <c:v>22281</c:v>
                </c:pt>
                <c:pt idx="385">
                  <c:v>22312</c:v>
                </c:pt>
                <c:pt idx="386">
                  <c:v>22340</c:v>
                </c:pt>
                <c:pt idx="387">
                  <c:v>22371</c:v>
                </c:pt>
                <c:pt idx="388">
                  <c:v>22401</c:v>
                </c:pt>
                <c:pt idx="389">
                  <c:v>22432</c:v>
                </c:pt>
                <c:pt idx="390">
                  <c:v>22462</c:v>
                </c:pt>
                <c:pt idx="391">
                  <c:v>22493</c:v>
                </c:pt>
                <c:pt idx="392">
                  <c:v>22524</c:v>
                </c:pt>
                <c:pt idx="393">
                  <c:v>22554</c:v>
                </c:pt>
                <c:pt idx="394">
                  <c:v>22585</c:v>
                </c:pt>
                <c:pt idx="395">
                  <c:v>22615</c:v>
                </c:pt>
                <c:pt idx="396">
                  <c:v>22646</c:v>
                </c:pt>
                <c:pt idx="397">
                  <c:v>22677</c:v>
                </c:pt>
                <c:pt idx="398">
                  <c:v>22705</c:v>
                </c:pt>
                <c:pt idx="399">
                  <c:v>22736</c:v>
                </c:pt>
                <c:pt idx="400">
                  <c:v>22766</c:v>
                </c:pt>
                <c:pt idx="401">
                  <c:v>22797</c:v>
                </c:pt>
                <c:pt idx="402">
                  <c:v>22827</c:v>
                </c:pt>
                <c:pt idx="403">
                  <c:v>22858</c:v>
                </c:pt>
                <c:pt idx="404">
                  <c:v>22889</c:v>
                </c:pt>
                <c:pt idx="405">
                  <c:v>22919</c:v>
                </c:pt>
                <c:pt idx="406">
                  <c:v>22950</c:v>
                </c:pt>
                <c:pt idx="407">
                  <c:v>22980</c:v>
                </c:pt>
                <c:pt idx="408">
                  <c:v>23011</c:v>
                </c:pt>
                <c:pt idx="409">
                  <c:v>23042</c:v>
                </c:pt>
                <c:pt idx="410">
                  <c:v>23070</c:v>
                </c:pt>
                <c:pt idx="411">
                  <c:v>23101</c:v>
                </c:pt>
                <c:pt idx="412">
                  <c:v>23131</c:v>
                </c:pt>
                <c:pt idx="413">
                  <c:v>23162</c:v>
                </c:pt>
                <c:pt idx="414">
                  <c:v>23192</c:v>
                </c:pt>
                <c:pt idx="415">
                  <c:v>23223</c:v>
                </c:pt>
                <c:pt idx="416">
                  <c:v>23254</c:v>
                </c:pt>
                <c:pt idx="417">
                  <c:v>23284</c:v>
                </c:pt>
                <c:pt idx="418">
                  <c:v>23315</c:v>
                </c:pt>
                <c:pt idx="419">
                  <c:v>23345</c:v>
                </c:pt>
                <c:pt idx="420">
                  <c:v>23376</c:v>
                </c:pt>
                <c:pt idx="421">
                  <c:v>23407</c:v>
                </c:pt>
                <c:pt idx="422">
                  <c:v>23436</c:v>
                </c:pt>
                <c:pt idx="423">
                  <c:v>23467</c:v>
                </c:pt>
                <c:pt idx="424">
                  <c:v>23497</c:v>
                </c:pt>
                <c:pt idx="425">
                  <c:v>23528</c:v>
                </c:pt>
                <c:pt idx="426">
                  <c:v>23558</c:v>
                </c:pt>
                <c:pt idx="427">
                  <c:v>23589</c:v>
                </c:pt>
                <c:pt idx="428">
                  <c:v>23620</c:v>
                </c:pt>
                <c:pt idx="429">
                  <c:v>23650</c:v>
                </c:pt>
                <c:pt idx="430">
                  <c:v>23681</c:v>
                </c:pt>
                <c:pt idx="431">
                  <c:v>23711</c:v>
                </c:pt>
                <c:pt idx="432">
                  <c:v>23742</c:v>
                </c:pt>
                <c:pt idx="433">
                  <c:v>23773</c:v>
                </c:pt>
                <c:pt idx="434">
                  <c:v>23801</c:v>
                </c:pt>
                <c:pt idx="435">
                  <c:v>23832</c:v>
                </c:pt>
                <c:pt idx="436">
                  <c:v>23862</c:v>
                </c:pt>
                <c:pt idx="437">
                  <c:v>23893</c:v>
                </c:pt>
                <c:pt idx="438">
                  <c:v>23923</c:v>
                </c:pt>
                <c:pt idx="439">
                  <c:v>23954</c:v>
                </c:pt>
                <c:pt idx="440">
                  <c:v>23985</c:v>
                </c:pt>
                <c:pt idx="441">
                  <c:v>24015</c:v>
                </c:pt>
                <c:pt idx="442">
                  <c:v>24046</c:v>
                </c:pt>
                <c:pt idx="443">
                  <c:v>24076</c:v>
                </c:pt>
                <c:pt idx="444">
                  <c:v>24107</c:v>
                </c:pt>
                <c:pt idx="445">
                  <c:v>24138</c:v>
                </c:pt>
                <c:pt idx="446">
                  <c:v>24166</c:v>
                </c:pt>
                <c:pt idx="447">
                  <c:v>24197</c:v>
                </c:pt>
                <c:pt idx="448">
                  <c:v>24227</c:v>
                </c:pt>
                <c:pt idx="449">
                  <c:v>24258</c:v>
                </c:pt>
                <c:pt idx="450">
                  <c:v>24288</c:v>
                </c:pt>
                <c:pt idx="451">
                  <c:v>24319</c:v>
                </c:pt>
                <c:pt idx="452">
                  <c:v>24350</c:v>
                </c:pt>
                <c:pt idx="453">
                  <c:v>24380</c:v>
                </c:pt>
                <c:pt idx="454">
                  <c:v>24411</c:v>
                </c:pt>
                <c:pt idx="455">
                  <c:v>24441</c:v>
                </c:pt>
                <c:pt idx="456">
                  <c:v>24472</c:v>
                </c:pt>
                <c:pt idx="457">
                  <c:v>24503</c:v>
                </c:pt>
                <c:pt idx="458">
                  <c:v>24531</c:v>
                </c:pt>
                <c:pt idx="459">
                  <c:v>24562</c:v>
                </c:pt>
                <c:pt idx="460">
                  <c:v>24592</c:v>
                </c:pt>
                <c:pt idx="461">
                  <c:v>24623</c:v>
                </c:pt>
                <c:pt idx="462">
                  <c:v>24653</c:v>
                </c:pt>
                <c:pt idx="463">
                  <c:v>24684</c:v>
                </c:pt>
                <c:pt idx="464">
                  <c:v>24715</c:v>
                </c:pt>
                <c:pt idx="465">
                  <c:v>24745</c:v>
                </c:pt>
                <c:pt idx="466">
                  <c:v>24776</c:v>
                </c:pt>
                <c:pt idx="467">
                  <c:v>24806</c:v>
                </c:pt>
                <c:pt idx="468">
                  <c:v>24837</c:v>
                </c:pt>
                <c:pt idx="469">
                  <c:v>24868</c:v>
                </c:pt>
                <c:pt idx="470">
                  <c:v>24897</c:v>
                </c:pt>
                <c:pt idx="471">
                  <c:v>24928</c:v>
                </c:pt>
                <c:pt idx="472">
                  <c:v>24958</c:v>
                </c:pt>
                <c:pt idx="473">
                  <c:v>24989</c:v>
                </c:pt>
                <c:pt idx="474">
                  <c:v>25019</c:v>
                </c:pt>
                <c:pt idx="475">
                  <c:v>25050</c:v>
                </c:pt>
                <c:pt idx="476">
                  <c:v>25081</c:v>
                </c:pt>
                <c:pt idx="477">
                  <c:v>25111</c:v>
                </c:pt>
                <c:pt idx="478">
                  <c:v>25142</c:v>
                </c:pt>
                <c:pt idx="479">
                  <c:v>25172</c:v>
                </c:pt>
                <c:pt idx="480">
                  <c:v>25203</c:v>
                </c:pt>
                <c:pt idx="481">
                  <c:v>25234</c:v>
                </c:pt>
                <c:pt idx="482">
                  <c:v>25262</c:v>
                </c:pt>
                <c:pt idx="483">
                  <c:v>25293</c:v>
                </c:pt>
                <c:pt idx="484">
                  <c:v>25323</c:v>
                </c:pt>
                <c:pt idx="485">
                  <c:v>25354</c:v>
                </c:pt>
                <c:pt idx="486">
                  <c:v>25384</c:v>
                </c:pt>
                <c:pt idx="487">
                  <c:v>25415</c:v>
                </c:pt>
                <c:pt idx="488">
                  <c:v>25446</c:v>
                </c:pt>
                <c:pt idx="489">
                  <c:v>25476</c:v>
                </c:pt>
                <c:pt idx="490">
                  <c:v>25507</c:v>
                </c:pt>
                <c:pt idx="491">
                  <c:v>25537</c:v>
                </c:pt>
                <c:pt idx="492">
                  <c:v>25568</c:v>
                </c:pt>
                <c:pt idx="493">
                  <c:v>25599</c:v>
                </c:pt>
                <c:pt idx="494">
                  <c:v>25627</c:v>
                </c:pt>
                <c:pt idx="495">
                  <c:v>25658</c:v>
                </c:pt>
                <c:pt idx="496">
                  <c:v>25688</c:v>
                </c:pt>
                <c:pt idx="497">
                  <c:v>25719</c:v>
                </c:pt>
                <c:pt idx="498">
                  <c:v>25749</c:v>
                </c:pt>
                <c:pt idx="499">
                  <c:v>25780</c:v>
                </c:pt>
                <c:pt idx="500">
                  <c:v>25811</c:v>
                </c:pt>
                <c:pt idx="501">
                  <c:v>25841</c:v>
                </c:pt>
                <c:pt idx="502">
                  <c:v>25872</c:v>
                </c:pt>
                <c:pt idx="503">
                  <c:v>25902</c:v>
                </c:pt>
                <c:pt idx="504">
                  <c:v>25933</c:v>
                </c:pt>
                <c:pt idx="505">
                  <c:v>25964</c:v>
                </c:pt>
                <c:pt idx="506">
                  <c:v>25992</c:v>
                </c:pt>
                <c:pt idx="507">
                  <c:v>26023</c:v>
                </c:pt>
                <c:pt idx="508">
                  <c:v>26053</c:v>
                </c:pt>
                <c:pt idx="509">
                  <c:v>26084</c:v>
                </c:pt>
                <c:pt idx="510">
                  <c:v>26114</c:v>
                </c:pt>
                <c:pt idx="511">
                  <c:v>26145</c:v>
                </c:pt>
                <c:pt idx="512">
                  <c:v>26176</c:v>
                </c:pt>
                <c:pt idx="513">
                  <c:v>26206</c:v>
                </c:pt>
                <c:pt idx="514">
                  <c:v>26237</c:v>
                </c:pt>
                <c:pt idx="515">
                  <c:v>26267</c:v>
                </c:pt>
                <c:pt idx="516">
                  <c:v>26298</c:v>
                </c:pt>
                <c:pt idx="517">
                  <c:v>26329</c:v>
                </c:pt>
                <c:pt idx="518">
                  <c:v>26358</c:v>
                </c:pt>
                <c:pt idx="519">
                  <c:v>26389</c:v>
                </c:pt>
                <c:pt idx="520">
                  <c:v>26419</c:v>
                </c:pt>
                <c:pt idx="521">
                  <c:v>26450</c:v>
                </c:pt>
                <c:pt idx="522">
                  <c:v>26480</c:v>
                </c:pt>
                <c:pt idx="523">
                  <c:v>26511</c:v>
                </c:pt>
                <c:pt idx="524">
                  <c:v>26542</c:v>
                </c:pt>
                <c:pt idx="525">
                  <c:v>26572</c:v>
                </c:pt>
                <c:pt idx="526">
                  <c:v>26603</c:v>
                </c:pt>
                <c:pt idx="527">
                  <c:v>26633</c:v>
                </c:pt>
                <c:pt idx="528">
                  <c:v>26664</c:v>
                </c:pt>
                <c:pt idx="529">
                  <c:v>26695</c:v>
                </c:pt>
                <c:pt idx="530">
                  <c:v>26723</c:v>
                </c:pt>
                <c:pt idx="531">
                  <c:v>26754</c:v>
                </c:pt>
                <c:pt idx="532">
                  <c:v>26784</c:v>
                </c:pt>
                <c:pt idx="533">
                  <c:v>26815</c:v>
                </c:pt>
                <c:pt idx="534">
                  <c:v>26845</c:v>
                </c:pt>
                <c:pt idx="535">
                  <c:v>26876</c:v>
                </c:pt>
                <c:pt idx="536">
                  <c:v>26907</c:v>
                </c:pt>
                <c:pt idx="537">
                  <c:v>26937</c:v>
                </c:pt>
                <c:pt idx="538">
                  <c:v>26968</c:v>
                </c:pt>
                <c:pt idx="539">
                  <c:v>26998</c:v>
                </c:pt>
                <c:pt idx="540">
                  <c:v>27029</c:v>
                </c:pt>
                <c:pt idx="541">
                  <c:v>27060</c:v>
                </c:pt>
                <c:pt idx="542">
                  <c:v>27088</c:v>
                </c:pt>
                <c:pt idx="543">
                  <c:v>27119</c:v>
                </c:pt>
                <c:pt idx="544">
                  <c:v>27149</c:v>
                </c:pt>
                <c:pt idx="545">
                  <c:v>27180</c:v>
                </c:pt>
                <c:pt idx="546">
                  <c:v>27210</c:v>
                </c:pt>
                <c:pt idx="547">
                  <c:v>27241</c:v>
                </c:pt>
                <c:pt idx="548">
                  <c:v>27272</c:v>
                </c:pt>
                <c:pt idx="549">
                  <c:v>27302</c:v>
                </c:pt>
                <c:pt idx="550">
                  <c:v>27333</c:v>
                </c:pt>
                <c:pt idx="551">
                  <c:v>27363</c:v>
                </c:pt>
                <c:pt idx="552">
                  <c:v>27394</c:v>
                </c:pt>
                <c:pt idx="553">
                  <c:v>27425</c:v>
                </c:pt>
                <c:pt idx="554">
                  <c:v>27453</c:v>
                </c:pt>
                <c:pt idx="555">
                  <c:v>27484</c:v>
                </c:pt>
                <c:pt idx="556">
                  <c:v>27514</c:v>
                </c:pt>
                <c:pt idx="557">
                  <c:v>27545</c:v>
                </c:pt>
                <c:pt idx="558">
                  <c:v>27575</c:v>
                </c:pt>
                <c:pt idx="559">
                  <c:v>27606</c:v>
                </c:pt>
                <c:pt idx="560">
                  <c:v>27637</c:v>
                </c:pt>
                <c:pt idx="561">
                  <c:v>27667</c:v>
                </c:pt>
                <c:pt idx="562">
                  <c:v>27698</c:v>
                </c:pt>
                <c:pt idx="563">
                  <c:v>27728</c:v>
                </c:pt>
                <c:pt idx="564">
                  <c:v>27759</c:v>
                </c:pt>
                <c:pt idx="565">
                  <c:v>27790</c:v>
                </c:pt>
                <c:pt idx="566">
                  <c:v>27819</c:v>
                </c:pt>
                <c:pt idx="567">
                  <c:v>27850</c:v>
                </c:pt>
                <c:pt idx="568">
                  <c:v>27880</c:v>
                </c:pt>
                <c:pt idx="569">
                  <c:v>27911</c:v>
                </c:pt>
                <c:pt idx="570">
                  <c:v>27941</c:v>
                </c:pt>
                <c:pt idx="571">
                  <c:v>27972</c:v>
                </c:pt>
                <c:pt idx="572">
                  <c:v>28003</c:v>
                </c:pt>
                <c:pt idx="573">
                  <c:v>28033</c:v>
                </c:pt>
                <c:pt idx="574">
                  <c:v>28064</c:v>
                </c:pt>
                <c:pt idx="575">
                  <c:v>28094</c:v>
                </c:pt>
                <c:pt idx="576">
                  <c:v>28125</c:v>
                </c:pt>
                <c:pt idx="577">
                  <c:v>28156</c:v>
                </c:pt>
                <c:pt idx="578">
                  <c:v>28184</c:v>
                </c:pt>
                <c:pt idx="579">
                  <c:v>28215</c:v>
                </c:pt>
                <c:pt idx="580">
                  <c:v>28245</c:v>
                </c:pt>
                <c:pt idx="581">
                  <c:v>28276</c:v>
                </c:pt>
                <c:pt idx="582">
                  <c:v>28306</c:v>
                </c:pt>
                <c:pt idx="583">
                  <c:v>28337</c:v>
                </c:pt>
                <c:pt idx="584">
                  <c:v>28368</c:v>
                </c:pt>
                <c:pt idx="585">
                  <c:v>28398</c:v>
                </c:pt>
                <c:pt idx="586">
                  <c:v>28429</c:v>
                </c:pt>
                <c:pt idx="587">
                  <c:v>28459</c:v>
                </c:pt>
                <c:pt idx="588">
                  <c:v>28490</c:v>
                </c:pt>
                <c:pt idx="589">
                  <c:v>28521</c:v>
                </c:pt>
                <c:pt idx="590">
                  <c:v>28549</c:v>
                </c:pt>
                <c:pt idx="591">
                  <c:v>28580</c:v>
                </c:pt>
                <c:pt idx="592">
                  <c:v>28610</c:v>
                </c:pt>
                <c:pt idx="593">
                  <c:v>28641</c:v>
                </c:pt>
                <c:pt idx="594">
                  <c:v>28671</c:v>
                </c:pt>
                <c:pt idx="595">
                  <c:v>28702</c:v>
                </c:pt>
                <c:pt idx="596">
                  <c:v>28733</c:v>
                </c:pt>
                <c:pt idx="597">
                  <c:v>28763</c:v>
                </c:pt>
                <c:pt idx="598">
                  <c:v>28794</c:v>
                </c:pt>
                <c:pt idx="599">
                  <c:v>28824</c:v>
                </c:pt>
                <c:pt idx="600">
                  <c:v>28855</c:v>
                </c:pt>
                <c:pt idx="601">
                  <c:v>28886</c:v>
                </c:pt>
                <c:pt idx="602">
                  <c:v>28914</c:v>
                </c:pt>
                <c:pt idx="603">
                  <c:v>28945</c:v>
                </c:pt>
                <c:pt idx="604">
                  <c:v>28975</c:v>
                </c:pt>
                <c:pt idx="605">
                  <c:v>29006</c:v>
                </c:pt>
                <c:pt idx="606">
                  <c:v>29036</c:v>
                </c:pt>
                <c:pt idx="607">
                  <c:v>29067</c:v>
                </c:pt>
                <c:pt idx="608">
                  <c:v>29098</c:v>
                </c:pt>
                <c:pt idx="609">
                  <c:v>29128</c:v>
                </c:pt>
                <c:pt idx="610">
                  <c:v>29159</c:v>
                </c:pt>
                <c:pt idx="611">
                  <c:v>29189</c:v>
                </c:pt>
                <c:pt idx="612">
                  <c:v>29220</c:v>
                </c:pt>
                <c:pt idx="613">
                  <c:v>29251</c:v>
                </c:pt>
                <c:pt idx="614">
                  <c:v>29280</c:v>
                </c:pt>
                <c:pt idx="615">
                  <c:v>29311</c:v>
                </c:pt>
                <c:pt idx="616">
                  <c:v>29341</c:v>
                </c:pt>
                <c:pt idx="617">
                  <c:v>29372</c:v>
                </c:pt>
                <c:pt idx="618">
                  <c:v>29402</c:v>
                </c:pt>
                <c:pt idx="619">
                  <c:v>29433</c:v>
                </c:pt>
                <c:pt idx="620">
                  <c:v>29464</c:v>
                </c:pt>
                <c:pt idx="621">
                  <c:v>29494</c:v>
                </c:pt>
                <c:pt idx="622">
                  <c:v>29525</c:v>
                </c:pt>
                <c:pt idx="623">
                  <c:v>29555</c:v>
                </c:pt>
                <c:pt idx="624">
                  <c:v>29586</c:v>
                </c:pt>
                <c:pt idx="625">
                  <c:v>29617</c:v>
                </c:pt>
                <c:pt idx="626">
                  <c:v>29645</c:v>
                </c:pt>
                <c:pt idx="627">
                  <c:v>29676</c:v>
                </c:pt>
                <c:pt idx="628">
                  <c:v>29706</c:v>
                </c:pt>
                <c:pt idx="629">
                  <c:v>29737</c:v>
                </c:pt>
                <c:pt idx="630">
                  <c:v>29767</c:v>
                </c:pt>
                <c:pt idx="631">
                  <c:v>29798</c:v>
                </c:pt>
                <c:pt idx="632">
                  <c:v>29829</c:v>
                </c:pt>
                <c:pt idx="633">
                  <c:v>29859</c:v>
                </c:pt>
                <c:pt idx="634">
                  <c:v>29890</c:v>
                </c:pt>
                <c:pt idx="635">
                  <c:v>29920</c:v>
                </c:pt>
                <c:pt idx="636">
                  <c:v>29951</c:v>
                </c:pt>
                <c:pt idx="637">
                  <c:v>29982</c:v>
                </c:pt>
                <c:pt idx="638">
                  <c:v>30010</c:v>
                </c:pt>
                <c:pt idx="639">
                  <c:v>30041</c:v>
                </c:pt>
                <c:pt idx="640">
                  <c:v>30071</c:v>
                </c:pt>
                <c:pt idx="641">
                  <c:v>30102</c:v>
                </c:pt>
                <c:pt idx="642">
                  <c:v>30132</c:v>
                </c:pt>
                <c:pt idx="643">
                  <c:v>30163</c:v>
                </c:pt>
                <c:pt idx="644">
                  <c:v>30194</c:v>
                </c:pt>
                <c:pt idx="645">
                  <c:v>30224</c:v>
                </c:pt>
                <c:pt idx="646">
                  <c:v>30255</c:v>
                </c:pt>
                <c:pt idx="647">
                  <c:v>30285</c:v>
                </c:pt>
                <c:pt idx="648">
                  <c:v>30316</c:v>
                </c:pt>
                <c:pt idx="649">
                  <c:v>30347</c:v>
                </c:pt>
                <c:pt idx="650">
                  <c:v>30375</c:v>
                </c:pt>
                <c:pt idx="651">
                  <c:v>30406</c:v>
                </c:pt>
                <c:pt idx="652">
                  <c:v>30436</c:v>
                </c:pt>
                <c:pt idx="653">
                  <c:v>30467</c:v>
                </c:pt>
                <c:pt idx="654">
                  <c:v>30497</c:v>
                </c:pt>
                <c:pt idx="655">
                  <c:v>30528</c:v>
                </c:pt>
                <c:pt idx="656">
                  <c:v>30559</c:v>
                </c:pt>
                <c:pt idx="657">
                  <c:v>30589</c:v>
                </c:pt>
                <c:pt idx="658">
                  <c:v>30620</c:v>
                </c:pt>
                <c:pt idx="659">
                  <c:v>30650</c:v>
                </c:pt>
                <c:pt idx="660">
                  <c:v>30681</c:v>
                </c:pt>
                <c:pt idx="661">
                  <c:v>30712</c:v>
                </c:pt>
                <c:pt idx="662">
                  <c:v>30741</c:v>
                </c:pt>
                <c:pt idx="663">
                  <c:v>30772</c:v>
                </c:pt>
                <c:pt idx="664">
                  <c:v>30802</c:v>
                </c:pt>
                <c:pt idx="665">
                  <c:v>30833</c:v>
                </c:pt>
                <c:pt idx="666">
                  <c:v>30863</c:v>
                </c:pt>
                <c:pt idx="667">
                  <c:v>30894</c:v>
                </c:pt>
                <c:pt idx="668">
                  <c:v>30925</c:v>
                </c:pt>
                <c:pt idx="669">
                  <c:v>30955</c:v>
                </c:pt>
                <c:pt idx="670">
                  <c:v>30986</c:v>
                </c:pt>
                <c:pt idx="671">
                  <c:v>31016</c:v>
                </c:pt>
                <c:pt idx="672">
                  <c:v>31047</c:v>
                </c:pt>
                <c:pt idx="673">
                  <c:v>31078</c:v>
                </c:pt>
                <c:pt idx="674">
                  <c:v>31106</c:v>
                </c:pt>
                <c:pt idx="675">
                  <c:v>31137</c:v>
                </c:pt>
                <c:pt idx="676">
                  <c:v>31167</c:v>
                </c:pt>
                <c:pt idx="677">
                  <c:v>31198</c:v>
                </c:pt>
                <c:pt idx="678">
                  <c:v>31228</c:v>
                </c:pt>
                <c:pt idx="679">
                  <c:v>31259</c:v>
                </c:pt>
                <c:pt idx="680">
                  <c:v>31290</c:v>
                </c:pt>
                <c:pt idx="681">
                  <c:v>31320</c:v>
                </c:pt>
                <c:pt idx="682">
                  <c:v>31351</c:v>
                </c:pt>
                <c:pt idx="683">
                  <c:v>31381</c:v>
                </c:pt>
                <c:pt idx="684">
                  <c:v>31412</c:v>
                </c:pt>
                <c:pt idx="685">
                  <c:v>31443</c:v>
                </c:pt>
                <c:pt idx="686">
                  <c:v>31471</c:v>
                </c:pt>
                <c:pt idx="687">
                  <c:v>31502</c:v>
                </c:pt>
                <c:pt idx="688">
                  <c:v>31532</c:v>
                </c:pt>
                <c:pt idx="689">
                  <c:v>31563</c:v>
                </c:pt>
                <c:pt idx="690">
                  <c:v>31593</c:v>
                </c:pt>
                <c:pt idx="691">
                  <c:v>31624</c:v>
                </c:pt>
                <c:pt idx="692">
                  <c:v>31655</c:v>
                </c:pt>
                <c:pt idx="693">
                  <c:v>31685</c:v>
                </c:pt>
                <c:pt idx="694">
                  <c:v>31716</c:v>
                </c:pt>
                <c:pt idx="695">
                  <c:v>31746</c:v>
                </c:pt>
                <c:pt idx="696">
                  <c:v>31777</c:v>
                </c:pt>
                <c:pt idx="697">
                  <c:v>31808</c:v>
                </c:pt>
                <c:pt idx="698">
                  <c:v>31836</c:v>
                </c:pt>
                <c:pt idx="699">
                  <c:v>31867</c:v>
                </c:pt>
                <c:pt idx="700">
                  <c:v>31897</c:v>
                </c:pt>
                <c:pt idx="701">
                  <c:v>31928</c:v>
                </c:pt>
                <c:pt idx="702">
                  <c:v>31958</c:v>
                </c:pt>
                <c:pt idx="703">
                  <c:v>31989</c:v>
                </c:pt>
                <c:pt idx="704">
                  <c:v>32020</c:v>
                </c:pt>
                <c:pt idx="705">
                  <c:v>32050</c:v>
                </c:pt>
                <c:pt idx="706">
                  <c:v>32081</c:v>
                </c:pt>
                <c:pt idx="707">
                  <c:v>32111</c:v>
                </c:pt>
                <c:pt idx="708">
                  <c:v>32142</c:v>
                </c:pt>
                <c:pt idx="709">
                  <c:v>32173</c:v>
                </c:pt>
                <c:pt idx="710">
                  <c:v>32202</c:v>
                </c:pt>
                <c:pt idx="711">
                  <c:v>32233</c:v>
                </c:pt>
                <c:pt idx="712">
                  <c:v>32263</c:v>
                </c:pt>
                <c:pt idx="713">
                  <c:v>32294</c:v>
                </c:pt>
                <c:pt idx="714">
                  <c:v>32324</c:v>
                </c:pt>
                <c:pt idx="715">
                  <c:v>32355</c:v>
                </c:pt>
                <c:pt idx="716">
                  <c:v>32386</c:v>
                </c:pt>
                <c:pt idx="717">
                  <c:v>32416</c:v>
                </c:pt>
                <c:pt idx="718">
                  <c:v>32447</c:v>
                </c:pt>
                <c:pt idx="719">
                  <c:v>32477</c:v>
                </c:pt>
                <c:pt idx="720">
                  <c:v>32508</c:v>
                </c:pt>
                <c:pt idx="721">
                  <c:v>32539</c:v>
                </c:pt>
                <c:pt idx="722">
                  <c:v>32567</c:v>
                </c:pt>
                <c:pt idx="723">
                  <c:v>32598</c:v>
                </c:pt>
                <c:pt idx="724">
                  <c:v>32628</c:v>
                </c:pt>
                <c:pt idx="725">
                  <c:v>32659</c:v>
                </c:pt>
                <c:pt idx="726">
                  <c:v>32689</c:v>
                </c:pt>
                <c:pt idx="727">
                  <c:v>32720</c:v>
                </c:pt>
                <c:pt idx="728">
                  <c:v>32751</c:v>
                </c:pt>
                <c:pt idx="729">
                  <c:v>32781</c:v>
                </c:pt>
                <c:pt idx="730">
                  <c:v>32812</c:v>
                </c:pt>
                <c:pt idx="731">
                  <c:v>32842</c:v>
                </c:pt>
                <c:pt idx="732">
                  <c:v>32873</c:v>
                </c:pt>
                <c:pt idx="733">
                  <c:v>32904</c:v>
                </c:pt>
                <c:pt idx="734">
                  <c:v>32932</c:v>
                </c:pt>
                <c:pt idx="735">
                  <c:v>32963</c:v>
                </c:pt>
                <c:pt idx="736">
                  <c:v>32993</c:v>
                </c:pt>
                <c:pt idx="737">
                  <c:v>33024</c:v>
                </c:pt>
                <c:pt idx="738">
                  <c:v>33054</c:v>
                </c:pt>
                <c:pt idx="739">
                  <c:v>33085</c:v>
                </c:pt>
                <c:pt idx="740">
                  <c:v>33116</c:v>
                </c:pt>
                <c:pt idx="741">
                  <c:v>33146</c:v>
                </c:pt>
                <c:pt idx="742">
                  <c:v>33177</c:v>
                </c:pt>
                <c:pt idx="743">
                  <c:v>33207</c:v>
                </c:pt>
                <c:pt idx="744">
                  <c:v>33238</c:v>
                </c:pt>
                <c:pt idx="745">
                  <c:v>33269</c:v>
                </c:pt>
                <c:pt idx="746">
                  <c:v>33297</c:v>
                </c:pt>
                <c:pt idx="747">
                  <c:v>33328</c:v>
                </c:pt>
                <c:pt idx="748">
                  <c:v>33358</c:v>
                </c:pt>
                <c:pt idx="749">
                  <c:v>33389</c:v>
                </c:pt>
                <c:pt idx="750">
                  <c:v>33419</c:v>
                </c:pt>
                <c:pt idx="751">
                  <c:v>33450</c:v>
                </c:pt>
                <c:pt idx="752">
                  <c:v>33481</c:v>
                </c:pt>
                <c:pt idx="753">
                  <c:v>33511</c:v>
                </c:pt>
                <c:pt idx="754">
                  <c:v>33542</c:v>
                </c:pt>
                <c:pt idx="755">
                  <c:v>33572</c:v>
                </c:pt>
                <c:pt idx="756">
                  <c:v>33603</c:v>
                </c:pt>
                <c:pt idx="757">
                  <c:v>33634</c:v>
                </c:pt>
                <c:pt idx="758">
                  <c:v>33663</c:v>
                </c:pt>
                <c:pt idx="759">
                  <c:v>33694</c:v>
                </c:pt>
                <c:pt idx="760">
                  <c:v>33724</c:v>
                </c:pt>
                <c:pt idx="761">
                  <c:v>33755</c:v>
                </c:pt>
                <c:pt idx="762">
                  <c:v>33785</c:v>
                </c:pt>
                <c:pt idx="763">
                  <c:v>33816</c:v>
                </c:pt>
                <c:pt idx="764">
                  <c:v>33847</c:v>
                </c:pt>
                <c:pt idx="765">
                  <c:v>33877</c:v>
                </c:pt>
                <c:pt idx="766">
                  <c:v>33908</c:v>
                </c:pt>
                <c:pt idx="767">
                  <c:v>33938</c:v>
                </c:pt>
                <c:pt idx="768">
                  <c:v>33969</c:v>
                </c:pt>
                <c:pt idx="769">
                  <c:v>34000</c:v>
                </c:pt>
                <c:pt idx="770">
                  <c:v>34028</c:v>
                </c:pt>
                <c:pt idx="771">
                  <c:v>34059</c:v>
                </c:pt>
                <c:pt idx="772">
                  <c:v>34089</c:v>
                </c:pt>
                <c:pt idx="773">
                  <c:v>34120</c:v>
                </c:pt>
                <c:pt idx="774">
                  <c:v>34150</c:v>
                </c:pt>
                <c:pt idx="775">
                  <c:v>34181</c:v>
                </c:pt>
                <c:pt idx="776">
                  <c:v>34212</c:v>
                </c:pt>
                <c:pt idx="777">
                  <c:v>34242</c:v>
                </c:pt>
                <c:pt idx="778">
                  <c:v>34273</c:v>
                </c:pt>
                <c:pt idx="779">
                  <c:v>34303</c:v>
                </c:pt>
                <c:pt idx="780">
                  <c:v>34334</c:v>
                </c:pt>
                <c:pt idx="781">
                  <c:v>34365</c:v>
                </c:pt>
                <c:pt idx="782">
                  <c:v>34393</c:v>
                </c:pt>
                <c:pt idx="783">
                  <c:v>34424</c:v>
                </c:pt>
                <c:pt idx="784">
                  <c:v>34454</c:v>
                </c:pt>
                <c:pt idx="785">
                  <c:v>34485</c:v>
                </c:pt>
                <c:pt idx="786">
                  <c:v>34515</c:v>
                </c:pt>
                <c:pt idx="787">
                  <c:v>34546</c:v>
                </c:pt>
                <c:pt idx="788">
                  <c:v>34577</c:v>
                </c:pt>
                <c:pt idx="789">
                  <c:v>34607</c:v>
                </c:pt>
                <c:pt idx="790">
                  <c:v>34638</c:v>
                </c:pt>
                <c:pt idx="791">
                  <c:v>34668</c:v>
                </c:pt>
                <c:pt idx="792">
                  <c:v>34699</c:v>
                </c:pt>
                <c:pt idx="793">
                  <c:v>34730</c:v>
                </c:pt>
                <c:pt idx="794">
                  <c:v>34758</c:v>
                </c:pt>
                <c:pt idx="795">
                  <c:v>34789</c:v>
                </c:pt>
                <c:pt idx="796">
                  <c:v>34819</c:v>
                </c:pt>
                <c:pt idx="797">
                  <c:v>34850</c:v>
                </c:pt>
                <c:pt idx="798">
                  <c:v>34880</c:v>
                </c:pt>
                <c:pt idx="799">
                  <c:v>34911</c:v>
                </c:pt>
                <c:pt idx="800">
                  <c:v>34942</c:v>
                </c:pt>
                <c:pt idx="801">
                  <c:v>34972</c:v>
                </c:pt>
                <c:pt idx="802">
                  <c:v>35003</c:v>
                </c:pt>
                <c:pt idx="803">
                  <c:v>35033</c:v>
                </c:pt>
                <c:pt idx="804">
                  <c:v>35064</c:v>
                </c:pt>
                <c:pt idx="805">
                  <c:v>35095</c:v>
                </c:pt>
                <c:pt idx="806">
                  <c:v>35124</c:v>
                </c:pt>
                <c:pt idx="807">
                  <c:v>35155</c:v>
                </c:pt>
                <c:pt idx="808">
                  <c:v>35185</c:v>
                </c:pt>
                <c:pt idx="809">
                  <c:v>35216</c:v>
                </c:pt>
                <c:pt idx="810">
                  <c:v>35246</c:v>
                </c:pt>
                <c:pt idx="811">
                  <c:v>35277</c:v>
                </c:pt>
                <c:pt idx="812">
                  <c:v>35308</c:v>
                </c:pt>
                <c:pt idx="813">
                  <c:v>35338</c:v>
                </c:pt>
                <c:pt idx="814">
                  <c:v>35369</c:v>
                </c:pt>
                <c:pt idx="815">
                  <c:v>35399</c:v>
                </c:pt>
                <c:pt idx="816">
                  <c:v>35430</c:v>
                </c:pt>
                <c:pt idx="817">
                  <c:v>35461</c:v>
                </c:pt>
                <c:pt idx="818">
                  <c:v>35489</c:v>
                </c:pt>
                <c:pt idx="819">
                  <c:v>35520</c:v>
                </c:pt>
                <c:pt idx="820">
                  <c:v>35550</c:v>
                </c:pt>
                <c:pt idx="821">
                  <c:v>35581</c:v>
                </c:pt>
                <c:pt idx="822">
                  <c:v>35611</c:v>
                </c:pt>
                <c:pt idx="823">
                  <c:v>35642</c:v>
                </c:pt>
                <c:pt idx="824">
                  <c:v>35673</c:v>
                </c:pt>
                <c:pt idx="825">
                  <c:v>35703</c:v>
                </c:pt>
                <c:pt idx="826">
                  <c:v>35734</c:v>
                </c:pt>
                <c:pt idx="827">
                  <c:v>35764</c:v>
                </c:pt>
                <c:pt idx="828">
                  <c:v>35795</c:v>
                </c:pt>
                <c:pt idx="829">
                  <c:v>35826</c:v>
                </c:pt>
                <c:pt idx="830">
                  <c:v>35854</c:v>
                </c:pt>
                <c:pt idx="831">
                  <c:v>35885</c:v>
                </c:pt>
                <c:pt idx="832">
                  <c:v>35915</c:v>
                </c:pt>
                <c:pt idx="833">
                  <c:v>35946</c:v>
                </c:pt>
                <c:pt idx="834">
                  <c:v>35976</c:v>
                </c:pt>
                <c:pt idx="835">
                  <c:v>36007</c:v>
                </c:pt>
                <c:pt idx="836">
                  <c:v>36038</c:v>
                </c:pt>
                <c:pt idx="837">
                  <c:v>36068</c:v>
                </c:pt>
                <c:pt idx="838">
                  <c:v>36099</c:v>
                </c:pt>
                <c:pt idx="839">
                  <c:v>36129</c:v>
                </c:pt>
                <c:pt idx="840">
                  <c:v>36160</c:v>
                </c:pt>
                <c:pt idx="841">
                  <c:v>36191</c:v>
                </c:pt>
                <c:pt idx="842">
                  <c:v>36219</c:v>
                </c:pt>
                <c:pt idx="843">
                  <c:v>36250</c:v>
                </c:pt>
                <c:pt idx="844">
                  <c:v>36280</c:v>
                </c:pt>
                <c:pt idx="845">
                  <c:v>36311</c:v>
                </c:pt>
                <c:pt idx="846">
                  <c:v>36341</c:v>
                </c:pt>
                <c:pt idx="847">
                  <c:v>36372</c:v>
                </c:pt>
                <c:pt idx="848">
                  <c:v>36403</c:v>
                </c:pt>
                <c:pt idx="849">
                  <c:v>36433</c:v>
                </c:pt>
                <c:pt idx="850">
                  <c:v>36464</c:v>
                </c:pt>
                <c:pt idx="851">
                  <c:v>36494</c:v>
                </c:pt>
                <c:pt idx="852">
                  <c:v>36525</c:v>
                </c:pt>
                <c:pt idx="853">
                  <c:v>36556</c:v>
                </c:pt>
                <c:pt idx="854">
                  <c:v>36585</c:v>
                </c:pt>
                <c:pt idx="855">
                  <c:v>36616</c:v>
                </c:pt>
                <c:pt idx="856">
                  <c:v>36646</c:v>
                </c:pt>
                <c:pt idx="857">
                  <c:v>36677</c:v>
                </c:pt>
                <c:pt idx="858">
                  <c:v>36707</c:v>
                </c:pt>
                <c:pt idx="859">
                  <c:v>36738</c:v>
                </c:pt>
                <c:pt idx="860">
                  <c:v>36769</c:v>
                </c:pt>
                <c:pt idx="861">
                  <c:v>36799</c:v>
                </c:pt>
                <c:pt idx="862">
                  <c:v>36830</c:v>
                </c:pt>
                <c:pt idx="863">
                  <c:v>36860</c:v>
                </c:pt>
                <c:pt idx="864">
                  <c:v>36891</c:v>
                </c:pt>
                <c:pt idx="865">
                  <c:v>36922</c:v>
                </c:pt>
                <c:pt idx="866">
                  <c:v>36950</c:v>
                </c:pt>
                <c:pt idx="867">
                  <c:v>36981</c:v>
                </c:pt>
                <c:pt idx="868">
                  <c:v>37011</c:v>
                </c:pt>
                <c:pt idx="869">
                  <c:v>37042</c:v>
                </c:pt>
                <c:pt idx="870">
                  <c:v>37072</c:v>
                </c:pt>
                <c:pt idx="871">
                  <c:v>37103</c:v>
                </c:pt>
                <c:pt idx="872">
                  <c:v>37134</c:v>
                </c:pt>
                <c:pt idx="873">
                  <c:v>37164</c:v>
                </c:pt>
                <c:pt idx="874">
                  <c:v>37195</c:v>
                </c:pt>
                <c:pt idx="875">
                  <c:v>37225</c:v>
                </c:pt>
                <c:pt idx="876">
                  <c:v>37256</c:v>
                </c:pt>
                <c:pt idx="877">
                  <c:v>37287</c:v>
                </c:pt>
                <c:pt idx="878">
                  <c:v>37315</c:v>
                </c:pt>
                <c:pt idx="879">
                  <c:v>37346</c:v>
                </c:pt>
                <c:pt idx="880">
                  <c:v>37376</c:v>
                </c:pt>
                <c:pt idx="881">
                  <c:v>37407</c:v>
                </c:pt>
                <c:pt idx="882">
                  <c:v>37437</c:v>
                </c:pt>
                <c:pt idx="883">
                  <c:v>37468</c:v>
                </c:pt>
                <c:pt idx="884">
                  <c:v>37499</c:v>
                </c:pt>
                <c:pt idx="885">
                  <c:v>37529</c:v>
                </c:pt>
                <c:pt idx="886">
                  <c:v>37560</c:v>
                </c:pt>
                <c:pt idx="887">
                  <c:v>37590</c:v>
                </c:pt>
                <c:pt idx="888">
                  <c:v>37621</c:v>
                </c:pt>
                <c:pt idx="889">
                  <c:v>37652</c:v>
                </c:pt>
                <c:pt idx="890">
                  <c:v>37680</c:v>
                </c:pt>
                <c:pt idx="891">
                  <c:v>37711</c:v>
                </c:pt>
                <c:pt idx="892">
                  <c:v>37741</c:v>
                </c:pt>
                <c:pt idx="893">
                  <c:v>37772</c:v>
                </c:pt>
                <c:pt idx="894">
                  <c:v>37802</c:v>
                </c:pt>
                <c:pt idx="895">
                  <c:v>37833</c:v>
                </c:pt>
                <c:pt idx="896">
                  <c:v>37864</c:v>
                </c:pt>
                <c:pt idx="897">
                  <c:v>37894</c:v>
                </c:pt>
                <c:pt idx="898">
                  <c:v>37925</c:v>
                </c:pt>
                <c:pt idx="899">
                  <c:v>37955</c:v>
                </c:pt>
                <c:pt idx="900">
                  <c:v>37986</c:v>
                </c:pt>
                <c:pt idx="901">
                  <c:v>38017</c:v>
                </c:pt>
                <c:pt idx="902">
                  <c:v>38046</c:v>
                </c:pt>
                <c:pt idx="903">
                  <c:v>38077</c:v>
                </c:pt>
                <c:pt idx="904">
                  <c:v>38107</c:v>
                </c:pt>
                <c:pt idx="905">
                  <c:v>38138</c:v>
                </c:pt>
                <c:pt idx="906">
                  <c:v>38168</c:v>
                </c:pt>
                <c:pt idx="907">
                  <c:v>38199</c:v>
                </c:pt>
                <c:pt idx="908">
                  <c:v>38230</c:v>
                </c:pt>
                <c:pt idx="909">
                  <c:v>38260</c:v>
                </c:pt>
                <c:pt idx="910">
                  <c:v>38291</c:v>
                </c:pt>
                <c:pt idx="911">
                  <c:v>38321</c:v>
                </c:pt>
                <c:pt idx="912">
                  <c:v>38352</c:v>
                </c:pt>
                <c:pt idx="913">
                  <c:v>38383</c:v>
                </c:pt>
                <c:pt idx="914">
                  <c:v>38411</c:v>
                </c:pt>
                <c:pt idx="915">
                  <c:v>38442</c:v>
                </c:pt>
                <c:pt idx="916">
                  <c:v>38472</c:v>
                </c:pt>
                <c:pt idx="917">
                  <c:v>38503</c:v>
                </c:pt>
                <c:pt idx="918">
                  <c:v>38533</c:v>
                </c:pt>
                <c:pt idx="919">
                  <c:v>38564</c:v>
                </c:pt>
                <c:pt idx="920">
                  <c:v>38595</c:v>
                </c:pt>
                <c:pt idx="921">
                  <c:v>38625</c:v>
                </c:pt>
                <c:pt idx="922">
                  <c:v>38656</c:v>
                </c:pt>
                <c:pt idx="923">
                  <c:v>38686</c:v>
                </c:pt>
                <c:pt idx="924">
                  <c:v>38717</c:v>
                </c:pt>
                <c:pt idx="925">
                  <c:v>38748</c:v>
                </c:pt>
                <c:pt idx="926">
                  <c:v>38776</c:v>
                </c:pt>
                <c:pt idx="927">
                  <c:v>38807</c:v>
                </c:pt>
                <c:pt idx="928">
                  <c:v>38837</c:v>
                </c:pt>
                <c:pt idx="929">
                  <c:v>38868</c:v>
                </c:pt>
                <c:pt idx="930">
                  <c:v>38898</c:v>
                </c:pt>
                <c:pt idx="931">
                  <c:v>38929</c:v>
                </c:pt>
                <c:pt idx="932">
                  <c:v>38960</c:v>
                </c:pt>
                <c:pt idx="933">
                  <c:v>38990</c:v>
                </c:pt>
                <c:pt idx="934">
                  <c:v>39021</c:v>
                </c:pt>
                <c:pt idx="935">
                  <c:v>39051</c:v>
                </c:pt>
                <c:pt idx="936">
                  <c:v>39082</c:v>
                </c:pt>
                <c:pt idx="937">
                  <c:v>39113</c:v>
                </c:pt>
                <c:pt idx="938">
                  <c:v>39141</c:v>
                </c:pt>
                <c:pt idx="939">
                  <c:v>39172</c:v>
                </c:pt>
                <c:pt idx="940">
                  <c:v>39202</c:v>
                </c:pt>
                <c:pt idx="941">
                  <c:v>39233</c:v>
                </c:pt>
                <c:pt idx="942">
                  <c:v>39263</c:v>
                </c:pt>
                <c:pt idx="943">
                  <c:v>39294</c:v>
                </c:pt>
                <c:pt idx="944">
                  <c:v>39325</c:v>
                </c:pt>
                <c:pt idx="945">
                  <c:v>39355</c:v>
                </c:pt>
                <c:pt idx="946">
                  <c:v>39386</c:v>
                </c:pt>
                <c:pt idx="947">
                  <c:v>39416</c:v>
                </c:pt>
                <c:pt idx="948">
                  <c:v>39447</c:v>
                </c:pt>
                <c:pt idx="949">
                  <c:v>39478</c:v>
                </c:pt>
                <c:pt idx="950">
                  <c:v>39507</c:v>
                </c:pt>
                <c:pt idx="951">
                  <c:v>39538</c:v>
                </c:pt>
                <c:pt idx="952">
                  <c:v>39568</c:v>
                </c:pt>
                <c:pt idx="953">
                  <c:v>39599</c:v>
                </c:pt>
                <c:pt idx="954">
                  <c:v>39629</c:v>
                </c:pt>
                <c:pt idx="955">
                  <c:v>39660</c:v>
                </c:pt>
                <c:pt idx="956">
                  <c:v>39691</c:v>
                </c:pt>
                <c:pt idx="957">
                  <c:v>39721</c:v>
                </c:pt>
                <c:pt idx="958">
                  <c:v>39752</c:v>
                </c:pt>
                <c:pt idx="959">
                  <c:v>39782</c:v>
                </c:pt>
                <c:pt idx="960">
                  <c:v>39813</c:v>
                </c:pt>
                <c:pt idx="961">
                  <c:v>39844</c:v>
                </c:pt>
                <c:pt idx="962">
                  <c:v>39872</c:v>
                </c:pt>
                <c:pt idx="963">
                  <c:v>39903</c:v>
                </c:pt>
                <c:pt idx="964">
                  <c:v>39933</c:v>
                </c:pt>
                <c:pt idx="965">
                  <c:v>39964</c:v>
                </c:pt>
                <c:pt idx="966">
                  <c:v>39994</c:v>
                </c:pt>
                <c:pt idx="967">
                  <c:v>40025</c:v>
                </c:pt>
                <c:pt idx="968">
                  <c:v>40056</c:v>
                </c:pt>
                <c:pt idx="969">
                  <c:v>40086</c:v>
                </c:pt>
                <c:pt idx="970">
                  <c:v>40117</c:v>
                </c:pt>
                <c:pt idx="971">
                  <c:v>40147</c:v>
                </c:pt>
                <c:pt idx="972">
                  <c:v>40178</c:v>
                </c:pt>
                <c:pt idx="973">
                  <c:v>40209</c:v>
                </c:pt>
                <c:pt idx="974">
                  <c:v>40237</c:v>
                </c:pt>
                <c:pt idx="975">
                  <c:v>40268</c:v>
                </c:pt>
                <c:pt idx="976">
                  <c:v>40298</c:v>
                </c:pt>
                <c:pt idx="977">
                  <c:v>40329</c:v>
                </c:pt>
                <c:pt idx="978">
                  <c:v>40359</c:v>
                </c:pt>
                <c:pt idx="979">
                  <c:v>40390</c:v>
                </c:pt>
                <c:pt idx="980">
                  <c:v>40421</c:v>
                </c:pt>
                <c:pt idx="981">
                  <c:v>40451</c:v>
                </c:pt>
                <c:pt idx="982">
                  <c:v>40482</c:v>
                </c:pt>
                <c:pt idx="983">
                  <c:v>40512</c:v>
                </c:pt>
                <c:pt idx="984">
                  <c:v>40543</c:v>
                </c:pt>
                <c:pt idx="985">
                  <c:v>40574</c:v>
                </c:pt>
                <c:pt idx="986">
                  <c:v>40602</c:v>
                </c:pt>
                <c:pt idx="987">
                  <c:v>40633</c:v>
                </c:pt>
                <c:pt idx="988">
                  <c:v>40663</c:v>
                </c:pt>
                <c:pt idx="989">
                  <c:v>40694</c:v>
                </c:pt>
                <c:pt idx="990">
                  <c:v>40724</c:v>
                </c:pt>
                <c:pt idx="991">
                  <c:v>40755</c:v>
                </c:pt>
                <c:pt idx="992">
                  <c:v>40786</c:v>
                </c:pt>
                <c:pt idx="993">
                  <c:v>40816</c:v>
                </c:pt>
                <c:pt idx="994">
                  <c:v>40847</c:v>
                </c:pt>
                <c:pt idx="995">
                  <c:v>40877</c:v>
                </c:pt>
                <c:pt idx="996">
                  <c:v>40908</c:v>
                </c:pt>
                <c:pt idx="997">
                  <c:v>40939</c:v>
                </c:pt>
                <c:pt idx="998">
                  <c:v>40968</c:v>
                </c:pt>
                <c:pt idx="999">
                  <c:v>40999</c:v>
                </c:pt>
                <c:pt idx="1000">
                  <c:v>41029</c:v>
                </c:pt>
                <c:pt idx="1001">
                  <c:v>41060</c:v>
                </c:pt>
                <c:pt idx="1002">
                  <c:v>41090</c:v>
                </c:pt>
                <c:pt idx="1003">
                  <c:v>41121</c:v>
                </c:pt>
                <c:pt idx="1004">
                  <c:v>41152</c:v>
                </c:pt>
                <c:pt idx="1005">
                  <c:v>41182</c:v>
                </c:pt>
                <c:pt idx="1006">
                  <c:v>41213</c:v>
                </c:pt>
                <c:pt idx="1007">
                  <c:v>41243</c:v>
                </c:pt>
                <c:pt idx="1008">
                  <c:v>41274</c:v>
                </c:pt>
                <c:pt idx="1009">
                  <c:v>41305</c:v>
                </c:pt>
                <c:pt idx="1010">
                  <c:v>41333</c:v>
                </c:pt>
                <c:pt idx="1011">
                  <c:v>41364</c:v>
                </c:pt>
                <c:pt idx="1012">
                  <c:v>41394</c:v>
                </c:pt>
                <c:pt idx="1013">
                  <c:v>41425</c:v>
                </c:pt>
                <c:pt idx="1014">
                  <c:v>41455</c:v>
                </c:pt>
                <c:pt idx="1015">
                  <c:v>41486</c:v>
                </c:pt>
                <c:pt idx="1016">
                  <c:v>41517</c:v>
                </c:pt>
                <c:pt idx="1017">
                  <c:v>41547</c:v>
                </c:pt>
                <c:pt idx="1018">
                  <c:v>41578</c:v>
                </c:pt>
                <c:pt idx="1019">
                  <c:v>41608</c:v>
                </c:pt>
                <c:pt idx="1020">
                  <c:v>41639</c:v>
                </c:pt>
                <c:pt idx="1021">
                  <c:v>41670</c:v>
                </c:pt>
                <c:pt idx="1022">
                  <c:v>41698</c:v>
                </c:pt>
                <c:pt idx="1023">
                  <c:v>41729</c:v>
                </c:pt>
                <c:pt idx="1024">
                  <c:v>41759</c:v>
                </c:pt>
                <c:pt idx="1025">
                  <c:v>41790</c:v>
                </c:pt>
                <c:pt idx="1026">
                  <c:v>41820</c:v>
                </c:pt>
                <c:pt idx="1027">
                  <c:v>41851</c:v>
                </c:pt>
                <c:pt idx="1028">
                  <c:v>41882</c:v>
                </c:pt>
                <c:pt idx="1029">
                  <c:v>41912</c:v>
                </c:pt>
                <c:pt idx="1030">
                  <c:v>41943</c:v>
                </c:pt>
                <c:pt idx="1031">
                  <c:v>41973</c:v>
                </c:pt>
                <c:pt idx="1032">
                  <c:v>42004</c:v>
                </c:pt>
                <c:pt idx="1033">
                  <c:v>42035</c:v>
                </c:pt>
                <c:pt idx="1034">
                  <c:v>42063</c:v>
                </c:pt>
                <c:pt idx="1035">
                  <c:v>42094</c:v>
                </c:pt>
                <c:pt idx="1036">
                  <c:v>42124</c:v>
                </c:pt>
                <c:pt idx="1037">
                  <c:v>42155</c:v>
                </c:pt>
                <c:pt idx="1038">
                  <c:v>42185</c:v>
                </c:pt>
                <c:pt idx="1039">
                  <c:v>42216</c:v>
                </c:pt>
                <c:pt idx="1040">
                  <c:v>42247</c:v>
                </c:pt>
                <c:pt idx="1041">
                  <c:v>42277</c:v>
                </c:pt>
                <c:pt idx="1042">
                  <c:v>42308</c:v>
                </c:pt>
                <c:pt idx="1043">
                  <c:v>42338</c:v>
                </c:pt>
                <c:pt idx="1044">
                  <c:v>42369</c:v>
                </c:pt>
                <c:pt idx="1045">
                  <c:v>42400</c:v>
                </c:pt>
                <c:pt idx="1046">
                  <c:v>42429</c:v>
                </c:pt>
                <c:pt idx="1047">
                  <c:v>42460</c:v>
                </c:pt>
                <c:pt idx="1048">
                  <c:v>42490</c:v>
                </c:pt>
                <c:pt idx="1049">
                  <c:v>42521</c:v>
                </c:pt>
                <c:pt idx="1050">
                  <c:v>42551</c:v>
                </c:pt>
                <c:pt idx="1051">
                  <c:v>42582</c:v>
                </c:pt>
                <c:pt idx="1052">
                  <c:v>42613</c:v>
                </c:pt>
                <c:pt idx="1053">
                  <c:v>42643</c:v>
                </c:pt>
                <c:pt idx="1054">
                  <c:v>42674</c:v>
                </c:pt>
                <c:pt idx="1055">
                  <c:v>42704</c:v>
                </c:pt>
                <c:pt idx="1056">
                  <c:v>42735</c:v>
                </c:pt>
                <c:pt idx="1057">
                  <c:v>42766</c:v>
                </c:pt>
                <c:pt idx="1058">
                  <c:v>42794</c:v>
                </c:pt>
                <c:pt idx="1059">
                  <c:v>42825</c:v>
                </c:pt>
                <c:pt idx="1060">
                  <c:v>42855</c:v>
                </c:pt>
                <c:pt idx="1061">
                  <c:v>42886</c:v>
                </c:pt>
                <c:pt idx="1062">
                  <c:v>42916</c:v>
                </c:pt>
                <c:pt idx="1063">
                  <c:v>42947</c:v>
                </c:pt>
                <c:pt idx="1064">
                  <c:v>42978</c:v>
                </c:pt>
                <c:pt idx="1065">
                  <c:v>43008</c:v>
                </c:pt>
                <c:pt idx="1066">
                  <c:v>43039</c:v>
                </c:pt>
                <c:pt idx="1067">
                  <c:v>43069</c:v>
                </c:pt>
                <c:pt idx="1068">
                  <c:v>43100</c:v>
                </c:pt>
                <c:pt idx="1069">
                  <c:v>43131</c:v>
                </c:pt>
                <c:pt idx="1070">
                  <c:v>43159</c:v>
                </c:pt>
                <c:pt idx="1071">
                  <c:v>43190</c:v>
                </c:pt>
                <c:pt idx="1072">
                  <c:v>43220</c:v>
                </c:pt>
                <c:pt idx="1073">
                  <c:v>43251</c:v>
                </c:pt>
                <c:pt idx="1074">
                  <c:v>43281</c:v>
                </c:pt>
                <c:pt idx="1075">
                  <c:v>43312</c:v>
                </c:pt>
                <c:pt idx="1076">
                  <c:v>43343</c:v>
                </c:pt>
                <c:pt idx="1077">
                  <c:v>43373</c:v>
                </c:pt>
                <c:pt idx="1078">
                  <c:v>43404</c:v>
                </c:pt>
                <c:pt idx="1079">
                  <c:v>43434</c:v>
                </c:pt>
                <c:pt idx="1080">
                  <c:v>43465</c:v>
                </c:pt>
                <c:pt idx="1081">
                  <c:v>43496</c:v>
                </c:pt>
                <c:pt idx="1082">
                  <c:v>43524</c:v>
                </c:pt>
                <c:pt idx="1083">
                  <c:v>43555</c:v>
                </c:pt>
                <c:pt idx="1084">
                  <c:v>43585</c:v>
                </c:pt>
                <c:pt idx="1085">
                  <c:v>43616</c:v>
                </c:pt>
                <c:pt idx="1086">
                  <c:v>43646</c:v>
                </c:pt>
                <c:pt idx="1087">
                  <c:v>43677</c:v>
                </c:pt>
                <c:pt idx="1088">
                  <c:v>43708</c:v>
                </c:pt>
                <c:pt idx="1089">
                  <c:v>43738</c:v>
                </c:pt>
                <c:pt idx="1090">
                  <c:v>43769</c:v>
                </c:pt>
                <c:pt idx="1091">
                  <c:v>43799</c:v>
                </c:pt>
                <c:pt idx="1092">
                  <c:v>43830</c:v>
                </c:pt>
                <c:pt idx="1093">
                  <c:v>43861</c:v>
                </c:pt>
                <c:pt idx="1094">
                  <c:v>43890</c:v>
                </c:pt>
                <c:pt idx="1095">
                  <c:v>43921</c:v>
                </c:pt>
              </c:numCache>
            </c:numRef>
          </c:cat>
          <c:val>
            <c:numRef>
              <c:f>'Prob of loss by rolling period'!$AF$41:$AF$1136</c:f>
            </c:numRef>
          </c:val>
          <c:smooth val="0"/>
        </c:ser>
        <c:ser>
          <c:idx val="5"/>
          <c:order val="1"/>
          <c:tx>
            <c:strRef>
              <c:f>'Prob of loss by rolling period'!$AG$40</c:f>
              <c:strCache>
                <c:ptCount val="1"/>
                <c:pt idx="0">
                  <c:v>US HY Corporate</c:v>
                </c:pt>
              </c:strCache>
            </c:strRef>
          </c:tx>
          <c:cat>
            <c:numRef>
              <c:f>'Prob of loss by rolling period'!$AA$77:$AA$1172</c:f>
              <c:numCache>
                <c:formatCode>m/d/yyyy</c:formatCode>
                <c:ptCount val="1096"/>
                <c:pt idx="0">
                  <c:v>10593</c:v>
                </c:pt>
                <c:pt idx="1">
                  <c:v>10624</c:v>
                </c:pt>
                <c:pt idx="2">
                  <c:v>10652</c:v>
                </c:pt>
                <c:pt idx="3">
                  <c:v>10683</c:v>
                </c:pt>
                <c:pt idx="4">
                  <c:v>10713</c:v>
                </c:pt>
                <c:pt idx="5">
                  <c:v>10744</c:v>
                </c:pt>
                <c:pt idx="6">
                  <c:v>10774</c:v>
                </c:pt>
                <c:pt idx="7">
                  <c:v>10805</c:v>
                </c:pt>
                <c:pt idx="8">
                  <c:v>10836</c:v>
                </c:pt>
                <c:pt idx="9">
                  <c:v>10866</c:v>
                </c:pt>
                <c:pt idx="10">
                  <c:v>10897</c:v>
                </c:pt>
                <c:pt idx="11">
                  <c:v>10927</c:v>
                </c:pt>
                <c:pt idx="12">
                  <c:v>10958</c:v>
                </c:pt>
                <c:pt idx="13">
                  <c:v>10989</c:v>
                </c:pt>
                <c:pt idx="14">
                  <c:v>11017</c:v>
                </c:pt>
                <c:pt idx="15">
                  <c:v>11048</c:v>
                </c:pt>
                <c:pt idx="16">
                  <c:v>11078</c:v>
                </c:pt>
                <c:pt idx="17">
                  <c:v>11109</c:v>
                </c:pt>
                <c:pt idx="18">
                  <c:v>11139</c:v>
                </c:pt>
                <c:pt idx="19">
                  <c:v>11170</c:v>
                </c:pt>
                <c:pt idx="20">
                  <c:v>11201</c:v>
                </c:pt>
                <c:pt idx="21">
                  <c:v>11231</c:v>
                </c:pt>
                <c:pt idx="22">
                  <c:v>11262</c:v>
                </c:pt>
                <c:pt idx="23">
                  <c:v>11292</c:v>
                </c:pt>
                <c:pt idx="24">
                  <c:v>11323</c:v>
                </c:pt>
                <c:pt idx="25">
                  <c:v>11354</c:v>
                </c:pt>
                <c:pt idx="26">
                  <c:v>11382</c:v>
                </c:pt>
                <c:pt idx="27">
                  <c:v>11413</c:v>
                </c:pt>
                <c:pt idx="28">
                  <c:v>11443</c:v>
                </c:pt>
                <c:pt idx="29">
                  <c:v>11474</c:v>
                </c:pt>
                <c:pt idx="30">
                  <c:v>11504</c:v>
                </c:pt>
                <c:pt idx="31">
                  <c:v>11535</c:v>
                </c:pt>
                <c:pt idx="32">
                  <c:v>11566</c:v>
                </c:pt>
                <c:pt idx="33">
                  <c:v>11596</c:v>
                </c:pt>
                <c:pt idx="34">
                  <c:v>11627</c:v>
                </c:pt>
                <c:pt idx="35">
                  <c:v>11657</c:v>
                </c:pt>
                <c:pt idx="36">
                  <c:v>11688</c:v>
                </c:pt>
                <c:pt idx="37">
                  <c:v>11719</c:v>
                </c:pt>
                <c:pt idx="38">
                  <c:v>11748</c:v>
                </c:pt>
                <c:pt idx="39">
                  <c:v>11779</c:v>
                </c:pt>
                <c:pt idx="40">
                  <c:v>11809</c:v>
                </c:pt>
                <c:pt idx="41">
                  <c:v>11840</c:v>
                </c:pt>
                <c:pt idx="42">
                  <c:v>11870</c:v>
                </c:pt>
                <c:pt idx="43">
                  <c:v>11901</c:v>
                </c:pt>
                <c:pt idx="44">
                  <c:v>11932</c:v>
                </c:pt>
                <c:pt idx="45">
                  <c:v>11962</c:v>
                </c:pt>
                <c:pt idx="46">
                  <c:v>11993</c:v>
                </c:pt>
                <c:pt idx="47">
                  <c:v>12023</c:v>
                </c:pt>
                <c:pt idx="48">
                  <c:v>12054</c:v>
                </c:pt>
                <c:pt idx="49">
                  <c:v>12085</c:v>
                </c:pt>
                <c:pt idx="50">
                  <c:v>12113</c:v>
                </c:pt>
                <c:pt idx="51">
                  <c:v>12144</c:v>
                </c:pt>
                <c:pt idx="52">
                  <c:v>12174</c:v>
                </c:pt>
                <c:pt idx="53">
                  <c:v>12205</c:v>
                </c:pt>
                <c:pt idx="54">
                  <c:v>12235</c:v>
                </c:pt>
                <c:pt idx="55">
                  <c:v>12266</c:v>
                </c:pt>
                <c:pt idx="56">
                  <c:v>12297</c:v>
                </c:pt>
                <c:pt idx="57">
                  <c:v>12327</c:v>
                </c:pt>
                <c:pt idx="58">
                  <c:v>12358</c:v>
                </c:pt>
                <c:pt idx="59">
                  <c:v>12388</c:v>
                </c:pt>
                <c:pt idx="60">
                  <c:v>12419</c:v>
                </c:pt>
                <c:pt idx="61">
                  <c:v>12450</c:v>
                </c:pt>
                <c:pt idx="62">
                  <c:v>12478</c:v>
                </c:pt>
                <c:pt idx="63">
                  <c:v>12509</c:v>
                </c:pt>
                <c:pt idx="64">
                  <c:v>12539</c:v>
                </c:pt>
                <c:pt idx="65">
                  <c:v>12570</c:v>
                </c:pt>
                <c:pt idx="66">
                  <c:v>12600</c:v>
                </c:pt>
                <c:pt idx="67">
                  <c:v>12631</c:v>
                </c:pt>
                <c:pt idx="68">
                  <c:v>12662</c:v>
                </c:pt>
                <c:pt idx="69">
                  <c:v>12692</c:v>
                </c:pt>
                <c:pt idx="70">
                  <c:v>12723</c:v>
                </c:pt>
                <c:pt idx="71">
                  <c:v>12753</c:v>
                </c:pt>
                <c:pt idx="72">
                  <c:v>12784</c:v>
                </c:pt>
                <c:pt idx="73">
                  <c:v>12815</c:v>
                </c:pt>
                <c:pt idx="74">
                  <c:v>12843</c:v>
                </c:pt>
                <c:pt idx="75">
                  <c:v>12874</c:v>
                </c:pt>
                <c:pt idx="76">
                  <c:v>12904</c:v>
                </c:pt>
                <c:pt idx="77">
                  <c:v>12935</c:v>
                </c:pt>
                <c:pt idx="78">
                  <c:v>12965</c:v>
                </c:pt>
                <c:pt idx="79">
                  <c:v>12996</c:v>
                </c:pt>
                <c:pt idx="80">
                  <c:v>13027</c:v>
                </c:pt>
                <c:pt idx="81">
                  <c:v>13057</c:v>
                </c:pt>
                <c:pt idx="82">
                  <c:v>13088</c:v>
                </c:pt>
                <c:pt idx="83">
                  <c:v>13118</c:v>
                </c:pt>
                <c:pt idx="84">
                  <c:v>13149</c:v>
                </c:pt>
                <c:pt idx="85">
                  <c:v>13180</c:v>
                </c:pt>
                <c:pt idx="86">
                  <c:v>13209</c:v>
                </c:pt>
                <c:pt idx="87">
                  <c:v>13240</c:v>
                </c:pt>
                <c:pt idx="88">
                  <c:v>13270</c:v>
                </c:pt>
                <c:pt idx="89">
                  <c:v>13301</c:v>
                </c:pt>
                <c:pt idx="90">
                  <c:v>13331</c:v>
                </c:pt>
                <c:pt idx="91">
                  <c:v>13362</c:v>
                </c:pt>
                <c:pt idx="92">
                  <c:v>13393</c:v>
                </c:pt>
                <c:pt idx="93">
                  <c:v>13423</c:v>
                </c:pt>
                <c:pt idx="94">
                  <c:v>13454</c:v>
                </c:pt>
                <c:pt idx="95">
                  <c:v>13484</c:v>
                </c:pt>
                <c:pt idx="96">
                  <c:v>13515</c:v>
                </c:pt>
                <c:pt idx="97">
                  <c:v>13546</c:v>
                </c:pt>
                <c:pt idx="98">
                  <c:v>13574</c:v>
                </c:pt>
                <c:pt idx="99">
                  <c:v>13605</c:v>
                </c:pt>
                <c:pt idx="100">
                  <c:v>13635</c:v>
                </c:pt>
                <c:pt idx="101">
                  <c:v>13666</c:v>
                </c:pt>
                <c:pt idx="102">
                  <c:v>13696</c:v>
                </c:pt>
                <c:pt idx="103">
                  <c:v>13727</c:v>
                </c:pt>
                <c:pt idx="104">
                  <c:v>13758</c:v>
                </c:pt>
                <c:pt idx="105">
                  <c:v>13788</c:v>
                </c:pt>
                <c:pt idx="106">
                  <c:v>13819</c:v>
                </c:pt>
                <c:pt idx="107">
                  <c:v>13849</c:v>
                </c:pt>
                <c:pt idx="108">
                  <c:v>13880</c:v>
                </c:pt>
                <c:pt idx="109">
                  <c:v>13911</c:v>
                </c:pt>
                <c:pt idx="110">
                  <c:v>13939</c:v>
                </c:pt>
                <c:pt idx="111">
                  <c:v>13970</c:v>
                </c:pt>
                <c:pt idx="112">
                  <c:v>14000</c:v>
                </c:pt>
                <c:pt idx="113">
                  <c:v>14031</c:v>
                </c:pt>
                <c:pt idx="114">
                  <c:v>14061</c:v>
                </c:pt>
                <c:pt idx="115">
                  <c:v>14092</c:v>
                </c:pt>
                <c:pt idx="116">
                  <c:v>14123</c:v>
                </c:pt>
                <c:pt idx="117">
                  <c:v>14153</c:v>
                </c:pt>
                <c:pt idx="118">
                  <c:v>14184</c:v>
                </c:pt>
                <c:pt idx="119">
                  <c:v>14214</c:v>
                </c:pt>
                <c:pt idx="120">
                  <c:v>14245</c:v>
                </c:pt>
                <c:pt idx="121">
                  <c:v>14276</c:v>
                </c:pt>
                <c:pt idx="122">
                  <c:v>14304</c:v>
                </c:pt>
                <c:pt idx="123">
                  <c:v>14335</c:v>
                </c:pt>
                <c:pt idx="124">
                  <c:v>14365</c:v>
                </c:pt>
                <c:pt idx="125">
                  <c:v>14396</c:v>
                </c:pt>
                <c:pt idx="126">
                  <c:v>14426</c:v>
                </c:pt>
                <c:pt idx="127">
                  <c:v>14457</c:v>
                </c:pt>
                <c:pt idx="128">
                  <c:v>14488</c:v>
                </c:pt>
                <c:pt idx="129">
                  <c:v>14518</c:v>
                </c:pt>
                <c:pt idx="130">
                  <c:v>14549</c:v>
                </c:pt>
                <c:pt idx="131">
                  <c:v>14579</c:v>
                </c:pt>
                <c:pt idx="132">
                  <c:v>14610</c:v>
                </c:pt>
                <c:pt idx="133">
                  <c:v>14641</c:v>
                </c:pt>
                <c:pt idx="134">
                  <c:v>14670</c:v>
                </c:pt>
                <c:pt idx="135">
                  <c:v>14701</c:v>
                </c:pt>
                <c:pt idx="136">
                  <c:v>14731</c:v>
                </c:pt>
                <c:pt idx="137">
                  <c:v>14762</c:v>
                </c:pt>
                <c:pt idx="138">
                  <c:v>14792</c:v>
                </c:pt>
                <c:pt idx="139">
                  <c:v>14823</c:v>
                </c:pt>
                <c:pt idx="140">
                  <c:v>14854</c:v>
                </c:pt>
                <c:pt idx="141">
                  <c:v>14884</c:v>
                </c:pt>
                <c:pt idx="142">
                  <c:v>14915</c:v>
                </c:pt>
                <c:pt idx="143">
                  <c:v>14945</c:v>
                </c:pt>
                <c:pt idx="144">
                  <c:v>14976</c:v>
                </c:pt>
                <c:pt idx="145">
                  <c:v>15007</c:v>
                </c:pt>
                <c:pt idx="146">
                  <c:v>15035</c:v>
                </c:pt>
                <c:pt idx="147">
                  <c:v>15066</c:v>
                </c:pt>
                <c:pt idx="148">
                  <c:v>15096</c:v>
                </c:pt>
                <c:pt idx="149">
                  <c:v>15127</c:v>
                </c:pt>
                <c:pt idx="150">
                  <c:v>15157</c:v>
                </c:pt>
                <c:pt idx="151">
                  <c:v>15188</c:v>
                </c:pt>
                <c:pt idx="152">
                  <c:v>15219</c:v>
                </c:pt>
                <c:pt idx="153">
                  <c:v>15249</c:v>
                </c:pt>
                <c:pt idx="154">
                  <c:v>15280</c:v>
                </c:pt>
                <c:pt idx="155">
                  <c:v>15310</c:v>
                </c:pt>
                <c:pt idx="156">
                  <c:v>15341</c:v>
                </c:pt>
                <c:pt idx="157">
                  <c:v>15372</c:v>
                </c:pt>
                <c:pt idx="158">
                  <c:v>15400</c:v>
                </c:pt>
                <c:pt idx="159">
                  <c:v>15431</c:v>
                </c:pt>
                <c:pt idx="160">
                  <c:v>15461</c:v>
                </c:pt>
                <c:pt idx="161">
                  <c:v>15492</c:v>
                </c:pt>
                <c:pt idx="162">
                  <c:v>15522</c:v>
                </c:pt>
                <c:pt idx="163">
                  <c:v>15553</c:v>
                </c:pt>
                <c:pt idx="164">
                  <c:v>15584</c:v>
                </c:pt>
                <c:pt idx="165">
                  <c:v>15614</c:v>
                </c:pt>
                <c:pt idx="166">
                  <c:v>15645</c:v>
                </c:pt>
                <c:pt idx="167">
                  <c:v>15675</c:v>
                </c:pt>
                <c:pt idx="168">
                  <c:v>15706</c:v>
                </c:pt>
                <c:pt idx="169">
                  <c:v>15737</c:v>
                </c:pt>
                <c:pt idx="170">
                  <c:v>15765</c:v>
                </c:pt>
                <c:pt idx="171">
                  <c:v>15796</c:v>
                </c:pt>
                <c:pt idx="172">
                  <c:v>15826</c:v>
                </c:pt>
                <c:pt idx="173">
                  <c:v>15857</c:v>
                </c:pt>
                <c:pt idx="174">
                  <c:v>15887</c:v>
                </c:pt>
                <c:pt idx="175">
                  <c:v>15918</c:v>
                </c:pt>
                <c:pt idx="176">
                  <c:v>15949</c:v>
                </c:pt>
                <c:pt idx="177">
                  <c:v>15979</c:v>
                </c:pt>
                <c:pt idx="178">
                  <c:v>16010</c:v>
                </c:pt>
                <c:pt idx="179">
                  <c:v>16040</c:v>
                </c:pt>
                <c:pt idx="180">
                  <c:v>16071</c:v>
                </c:pt>
                <c:pt idx="181">
                  <c:v>16102</c:v>
                </c:pt>
                <c:pt idx="182">
                  <c:v>16131</c:v>
                </c:pt>
                <c:pt idx="183">
                  <c:v>16162</c:v>
                </c:pt>
                <c:pt idx="184">
                  <c:v>16192</c:v>
                </c:pt>
                <c:pt idx="185">
                  <c:v>16223</c:v>
                </c:pt>
                <c:pt idx="186">
                  <c:v>16253</c:v>
                </c:pt>
                <c:pt idx="187">
                  <c:v>16284</c:v>
                </c:pt>
                <c:pt idx="188">
                  <c:v>16315</c:v>
                </c:pt>
                <c:pt idx="189">
                  <c:v>16345</c:v>
                </c:pt>
                <c:pt idx="190">
                  <c:v>16376</c:v>
                </c:pt>
                <c:pt idx="191">
                  <c:v>16406</c:v>
                </c:pt>
                <c:pt idx="192">
                  <c:v>16437</c:v>
                </c:pt>
                <c:pt idx="193">
                  <c:v>16468</c:v>
                </c:pt>
                <c:pt idx="194">
                  <c:v>16496</c:v>
                </c:pt>
                <c:pt idx="195">
                  <c:v>16527</c:v>
                </c:pt>
                <c:pt idx="196">
                  <c:v>16557</c:v>
                </c:pt>
                <c:pt idx="197">
                  <c:v>16588</c:v>
                </c:pt>
                <c:pt idx="198">
                  <c:v>16618</c:v>
                </c:pt>
                <c:pt idx="199">
                  <c:v>16649</c:v>
                </c:pt>
                <c:pt idx="200">
                  <c:v>16680</c:v>
                </c:pt>
                <c:pt idx="201">
                  <c:v>16710</c:v>
                </c:pt>
                <c:pt idx="202">
                  <c:v>16741</c:v>
                </c:pt>
                <c:pt idx="203">
                  <c:v>16771</c:v>
                </c:pt>
                <c:pt idx="204">
                  <c:v>16802</c:v>
                </c:pt>
                <c:pt idx="205">
                  <c:v>16833</c:v>
                </c:pt>
                <c:pt idx="206">
                  <c:v>16861</c:v>
                </c:pt>
                <c:pt idx="207">
                  <c:v>16892</c:v>
                </c:pt>
                <c:pt idx="208">
                  <c:v>16922</c:v>
                </c:pt>
                <c:pt idx="209">
                  <c:v>16953</c:v>
                </c:pt>
                <c:pt idx="210">
                  <c:v>16983</c:v>
                </c:pt>
                <c:pt idx="211">
                  <c:v>17014</c:v>
                </c:pt>
                <c:pt idx="212">
                  <c:v>17045</c:v>
                </c:pt>
                <c:pt idx="213">
                  <c:v>17075</c:v>
                </c:pt>
                <c:pt idx="214">
                  <c:v>17106</c:v>
                </c:pt>
                <c:pt idx="215">
                  <c:v>17136</c:v>
                </c:pt>
                <c:pt idx="216">
                  <c:v>17167</c:v>
                </c:pt>
                <c:pt idx="217">
                  <c:v>17198</c:v>
                </c:pt>
                <c:pt idx="218">
                  <c:v>17226</c:v>
                </c:pt>
                <c:pt idx="219">
                  <c:v>17257</c:v>
                </c:pt>
                <c:pt idx="220">
                  <c:v>17287</c:v>
                </c:pt>
                <c:pt idx="221">
                  <c:v>17318</c:v>
                </c:pt>
                <c:pt idx="222">
                  <c:v>17348</c:v>
                </c:pt>
                <c:pt idx="223">
                  <c:v>17379</c:v>
                </c:pt>
                <c:pt idx="224">
                  <c:v>17410</c:v>
                </c:pt>
                <c:pt idx="225">
                  <c:v>17440</c:v>
                </c:pt>
                <c:pt idx="226">
                  <c:v>17471</c:v>
                </c:pt>
                <c:pt idx="227">
                  <c:v>17501</c:v>
                </c:pt>
                <c:pt idx="228">
                  <c:v>17532</c:v>
                </c:pt>
                <c:pt idx="229">
                  <c:v>17563</c:v>
                </c:pt>
                <c:pt idx="230">
                  <c:v>17592</c:v>
                </c:pt>
                <c:pt idx="231">
                  <c:v>17623</c:v>
                </c:pt>
                <c:pt idx="232">
                  <c:v>17653</c:v>
                </c:pt>
                <c:pt idx="233">
                  <c:v>17684</c:v>
                </c:pt>
                <c:pt idx="234">
                  <c:v>17714</c:v>
                </c:pt>
                <c:pt idx="235">
                  <c:v>17745</c:v>
                </c:pt>
                <c:pt idx="236">
                  <c:v>17776</c:v>
                </c:pt>
                <c:pt idx="237">
                  <c:v>17806</c:v>
                </c:pt>
                <c:pt idx="238">
                  <c:v>17837</c:v>
                </c:pt>
                <c:pt idx="239">
                  <c:v>17867</c:v>
                </c:pt>
                <c:pt idx="240">
                  <c:v>17898</c:v>
                </c:pt>
                <c:pt idx="241">
                  <c:v>17929</c:v>
                </c:pt>
                <c:pt idx="242">
                  <c:v>17957</c:v>
                </c:pt>
                <c:pt idx="243">
                  <c:v>17988</c:v>
                </c:pt>
                <c:pt idx="244">
                  <c:v>18018</c:v>
                </c:pt>
                <c:pt idx="245">
                  <c:v>18049</c:v>
                </c:pt>
                <c:pt idx="246">
                  <c:v>18079</c:v>
                </c:pt>
                <c:pt idx="247">
                  <c:v>18110</c:v>
                </c:pt>
                <c:pt idx="248">
                  <c:v>18141</c:v>
                </c:pt>
                <c:pt idx="249">
                  <c:v>18171</c:v>
                </c:pt>
                <c:pt idx="250">
                  <c:v>18202</c:v>
                </c:pt>
                <c:pt idx="251">
                  <c:v>18232</c:v>
                </c:pt>
                <c:pt idx="252">
                  <c:v>18263</c:v>
                </c:pt>
                <c:pt idx="253">
                  <c:v>18294</c:v>
                </c:pt>
                <c:pt idx="254">
                  <c:v>18322</c:v>
                </c:pt>
                <c:pt idx="255">
                  <c:v>18353</c:v>
                </c:pt>
                <c:pt idx="256">
                  <c:v>18383</c:v>
                </c:pt>
                <c:pt idx="257">
                  <c:v>18414</c:v>
                </c:pt>
                <c:pt idx="258">
                  <c:v>18444</c:v>
                </c:pt>
                <c:pt idx="259">
                  <c:v>18475</c:v>
                </c:pt>
                <c:pt idx="260">
                  <c:v>18506</c:v>
                </c:pt>
                <c:pt idx="261">
                  <c:v>18536</c:v>
                </c:pt>
                <c:pt idx="262">
                  <c:v>18567</c:v>
                </c:pt>
                <c:pt idx="263">
                  <c:v>18597</c:v>
                </c:pt>
                <c:pt idx="264">
                  <c:v>18628</c:v>
                </c:pt>
                <c:pt idx="265">
                  <c:v>18659</c:v>
                </c:pt>
                <c:pt idx="266">
                  <c:v>18687</c:v>
                </c:pt>
                <c:pt idx="267">
                  <c:v>18718</c:v>
                </c:pt>
                <c:pt idx="268">
                  <c:v>18748</c:v>
                </c:pt>
                <c:pt idx="269">
                  <c:v>18779</c:v>
                </c:pt>
                <c:pt idx="270">
                  <c:v>18809</c:v>
                </c:pt>
                <c:pt idx="271">
                  <c:v>18840</c:v>
                </c:pt>
                <c:pt idx="272">
                  <c:v>18871</c:v>
                </c:pt>
                <c:pt idx="273">
                  <c:v>18901</c:v>
                </c:pt>
                <c:pt idx="274">
                  <c:v>18932</c:v>
                </c:pt>
                <c:pt idx="275">
                  <c:v>18962</c:v>
                </c:pt>
                <c:pt idx="276">
                  <c:v>18993</c:v>
                </c:pt>
                <c:pt idx="277">
                  <c:v>19024</c:v>
                </c:pt>
                <c:pt idx="278">
                  <c:v>19053</c:v>
                </c:pt>
                <c:pt idx="279">
                  <c:v>19084</c:v>
                </c:pt>
                <c:pt idx="280">
                  <c:v>19114</c:v>
                </c:pt>
                <c:pt idx="281">
                  <c:v>19145</c:v>
                </c:pt>
                <c:pt idx="282">
                  <c:v>19175</c:v>
                </c:pt>
                <c:pt idx="283">
                  <c:v>19206</c:v>
                </c:pt>
                <c:pt idx="284">
                  <c:v>19237</c:v>
                </c:pt>
                <c:pt idx="285">
                  <c:v>19267</c:v>
                </c:pt>
                <c:pt idx="286">
                  <c:v>19298</c:v>
                </c:pt>
                <c:pt idx="287">
                  <c:v>19328</c:v>
                </c:pt>
                <c:pt idx="288">
                  <c:v>19359</c:v>
                </c:pt>
                <c:pt idx="289">
                  <c:v>19390</c:v>
                </c:pt>
                <c:pt idx="290">
                  <c:v>19418</c:v>
                </c:pt>
                <c:pt idx="291">
                  <c:v>19449</c:v>
                </c:pt>
                <c:pt idx="292">
                  <c:v>19479</c:v>
                </c:pt>
                <c:pt idx="293">
                  <c:v>19510</c:v>
                </c:pt>
                <c:pt idx="294">
                  <c:v>19540</c:v>
                </c:pt>
                <c:pt idx="295">
                  <c:v>19571</c:v>
                </c:pt>
                <c:pt idx="296">
                  <c:v>19602</c:v>
                </c:pt>
                <c:pt idx="297">
                  <c:v>19632</c:v>
                </c:pt>
                <c:pt idx="298">
                  <c:v>19663</c:v>
                </c:pt>
                <c:pt idx="299">
                  <c:v>19693</c:v>
                </c:pt>
                <c:pt idx="300">
                  <c:v>19724</c:v>
                </c:pt>
                <c:pt idx="301">
                  <c:v>19755</c:v>
                </c:pt>
                <c:pt idx="302">
                  <c:v>19783</c:v>
                </c:pt>
                <c:pt idx="303">
                  <c:v>19814</c:v>
                </c:pt>
                <c:pt idx="304">
                  <c:v>19844</c:v>
                </c:pt>
                <c:pt idx="305">
                  <c:v>19875</c:v>
                </c:pt>
                <c:pt idx="306">
                  <c:v>19905</c:v>
                </c:pt>
                <c:pt idx="307">
                  <c:v>19936</c:v>
                </c:pt>
                <c:pt idx="308">
                  <c:v>19967</c:v>
                </c:pt>
                <c:pt idx="309">
                  <c:v>19997</c:v>
                </c:pt>
                <c:pt idx="310">
                  <c:v>20028</c:v>
                </c:pt>
                <c:pt idx="311">
                  <c:v>20058</c:v>
                </c:pt>
                <c:pt idx="312">
                  <c:v>20089</c:v>
                </c:pt>
                <c:pt idx="313">
                  <c:v>20120</c:v>
                </c:pt>
                <c:pt idx="314">
                  <c:v>20148</c:v>
                </c:pt>
                <c:pt idx="315">
                  <c:v>20179</c:v>
                </c:pt>
                <c:pt idx="316">
                  <c:v>20209</c:v>
                </c:pt>
                <c:pt idx="317">
                  <c:v>20240</c:v>
                </c:pt>
                <c:pt idx="318">
                  <c:v>20270</c:v>
                </c:pt>
                <c:pt idx="319">
                  <c:v>20301</c:v>
                </c:pt>
                <c:pt idx="320">
                  <c:v>20332</c:v>
                </c:pt>
                <c:pt idx="321">
                  <c:v>20362</c:v>
                </c:pt>
                <c:pt idx="322">
                  <c:v>20393</c:v>
                </c:pt>
                <c:pt idx="323">
                  <c:v>20423</c:v>
                </c:pt>
                <c:pt idx="324">
                  <c:v>20454</c:v>
                </c:pt>
                <c:pt idx="325">
                  <c:v>20485</c:v>
                </c:pt>
                <c:pt idx="326">
                  <c:v>20514</c:v>
                </c:pt>
                <c:pt idx="327">
                  <c:v>20545</c:v>
                </c:pt>
                <c:pt idx="328">
                  <c:v>20575</c:v>
                </c:pt>
                <c:pt idx="329">
                  <c:v>20606</c:v>
                </c:pt>
                <c:pt idx="330">
                  <c:v>20636</c:v>
                </c:pt>
                <c:pt idx="331">
                  <c:v>20667</c:v>
                </c:pt>
                <c:pt idx="332">
                  <c:v>20698</c:v>
                </c:pt>
                <c:pt idx="333">
                  <c:v>20728</c:v>
                </c:pt>
                <c:pt idx="334">
                  <c:v>20759</c:v>
                </c:pt>
                <c:pt idx="335">
                  <c:v>20789</c:v>
                </c:pt>
                <c:pt idx="336">
                  <c:v>20820</c:v>
                </c:pt>
                <c:pt idx="337">
                  <c:v>20851</c:v>
                </c:pt>
                <c:pt idx="338">
                  <c:v>20879</c:v>
                </c:pt>
                <c:pt idx="339">
                  <c:v>20910</c:v>
                </c:pt>
                <c:pt idx="340">
                  <c:v>20940</c:v>
                </c:pt>
                <c:pt idx="341">
                  <c:v>20971</c:v>
                </c:pt>
                <c:pt idx="342">
                  <c:v>21001</c:v>
                </c:pt>
                <c:pt idx="343">
                  <c:v>21032</c:v>
                </c:pt>
                <c:pt idx="344">
                  <c:v>21063</c:v>
                </c:pt>
                <c:pt idx="345">
                  <c:v>21093</c:v>
                </c:pt>
                <c:pt idx="346">
                  <c:v>21124</c:v>
                </c:pt>
                <c:pt idx="347">
                  <c:v>21154</c:v>
                </c:pt>
                <c:pt idx="348">
                  <c:v>21185</c:v>
                </c:pt>
                <c:pt idx="349">
                  <c:v>21216</c:v>
                </c:pt>
                <c:pt idx="350">
                  <c:v>21244</c:v>
                </c:pt>
                <c:pt idx="351">
                  <c:v>21275</c:v>
                </c:pt>
                <c:pt idx="352">
                  <c:v>21305</c:v>
                </c:pt>
                <c:pt idx="353">
                  <c:v>21336</c:v>
                </c:pt>
                <c:pt idx="354">
                  <c:v>21366</c:v>
                </c:pt>
                <c:pt idx="355">
                  <c:v>21397</c:v>
                </c:pt>
                <c:pt idx="356">
                  <c:v>21428</c:v>
                </c:pt>
                <c:pt idx="357">
                  <c:v>21458</c:v>
                </c:pt>
                <c:pt idx="358">
                  <c:v>21489</c:v>
                </c:pt>
                <c:pt idx="359">
                  <c:v>21519</c:v>
                </c:pt>
                <c:pt idx="360">
                  <c:v>21550</c:v>
                </c:pt>
                <c:pt idx="361">
                  <c:v>21581</c:v>
                </c:pt>
                <c:pt idx="362">
                  <c:v>21609</c:v>
                </c:pt>
                <c:pt idx="363">
                  <c:v>21640</c:v>
                </c:pt>
                <c:pt idx="364">
                  <c:v>21670</c:v>
                </c:pt>
                <c:pt idx="365">
                  <c:v>21701</c:v>
                </c:pt>
                <c:pt idx="366">
                  <c:v>21731</c:v>
                </c:pt>
                <c:pt idx="367">
                  <c:v>21762</c:v>
                </c:pt>
                <c:pt idx="368">
                  <c:v>21793</c:v>
                </c:pt>
                <c:pt idx="369">
                  <c:v>21823</c:v>
                </c:pt>
                <c:pt idx="370">
                  <c:v>21854</c:v>
                </c:pt>
                <c:pt idx="371">
                  <c:v>21884</c:v>
                </c:pt>
                <c:pt idx="372">
                  <c:v>21915</c:v>
                </c:pt>
                <c:pt idx="373">
                  <c:v>21946</c:v>
                </c:pt>
                <c:pt idx="374">
                  <c:v>21975</c:v>
                </c:pt>
                <c:pt idx="375">
                  <c:v>22006</c:v>
                </c:pt>
                <c:pt idx="376">
                  <c:v>22036</c:v>
                </c:pt>
                <c:pt idx="377">
                  <c:v>22067</c:v>
                </c:pt>
                <c:pt idx="378">
                  <c:v>22097</c:v>
                </c:pt>
                <c:pt idx="379">
                  <c:v>22128</c:v>
                </c:pt>
                <c:pt idx="380">
                  <c:v>22159</c:v>
                </c:pt>
                <c:pt idx="381">
                  <c:v>22189</c:v>
                </c:pt>
                <c:pt idx="382">
                  <c:v>22220</c:v>
                </c:pt>
                <c:pt idx="383">
                  <c:v>22250</c:v>
                </c:pt>
                <c:pt idx="384">
                  <c:v>22281</c:v>
                </c:pt>
                <c:pt idx="385">
                  <c:v>22312</c:v>
                </c:pt>
                <c:pt idx="386">
                  <c:v>22340</c:v>
                </c:pt>
                <c:pt idx="387">
                  <c:v>22371</c:v>
                </c:pt>
                <c:pt idx="388">
                  <c:v>22401</c:v>
                </c:pt>
                <c:pt idx="389">
                  <c:v>22432</c:v>
                </c:pt>
                <c:pt idx="390">
                  <c:v>22462</c:v>
                </c:pt>
                <c:pt idx="391">
                  <c:v>22493</c:v>
                </c:pt>
                <c:pt idx="392">
                  <c:v>22524</c:v>
                </c:pt>
                <c:pt idx="393">
                  <c:v>22554</c:v>
                </c:pt>
                <c:pt idx="394">
                  <c:v>22585</c:v>
                </c:pt>
                <c:pt idx="395">
                  <c:v>22615</c:v>
                </c:pt>
                <c:pt idx="396">
                  <c:v>22646</c:v>
                </c:pt>
                <c:pt idx="397">
                  <c:v>22677</c:v>
                </c:pt>
                <c:pt idx="398">
                  <c:v>22705</c:v>
                </c:pt>
                <c:pt idx="399">
                  <c:v>22736</c:v>
                </c:pt>
                <c:pt idx="400">
                  <c:v>22766</c:v>
                </c:pt>
                <c:pt idx="401">
                  <c:v>22797</c:v>
                </c:pt>
                <c:pt idx="402">
                  <c:v>22827</c:v>
                </c:pt>
                <c:pt idx="403">
                  <c:v>22858</c:v>
                </c:pt>
                <c:pt idx="404">
                  <c:v>22889</c:v>
                </c:pt>
                <c:pt idx="405">
                  <c:v>22919</c:v>
                </c:pt>
                <c:pt idx="406">
                  <c:v>22950</c:v>
                </c:pt>
                <c:pt idx="407">
                  <c:v>22980</c:v>
                </c:pt>
                <c:pt idx="408">
                  <c:v>23011</c:v>
                </c:pt>
                <c:pt idx="409">
                  <c:v>23042</c:v>
                </c:pt>
                <c:pt idx="410">
                  <c:v>23070</c:v>
                </c:pt>
                <c:pt idx="411">
                  <c:v>23101</c:v>
                </c:pt>
                <c:pt idx="412">
                  <c:v>23131</c:v>
                </c:pt>
                <c:pt idx="413">
                  <c:v>23162</c:v>
                </c:pt>
                <c:pt idx="414">
                  <c:v>23192</c:v>
                </c:pt>
                <c:pt idx="415">
                  <c:v>23223</c:v>
                </c:pt>
                <c:pt idx="416">
                  <c:v>23254</c:v>
                </c:pt>
                <c:pt idx="417">
                  <c:v>23284</c:v>
                </c:pt>
                <c:pt idx="418">
                  <c:v>23315</c:v>
                </c:pt>
                <c:pt idx="419">
                  <c:v>23345</c:v>
                </c:pt>
                <c:pt idx="420">
                  <c:v>23376</c:v>
                </c:pt>
                <c:pt idx="421">
                  <c:v>23407</c:v>
                </c:pt>
                <c:pt idx="422">
                  <c:v>23436</c:v>
                </c:pt>
                <c:pt idx="423">
                  <c:v>23467</c:v>
                </c:pt>
                <c:pt idx="424">
                  <c:v>23497</c:v>
                </c:pt>
                <c:pt idx="425">
                  <c:v>23528</c:v>
                </c:pt>
                <c:pt idx="426">
                  <c:v>23558</c:v>
                </c:pt>
                <c:pt idx="427">
                  <c:v>23589</c:v>
                </c:pt>
                <c:pt idx="428">
                  <c:v>23620</c:v>
                </c:pt>
                <c:pt idx="429">
                  <c:v>23650</c:v>
                </c:pt>
                <c:pt idx="430">
                  <c:v>23681</c:v>
                </c:pt>
                <c:pt idx="431">
                  <c:v>23711</c:v>
                </c:pt>
                <c:pt idx="432">
                  <c:v>23742</c:v>
                </c:pt>
                <c:pt idx="433">
                  <c:v>23773</c:v>
                </c:pt>
                <c:pt idx="434">
                  <c:v>23801</c:v>
                </c:pt>
                <c:pt idx="435">
                  <c:v>23832</c:v>
                </c:pt>
                <c:pt idx="436">
                  <c:v>23862</c:v>
                </c:pt>
                <c:pt idx="437">
                  <c:v>23893</c:v>
                </c:pt>
                <c:pt idx="438">
                  <c:v>23923</c:v>
                </c:pt>
                <c:pt idx="439">
                  <c:v>23954</c:v>
                </c:pt>
                <c:pt idx="440">
                  <c:v>23985</c:v>
                </c:pt>
                <c:pt idx="441">
                  <c:v>24015</c:v>
                </c:pt>
                <c:pt idx="442">
                  <c:v>24046</c:v>
                </c:pt>
                <c:pt idx="443">
                  <c:v>24076</c:v>
                </c:pt>
                <c:pt idx="444">
                  <c:v>24107</c:v>
                </c:pt>
                <c:pt idx="445">
                  <c:v>24138</c:v>
                </c:pt>
                <c:pt idx="446">
                  <c:v>24166</c:v>
                </c:pt>
                <c:pt idx="447">
                  <c:v>24197</c:v>
                </c:pt>
                <c:pt idx="448">
                  <c:v>24227</c:v>
                </c:pt>
                <c:pt idx="449">
                  <c:v>24258</c:v>
                </c:pt>
                <c:pt idx="450">
                  <c:v>24288</c:v>
                </c:pt>
                <c:pt idx="451">
                  <c:v>24319</c:v>
                </c:pt>
                <c:pt idx="452">
                  <c:v>24350</c:v>
                </c:pt>
                <c:pt idx="453">
                  <c:v>24380</c:v>
                </c:pt>
                <c:pt idx="454">
                  <c:v>24411</c:v>
                </c:pt>
                <c:pt idx="455">
                  <c:v>24441</c:v>
                </c:pt>
                <c:pt idx="456">
                  <c:v>24472</c:v>
                </c:pt>
                <c:pt idx="457">
                  <c:v>24503</c:v>
                </c:pt>
                <c:pt idx="458">
                  <c:v>24531</c:v>
                </c:pt>
                <c:pt idx="459">
                  <c:v>24562</c:v>
                </c:pt>
                <c:pt idx="460">
                  <c:v>24592</c:v>
                </c:pt>
                <c:pt idx="461">
                  <c:v>24623</c:v>
                </c:pt>
                <c:pt idx="462">
                  <c:v>24653</c:v>
                </c:pt>
                <c:pt idx="463">
                  <c:v>24684</c:v>
                </c:pt>
                <c:pt idx="464">
                  <c:v>24715</c:v>
                </c:pt>
                <c:pt idx="465">
                  <c:v>24745</c:v>
                </c:pt>
                <c:pt idx="466">
                  <c:v>24776</c:v>
                </c:pt>
                <c:pt idx="467">
                  <c:v>24806</c:v>
                </c:pt>
                <c:pt idx="468">
                  <c:v>24837</c:v>
                </c:pt>
                <c:pt idx="469">
                  <c:v>24868</c:v>
                </c:pt>
                <c:pt idx="470">
                  <c:v>24897</c:v>
                </c:pt>
                <c:pt idx="471">
                  <c:v>24928</c:v>
                </c:pt>
                <c:pt idx="472">
                  <c:v>24958</c:v>
                </c:pt>
                <c:pt idx="473">
                  <c:v>24989</c:v>
                </c:pt>
                <c:pt idx="474">
                  <c:v>25019</c:v>
                </c:pt>
                <c:pt idx="475">
                  <c:v>25050</c:v>
                </c:pt>
                <c:pt idx="476">
                  <c:v>25081</c:v>
                </c:pt>
                <c:pt idx="477">
                  <c:v>25111</c:v>
                </c:pt>
                <c:pt idx="478">
                  <c:v>25142</c:v>
                </c:pt>
                <c:pt idx="479">
                  <c:v>25172</c:v>
                </c:pt>
                <c:pt idx="480">
                  <c:v>25203</c:v>
                </c:pt>
                <c:pt idx="481">
                  <c:v>25234</c:v>
                </c:pt>
                <c:pt idx="482">
                  <c:v>25262</c:v>
                </c:pt>
                <c:pt idx="483">
                  <c:v>25293</c:v>
                </c:pt>
                <c:pt idx="484">
                  <c:v>25323</c:v>
                </c:pt>
                <c:pt idx="485">
                  <c:v>25354</c:v>
                </c:pt>
                <c:pt idx="486">
                  <c:v>25384</c:v>
                </c:pt>
                <c:pt idx="487">
                  <c:v>25415</c:v>
                </c:pt>
                <c:pt idx="488">
                  <c:v>25446</c:v>
                </c:pt>
                <c:pt idx="489">
                  <c:v>25476</c:v>
                </c:pt>
                <c:pt idx="490">
                  <c:v>25507</c:v>
                </c:pt>
                <c:pt idx="491">
                  <c:v>25537</c:v>
                </c:pt>
                <c:pt idx="492">
                  <c:v>25568</c:v>
                </c:pt>
                <c:pt idx="493">
                  <c:v>25599</c:v>
                </c:pt>
                <c:pt idx="494">
                  <c:v>25627</c:v>
                </c:pt>
                <c:pt idx="495">
                  <c:v>25658</c:v>
                </c:pt>
                <c:pt idx="496">
                  <c:v>25688</c:v>
                </c:pt>
                <c:pt idx="497">
                  <c:v>25719</c:v>
                </c:pt>
                <c:pt idx="498">
                  <c:v>25749</c:v>
                </c:pt>
                <c:pt idx="499">
                  <c:v>25780</c:v>
                </c:pt>
                <c:pt idx="500">
                  <c:v>25811</c:v>
                </c:pt>
                <c:pt idx="501">
                  <c:v>25841</c:v>
                </c:pt>
                <c:pt idx="502">
                  <c:v>25872</c:v>
                </c:pt>
                <c:pt idx="503">
                  <c:v>25902</c:v>
                </c:pt>
                <c:pt idx="504">
                  <c:v>25933</c:v>
                </c:pt>
                <c:pt idx="505">
                  <c:v>25964</c:v>
                </c:pt>
                <c:pt idx="506">
                  <c:v>25992</c:v>
                </c:pt>
                <c:pt idx="507">
                  <c:v>26023</c:v>
                </c:pt>
                <c:pt idx="508">
                  <c:v>26053</c:v>
                </c:pt>
                <c:pt idx="509">
                  <c:v>26084</c:v>
                </c:pt>
                <c:pt idx="510">
                  <c:v>26114</c:v>
                </c:pt>
                <c:pt idx="511">
                  <c:v>26145</c:v>
                </c:pt>
                <c:pt idx="512">
                  <c:v>26176</c:v>
                </c:pt>
                <c:pt idx="513">
                  <c:v>26206</c:v>
                </c:pt>
                <c:pt idx="514">
                  <c:v>26237</c:v>
                </c:pt>
                <c:pt idx="515">
                  <c:v>26267</c:v>
                </c:pt>
                <c:pt idx="516">
                  <c:v>26298</c:v>
                </c:pt>
                <c:pt idx="517">
                  <c:v>26329</c:v>
                </c:pt>
                <c:pt idx="518">
                  <c:v>26358</c:v>
                </c:pt>
                <c:pt idx="519">
                  <c:v>26389</c:v>
                </c:pt>
                <c:pt idx="520">
                  <c:v>26419</c:v>
                </c:pt>
                <c:pt idx="521">
                  <c:v>26450</c:v>
                </c:pt>
                <c:pt idx="522">
                  <c:v>26480</c:v>
                </c:pt>
                <c:pt idx="523">
                  <c:v>26511</c:v>
                </c:pt>
                <c:pt idx="524">
                  <c:v>26542</c:v>
                </c:pt>
                <c:pt idx="525">
                  <c:v>26572</c:v>
                </c:pt>
                <c:pt idx="526">
                  <c:v>26603</c:v>
                </c:pt>
                <c:pt idx="527">
                  <c:v>26633</c:v>
                </c:pt>
                <c:pt idx="528">
                  <c:v>26664</c:v>
                </c:pt>
                <c:pt idx="529">
                  <c:v>26695</c:v>
                </c:pt>
                <c:pt idx="530">
                  <c:v>26723</c:v>
                </c:pt>
                <c:pt idx="531">
                  <c:v>26754</c:v>
                </c:pt>
                <c:pt idx="532">
                  <c:v>26784</c:v>
                </c:pt>
                <c:pt idx="533">
                  <c:v>26815</c:v>
                </c:pt>
                <c:pt idx="534">
                  <c:v>26845</c:v>
                </c:pt>
                <c:pt idx="535">
                  <c:v>26876</c:v>
                </c:pt>
                <c:pt idx="536">
                  <c:v>26907</c:v>
                </c:pt>
                <c:pt idx="537">
                  <c:v>26937</c:v>
                </c:pt>
                <c:pt idx="538">
                  <c:v>26968</c:v>
                </c:pt>
                <c:pt idx="539">
                  <c:v>26998</c:v>
                </c:pt>
                <c:pt idx="540">
                  <c:v>27029</c:v>
                </c:pt>
                <c:pt idx="541">
                  <c:v>27060</c:v>
                </c:pt>
                <c:pt idx="542">
                  <c:v>27088</c:v>
                </c:pt>
                <c:pt idx="543">
                  <c:v>27119</c:v>
                </c:pt>
                <c:pt idx="544">
                  <c:v>27149</c:v>
                </c:pt>
                <c:pt idx="545">
                  <c:v>27180</c:v>
                </c:pt>
                <c:pt idx="546">
                  <c:v>27210</c:v>
                </c:pt>
                <c:pt idx="547">
                  <c:v>27241</c:v>
                </c:pt>
                <c:pt idx="548">
                  <c:v>27272</c:v>
                </c:pt>
                <c:pt idx="549">
                  <c:v>27302</c:v>
                </c:pt>
                <c:pt idx="550">
                  <c:v>27333</c:v>
                </c:pt>
                <c:pt idx="551">
                  <c:v>27363</c:v>
                </c:pt>
                <c:pt idx="552">
                  <c:v>27394</c:v>
                </c:pt>
                <c:pt idx="553">
                  <c:v>27425</c:v>
                </c:pt>
                <c:pt idx="554">
                  <c:v>27453</c:v>
                </c:pt>
                <c:pt idx="555">
                  <c:v>27484</c:v>
                </c:pt>
                <c:pt idx="556">
                  <c:v>27514</c:v>
                </c:pt>
                <c:pt idx="557">
                  <c:v>27545</c:v>
                </c:pt>
                <c:pt idx="558">
                  <c:v>27575</c:v>
                </c:pt>
                <c:pt idx="559">
                  <c:v>27606</c:v>
                </c:pt>
                <c:pt idx="560">
                  <c:v>27637</c:v>
                </c:pt>
                <c:pt idx="561">
                  <c:v>27667</c:v>
                </c:pt>
                <c:pt idx="562">
                  <c:v>27698</c:v>
                </c:pt>
                <c:pt idx="563">
                  <c:v>27728</c:v>
                </c:pt>
                <c:pt idx="564">
                  <c:v>27759</c:v>
                </c:pt>
                <c:pt idx="565">
                  <c:v>27790</c:v>
                </c:pt>
                <c:pt idx="566">
                  <c:v>27819</c:v>
                </c:pt>
                <c:pt idx="567">
                  <c:v>27850</c:v>
                </c:pt>
                <c:pt idx="568">
                  <c:v>27880</c:v>
                </c:pt>
                <c:pt idx="569">
                  <c:v>27911</c:v>
                </c:pt>
                <c:pt idx="570">
                  <c:v>27941</c:v>
                </c:pt>
                <c:pt idx="571">
                  <c:v>27972</c:v>
                </c:pt>
                <c:pt idx="572">
                  <c:v>28003</c:v>
                </c:pt>
                <c:pt idx="573">
                  <c:v>28033</c:v>
                </c:pt>
                <c:pt idx="574">
                  <c:v>28064</c:v>
                </c:pt>
                <c:pt idx="575">
                  <c:v>28094</c:v>
                </c:pt>
                <c:pt idx="576">
                  <c:v>28125</c:v>
                </c:pt>
                <c:pt idx="577">
                  <c:v>28156</c:v>
                </c:pt>
                <c:pt idx="578">
                  <c:v>28184</c:v>
                </c:pt>
                <c:pt idx="579">
                  <c:v>28215</c:v>
                </c:pt>
                <c:pt idx="580">
                  <c:v>28245</c:v>
                </c:pt>
                <c:pt idx="581">
                  <c:v>28276</c:v>
                </c:pt>
                <c:pt idx="582">
                  <c:v>28306</c:v>
                </c:pt>
                <c:pt idx="583">
                  <c:v>28337</c:v>
                </c:pt>
                <c:pt idx="584">
                  <c:v>28368</c:v>
                </c:pt>
                <c:pt idx="585">
                  <c:v>28398</c:v>
                </c:pt>
                <c:pt idx="586">
                  <c:v>28429</c:v>
                </c:pt>
                <c:pt idx="587">
                  <c:v>28459</c:v>
                </c:pt>
                <c:pt idx="588">
                  <c:v>28490</c:v>
                </c:pt>
                <c:pt idx="589">
                  <c:v>28521</c:v>
                </c:pt>
                <c:pt idx="590">
                  <c:v>28549</c:v>
                </c:pt>
                <c:pt idx="591">
                  <c:v>28580</c:v>
                </c:pt>
                <c:pt idx="592">
                  <c:v>28610</c:v>
                </c:pt>
                <c:pt idx="593">
                  <c:v>28641</c:v>
                </c:pt>
                <c:pt idx="594">
                  <c:v>28671</c:v>
                </c:pt>
                <c:pt idx="595">
                  <c:v>28702</c:v>
                </c:pt>
                <c:pt idx="596">
                  <c:v>28733</c:v>
                </c:pt>
                <c:pt idx="597">
                  <c:v>28763</c:v>
                </c:pt>
                <c:pt idx="598">
                  <c:v>28794</c:v>
                </c:pt>
                <c:pt idx="599">
                  <c:v>28824</c:v>
                </c:pt>
                <c:pt idx="600">
                  <c:v>28855</c:v>
                </c:pt>
                <c:pt idx="601">
                  <c:v>28886</c:v>
                </c:pt>
                <c:pt idx="602">
                  <c:v>28914</c:v>
                </c:pt>
                <c:pt idx="603">
                  <c:v>28945</c:v>
                </c:pt>
                <c:pt idx="604">
                  <c:v>28975</c:v>
                </c:pt>
                <c:pt idx="605">
                  <c:v>29006</c:v>
                </c:pt>
                <c:pt idx="606">
                  <c:v>29036</c:v>
                </c:pt>
                <c:pt idx="607">
                  <c:v>29067</c:v>
                </c:pt>
                <c:pt idx="608">
                  <c:v>29098</c:v>
                </c:pt>
                <c:pt idx="609">
                  <c:v>29128</c:v>
                </c:pt>
                <c:pt idx="610">
                  <c:v>29159</c:v>
                </c:pt>
                <c:pt idx="611">
                  <c:v>29189</c:v>
                </c:pt>
                <c:pt idx="612">
                  <c:v>29220</c:v>
                </c:pt>
                <c:pt idx="613">
                  <c:v>29251</c:v>
                </c:pt>
                <c:pt idx="614">
                  <c:v>29280</c:v>
                </c:pt>
                <c:pt idx="615">
                  <c:v>29311</c:v>
                </c:pt>
                <c:pt idx="616">
                  <c:v>29341</c:v>
                </c:pt>
                <c:pt idx="617">
                  <c:v>29372</c:v>
                </c:pt>
                <c:pt idx="618">
                  <c:v>29402</c:v>
                </c:pt>
                <c:pt idx="619">
                  <c:v>29433</c:v>
                </c:pt>
                <c:pt idx="620">
                  <c:v>29464</c:v>
                </c:pt>
                <c:pt idx="621">
                  <c:v>29494</c:v>
                </c:pt>
                <c:pt idx="622">
                  <c:v>29525</c:v>
                </c:pt>
                <c:pt idx="623">
                  <c:v>29555</c:v>
                </c:pt>
                <c:pt idx="624">
                  <c:v>29586</c:v>
                </c:pt>
                <c:pt idx="625">
                  <c:v>29617</c:v>
                </c:pt>
                <c:pt idx="626">
                  <c:v>29645</c:v>
                </c:pt>
                <c:pt idx="627">
                  <c:v>29676</c:v>
                </c:pt>
                <c:pt idx="628">
                  <c:v>29706</c:v>
                </c:pt>
                <c:pt idx="629">
                  <c:v>29737</c:v>
                </c:pt>
                <c:pt idx="630">
                  <c:v>29767</c:v>
                </c:pt>
                <c:pt idx="631">
                  <c:v>29798</c:v>
                </c:pt>
                <c:pt idx="632">
                  <c:v>29829</c:v>
                </c:pt>
                <c:pt idx="633">
                  <c:v>29859</c:v>
                </c:pt>
                <c:pt idx="634">
                  <c:v>29890</c:v>
                </c:pt>
                <c:pt idx="635">
                  <c:v>29920</c:v>
                </c:pt>
                <c:pt idx="636">
                  <c:v>29951</c:v>
                </c:pt>
                <c:pt idx="637">
                  <c:v>29982</c:v>
                </c:pt>
                <c:pt idx="638">
                  <c:v>30010</c:v>
                </c:pt>
                <c:pt idx="639">
                  <c:v>30041</c:v>
                </c:pt>
                <c:pt idx="640">
                  <c:v>30071</c:v>
                </c:pt>
                <c:pt idx="641">
                  <c:v>30102</c:v>
                </c:pt>
                <c:pt idx="642">
                  <c:v>30132</c:v>
                </c:pt>
                <c:pt idx="643">
                  <c:v>30163</c:v>
                </c:pt>
                <c:pt idx="644">
                  <c:v>30194</c:v>
                </c:pt>
                <c:pt idx="645">
                  <c:v>30224</c:v>
                </c:pt>
                <c:pt idx="646">
                  <c:v>30255</c:v>
                </c:pt>
                <c:pt idx="647">
                  <c:v>30285</c:v>
                </c:pt>
                <c:pt idx="648">
                  <c:v>30316</c:v>
                </c:pt>
                <c:pt idx="649">
                  <c:v>30347</c:v>
                </c:pt>
                <c:pt idx="650">
                  <c:v>30375</c:v>
                </c:pt>
                <c:pt idx="651">
                  <c:v>30406</c:v>
                </c:pt>
                <c:pt idx="652">
                  <c:v>30436</c:v>
                </c:pt>
                <c:pt idx="653">
                  <c:v>30467</c:v>
                </c:pt>
                <c:pt idx="654">
                  <c:v>30497</c:v>
                </c:pt>
                <c:pt idx="655">
                  <c:v>30528</c:v>
                </c:pt>
                <c:pt idx="656">
                  <c:v>30559</c:v>
                </c:pt>
                <c:pt idx="657">
                  <c:v>30589</c:v>
                </c:pt>
                <c:pt idx="658">
                  <c:v>30620</c:v>
                </c:pt>
                <c:pt idx="659">
                  <c:v>30650</c:v>
                </c:pt>
                <c:pt idx="660">
                  <c:v>30681</c:v>
                </c:pt>
                <c:pt idx="661">
                  <c:v>30712</c:v>
                </c:pt>
                <c:pt idx="662">
                  <c:v>30741</c:v>
                </c:pt>
                <c:pt idx="663">
                  <c:v>30772</c:v>
                </c:pt>
                <c:pt idx="664">
                  <c:v>30802</c:v>
                </c:pt>
                <c:pt idx="665">
                  <c:v>30833</c:v>
                </c:pt>
                <c:pt idx="666">
                  <c:v>30863</c:v>
                </c:pt>
                <c:pt idx="667">
                  <c:v>30894</c:v>
                </c:pt>
                <c:pt idx="668">
                  <c:v>30925</c:v>
                </c:pt>
                <c:pt idx="669">
                  <c:v>30955</c:v>
                </c:pt>
                <c:pt idx="670">
                  <c:v>30986</c:v>
                </c:pt>
                <c:pt idx="671">
                  <c:v>31016</c:v>
                </c:pt>
                <c:pt idx="672">
                  <c:v>31047</c:v>
                </c:pt>
                <c:pt idx="673">
                  <c:v>31078</c:v>
                </c:pt>
                <c:pt idx="674">
                  <c:v>31106</c:v>
                </c:pt>
                <c:pt idx="675">
                  <c:v>31137</c:v>
                </c:pt>
                <c:pt idx="676">
                  <c:v>31167</c:v>
                </c:pt>
                <c:pt idx="677">
                  <c:v>31198</c:v>
                </c:pt>
                <c:pt idx="678">
                  <c:v>31228</c:v>
                </c:pt>
                <c:pt idx="679">
                  <c:v>31259</c:v>
                </c:pt>
                <c:pt idx="680">
                  <c:v>31290</c:v>
                </c:pt>
                <c:pt idx="681">
                  <c:v>31320</c:v>
                </c:pt>
                <c:pt idx="682">
                  <c:v>31351</c:v>
                </c:pt>
                <c:pt idx="683">
                  <c:v>31381</c:v>
                </c:pt>
                <c:pt idx="684">
                  <c:v>31412</c:v>
                </c:pt>
                <c:pt idx="685">
                  <c:v>31443</c:v>
                </c:pt>
                <c:pt idx="686">
                  <c:v>31471</c:v>
                </c:pt>
                <c:pt idx="687">
                  <c:v>31502</c:v>
                </c:pt>
                <c:pt idx="688">
                  <c:v>31532</c:v>
                </c:pt>
                <c:pt idx="689">
                  <c:v>31563</c:v>
                </c:pt>
                <c:pt idx="690">
                  <c:v>31593</c:v>
                </c:pt>
                <c:pt idx="691">
                  <c:v>31624</c:v>
                </c:pt>
                <c:pt idx="692">
                  <c:v>31655</c:v>
                </c:pt>
                <c:pt idx="693">
                  <c:v>31685</c:v>
                </c:pt>
                <c:pt idx="694">
                  <c:v>31716</c:v>
                </c:pt>
                <c:pt idx="695">
                  <c:v>31746</c:v>
                </c:pt>
                <c:pt idx="696">
                  <c:v>31777</c:v>
                </c:pt>
                <c:pt idx="697">
                  <c:v>31808</c:v>
                </c:pt>
                <c:pt idx="698">
                  <c:v>31836</c:v>
                </c:pt>
                <c:pt idx="699">
                  <c:v>31867</c:v>
                </c:pt>
                <c:pt idx="700">
                  <c:v>31897</c:v>
                </c:pt>
                <c:pt idx="701">
                  <c:v>31928</c:v>
                </c:pt>
                <c:pt idx="702">
                  <c:v>31958</c:v>
                </c:pt>
                <c:pt idx="703">
                  <c:v>31989</c:v>
                </c:pt>
                <c:pt idx="704">
                  <c:v>32020</c:v>
                </c:pt>
                <c:pt idx="705">
                  <c:v>32050</c:v>
                </c:pt>
                <c:pt idx="706">
                  <c:v>32081</c:v>
                </c:pt>
                <c:pt idx="707">
                  <c:v>32111</c:v>
                </c:pt>
                <c:pt idx="708">
                  <c:v>32142</c:v>
                </c:pt>
                <c:pt idx="709">
                  <c:v>32173</c:v>
                </c:pt>
                <c:pt idx="710">
                  <c:v>32202</c:v>
                </c:pt>
                <c:pt idx="711">
                  <c:v>32233</c:v>
                </c:pt>
                <c:pt idx="712">
                  <c:v>32263</c:v>
                </c:pt>
                <c:pt idx="713">
                  <c:v>32294</c:v>
                </c:pt>
                <c:pt idx="714">
                  <c:v>32324</c:v>
                </c:pt>
                <c:pt idx="715">
                  <c:v>32355</c:v>
                </c:pt>
                <c:pt idx="716">
                  <c:v>32386</c:v>
                </c:pt>
                <c:pt idx="717">
                  <c:v>32416</c:v>
                </c:pt>
                <c:pt idx="718">
                  <c:v>32447</c:v>
                </c:pt>
                <c:pt idx="719">
                  <c:v>32477</c:v>
                </c:pt>
                <c:pt idx="720">
                  <c:v>32508</c:v>
                </c:pt>
                <c:pt idx="721">
                  <c:v>32539</c:v>
                </c:pt>
                <c:pt idx="722">
                  <c:v>32567</c:v>
                </c:pt>
                <c:pt idx="723">
                  <c:v>32598</c:v>
                </c:pt>
                <c:pt idx="724">
                  <c:v>32628</c:v>
                </c:pt>
                <c:pt idx="725">
                  <c:v>32659</c:v>
                </c:pt>
                <c:pt idx="726">
                  <c:v>32689</c:v>
                </c:pt>
                <c:pt idx="727">
                  <c:v>32720</c:v>
                </c:pt>
                <c:pt idx="728">
                  <c:v>32751</c:v>
                </c:pt>
                <c:pt idx="729">
                  <c:v>32781</c:v>
                </c:pt>
                <c:pt idx="730">
                  <c:v>32812</c:v>
                </c:pt>
                <c:pt idx="731">
                  <c:v>32842</c:v>
                </c:pt>
                <c:pt idx="732">
                  <c:v>32873</c:v>
                </c:pt>
                <c:pt idx="733">
                  <c:v>32904</c:v>
                </c:pt>
                <c:pt idx="734">
                  <c:v>32932</c:v>
                </c:pt>
                <c:pt idx="735">
                  <c:v>32963</c:v>
                </c:pt>
                <c:pt idx="736">
                  <c:v>32993</c:v>
                </c:pt>
                <c:pt idx="737">
                  <c:v>33024</c:v>
                </c:pt>
                <c:pt idx="738">
                  <c:v>33054</c:v>
                </c:pt>
                <c:pt idx="739">
                  <c:v>33085</c:v>
                </c:pt>
                <c:pt idx="740">
                  <c:v>33116</c:v>
                </c:pt>
                <c:pt idx="741">
                  <c:v>33146</c:v>
                </c:pt>
                <c:pt idx="742">
                  <c:v>33177</c:v>
                </c:pt>
                <c:pt idx="743">
                  <c:v>33207</c:v>
                </c:pt>
                <c:pt idx="744">
                  <c:v>33238</c:v>
                </c:pt>
                <c:pt idx="745">
                  <c:v>33269</c:v>
                </c:pt>
                <c:pt idx="746">
                  <c:v>33297</c:v>
                </c:pt>
                <c:pt idx="747">
                  <c:v>33328</c:v>
                </c:pt>
                <c:pt idx="748">
                  <c:v>33358</c:v>
                </c:pt>
                <c:pt idx="749">
                  <c:v>33389</c:v>
                </c:pt>
                <c:pt idx="750">
                  <c:v>33419</c:v>
                </c:pt>
                <c:pt idx="751">
                  <c:v>33450</c:v>
                </c:pt>
                <c:pt idx="752">
                  <c:v>33481</c:v>
                </c:pt>
                <c:pt idx="753">
                  <c:v>33511</c:v>
                </c:pt>
                <c:pt idx="754">
                  <c:v>33542</c:v>
                </c:pt>
                <c:pt idx="755">
                  <c:v>33572</c:v>
                </c:pt>
                <c:pt idx="756">
                  <c:v>33603</c:v>
                </c:pt>
                <c:pt idx="757">
                  <c:v>33634</c:v>
                </c:pt>
                <c:pt idx="758">
                  <c:v>33663</c:v>
                </c:pt>
                <c:pt idx="759">
                  <c:v>33694</c:v>
                </c:pt>
                <c:pt idx="760">
                  <c:v>33724</c:v>
                </c:pt>
                <c:pt idx="761">
                  <c:v>33755</c:v>
                </c:pt>
                <c:pt idx="762">
                  <c:v>33785</c:v>
                </c:pt>
                <c:pt idx="763">
                  <c:v>33816</c:v>
                </c:pt>
                <c:pt idx="764">
                  <c:v>33847</c:v>
                </c:pt>
                <c:pt idx="765">
                  <c:v>33877</c:v>
                </c:pt>
                <c:pt idx="766">
                  <c:v>33908</c:v>
                </c:pt>
                <c:pt idx="767">
                  <c:v>33938</c:v>
                </c:pt>
                <c:pt idx="768">
                  <c:v>33969</c:v>
                </c:pt>
                <c:pt idx="769">
                  <c:v>34000</c:v>
                </c:pt>
                <c:pt idx="770">
                  <c:v>34028</c:v>
                </c:pt>
                <c:pt idx="771">
                  <c:v>34059</c:v>
                </c:pt>
                <c:pt idx="772">
                  <c:v>34089</c:v>
                </c:pt>
                <c:pt idx="773">
                  <c:v>34120</c:v>
                </c:pt>
                <c:pt idx="774">
                  <c:v>34150</c:v>
                </c:pt>
                <c:pt idx="775">
                  <c:v>34181</c:v>
                </c:pt>
                <c:pt idx="776">
                  <c:v>34212</c:v>
                </c:pt>
                <c:pt idx="777">
                  <c:v>34242</c:v>
                </c:pt>
                <c:pt idx="778">
                  <c:v>34273</c:v>
                </c:pt>
                <c:pt idx="779">
                  <c:v>34303</c:v>
                </c:pt>
                <c:pt idx="780">
                  <c:v>34334</c:v>
                </c:pt>
                <c:pt idx="781">
                  <c:v>34365</c:v>
                </c:pt>
                <c:pt idx="782">
                  <c:v>34393</c:v>
                </c:pt>
                <c:pt idx="783">
                  <c:v>34424</c:v>
                </c:pt>
                <c:pt idx="784">
                  <c:v>34454</c:v>
                </c:pt>
                <c:pt idx="785">
                  <c:v>34485</c:v>
                </c:pt>
                <c:pt idx="786">
                  <c:v>34515</c:v>
                </c:pt>
                <c:pt idx="787">
                  <c:v>34546</c:v>
                </c:pt>
                <c:pt idx="788">
                  <c:v>34577</c:v>
                </c:pt>
                <c:pt idx="789">
                  <c:v>34607</c:v>
                </c:pt>
                <c:pt idx="790">
                  <c:v>34638</c:v>
                </c:pt>
                <c:pt idx="791">
                  <c:v>34668</c:v>
                </c:pt>
                <c:pt idx="792">
                  <c:v>34699</c:v>
                </c:pt>
                <c:pt idx="793">
                  <c:v>34730</c:v>
                </c:pt>
                <c:pt idx="794">
                  <c:v>34758</c:v>
                </c:pt>
                <c:pt idx="795">
                  <c:v>34789</c:v>
                </c:pt>
                <c:pt idx="796">
                  <c:v>34819</c:v>
                </c:pt>
                <c:pt idx="797">
                  <c:v>34850</c:v>
                </c:pt>
                <c:pt idx="798">
                  <c:v>34880</c:v>
                </c:pt>
                <c:pt idx="799">
                  <c:v>34911</c:v>
                </c:pt>
                <c:pt idx="800">
                  <c:v>34942</c:v>
                </c:pt>
                <c:pt idx="801">
                  <c:v>34972</c:v>
                </c:pt>
                <c:pt idx="802">
                  <c:v>35003</c:v>
                </c:pt>
                <c:pt idx="803">
                  <c:v>35033</c:v>
                </c:pt>
                <c:pt idx="804">
                  <c:v>35064</c:v>
                </c:pt>
                <c:pt idx="805">
                  <c:v>35095</c:v>
                </c:pt>
                <c:pt idx="806">
                  <c:v>35124</c:v>
                </c:pt>
                <c:pt idx="807">
                  <c:v>35155</c:v>
                </c:pt>
                <c:pt idx="808">
                  <c:v>35185</c:v>
                </c:pt>
                <c:pt idx="809">
                  <c:v>35216</c:v>
                </c:pt>
                <c:pt idx="810">
                  <c:v>35246</c:v>
                </c:pt>
                <c:pt idx="811">
                  <c:v>35277</c:v>
                </c:pt>
                <c:pt idx="812">
                  <c:v>35308</c:v>
                </c:pt>
                <c:pt idx="813">
                  <c:v>35338</c:v>
                </c:pt>
                <c:pt idx="814">
                  <c:v>35369</c:v>
                </c:pt>
                <c:pt idx="815">
                  <c:v>35399</c:v>
                </c:pt>
                <c:pt idx="816">
                  <c:v>35430</c:v>
                </c:pt>
                <c:pt idx="817">
                  <c:v>35461</c:v>
                </c:pt>
                <c:pt idx="818">
                  <c:v>35489</c:v>
                </c:pt>
                <c:pt idx="819">
                  <c:v>35520</c:v>
                </c:pt>
                <c:pt idx="820">
                  <c:v>35550</c:v>
                </c:pt>
                <c:pt idx="821">
                  <c:v>35581</c:v>
                </c:pt>
                <c:pt idx="822">
                  <c:v>35611</c:v>
                </c:pt>
                <c:pt idx="823">
                  <c:v>35642</c:v>
                </c:pt>
                <c:pt idx="824">
                  <c:v>35673</c:v>
                </c:pt>
                <c:pt idx="825">
                  <c:v>35703</c:v>
                </c:pt>
                <c:pt idx="826">
                  <c:v>35734</c:v>
                </c:pt>
                <c:pt idx="827">
                  <c:v>35764</c:v>
                </c:pt>
                <c:pt idx="828">
                  <c:v>35795</c:v>
                </c:pt>
                <c:pt idx="829">
                  <c:v>35826</c:v>
                </c:pt>
                <c:pt idx="830">
                  <c:v>35854</c:v>
                </c:pt>
                <c:pt idx="831">
                  <c:v>35885</c:v>
                </c:pt>
                <c:pt idx="832">
                  <c:v>35915</c:v>
                </c:pt>
                <c:pt idx="833">
                  <c:v>35946</c:v>
                </c:pt>
                <c:pt idx="834">
                  <c:v>35976</c:v>
                </c:pt>
                <c:pt idx="835">
                  <c:v>36007</c:v>
                </c:pt>
                <c:pt idx="836">
                  <c:v>36038</c:v>
                </c:pt>
                <c:pt idx="837">
                  <c:v>36068</c:v>
                </c:pt>
                <c:pt idx="838">
                  <c:v>36099</c:v>
                </c:pt>
                <c:pt idx="839">
                  <c:v>36129</c:v>
                </c:pt>
                <c:pt idx="840">
                  <c:v>36160</c:v>
                </c:pt>
                <c:pt idx="841">
                  <c:v>36191</c:v>
                </c:pt>
                <c:pt idx="842">
                  <c:v>36219</c:v>
                </c:pt>
                <c:pt idx="843">
                  <c:v>36250</c:v>
                </c:pt>
                <c:pt idx="844">
                  <c:v>36280</c:v>
                </c:pt>
                <c:pt idx="845">
                  <c:v>36311</c:v>
                </c:pt>
                <c:pt idx="846">
                  <c:v>36341</c:v>
                </c:pt>
                <c:pt idx="847">
                  <c:v>36372</c:v>
                </c:pt>
                <c:pt idx="848">
                  <c:v>36403</c:v>
                </c:pt>
                <c:pt idx="849">
                  <c:v>36433</c:v>
                </c:pt>
                <c:pt idx="850">
                  <c:v>36464</c:v>
                </c:pt>
                <c:pt idx="851">
                  <c:v>36494</c:v>
                </c:pt>
                <c:pt idx="852">
                  <c:v>36525</c:v>
                </c:pt>
                <c:pt idx="853">
                  <c:v>36556</c:v>
                </c:pt>
                <c:pt idx="854">
                  <c:v>36585</c:v>
                </c:pt>
                <c:pt idx="855">
                  <c:v>36616</c:v>
                </c:pt>
                <c:pt idx="856">
                  <c:v>36646</c:v>
                </c:pt>
                <c:pt idx="857">
                  <c:v>36677</c:v>
                </c:pt>
                <c:pt idx="858">
                  <c:v>36707</c:v>
                </c:pt>
                <c:pt idx="859">
                  <c:v>36738</c:v>
                </c:pt>
                <c:pt idx="860">
                  <c:v>36769</c:v>
                </c:pt>
                <c:pt idx="861">
                  <c:v>36799</c:v>
                </c:pt>
                <c:pt idx="862">
                  <c:v>36830</c:v>
                </c:pt>
                <c:pt idx="863">
                  <c:v>36860</c:v>
                </c:pt>
                <c:pt idx="864">
                  <c:v>36891</c:v>
                </c:pt>
                <c:pt idx="865">
                  <c:v>36922</c:v>
                </c:pt>
                <c:pt idx="866">
                  <c:v>36950</c:v>
                </c:pt>
                <c:pt idx="867">
                  <c:v>36981</c:v>
                </c:pt>
                <c:pt idx="868">
                  <c:v>37011</c:v>
                </c:pt>
                <c:pt idx="869">
                  <c:v>37042</c:v>
                </c:pt>
                <c:pt idx="870">
                  <c:v>37072</c:v>
                </c:pt>
                <c:pt idx="871">
                  <c:v>37103</c:v>
                </c:pt>
                <c:pt idx="872">
                  <c:v>37134</c:v>
                </c:pt>
                <c:pt idx="873">
                  <c:v>37164</c:v>
                </c:pt>
                <c:pt idx="874">
                  <c:v>37195</c:v>
                </c:pt>
                <c:pt idx="875">
                  <c:v>37225</c:v>
                </c:pt>
                <c:pt idx="876">
                  <c:v>37256</c:v>
                </c:pt>
                <c:pt idx="877">
                  <c:v>37287</c:v>
                </c:pt>
                <c:pt idx="878">
                  <c:v>37315</c:v>
                </c:pt>
                <c:pt idx="879">
                  <c:v>37346</c:v>
                </c:pt>
                <c:pt idx="880">
                  <c:v>37376</c:v>
                </c:pt>
                <c:pt idx="881">
                  <c:v>37407</c:v>
                </c:pt>
                <c:pt idx="882">
                  <c:v>37437</c:v>
                </c:pt>
                <c:pt idx="883">
                  <c:v>37468</c:v>
                </c:pt>
                <c:pt idx="884">
                  <c:v>37499</c:v>
                </c:pt>
                <c:pt idx="885">
                  <c:v>37529</c:v>
                </c:pt>
                <c:pt idx="886">
                  <c:v>37560</c:v>
                </c:pt>
                <c:pt idx="887">
                  <c:v>37590</c:v>
                </c:pt>
                <c:pt idx="888">
                  <c:v>37621</c:v>
                </c:pt>
                <c:pt idx="889">
                  <c:v>37652</c:v>
                </c:pt>
                <c:pt idx="890">
                  <c:v>37680</c:v>
                </c:pt>
                <c:pt idx="891">
                  <c:v>37711</c:v>
                </c:pt>
                <c:pt idx="892">
                  <c:v>37741</c:v>
                </c:pt>
                <c:pt idx="893">
                  <c:v>37772</c:v>
                </c:pt>
                <c:pt idx="894">
                  <c:v>37802</c:v>
                </c:pt>
                <c:pt idx="895">
                  <c:v>37833</c:v>
                </c:pt>
                <c:pt idx="896">
                  <c:v>37864</c:v>
                </c:pt>
                <c:pt idx="897">
                  <c:v>37894</c:v>
                </c:pt>
                <c:pt idx="898">
                  <c:v>37925</c:v>
                </c:pt>
                <c:pt idx="899">
                  <c:v>37955</c:v>
                </c:pt>
                <c:pt idx="900">
                  <c:v>37986</c:v>
                </c:pt>
                <c:pt idx="901">
                  <c:v>38017</c:v>
                </c:pt>
                <c:pt idx="902">
                  <c:v>38046</c:v>
                </c:pt>
                <c:pt idx="903">
                  <c:v>38077</c:v>
                </c:pt>
                <c:pt idx="904">
                  <c:v>38107</c:v>
                </c:pt>
                <c:pt idx="905">
                  <c:v>38138</c:v>
                </c:pt>
                <c:pt idx="906">
                  <c:v>38168</c:v>
                </c:pt>
                <c:pt idx="907">
                  <c:v>38199</c:v>
                </c:pt>
                <c:pt idx="908">
                  <c:v>38230</c:v>
                </c:pt>
                <c:pt idx="909">
                  <c:v>38260</c:v>
                </c:pt>
                <c:pt idx="910">
                  <c:v>38291</c:v>
                </c:pt>
                <c:pt idx="911">
                  <c:v>38321</c:v>
                </c:pt>
                <c:pt idx="912">
                  <c:v>38352</c:v>
                </c:pt>
                <c:pt idx="913">
                  <c:v>38383</c:v>
                </c:pt>
                <c:pt idx="914">
                  <c:v>38411</c:v>
                </c:pt>
                <c:pt idx="915">
                  <c:v>38442</c:v>
                </c:pt>
                <c:pt idx="916">
                  <c:v>38472</c:v>
                </c:pt>
                <c:pt idx="917">
                  <c:v>38503</c:v>
                </c:pt>
                <c:pt idx="918">
                  <c:v>38533</c:v>
                </c:pt>
                <c:pt idx="919">
                  <c:v>38564</c:v>
                </c:pt>
                <c:pt idx="920">
                  <c:v>38595</c:v>
                </c:pt>
                <c:pt idx="921">
                  <c:v>38625</c:v>
                </c:pt>
                <c:pt idx="922">
                  <c:v>38656</c:v>
                </c:pt>
                <c:pt idx="923">
                  <c:v>38686</c:v>
                </c:pt>
                <c:pt idx="924">
                  <c:v>38717</c:v>
                </c:pt>
                <c:pt idx="925">
                  <c:v>38748</c:v>
                </c:pt>
                <c:pt idx="926">
                  <c:v>38776</c:v>
                </c:pt>
                <c:pt idx="927">
                  <c:v>38807</c:v>
                </c:pt>
                <c:pt idx="928">
                  <c:v>38837</c:v>
                </c:pt>
                <c:pt idx="929">
                  <c:v>38868</c:v>
                </c:pt>
                <c:pt idx="930">
                  <c:v>38898</c:v>
                </c:pt>
                <c:pt idx="931">
                  <c:v>38929</c:v>
                </c:pt>
                <c:pt idx="932">
                  <c:v>38960</c:v>
                </c:pt>
                <c:pt idx="933">
                  <c:v>38990</c:v>
                </c:pt>
                <c:pt idx="934">
                  <c:v>39021</c:v>
                </c:pt>
                <c:pt idx="935">
                  <c:v>39051</c:v>
                </c:pt>
                <c:pt idx="936">
                  <c:v>39082</c:v>
                </c:pt>
                <c:pt idx="937">
                  <c:v>39113</c:v>
                </c:pt>
                <c:pt idx="938">
                  <c:v>39141</c:v>
                </c:pt>
                <c:pt idx="939">
                  <c:v>39172</c:v>
                </c:pt>
                <c:pt idx="940">
                  <c:v>39202</c:v>
                </c:pt>
                <c:pt idx="941">
                  <c:v>39233</c:v>
                </c:pt>
                <c:pt idx="942">
                  <c:v>39263</c:v>
                </c:pt>
                <c:pt idx="943">
                  <c:v>39294</c:v>
                </c:pt>
                <c:pt idx="944">
                  <c:v>39325</c:v>
                </c:pt>
                <c:pt idx="945">
                  <c:v>39355</c:v>
                </c:pt>
                <c:pt idx="946">
                  <c:v>39386</c:v>
                </c:pt>
                <c:pt idx="947">
                  <c:v>39416</c:v>
                </c:pt>
                <c:pt idx="948">
                  <c:v>39447</c:v>
                </c:pt>
                <c:pt idx="949">
                  <c:v>39478</c:v>
                </c:pt>
                <c:pt idx="950">
                  <c:v>39507</c:v>
                </c:pt>
                <c:pt idx="951">
                  <c:v>39538</c:v>
                </c:pt>
                <c:pt idx="952">
                  <c:v>39568</c:v>
                </c:pt>
                <c:pt idx="953">
                  <c:v>39599</c:v>
                </c:pt>
                <c:pt idx="954">
                  <c:v>39629</c:v>
                </c:pt>
                <c:pt idx="955">
                  <c:v>39660</c:v>
                </c:pt>
                <c:pt idx="956">
                  <c:v>39691</c:v>
                </c:pt>
                <c:pt idx="957">
                  <c:v>39721</c:v>
                </c:pt>
                <c:pt idx="958">
                  <c:v>39752</c:v>
                </c:pt>
                <c:pt idx="959">
                  <c:v>39782</c:v>
                </c:pt>
                <c:pt idx="960">
                  <c:v>39813</c:v>
                </c:pt>
                <c:pt idx="961">
                  <c:v>39844</c:v>
                </c:pt>
                <c:pt idx="962">
                  <c:v>39872</c:v>
                </c:pt>
                <c:pt idx="963">
                  <c:v>39903</c:v>
                </c:pt>
                <c:pt idx="964">
                  <c:v>39933</c:v>
                </c:pt>
                <c:pt idx="965">
                  <c:v>39964</c:v>
                </c:pt>
                <c:pt idx="966">
                  <c:v>39994</c:v>
                </c:pt>
                <c:pt idx="967">
                  <c:v>40025</c:v>
                </c:pt>
                <c:pt idx="968">
                  <c:v>40056</c:v>
                </c:pt>
                <c:pt idx="969">
                  <c:v>40086</c:v>
                </c:pt>
                <c:pt idx="970">
                  <c:v>40117</c:v>
                </c:pt>
                <c:pt idx="971">
                  <c:v>40147</c:v>
                </c:pt>
                <c:pt idx="972">
                  <c:v>40178</c:v>
                </c:pt>
                <c:pt idx="973">
                  <c:v>40209</c:v>
                </c:pt>
                <c:pt idx="974">
                  <c:v>40237</c:v>
                </c:pt>
                <c:pt idx="975">
                  <c:v>40268</c:v>
                </c:pt>
                <c:pt idx="976">
                  <c:v>40298</c:v>
                </c:pt>
                <c:pt idx="977">
                  <c:v>40329</c:v>
                </c:pt>
                <c:pt idx="978">
                  <c:v>40359</c:v>
                </c:pt>
                <c:pt idx="979">
                  <c:v>40390</c:v>
                </c:pt>
                <c:pt idx="980">
                  <c:v>40421</c:v>
                </c:pt>
                <c:pt idx="981">
                  <c:v>40451</c:v>
                </c:pt>
                <c:pt idx="982">
                  <c:v>40482</c:v>
                </c:pt>
                <c:pt idx="983">
                  <c:v>40512</c:v>
                </c:pt>
                <c:pt idx="984">
                  <c:v>40543</c:v>
                </c:pt>
                <c:pt idx="985">
                  <c:v>40574</c:v>
                </c:pt>
                <c:pt idx="986">
                  <c:v>40602</c:v>
                </c:pt>
                <c:pt idx="987">
                  <c:v>40633</c:v>
                </c:pt>
                <c:pt idx="988">
                  <c:v>40663</c:v>
                </c:pt>
                <c:pt idx="989">
                  <c:v>40694</c:v>
                </c:pt>
                <c:pt idx="990">
                  <c:v>40724</c:v>
                </c:pt>
                <c:pt idx="991">
                  <c:v>40755</c:v>
                </c:pt>
                <c:pt idx="992">
                  <c:v>40786</c:v>
                </c:pt>
                <c:pt idx="993">
                  <c:v>40816</c:v>
                </c:pt>
                <c:pt idx="994">
                  <c:v>40847</c:v>
                </c:pt>
                <c:pt idx="995">
                  <c:v>40877</c:v>
                </c:pt>
                <c:pt idx="996">
                  <c:v>40908</c:v>
                </c:pt>
                <c:pt idx="997">
                  <c:v>40939</c:v>
                </c:pt>
                <c:pt idx="998">
                  <c:v>40968</c:v>
                </c:pt>
                <c:pt idx="999">
                  <c:v>40999</c:v>
                </c:pt>
                <c:pt idx="1000">
                  <c:v>41029</c:v>
                </c:pt>
                <c:pt idx="1001">
                  <c:v>41060</c:v>
                </c:pt>
                <c:pt idx="1002">
                  <c:v>41090</c:v>
                </c:pt>
                <c:pt idx="1003">
                  <c:v>41121</c:v>
                </c:pt>
                <c:pt idx="1004">
                  <c:v>41152</c:v>
                </c:pt>
                <c:pt idx="1005">
                  <c:v>41182</c:v>
                </c:pt>
                <c:pt idx="1006">
                  <c:v>41213</c:v>
                </c:pt>
                <c:pt idx="1007">
                  <c:v>41243</c:v>
                </c:pt>
                <c:pt idx="1008">
                  <c:v>41274</c:v>
                </c:pt>
                <c:pt idx="1009">
                  <c:v>41305</c:v>
                </c:pt>
                <c:pt idx="1010">
                  <c:v>41333</c:v>
                </c:pt>
                <c:pt idx="1011">
                  <c:v>41364</c:v>
                </c:pt>
                <c:pt idx="1012">
                  <c:v>41394</c:v>
                </c:pt>
                <c:pt idx="1013">
                  <c:v>41425</c:v>
                </c:pt>
                <c:pt idx="1014">
                  <c:v>41455</c:v>
                </c:pt>
                <c:pt idx="1015">
                  <c:v>41486</c:v>
                </c:pt>
                <c:pt idx="1016">
                  <c:v>41517</c:v>
                </c:pt>
                <c:pt idx="1017">
                  <c:v>41547</c:v>
                </c:pt>
                <c:pt idx="1018">
                  <c:v>41578</c:v>
                </c:pt>
                <c:pt idx="1019">
                  <c:v>41608</c:v>
                </c:pt>
                <c:pt idx="1020">
                  <c:v>41639</c:v>
                </c:pt>
                <c:pt idx="1021">
                  <c:v>41670</c:v>
                </c:pt>
                <c:pt idx="1022">
                  <c:v>41698</c:v>
                </c:pt>
                <c:pt idx="1023">
                  <c:v>41729</c:v>
                </c:pt>
                <c:pt idx="1024">
                  <c:v>41759</c:v>
                </c:pt>
                <c:pt idx="1025">
                  <c:v>41790</c:v>
                </c:pt>
                <c:pt idx="1026">
                  <c:v>41820</c:v>
                </c:pt>
                <c:pt idx="1027">
                  <c:v>41851</c:v>
                </c:pt>
                <c:pt idx="1028">
                  <c:v>41882</c:v>
                </c:pt>
                <c:pt idx="1029">
                  <c:v>41912</c:v>
                </c:pt>
                <c:pt idx="1030">
                  <c:v>41943</c:v>
                </c:pt>
                <c:pt idx="1031">
                  <c:v>41973</c:v>
                </c:pt>
                <c:pt idx="1032">
                  <c:v>42004</c:v>
                </c:pt>
                <c:pt idx="1033">
                  <c:v>42035</c:v>
                </c:pt>
                <c:pt idx="1034">
                  <c:v>42063</c:v>
                </c:pt>
                <c:pt idx="1035">
                  <c:v>42094</c:v>
                </c:pt>
                <c:pt idx="1036">
                  <c:v>42124</c:v>
                </c:pt>
                <c:pt idx="1037">
                  <c:v>42155</c:v>
                </c:pt>
                <c:pt idx="1038">
                  <c:v>42185</c:v>
                </c:pt>
                <c:pt idx="1039">
                  <c:v>42216</c:v>
                </c:pt>
                <c:pt idx="1040">
                  <c:v>42247</c:v>
                </c:pt>
                <c:pt idx="1041">
                  <c:v>42277</c:v>
                </c:pt>
                <c:pt idx="1042">
                  <c:v>42308</c:v>
                </c:pt>
                <c:pt idx="1043">
                  <c:v>42338</c:v>
                </c:pt>
                <c:pt idx="1044">
                  <c:v>42369</c:v>
                </c:pt>
                <c:pt idx="1045">
                  <c:v>42400</c:v>
                </c:pt>
                <c:pt idx="1046">
                  <c:v>42429</c:v>
                </c:pt>
                <c:pt idx="1047">
                  <c:v>42460</c:v>
                </c:pt>
                <c:pt idx="1048">
                  <c:v>42490</c:v>
                </c:pt>
                <c:pt idx="1049">
                  <c:v>42521</c:v>
                </c:pt>
                <c:pt idx="1050">
                  <c:v>42551</c:v>
                </c:pt>
                <c:pt idx="1051">
                  <c:v>42582</c:v>
                </c:pt>
                <c:pt idx="1052">
                  <c:v>42613</c:v>
                </c:pt>
                <c:pt idx="1053">
                  <c:v>42643</c:v>
                </c:pt>
                <c:pt idx="1054">
                  <c:v>42674</c:v>
                </c:pt>
                <c:pt idx="1055">
                  <c:v>42704</c:v>
                </c:pt>
                <c:pt idx="1056">
                  <c:v>42735</c:v>
                </c:pt>
                <c:pt idx="1057">
                  <c:v>42766</c:v>
                </c:pt>
                <c:pt idx="1058">
                  <c:v>42794</c:v>
                </c:pt>
                <c:pt idx="1059">
                  <c:v>42825</c:v>
                </c:pt>
                <c:pt idx="1060">
                  <c:v>42855</c:v>
                </c:pt>
                <c:pt idx="1061">
                  <c:v>42886</c:v>
                </c:pt>
                <c:pt idx="1062">
                  <c:v>42916</c:v>
                </c:pt>
                <c:pt idx="1063">
                  <c:v>42947</c:v>
                </c:pt>
                <c:pt idx="1064">
                  <c:v>42978</c:v>
                </c:pt>
                <c:pt idx="1065">
                  <c:v>43008</c:v>
                </c:pt>
                <c:pt idx="1066">
                  <c:v>43039</c:v>
                </c:pt>
                <c:pt idx="1067">
                  <c:v>43069</c:v>
                </c:pt>
                <c:pt idx="1068">
                  <c:v>43100</c:v>
                </c:pt>
                <c:pt idx="1069">
                  <c:v>43131</c:v>
                </c:pt>
                <c:pt idx="1070">
                  <c:v>43159</c:v>
                </c:pt>
                <c:pt idx="1071">
                  <c:v>43190</c:v>
                </c:pt>
                <c:pt idx="1072">
                  <c:v>43220</c:v>
                </c:pt>
                <c:pt idx="1073">
                  <c:v>43251</c:v>
                </c:pt>
                <c:pt idx="1074">
                  <c:v>43281</c:v>
                </c:pt>
                <c:pt idx="1075">
                  <c:v>43312</c:v>
                </c:pt>
                <c:pt idx="1076">
                  <c:v>43343</c:v>
                </c:pt>
                <c:pt idx="1077">
                  <c:v>43373</c:v>
                </c:pt>
                <c:pt idx="1078">
                  <c:v>43404</c:v>
                </c:pt>
                <c:pt idx="1079">
                  <c:v>43434</c:v>
                </c:pt>
                <c:pt idx="1080">
                  <c:v>43465</c:v>
                </c:pt>
                <c:pt idx="1081">
                  <c:v>43496</c:v>
                </c:pt>
                <c:pt idx="1082">
                  <c:v>43524</c:v>
                </c:pt>
                <c:pt idx="1083">
                  <c:v>43555</c:v>
                </c:pt>
                <c:pt idx="1084">
                  <c:v>43585</c:v>
                </c:pt>
                <c:pt idx="1085">
                  <c:v>43616</c:v>
                </c:pt>
                <c:pt idx="1086">
                  <c:v>43646</c:v>
                </c:pt>
                <c:pt idx="1087">
                  <c:v>43677</c:v>
                </c:pt>
                <c:pt idx="1088">
                  <c:v>43708</c:v>
                </c:pt>
                <c:pt idx="1089">
                  <c:v>43738</c:v>
                </c:pt>
                <c:pt idx="1090">
                  <c:v>43769</c:v>
                </c:pt>
                <c:pt idx="1091">
                  <c:v>43799</c:v>
                </c:pt>
                <c:pt idx="1092">
                  <c:v>43830</c:v>
                </c:pt>
                <c:pt idx="1093">
                  <c:v>43861</c:v>
                </c:pt>
                <c:pt idx="1094">
                  <c:v>43890</c:v>
                </c:pt>
                <c:pt idx="1095">
                  <c:v>43921</c:v>
                </c:pt>
              </c:numCache>
            </c:numRef>
          </c:cat>
          <c:val>
            <c:numRef>
              <c:f>'Prob of loss by rolling period'!$AG$41:$AG$1136</c:f>
            </c:numRef>
          </c:val>
          <c:smooth val="0"/>
        </c:ser>
        <c:ser>
          <c:idx val="8"/>
          <c:order val="2"/>
          <c:tx>
            <c:strRef>
              <c:f>'Prob of loss by rolling period'!$AJ$40</c:f>
              <c:strCache>
                <c:ptCount val="1"/>
                <c:pt idx="0">
                  <c:v>60/40</c:v>
                </c:pt>
              </c:strCache>
            </c:strRef>
          </c:tx>
          <c:spPr>
            <a:ln w="31750">
              <a:solidFill>
                <a:srgbClr val="4D3C2F"/>
              </a:solidFill>
              <a:prstDash val="solid"/>
            </a:ln>
          </c:spPr>
          <c:marker>
            <c:symbol val="none"/>
          </c:marker>
          <c:cat>
            <c:numRef>
              <c:f>'Prob of loss by rolling period'!$AA$77:$AA$1172</c:f>
              <c:numCache>
                <c:formatCode>m/d/yyyy</c:formatCode>
                <c:ptCount val="1096"/>
                <c:pt idx="0">
                  <c:v>10593</c:v>
                </c:pt>
                <c:pt idx="1">
                  <c:v>10624</c:v>
                </c:pt>
                <c:pt idx="2">
                  <c:v>10652</c:v>
                </c:pt>
                <c:pt idx="3">
                  <c:v>10683</c:v>
                </c:pt>
                <c:pt idx="4">
                  <c:v>10713</c:v>
                </c:pt>
                <c:pt idx="5">
                  <c:v>10744</c:v>
                </c:pt>
                <c:pt idx="6">
                  <c:v>10774</c:v>
                </c:pt>
                <c:pt idx="7">
                  <c:v>10805</c:v>
                </c:pt>
                <c:pt idx="8">
                  <c:v>10836</c:v>
                </c:pt>
                <c:pt idx="9">
                  <c:v>10866</c:v>
                </c:pt>
                <c:pt idx="10">
                  <c:v>10897</c:v>
                </c:pt>
                <c:pt idx="11">
                  <c:v>10927</c:v>
                </c:pt>
                <c:pt idx="12">
                  <c:v>10958</c:v>
                </c:pt>
                <c:pt idx="13">
                  <c:v>10989</c:v>
                </c:pt>
                <c:pt idx="14">
                  <c:v>11017</c:v>
                </c:pt>
                <c:pt idx="15">
                  <c:v>11048</c:v>
                </c:pt>
                <c:pt idx="16">
                  <c:v>11078</c:v>
                </c:pt>
                <c:pt idx="17">
                  <c:v>11109</c:v>
                </c:pt>
                <c:pt idx="18">
                  <c:v>11139</c:v>
                </c:pt>
                <c:pt idx="19">
                  <c:v>11170</c:v>
                </c:pt>
                <c:pt idx="20">
                  <c:v>11201</c:v>
                </c:pt>
                <c:pt idx="21">
                  <c:v>11231</c:v>
                </c:pt>
                <c:pt idx="22">
                  <c:v>11262</c:v>
                </c:pt>
                <c:pt idx="23">
                  <c:v>11292</c:v>
                </c:pt>
                <c:pt idx="24">
                  <c:v>11323</c:v>
                </c:pt>
                <c:pt idx="25">
                  <c:v>11354</c:v>
                </c:pt>
                <c:pt idx="26">
                  <c:v>11382</c:v>
                </c:pt>
                <c:pt idx="27">
                  <c:v>11413</c:v>
                </c:pt>
                <c:pt idx="28">
                  <c:v>11443</c:v>
                </c:pt>
                <c:pt idx="29">
                  <c:v>11474</c:v>
                </c:pt>
                <c:pt idx="30">
                  <c:v>11504</c:v>
                </c:pt>
                <c:pt idx="31">
                  <c:v>11535</c:v>
                </c:pt>
                <c:pt idx="32">
                  <c:v>11566</c:v>
                </c:pt>
                <c:pt idx="33">
                  <c:v>11596</c:v>
                </c:pt>
                <c:pt idx="34">
                  <c:v>11627</c:v>
                </c:pt>
                <c:pt idx="35">
                  <c:v>11657</c:v>
                </c:pt>
                <c:pt idx="36">
                  <c:v>11688</c:v>
                </c:pt>
                <c:pt idx="37">
                  <c:v>11719</c:v>
                </c:pt>
                <c:pt idx="38">
                  <c:v>11748</c:v>
                </c:pt>
                <c:pt idx="39">
                  <c:v>11779</c:v>
                </c:pt>
                <c:pt idx="40">
                  <c:v>11809</c:v>
                </c:pt>
                <c:pt idx="41">
                  <c:v>11840</c:v>
                </c:pt>
                <c:pt idx="42">
                  <c:v>11870</c:v>
                </c:pt>
                <c:pt idx="43">
                  <c:v>11901</c:v>
                </c:pt>
                <c:pt idx="44">
                  <c:v>11932</c:v>
                </c:pt>
                <c:pt idx="45">
                  <c:v>11962</c:v>
                </c:pt>
                <c:pt idx="46">
                  <c:v>11993</c:v>
                </c:pt>
                <c:pt idx="47">
                  <c:v>12023</c:v>
                </c:pt>
                <c:pt idx="48">
                  <c:v>12054</c:v>
                </c:pt>
                <c:pt idx="49">
                  <c:v>12085</c:v>
                </c:pt>
                <c:pt idx="50">
                  <c:v>12113</c:v>
                </c:pt>
                <c:pt idx="51">
                  <c:v>12144</c:v>
                </c:pt>
                <c:pt idx="52">
                  <c:v>12174</c:v>
                </c:pt>
                <c:pt idx="53">
                  <c:v>12205</c:v>
                </c:pt>
                <c:pt idx="54">
                  <c:v>12235</c:v>
                </c:pt>
                <c:pt idx="55">
                  <c:v>12266</c:v>
                </c:pt>
                <c:pt idx="56">
                  <c:v>12297</c:v>
                </c:pt>
                <c:pt idx="57">
                  <c:v>12327</c:v>
                </c:pt>
                <c:pt idx="58">
                  <c:v>12358</c:v>
                </c:pt>
                <c:pt idx="59">
                  <c:v>12388</c:v>
                </c:pt>
                <c:pt idx="60">
                  <c:v>12419</c:v>
                </c:pt>
                <c:pt idx="61">
                  <c:v>12450</c:v>
                </c:pt>
                <c:pt idx="62">
                  <c:v>12478</c:v>
                </c:pt>
                <c:pt idx="63">
                  <c:v>12509</c:v>
                </c:pt>
                <c:pt idx="64">
                  <c:v>12539</c:v>
                </c:pt>
                <c:pt idx="65">
                  <c:v>12570</c:v>
                </c:pt>
                <c:pt idx="66">
                  <c:v>12600</c:v>
                </c:pt>
                <c:pt idx="67">
                  <c:v>12631</c:v>
                </c:pt>
                <c:pt idx="68">
                  <c:v>12662</c:v>
                </c:pt>
                <c:pt idx="69">
                  <c:v>12692</c:v>
                </c:pt>
                <c:pt idx="70">
                  <c:v>12723</c:v>
                </c:pt>
                <c:pt idx="71">
                  <c:v>12753</c:v>
                </c:pt>
                <c:pt idx="72">
                  <c:v>12784</c:v>
                </c:pt>
                <c:pt idx="73">
                  <c:v>12815</c:v>
                </c:pt>
                <c:pt idx="74">
                  <c:v>12843</c:v>
                </c:pt>
                <c:pt idx="75">
                  <c:v>12874</c:v>
                </c:pt>
                <c:pt idx="76">
                  <c:v>12904</c:v>
                </c:pt>
                <c:pt idx="77">
                  <c:v>12935</c:v>
                </c:pt>
                <c:pt idx="78">
                  <c:v>12965</c:v>
                </c:pt>
                <c:pt idx="79">
                  <c:v>12996</c:v>
                </c:pt>
                <c:pt idx="80">
                  <c:v>13027</c:v>
                </c:pt>
                <c:pt idx="81">
                  <c:v>13057</c:v>
                </c:pt>
                <c:pt idx="82">
                  <c:v>13088</c:v>
                </c:pt>
                <c:pt idx="83">
                  <c:v>13118</c:v>
                </c:pt>
                <c:pt idx="84">
                  <c:v>13149</c:v>
                </c:pt>
                <c:pt idx="85">
                  <c:v>13180</c:v>
                </c:pt>
                <c:pt idx="86">
                  <c:v>13209</c:v>
                </c:pt>
                <c:pt idx="87">
                  <c:v>13240</c:v>
                </c:pt>
                <c:pt idx="88">
                  <c:v>13270</c:v>
                </c:pt>
                <c:pt idx="89">
                  <c:v>13301</c:v>
                </c:pt>
                <c:pt idx="90">
                  <c:v>13331</c:v>
                </c:pt>
                <c:pt idx="91">
                  <c:v>13362</c:v>
                </c:pt>
                <c:pt idx="92">
                  <c:v>13393</c:v>
                </c:pt>
                <c:pt idx="93">
                  <c:v>13423</c:v>
                </c:pt>
                <c:pt idx="94">
                  <c:v>13454</c:v>
                </c:pt>
                <c:pt idx="95">
                  <c:v>13484</c:v>
                </c:pt>
                <c:pt idx="96">
                  <c:v>13515</c:v>
                </c:pt>
                <c:pt idx="97">
                  <c:v>13546</c:v>
                </c:pt>
                <c:pt idx="98">
                  <c:v>13574</c:v>
                </c:pt>
                <c:pt idx="99">
                  <c:v>13605</c:v>
                </c:pt>
                <c:pt idx="100">
                  <c:v>13635</c:v>
                </c:pt>
                <c:pt idx="101">
                  <c:v>13666</c:v>
                </c:pt>
                <c:pt idx="102">
                  <c:v>13696</c:v>
                </c:pt>
                <c:pt idx="103">
                  <c:v>13727</c:v>
                </c:pt>
                <c:pt idx="104">
                  <c:v>13758</c:v>
                </c:pt>
                <c:pt idx="105">
                  <c:v>13788</c:v>
                </c:pt>
                <c:pt idx="106">
                  <c:v>13819</c:v>
                </c:pt>
                <c:pt idx="107">
                  <c:v>13849</c:v>
                </c:pt>
                <c:pt idx="108">
                  <c:v>13880</c:v>
                </c:pt>
                <c:pt idx="109">
                  <c:v>13911</c:v>
                </c:pt>
                <c:pt idx="110">
                  <c:v>13939</c:v>
                </c:pt>
                <c:pt idx="111">
                  <c:v>13970</c:v>
                </c:pt>
                <c:pt idx="112">
                  <c:v>14000</c:v>
                </c:pt>
                <c:pt idx="113">
                  <c:v>14031</c:v>
                </c:pt>
                <c:pt idx="114">
                  <c:v>14061</c:v>
                </c:pt>
                <c:pt idx="115">
                  <c:v>14092</c:v>
                </c:pt>
                <c:pt idx="116">
                  <c:v>14123</c:v>
                </c:pt>
                <c:pt idx="117">
                  <c:v>14153</c:v>
                </c:pt>
                <c:pt idx="118">
                  <c:v>14184</c:v>
                </c:pt>
                <c:pt idx="119">
                  <c:v>14214</c:v>
                </c:pt>
                <c:pt idx="120">
                  <c:v>14245</c:v>
                </c:pt>
                <c:pt idx="121">
                  <c:v>14276</c:v>
                </c:pt>
                <c:pt idx="122">
                  <c:v>14304</c:v>
                </c:pt>
                <c:pt idx="123">
                  <c:v>14335</c:v>
                </c:pt>
                <c:pt idx="124">
                  <c:v>14365</c:v>
                </c:pt>
                <c:pt idx="125">
                  <c:v>14396</c:v>
                </c:pt>
                <c:pt idx="126">
                  <c:v>14426</c:v>
                </c:pt>
                <c:pt idx="127">
                  <c:v>14457</c:v>
                </c:pt>
                <c:pt idx="128">
                  <c:v>14488</c:v>
                </c:pt>
                <c:pt idx="129">
                  <c:v>14518</c:v>
                </c:pt>
                <c:pt idx="130">
                  <c:v>14549</c:v>
                </c:pt>
                <c:pt idx="131">
                  <c:v>14579</c:v>
                </c:pt>
                <c:pt idx="132">
                  <c:v>14610</c:v>
                </c:pt>
                <c:pt idx="133">
                  <c:v>14641</c:v>
                </c:pt>
                <c:pt idx="134">
                  <c:v>14670</c:v>
                </c:pt>
                <c:pt idx="135">
                  <c:v>14701</c:v>
                </c:pt>
                <c:pt idx="136">
                  <c:v>14731</c:v>
                </c:pt>
                <c:pt idx="137">
                  <c:v>14762</c:v>
                </c:pt>
                <c:pt idx="138">
                  <c:v>14792</c:v>
                </c:pt>
                <c:pt idx="139">
                  <c:v>14823</c:v>
                </c:pt>
                <c:pt idx="140">
                  <c:v>14854</c:v>
                </c:pt>
                <c:pt idx="141">
                  <c:v>14884</c:v>
                </c:pt>
                <c:pt idx="142">
                  <c:v>14915</c:v>
                </c:pt>
                <c:pt idx="143">
                  <c:v>14945</c:v>
                </c:pt>
                <c:pt idx="144">
                  <c:v>14976</c:v>
                </c:pt>
                <c:pt idx="145">
                  <c:v>15007</c:v>
                </c:pt>
                <c:pt idx="146">
                  <c:v>15035</c:v>
                </c:pt>
                <c:pt idx="147">
                  <c:v>15066</c:v>
                </c:pt>
                <c:pt idx="148">
                  <c:v>15096</c:v>
                </c:pt>
                <c:pt idx="149">
                  <c:v>15127</c:v>
                </c:pt>
                <c:pt idx="150">
                  <c:v>15157</c:v>
                </c:pt>
                <c:pt idx="151">
                  <c:v>15188</c:v>
                </c:pt>
                <c:pt idx="152">
                  <c:v>15219</c:v>
                </c:pt>
                <c:pt idx="153">
                  <c:v>15249</c:v>
                </c:pt>
                <c:pt idx="154">
                  <c:v>15280</c:v>
                </c:pt>
                <c:pt idx="155">
                  <c:v>15310</c:v>
                </c:pt>
                <c:pt idx="156">
                  <c:v>15341</c:v>
                </c:pt>
                <c:pt idx="157">
                  <c:v>15372</c:v>
                </c:pt>
                <c:pt idx="158">
                  <c:v>15400</c:v>
                </c:pt>
                <c:pt idx="159">
                  <c:v>15431</c:v>
                </c:pt>
                <c:pt idx="160">
                  <c:v>15461</c:v>
                </c:pt>
                <c:pt idx="161">
                  <c:v>15492</c:v>
                </c:pt>
                <c:pt idx="162">
                  <c:v>15522</c:v>
                </c:pt>
                <c:pt idx="163">
                  <c:v>15553</c:v>
                </c:pt>
                <c:pt idx="164">
                  <c:v>15584</c:v>
                </c:pt>
                <c:pt idx="165">
                  <c:v>15614</c:v>
                </c:pt>
                <c:pt idx="166">
                  <c:v>15645</c:v>
                </c:pt>
                <c:pt idx="167">
                  <c:v>15675</c:v>
                </c:pt>
                <c:pt idx="168">
                  <c:v>15706</c:v>
                </c:pt>
                <c:pt idx="169">
                  <c:v>15737</c:v>
                </c:pt>
                <c:pt idx="170">
                  <c:v>15765</c:v>
                </c:pt>
                <c:pt idx="171">
                  <c:v>15796</c:v>
                </c:pt>
                <c:pt idx="172">
                  <c:v>15826</c:v>
                </c:pt>
                <c:pt idx="173">
                  <c:v>15857</c:v>
                </c:pt>
                <c:pt idx="174">
                  <c:v>15887</c:v>
                </c:pt>
                <c:pt idx="175">
                  <c:v>15918</c:v>
                </c:pt>
                <c:pt idx="176">
                  <c:v>15949</c:v>
                </c:pt>
                <c:pt idx="177">
                  <c:v>15979</c:v>
                </c:pt>
                <c:pt idx="178">
                  <c:v>16010</c:v>
                </c:pt>
                <c:pt idx="179">
                  <c:v>16040</c:v>
                </c:pt>
                <c:pt idx="180">
                  <c:v>16071</c:v>
                </c:pt>
                <c:pt idx="181">
                  <c:v>16102</c:v>
                </c:pt>
                <c:pt idx="182">
                  <c:v>16131</c:v>
                </c:pt>
                <c:pt idx="183">
                  <c:v>16162</c:v>
                </c:pt>
                <c:pt idx="184">
                  <c:v>16192</c:v>
                </c:pt>
                <c:pt idx="185">
                  <c:v>16223</c:v>
                </c:pt>
                <c:pt idx="186">
                  <c:v>16253</c:v>
                </c:pt>
                <c:pt idx="187">
                  <c:v>16284</c:v>
                </c:pt>
                <c:pt idx="188">
                  <c:v>16315</c:v>
                </c:pt>
                <c:pt idx="189">
                  <c:v>16345</c:v>
                </c:pt>
                <c:pt idx="190">
                  <c:v>16376</c:v>
                </c:pt>
                <c:pt idx="191">
                  <c:v>16406</c:v>
                </c:pt>
                <c:pt idx="192">
                  <c:v>16437</c:v>
                </c:pt>
                <c:pt idx="193">
                  <c:v>16468</c:v>
                </c:pt>
                <c:pt idx="194">
                  <c:v>16496</c:v>
                </c:pt>
                <c:pt idx="195">
                  <c:v>16527</c:v>
                </c:pt>
                <c:pt idx="196">
                  <c:v>16557</c:v>
                </c:pt>
                <c:pt idx="197">
                  <c:v>16588</c:v>
                </c:pt>
                <c:pt idx="198">
                  <c:v>16618</c:v>
                </c:pt>
                <c:pt idx="199">
                  <c:v>16649</c:v>
                </c:pt>
                <c:pt idx="200">
                  <c:v>16680</c:v>
                </c:pt>
                <c:pt idx="201">
                  <c:v>16710</c:v>
                </c:pt>
                <c:pt idx="202">
                  <c:v>16741</c:v>
                </c:pt>
                <c:pt idx="203">
                  <c:v>16771</c:v>
                </c:pt>
                <c:pt idx="204">
                  <c:v>16802</c:v>
                </c:pt>
                <c:pt idx="205">
                  <c:v>16833</c:v>
                </c:pt>
                <c:pt idx="206">
                  <c:v>16861</c:v>
                </c:pt>
                <c:pt idx="207">
                  <c:v>16892</c:v>
                </c:pt>
                <c:pt idx="208">
                  <c:v>16922</c:v>
                </c:pt>
                <c:pt idx="209">
                  <c:v>16953</c:v>
                </c:pt>
                <c:pt idx="210">
                  <c:v>16983</c:v>
                </c:pt>
                <c:pt idx="211">
                  <c:v>17014</c:v>
                </c:pt>
                <c:pt idx="212">
                  <c:v>17045</c:v>
                </c:pt>
                <c:pt idx="213">
                  <c:v>17075</c:v>
                </c:pt>
                <c:pt idx="214">
                  <c:v>17106</c:v>
                </c:pt>
                <c:pt idx="215">
                  <c:v>17136</c:v>
                </c:pt>
                <c:pt idx="216">
                  <c:v>17167</c:v>
                </c:pt>
                <c:pt idx="217">
                  <c:v>17198</c:v>
                </c:pt>
                <c:pt idx="218">
                  <c:v>17226</c:v>
                </c:pt>
                <c:pt idx="219">
                  <c:v>17257</c:v>
                </c:pt>
                <c:pt idx="220">
                  <c:v>17287</c:v>
                </c:pt>
                <c:pt idx="221">
                  <c:v>17318</c:v>
                </c:pt>
                <c:pt idx="222">
                  <c:v>17348</c:v>
                </c:pt>
                <c:pt idx="223">
                  <c:v>17379</c:v>
                </c:pt>
                <c:pt idx="224">
                  <c:v>17410</c:v>
                </c:pt>
                <c:pt idx="225">
                  <c:v>17440</c:v>
                </c:pt>
                <c:pt idx="226">
                  <c:v>17471</c:v>
                </c:pt>
                <c:pt idx="227">
                  <c:v>17501</c:v>
                </c:pt>
                <c:pt idx="228">
                  <c:v>17532</c:v>
                </c:pt>
                <c:pt idx="229">
                  <c:v>17563</c:v>
                </c:pt>
                <c:pt idx="230">
                  <c:v>17592</c:v>
                </c:pt>
                <c:pt idx="231">
                  <c:v>17623</c:v>
                </c:pt>
                <c:pt idx="232">
                  <c:v>17653</c:v>
                </c:pt>
                <c:pt idx="233">
                  <c:v>17684</c:v>
                </c:pt>
                <c:pt idx="234">
                  <c:v>17714</c:v>
                </c:pt>
                <c:pt idx="235">
                  <c:v>17745</c:v>
                </c:pt>
                <c:pt idx="236">
                  <c:v>17776</c:v>
                </c:pt>
                <c:pt idx="237">
                  <c:v>17806</c:v>
                </c:pt>
                <c:pt idx="238">
                  <c:v>17837</c:v>
                </c:pt>
                <c:pt idx="239">
                  <c:v>17867</c:v>
                </c:pt>
                <c:pt idx="240">
                  <c:v>17898</c:v>
                </c:pt>
                <c:pt idx="241">
                  <c:v>17929</c:v>
                </c:pt>
                <c:pt idx="242">
                  <c:v>17957</c:v>
                </c:pt>
                <c:pt idx="243">
                  <c:v>17988</c:v>
                </c:pt>
                <c:pt idx="244">
                  <c:v>18018</c:v>
                </c:pt>
                <c:pt idx="245">
                  <c:v>18049</c:v>
                </c:pt>
                <c:pt idx="246">
                  <c:v>18079</c:v>
                </c:pt>
                <c:pt idx="247">
                  <c:v>18110</c:v>
                </c:pt>
                <c:pt idx="248">
                  <c:v>18141</c:v>
                </c:pt>
                <c:pt idx="249">
                  <c:v>18171</c:v>
                </c:pt>
                <c:pt idx="250">
                  <c:v>18202</c:v>
                </c:pt>
                <c:pt idx="251">
                  <c:v>18232</c:v>
                </c:pt>
                <c:pt idx="252">
                  <c:v>18263</c:v>
                </c:pt>
                <c:pt idx="253">
                  <c:v>18294</c:v>
                </c:pt>
                <c:pt idx="254">
                  <c:v>18322</c:v>
                </c:pt>
                <c:pt idx="255">
                  <c:v>18353</c:v>
                </c:pt>
                <c:pt idx="256">
                  <c:v>18383</c:v>
                </c:pt>
                <c:pt idx="257">
                  <c:v>18414</c:v>
                </c:pt>
                <c:pt idx="258">
                  <c:v>18444</c:v>
                </c:pt>
                <c:pt idx="259">
                  <c:v>18475</c:v>
                </c:pt>
                <c:pt idx="260">
                  <c:v>18506</c:v>
                </c:pt>
                <c:pt idx="261">
                  <c:v>18536</c:v>
                </c:pt>
                <c:pt idx="262">
                  <c:v>18567</c:v>
                </c:pt>
                <c:pt idx="263">
                  <c:v>18597</c:v>
                </c:pt>
                <c:pt idx="264">
                  <c:v>18628</c:v>
                </c:pt>
                <c:pt idx="265">
                  <c:v>18659</c:v>
                </c:pt>
                <c:pt idx="266">
                  <c:v>18687</c:v>
                </c:pt>
                <c:pt idx="267">
                  <c:v>18718</c:v>
                </c:pt>
                <c:pt idx="268">
                  <c:v>18748</c:v>
                </c:pt>
                <c:pt idx="269">
                  <c:v>18779</c:v>
                </c:pt>
                <c:pt idx="270">
                  <c:v>18809</c:v>
                </c:pt>
                <c:pt idx="271">
                  <c:v>18840</c:v>
                </c:pt>
                <c:pt idx="272">
                  <c:v>18871</c:v>
                </c:pt>
                <c:pt idx="273">
                  <c:v>18901</c:v>
                </c:pt>
                <c:pt idx="274">
                  <c:v>18932</c:v>
                </c:pt>
                <c:pt idx="275">
                  <c:v>18962</c:v>
                </c:pt>
                <c:pt idx="276">
                  <c:v>18993</c:v>
                </c:pt>
                <c:pt idx="277">
                  <c:v>19024</c:v>
                </c:pt>
                <c:pt idx="278">
                  <c:v>19053</c:v>
                </c:pt>
                <c:pt idx="279">
                  <c:v>19084</c:v>
                </c:pt>
                <c:pt idx="280">
                  <c:v>19114</c:v>
                </c:pt>
                <c:pt idx="281">
                  <c:v>19145</c:v>
                </c:pt>
                <c:pt idx="282">
                  <c:v>19175</c:v>
                </c:pt>
                <c:pt idx="283">
                  <c:v>19206</c:v>
                </c:pt>
                <c:pt idx="284">
                  <c:v>19237</c:v>
                </c:pt>
                <c:pt idx="285">
                  <c:v>19267</c:v>
                </c:pt>
                <c:pt idx="286">
                  <c:v>19298</c:v>
                </c:pt>
                <c:pt idx="287">
                  <c:v>19328</c:v>
                </c:pt>
                <c:pt idx="288">
                  <c:v>19359</c:v>
                </c:pt>
                <c:pt idx="289">
                  <c:v>19390</c:v>
                </c:pt>
                <c:pt idx="290">
                  <c:v>19418</c:v>
                </c:pt>
                <c:pt idx="291">
                  <c:v>19449</c:v>
                </c:pt>
                <c:pt idx="292">
                  <c:v>19479</c:v>
                </c:pt>
                <c:pt idx="293">
                  <c:v>19510</c:v>
                </c:pt>
                <c:pt idx="294">
                  <c:v>19540</c:v>
                </c:pt>
                <c:pt idx="295">
                  <c:v>19571</c:v>
                </c:pt>
                <c:pt idx="296">
                  <c:v>19602</c:v>
                </c:pt>
                <c:pt idx="297">
                  <c:v>19632</c:v>
                </c:pt>
                <c:pt idx="298">
                  <c:v>19663</c:v>
                </c:pt>
                <c:pt idx="299">
                  <c:v>19693</c:v>
                </c:pt>
                <c:pt idx="300">
                  <c:v>19724</c:v>
                </c:pt>
                <c:pt idx="301">
                  <c:v>19755</c:v>
                </c:pt>
                <c:pt idx="302">
                  <c:v>19783</c:v>
                </c:pt>
                <c:pt idx="303">
                  <c:v>19814</c:v>
                </c:pt>
                <c:pt idx="304">
                  <c:v>19844</c:v>
                </c:pt>
                <c:pt idx="305">
                  <c:v>19875</c:v>
                </c:pt>
                <c:pt idx="306">
                  <c:v>19905</c:v>
                </c:pt>
                <c:pt idx="307">
                  <c:v>19936</c:v>
                </c:pt>
                <c:pt idx="308">
                  <c:v>19967</c:v>
                </c:pt>
                <c:pt idx="309">
                  <c:v>19997</c:v>
                </c:pt>
                <c:pt idx="310">
                  <c:v>20028</c:v>
                </c:pt>
                <c:pt idx="311">
                  <c:v>20058</c:v>
                </c:pt>
                <c:pt idx="312">
                  <c:v>20089</c:v>
                </c:pt>
                <c:pt idx="313">
                  <c:v>20120</c:v>
                </c:pt>
                <c:pt idx="314">
                  <c:v>20148</c:v>
                </c:pt>
                <c:pt idx="315">
                  <c:v>20179</c:v>
                </c:pt>
                <c:pt idx="316">
                  <c:v>20209</c:v>
                </c:pt>
                <c:pt idx="317">
                  <c:v>20240</c:v>
                </c:pt>
                <c:pt idx="318">
                  <c:v>20270</c:v>
                </c:pt>
                <c:pt idx="319">
                  <c:v>20301</c:v>
                </c:pt>
                <c:pt idx="320">
                  <c:v>20332</c:v>
                </c:pt>
                <c:pt idx="321">
                  <c:v>20362</c:v>
                </c:pt>
                <c:pt idx="322">
                  <c:v>20393</c:v>
                </c:pt>
                <c:pt idx="323">
                  <c:v>20423</c:v>
                </c:pt>
                <c:pt idx="324">
                  <c:v>20454</c:v>
                </c:pt>
                <c:pt idx="325">
                  <c:v>20485</c:v>
                </c:pt>
                <c:pt idx="326">
                  <c:v>20514</c:v>
                </c:pt>
                <c:pt idx="327">
                  <c:v>20545</c:v>
                </c:pt>
                <c:pt idx="328">
                  <c:v>20575</c:v>
                </c:pt>
                <c:pt idx="329">
                  <c:v>20606</c:v>
                </c:pt>
                <c:pt idx="330">
                  <c:v>20636</c:v>
                </c:pt>
                <c:pt idx="331">
                  <c:v>20667</c:v>
                </c:pt>
                <c:pt idx="332">
                  <c:v>20698</c:v>
                </c:pt>
                <c:pt idx="333">
                  <c:v>20728</c:v>
                </c:pt>
                <c:pt idx="334">
                  <c:v>20759</c:v>
                </c:pt>
                <c:pt idx="335">
                  <c:v>20789</c:v>
                </c:pt>
                <c:pt idx="336">
                  <c:v>20820</c:v>
                </c:pt>
                <c:pt idx="337">
                  <c:v>20851</c:v>
                </c:pt>
                <c:pt idx="338">
                  <c:v>20879</c:v>
                </c:pt>
                <c:pt idx="339">
                  <c:v>20910</c:v>
                </c:pt>
                <c:pt idx="340">
                  <c:v>20940</c:v>
                </c:pt>
                <c:pt idx="341">
                  <c:v>20971</c:v>
                </c:pt>
                <c:pt idx="342">
                  <c:v>21001</c:v>
                </c:pt>
                <c:pt idx="343">
                  <c:v>21032</c:v>
                </c:pt>
                <c:pt idx="344">
                  <c:v>21063</c:v>
                </c:pt>
                <c:pt idx="345">
                  <c:v>21093</c:v>
                </c:pt>
                <c:pt idx="346">
                  <c:v>21124</c:v>
                </c:pt>
                <c:pt idx="347">
                  <c:v>21154</c:v>
                </c:pt>
                <c:pt idx="348">
                  <c:v>21185</c:v>
                </c:pt>
                <c:pt idx="349">
                  <c:v>21216</c:v>
                </c:pt>
                <c:pt idx="350">
                  <c:v>21244</c:v>
                </c:pt>
                <c:pt idx="351">
                  <c:v>21275</c:v>
                </c:pt>
                <c:pt idx="352">
                  <c:v>21305</c:v>
                </c:pt>
                <c:pt idx="353">
                  <c:v>21336</c:v>
                </c:pt>
                <c:pt idx="354">
                  <c:v>21366</c:v>
                </c:pt>
                <c:pt idx="355">
                  <c:v>21397</c:v>
                </c:pt>
                <c:pt idx="356">
                  <c:v>21428</c:v>
                </c:pt>
                <c:pt idx="357">
                  <c:v>21458</c:v>
                </c:pt>
                <c:pt idx="358">
                  <c:v>21489</c:v>
                </c:pt>
                <c:pt idx="359">
                  <c:v>21519</c:v>
                </c:pt>
                <c:pt idx="360">
                  <c:v>21550</c:v>
                </c:pt>
                <c:pt idx="361">
                  <c:v>21581</c:v>
                </c:pt>
                <c:pt idx="362">
                  <c:v>21609</c:v>
                </c:pt>
                <c:pt idx="363">
                  <c:v>21640</c:v>
                </c:pt>
                <c:pt idx="364">
                  <c:v>21670</c:v>
                </c:pt>
                <c:pt idx="365">
                  <c:v>21701</c:v>
                </c:pt>
                <c:pt idx="366">
                  <c:v>21731</c:v>
                </c:pt>
                <c:pt idx="367">
                  <c:v>21762</c:v>
                </c:pt>
                <c:pt idx="368">
                  <c:v>21793</c:v>
                </c:pt>
                <c:pt idx="369">
                  <c:v>21823</c:v>
                </c:pt>
                <c:pt idx="370">
                  <c:v>21854</c:v>
                </c:pt>
                <c:pt idx="371">
                  <c:v>21884</c:v>
                </c:pt>
                <c:pt idx="372">
                  <c:v>21915</c:v>
                </c:pt>
                <c:pt idx="373">
                  <c:v>21946</c:v>
                </c:pt>
                <c:pt idx="374">
                  <c:v>21975</c:v>
                </c:pt>
                <c:pt idx="375">
                  <c:v>22006</c:v>
                </c:pt>
                <c:pt idx="376">
                  <c:v>22036</c:v>
                </c:pt>
                <c:pt idx="377">
                  <c:v>22067</c:v>
                </c:pt>
                <c:pt idx="378">
                  <c:v>22097</c:v>
                </c:pt>
                <c:pt idx="379">
                  <c:v>22128</c:v>
                </c:pt>
                <c:pt idx="380">
                  <c:v>22159</c:v>
                </c:pt>
                <c:pt idx="381">
                  <c:v>22189</c:v>
                </c:pt>
                <c:pt idx="382">
                  <c:v>22220</c:v>
                </c:pt>
                <c:pt idx="383">
                  <c:v>22250</c:v>
                </c:pt>
                <c:pt idx="384">
                  <c:v>22281</c:v>
                </c:pt>
                <c:pt idx="385">
                  <c:v>22312</c:v>
                </c:pt>
                <c:pt idx="386">
                  <c:v>22340</c:v>
                </c:pt>
                <c:pt idx="387">
                  <c:v>22371</c:v>
                </c:pt>
                <c:pt idx="388">
                  <c:v>22401</c:v>
                </c:pt>
                <c:pt idx="389">
                  <c:v>22432</c:v>
                </c:pt>
                <c:pt idx="390">
                  <c:v>22462</c:v>
                </c:pt>
                <c:pt idx="391">
                  <c:v>22493</c:v>
                </c:pt>
                <c:pt idx="392">
                  <c:v>22524</c:v>
                </c:pt>
                <c:pt idx="393">
                  <c:v>22554</c:v>
                </c:pt>
                <c:pt idx="394">
                  <c:v>22585</c:v>
                </c:pt>
                <c:pt idx="395">
                  <c:v>22615</c:v>
                </c:pt>
                <c:pt idx="396">
                  <c:v>22646</c:v>
                </c:pt>
                <c:pt idx="397">
                  <c:v>22677</c:v>
                </c:pt>
                <c:pt idx="398">
                  <c:v>22705</c:v>
                </c:pt>
                <c:pt idx="399">
                  <c:v>22736</c:v>
                </c:pt>
                <c:pt idx="400">
                  <c:v>22766</c:v>
                </c:pt>
                <c:pt idx="401">
                  <c:v>22797</c:v>
                </c:pt>
                <c:pt idx="402">
                  <c:v>22827</c:v>
                </c:pt>
                <c:pt idx="403">
                  <c:v>22858</c:v>
                </c:pt>
                <c:pt idx="404">
                  <c:v>22889</c:v>
                </c:pt>
                <c:pt idx="405">
                  <c:v>22919</c:v>
                </c:pt>
                <c:pt idx="406">
                  <c:v>22950</c:v>
                </c:pt>
                <c:pt idx="407">
                  <c:v>22980</c:v>
                </c:pt>
                <c:pt idx="408">
                  <c:v>23011</c:v>
                </c:pt>
                <c:pt idx="409">
                  <c:v>23042</c:v>
                </c:pt>
                <c:pt idx="410">
                  <c:v>23070</c:v>
                </c:pt>
                <c:pt idx="411">
                  <c:v>23101</c:v>
                </c:pt>
                <c:pt idx="412">
                  <c:v>23131</c:v>
                </c:pt>
                <c:pt idx="413">
                  <c:v>23162</c:v>
                </c:pt>
                <c:pt idx="414">
                  <c:v>23192</c:v>
                </c:pt>
                <c:pt idx="415">
                  <c:v>23223</c:v>
                </c:pt>
                <c:pt idx="416">
                  <c:v>23254</c:v>
                </c:pt>
                <c:pt idx="417">
                  <c:v>23284</c:v>
                </c:pt>
                <c:pt idx="418">
                  <c:v>23315</c:v>
                </c:pt>
                <c:pt idx="419">
                  <c:v>23345</c:v>
                </c:pt>
                <c:pt idx="420">
                  <c:v>23376</c:v>
                </c:pt>
                <c:pt idx="421">
                  <c:v>23407</c:v>
                </c:pt>
                <c:pt idx="422">
                  <c:v>23436</c:v>
                </c:pt>
                <c:pt idx="423">
                  <c:v>23467</c:v>
                </c:pt>
                <c:pt idx="424">
                  <c:v>23497</c:v>
                </c:pt>
                <c:pt idx="425">
                  <c:v>23528</c:v>
                </c:pt>
                <c:pt idx="426">
                  <c:v>23558</c:v>
                </c:pt>
                <c:pt idx="427">
                  <c:v>23589</c:v>
                </c:pt>
                <c:pt idx="428">
                  <c:v>23620</c:v>
                </c:pt>
                <c:pt idx="429">
                  <c:v>23650</c:v>
                </c:pt>
                <c:pt idx="430">
                  <c:v>23681</c:v>
                </c:pt>
                <c:pt idx="431">
                  <c:v>23711</c:v>
                </c:pt>
                <c:pt idx="432">
                  <c:v>23742</c:v>
                </c:pt>
                <c:pt idx="433">
                  <c:v>23773</c:v>
                </c:pt>
                <c:pt idx="434">
                  <c:v>23801</c:v>
                </c:pt>
                <c:pt idx="435">
                  <c:v>23832</c:v>
                </c:pt>
                <c:pt idx="436">
                  <c:v>23862</c:v>
                </c:pt>
                <c:pt idx="437">
                  <c:v>23893</c:v>
                </c:pt>
                <c:pt idx="438">
                  <c:v>23923</c:v>
                </c:pt>
                <c:pt idx="439">
                  <c:v>23954</c:v>
                </c:pt>
                <c:pt idx="440">
                  <c:v>23985</c:v>
                </c:pt>
                <c:pt idx="441">
                  <c:v>24015</c:v>
                </c:pt>
                <c:pt idx="442">
                  <c:v>24046</c:v>
                </c:pt>
                <c:pt idx="443">
                  <c:v>24076</c:v>
                </c:pt>
                <c:pt idx="444">
                  <c:v>24107</c:v>
                </c:pt>
                <c:pt idx="445">
                  <c:v>24138</c:v>
                </c:pt>
                <c:pt idx="446">
                  <c:v>24166</c:v>
                </c:pt>
                <c:pt idx="447">
                  <c:v>24197</c:v>
                </c:pt>
                <c:pt idx="448">
                  <c:v>24227</c:v>
                </c:pt>
                <c:pt idx="449">
                  <c:v>24258</c:v>
                </c:pt>
                <c:pt idx="450">
                  <c:v>24288</c:v>
                </c:pt>
                <c:pt idx="451">
                  <c:v>24319</c:v>
                </c:pt>
                <c:pt idx="452">
                  <c:v>24350</c:v>
                </c:pt>
                <c:pt idx="453">
                  <c:v>24380</c:v>
                </c:pt>
                <c:pt idx="454">
                  <c:v>24411</c:v>
                </c:pt>
                <c:pt idx="455">
                  <c:v>24441</c:v>
                </c:pt>
                <c:pt idx="456">
                  <c:v>24472</c:v>
                </c:pt>
                <c:pt idx="457">
                  <c:v>24503</c:v>
                </c:pt>
                <c:pt idx="458">
                  <c:v>24531</c:v>
                </c:pt>
                <c:pt idx="459">
                  <c:v>24562</c:v>
                </c:pt>
                <c:pt idx="460">
                  <c:v>24592</c:v>
                </c:pt>
                <c:pt idx="461">
                  <c:v>24623</c:v>
                </c:pt>
                <c:pt idx="462">
                  <c:v>24653</c:v>
                </c:pt>
                <c:pt idx="463">
                  <c:v>24684</c:v>
                </c:pt>
                <c:pt idx="464">
                  <c:v>24715</c:v>
                </c:pt>
                <c:pt idx="465">
                  <c:v>24745</c:v>
                </c:pt>
                <c:pt idx="466">
                  <c:v>24776</c:v>
                </c:pt>
                <c:pt idx="467">
                  <c:v>24806</c:v>
                </c:pt>
                <c:pt idx="468">
                  <c:v>24837</c:v>
                </c:pt>
                <c:pt idx="469">
                  <c:v>24868</c:v>
                </c:pt>
                <c:pt idx="470">
                  <c:v>24897</c:v>
                </c:pt>
                <c:pt idx="471">
                  <c:v>24928</c:v>
                </c:pt>
                <c:pt idx="472">
                  <c:v>24958</c:v>
                </c:pt>
                <c:pt idx="473">
                  <c:v>24989</c:v>
                </c:pt>
                <c:pt idx="474">
                  <c:v>25019</c:v>
                </c:pt>
                <c:pt idx="475">
                  <c:v>25050</c:v>
                </c:pt>
                <c:pt idx="476">
                  <c:v>25081</c:v>
                </c:pt>
                <c:pt idx="477">
                  <c:v>25111</c:v>
                </c:pt>
                <c:pt idx="478">
                  <c:v>25142</c:v>
                </c:pt>
                <c:pt idx="479">
                  <c:v>25172</c:v>
                </c:pt>
                <c:pt idx="480">
                  <c:v>25203</c:v>
                </c:pt>
                <c:pt idx="481">
                  <c:v>25234</c:v>
                </c:pt>
                <c:pt idx="482">
                  <c:v>25262</c:v>
                </c:pt>
                <c:pt idx="483">
                  <c:v>25293</c:v>
                </c:pt>
                <c:pt idx="484">
                  <c:v>25323</c:v>
                </c:pt>
                <c:pt idx="485">
                  <c:v>25354</c:v>
                </c:pt>
                <c:pt idx="486">
                  <c:v>25384</c:v>
                </c:pt>
                <c:pt idx="487">
                  <c:v>25415</c:v>
                </c:pt>
                <c:pt idx="488">
                  <c:v>25446</c:v>
                </c:pt>
                <c:pt idx="489">
                  <c:v>25476</c:v>
                </c:pt>
                <c:pt idx="490">
                  <c:v>25507</c:v>
                </c:pt>
                <c:pt idx="491">
                  <c:v>25537</c:v>
                </c:pt>
                <c:pt idx="492">
                  <c:v>25568</c:v>
                </c:pt>
                <c:pt idx="493">
                  <c:v>25599</c:v>
                </c:pt>
                <c:pt idx="494">
                  <c:v>25627</c:v>
                </c:pt>
                <c:pt idx="495">
                  <c:v>25658</c:v>
                </c:pt>
                <c:pt idx="496">
                  <c:v>25688</c:v>
                </c:pt>
                <c:pt idx="497">
                  <c:v>25719</c:v>
                </c:pt>
                <c:pt idx="498">
                  <c:v>25749</c:v>
                </c:pt>
                <c:pt idx="499">
                  <c:v>25780</c:v>
                </c:pt>
                <c:pt idx="500">
                  <c:v>25811</c:v>
                </c:pt>
                <c:pt idx="501">
                  <c:v>25841</c:v>
                </c:pt>
                <c:pt idx="502">
                  <c:v>25872</c:v>
                </c:pt>
                <c:pt idx="503">
                  <c:v>25902</c:v>
                </c:pt>
                <c:pt idx="504">
                  <c:v>25933</c:v>
                </c:pt>
                <c:pt idx="505">
                  <c:v>25964</c:v>
                </c:pt>
                <c:pt idx="506">
                  <c:v>25992</c:v>
                </c:pt>
                <c:pt idx="507">
                  <c:v>26023</c:v>
                </c:pt>
                <c:pt idx="508">
                  <c:v>26053</c:v>
                </c:pt>
                <c:pt idx="509">
                  <c:v>26084</c:v>
                </c:pt>
                <c:pt idx="510">
                  <c:v>26114</c:v>
                </c:pt>
                <c:pt idx="511">
                  <c:v>26145</c:v>
                </c:pt>
                <c:pt idx="512">
                  <c:v>26176</c:v>
                </c:pt>
                <c:pt idx="513">
                  <c:v>26206</c:v>
                </c:pt>
                <c:pt idx="514">
                  <c:v>26237</c:v>
                </c:pt>
                <c:pt idx="515">
                  <c:v>26267</c:v>
                </c:pt>
                <c:pt idx="516">
                  <c:v>26298</c:v>
                </c:pt>
                <c:pt idx="517">
                  <c:v>26329</c:v>
                </c:pt>
                <c:pt idx="518">
                  <c:v>26358</c:v>
                </c:pt>
                <c:pt idx="519">
                  <c:v>26389</c:v>
                </c:pt>
                <c:pt idx="520">
                  <c:v>26419</c:v>
                </c:pt>
                <c:pt idx="521">
                  <c:v>26450</c:v>
                </c:pt>
                <c:pt idx="522">
                  <c:v>26480</c:v>
                </c:pt>
                <c:pt idx="523">
                  <c:v>26511</c:v>
                </c:pt>
                <c:pt idx="524">
                  <c:v>26542</c:v>
                </c:pt>
                <c:pt idx="525">
                  <c:v>26572</c:v>
                </c:pt>
                <c:pt idx="526">
                  <c:v>26603</c:v>
                </c:pt>
                <c:pt idx="527">
                  <c:v>26633</c:v>
                </c:pt>
                <c:pt idx="528">
                  <c:v>26664</c:v>
                </c:pt>
                <c:pt idx="529">
                  <c:v>26695</c:v>
                </c:pt>
                <c:pt idx="530">
                  <c:v>26723</c:v>
                </c:pt>
                <c:pt idx="531">
                  <c:v>26754</c:v>
                </c:pt>
                <c:pt idx="532">
                  <c:v>26784</c:v>
                </c:pt>
                <c:pt idx="533">
                  <c:v>26815</c:v>
                </c:pt>
                <c:pt idx="534">
                  <c:v>26845</c:v>
                </c:pt>
                <c:pt idx="535">
                  <c:v>26876</c:v>
                </c:pt>
                <c:pt idx="536">
                  <c:v>26907</c:v>
                </c:pt>
                <c:pt idx="537">
                  <c:v>26937</c:v>
                </c:pt>
                <c:pt idx="538">
                  <c:v>26968</c:v>
                </c:pt>
                <c:pt idx="539">
                  <c:v>26998</c:v>
                </c:pt>
                <c:pt idx="540">
                  <c:v>27029</c:v>
                </c:pt>
                <c:pt idx="541">
                  <c:v>27060</c:v>
                </c:pt>
                <c:pt idx="542">
                  <c:v>27088</c:v>
                </c:pt>
                <c:pt idx="543">
                  <c:v>27119</c:v>
                </c:pt>
                <c:pt idx="544">
                  <c:v>27149</c:v>
                </c:pt>
                <c:pt idx="545">
                  <c:v>27180</c:v>
                </c:pt>
                <c:pt idx="546">
                  <c:v>27210</c:v>
                </c:pt>
                <c:pt idx="547">
                  <c:v>27241</c:v>
                </c:pt>
                <c:pt idx="548">
                  <c:v>27272</c:v>
                </c:pt>
                <c:pt idx="549">
                  <c:v>27302</c:v>
                </c:pt>
                <c:pt idx="550">
                  <c:v>27333</c:v>
                </c:pt>
                <c:pt idx="551">
                  <c:v>27363</c:v>
                </c:pt>
                <c:pt idx="552">
                  <c:v>27394</c:v>
                </c:pt>
                <c:pt idx="553">
                  <c:v>27425</c:v>
                </c:pt>
                <c:pt idx="554">
                  <c:v>27453</c:v>
                </c:pt>
                <c:pt idx="555">
                  <c:v>27484</c:v>
                </c:pt>
                <c:pt idx="556">
                  <c:v>27514</c:v>
                </c:pt>
                <c:pt idx="557">
                  <c:v>27545</c:v>
                </c:pt>
                <c:pt idx="558">
                  <c:v>27575</c:v>
                </c:pt>
                <c:pt idx="559">
                  <c:v>27606</c:v>
                </c:pt>
                <c:pt idx="560">
                  <c:v>27637</c:v>
                </c:pt>
                <c:pt idx="561">
                  <c:v>27667</c:v>
                </c:pt>
                <c:pt idx="562">
                  <c:v>27698</c:v>
                </c:pt>
                <c:pt idx="563">
                  <c:v>27728</c:v>
                </c:pt>
                <c:pt idx="564">
                  <c:v>27759</c:v>
                </c:pt>
                <c:pt idx="565">
                  <c:v>27790</c:v>
                </c:pt>
                <c:pt idx="566">
                  <c:v>27819</c:v>
                </c:pt>
                <c:pt idx="567">
                  <c:v>27850</c:v>
                </c:pt>
                <c:pt idx="568">
                  <c:v>27880</c:v>
                </c:pt>
                <c:pt idx="569">
                  <c:v>27911</c:v>
                </c:pt>
                <c:pt idx="570">
                  <c:v>27941</c:v>
                </c:pt>
                <c:pt idx="571">
                  <c:v>27972</c:v>
                </c:pt>
                <c:pt idx="572">
                  <c:v>28003</c:v>
                </c:pt>
                <c:pt idx="573">
                  <c:v>28033</c:v>
                </c:pt>
                <c:pt idx="574">
                  <c:v>28064</c:v>
                </c:pt>
                <c:pt idx="575">
                  <c:v>28094</c:v>
                </c:pt>
                <c:pt idx="576">
                  <c:v>28125</c:v>
                </c:pt>
                <c:pt idx="577">
                  <c:v>28156</c:v>
                </c:pt>
                <c:pt idx="578">
                  <c:v>28184</c:v>
                </c:pt>
                <c:pt idx="579">
                  <c:v>28215</c:v>
                </c:pt>
                <c:pt idx="580">
                  <c:v>28245</c:v>
                </c:pt>
                <c:pt idx="581">
                  <c:v>28276</c:v>
                </c:pt>
                <c:pt idx="582">
                  <c:v>28306</c:v>
                </c:pt>
                <c:pt idx="583">
                  <c:v>28337</c:v>
                </c:pt>
                <c:pt idx="584">
                  <c:v>28368</c:v>
                </c:pt>
                <c:pt idx="585">
                  <c:v>28398</c:v>
                </c:pt>
                <c:pt idx="586">
                  <c:v>28429</c:v>
                </c:pt>
                <c:pt idx="587">
                  <c:v>28459</c:v>
                </c:pt>
                <c:pt idx="588">
                  <c:v>28490</c:v>
                </c:pt>
                <c:pt idx="589">
                  <c:v>28521</c:v>
                </c:pt>
                <c:pt idx="590">
                  <c:v>28549</c:v>
                </c:pt>
                <c:pt idx="591">
                  <c:v>28580</c:v>
                </c:pt>
                <c:pt idx="592">
                  <c:v>28610</c:v>
                </c:pt>
                <c:pt idx="593">
                  <c:v>28641</c:v>
                </c:pt>
                <c:pt idx="594">
                  <c:v>28671</c:v>
                </c:pt>
                <c:pt idx="595">
                  <c:v>28702</c:v>
                </c:pt>
                <c:pt idx="596">
                  <c:v>28733</c:v>
                </c:pt>
                <c:pt idx="597">
                  <c:v>28763</c:v>
                </c:pt>
                <c:pt idx="598">
                  <c:v>28794</c:v>
                </c:pt>
                <c:pt idx="599">
                  <c:v>28824</c:v>
                </c:pt>
                <c:pt idx="600">
                  <c:v>28855</c:v>
                </c:pt>
                <c:pt idx="601">
                  <c:v>28886</c:v>
                </c:pt>
                <c:pt idx="602">
                  <c:v>28914</c:v>
                </c:pt>
                <c:pt idx="603">
                  <c:v>28945</c:v>
                </c:pt>
                <c:pt idx="604">
                  <c:v>28975</c:v>
                </c:pt>
                <c:pt idx="605">
                  <c:v>29006</c:v>
                </c:pt>
                <c:pt idx="606">
                  <c:v>29036</c:v>
                </c:pt>
                <c:pt idx="607">
                  <c:v>29067</c:v>
                </c:pt>
                <c:pt idx="608">
                  <c:v>29098</c:v>
                </c:pt>
                <c:pt idx="609">
                  <c:v>29128</c:v>
                </c:pt>
                <c:pt idx="610">
                  <c:v>29159</c:v>
                </c:pt>
                <c:pt idx="611">
                  <c:v>29189</c:v>
                </c:pt>
                <c:pt idx="612">
                  <c:v>29220</c:v>
                </c:pt>
                <c:pt idx="613">
                  <c:v>29251</c:v>
                </c:pt>
                <c:pt idx="614">
                  <c:v>29280</c:v>
                </c:pt>
                <c:pt idx="615">
                  <c:v>29311</c:v>
                </c:pt>
                <c:pt idx="616">
                  <c:v>29341</c:v>
                </c:pt>
                <c:pt idx="617">
                  <c:v>29372</c:v>
                </c:pt>
                <c:pt idx="618">
                  <c:v>29402</c:v>
                </c:pt>
                <c:pt idx="619">
                  <c:v>29433</c:v>
                </c:pt>
                <c:pt idx="620">
                  <c:v>29464</c:v>
                </c:pt>
                <c:pt idx="621">
                  <c:v>29494</c:v>
                </c:pt>
                <c:pt idx="622">
                  <c:v>29525</c:v>
                </c:pt>
                <c:pt idx="623">
                  <c:v>29555</c:v>
                </c:pt>
                <c:pt idx="624">
                  <c:v>29586</c:v>
                </c:pt>
                <c:pt idx="625">
                  <c:v>29617</c:v>
                </c:pt>
                <c:pt idx="626">
                  <c:v>29645</c:v>
                </c:pt>
                <c:pt idx="627">
                  <c:v>29676</c:v>
                </c:pt>
                <c:pt idx="628">
                  <c:v>29706</c:v>
                </c:pt>
                <c:pt idx="629">
                  <c:v>29737</c:v>
                </c:pt>
                <c:pt idx="630">
                  <c:v>29767</c:v>
                </c:pt>
                <c:pt idx="631">
                  <c:v>29798</c:v>
                </c:pt>
                <c:pt idx="632">
                  <c:v>29829</c:v>
                </c:pt>
                <c:pt idx="633">
                  <c:v>29859</c:v>
                </c:pt>
                <c:pt idx="634">
                  <c:v>29890</c:v>
                </c:pt>
                <c:pt idx="635">
                  <c:v>29920</c:v>
                </c:pt>
                <c:pt idx="636">
                  <c:v>29951</c:v>
                </c:pt>
                <c:pt idx="637">
                  <c:v>29982</c:v>
                </c:pt>
                <c:pt idx="638">
                  <c:v>30010</c:v>
                </c:pt>
                <c:pt idx="639">
                  <c:v>30041</c:v>
                </c:pt>
                <c:pt idx="640">
                  <c:v>30071</c:v>
                </c:pt>
                <c:pt idx="641">
                  <c:v>30102</c:v>
                </c:pt>
                <c:pt idx="642">
                  <c:v>30132</c:v>
                </c:pt>
                <c:pt idx="643">
                  <c:v>30163</c:v>
                </c:pt>
                <c:pt idx="644">
                  <c:v>30194</c:v>
                </c:pt>
                <c:pt idx="645">
                  <c:v>30224</c:v>
                </c:pt>
                <c:pt idx="646">
                  <c:v>30255</c:v>
                </c:pt>
                <c:pt idx="647">
                  <c:v>30285</c:v>
                </c:pt>
                <c:pt idx="648">
                  <c:v>30316</c:v>
                </c:pt>
                <c:pt idx="649">
                  <c:v>30347</c:v>
                </c:pt>
                <c:pt idx="650">
                  <c:v>30375</c:v>
                </c:pt>
                <c:pt idx="651">
                  <c:v>30406</c:v>
                </c:pt>
                <c:pt idx="652">
                  <c:v>30436</c:v>
                </c:pt>
                <c:pt idx="653">
                  <c:v>30467</c:v>
                </c:pt>
                <c:pt idx="654">
                  <c:v>30497</c:v>
                </c:pt>
                <c:pt idx="655">
                  <c:v>30528</c:v>
                </c:pt>
                <c:pt idx="656">
                  <c:v>30559</c:v>
                </c:pt>
                <c:pt idx="657">
                  <c:v>30589</c:v>
                </c:pt>
                <c:pt idx="658">
                  <c:v>30620</c:v>
                </c:pt>
                <c:pt idx="659">
                  <c:v>30650</c:v>
                </c:pt>
                <c:pt idx="660">
                  <c:v>30681</c:v>
                </c:pt>
                <c:pt idx="661">
                  <c:v>30712</c:v>
                </c:pt>
                <c:pt idx="662">
                  <c:v>30741</c:v>
                </c:pt>
                <c:pt idx="663">
                  <c:v>30772</c:v>
                </c:pt>
                <c:pt idx="664">
                  <c:v>30802</c:v>
                </c:pt>
                <c:pt idx="665">
                  <c:v>30833</c:v>
                </c:pt>
                <c:pt idx="666">
                  <c:v>30863</c:v>
                </c:pt>
                <c:pt idx="667">
                  <c:v>30894</c:v>
                </c:pt>
                <c:pt idx="668">
                  <c:v>30925</c:v>
                </c:pt>
                <c:pt idx="669">
                  <c:v>30955</c:v>
                </c:pt>
                <c:pt idx="670">
                  <c:v>30986</c:v>
                </c:pt>
                <c:pt idx="671">
                  <c:v>31016</c:v>
                </c:pt>
                <c:pt idx="672">
                  <c:v>31047</c:v>
                </c:pt>
                <c:pt idx="673">
                  <c:v>31078</c:v>
                </c:pt>
                <c:pt idx="674">
                  <c:v>31106</c:v>
                </c:pt>
                <c:pt idx="675">
                  <c:v>31137</c:v>
                </c:pt>
                <c:pt idx="676">
                  <c:v>31167</c:v>
                </c:pt>
                <c:pt idx="677">
                  <c:v>31198</c:v>
                </c:pt>
                <c:pt idx="678">
                  <c:v>31228</c:v>
                </c:pt>
                <c:pt idx="679">
                  <c:v>31259</c:v>
                </c:pt>
                <c:pt idx="680">
                  <c:v>31290</c:v>
                </c:pt>
                <c:pt idx="681">
                  <c:v>31320</c:v>
                </c:pt>
                <c:pt idx="682">
                  <c:v>31351</c:v>
                </c:pt>
                <c:pt idx="683">
                  <c:v>31381</c:v>
                </c:pt>
                <c:pt idx="684">
                  <c:v>31412</c:v>
                </c:pt>
                <c:pt idx="685">
                  <c:v>31443</c:v>
                </c:pt>
                <c:pt idx="686">
                  <c:v>31471</c:v>
                </c:pt>
                <c:pt idx="687">
                  <c:v>31502</c:v>
                </c:pt>
                <c:pt idx="688">
                  <c:v>31532</c:v>
                </c:pt>
                <c:pt idx="689">
                  <c:v>31563</c:v>
                </c:pt>
                <c:pt idx="690">
                  <c:v>31593</c:v>
                </c:pt>
                <c:pt idx="691">
                  <c:v>31624</c:v>
                </c:pt>
                <c:pt idx="692">
                  <c:v>31655</c:v>
                </c:pt>
                <c:pt idx="693">
                  <c:v>31685</c:v>
                </c:pt>
                <c:pt idx="694">
                  <c:v>31716</c:v>
                </c:pt>
                <c:pt idx="695">
                  <c:v>31746</c:v>
                </c:pt>
                <c:pt idx="696">
                  <c:v>31777</c:v>
                </c:pt>
                <c:pt idx="697">
                  <c:v>31808</c:v>
                </c:pt>
                <c:pt idx="698">
                  <c:v>31836</c:v>
                </c:pt>
                <c:pt idx="699">
                  <c:v>31867</c:v>
                </c:pt>
                <c:pt idx="700">
                  <c:v>31897</c:v>
                </c:pt>
                <c:pt idx="701">
                  <c:v>31928</c:v>
                </c:pt>
                <c:pt idx="702">
                  <c:v>31958</c:v>
                </c:pt>
                <c:pt idx="703">
                  <c:v>31989</c:v>
                </c:pt>
                <c:pt idx="704">
                  <c:v>32020</c:v>
                </c:pt>
                <c:pt idx="705">
                  <c:v>32050</c:v>
                </c:pt>
                <c:pt idx="706">
                  <c:v>32081</c:v>
                </c:pt>
                <c:pt idx="707">
                  <c:v>32111</c:v>
                </c:pt>
                <c:pt idx="708">
                  <c:v>32142</c:v>
                </c:pt>
                <c:pt idx="709">
                  <c:v>32173</c:v>
                </c:pt>
                <c:pt idx="710">
                  <c:v>32202</c:v>
                </c:pt>
                <c:pt idx="711">
                  <c:v>32233</c:v>
                </c:pt>
                <c:pt idx="712">
                  <c:v>32263</c:v>
                </c:pt>
                <c:pt idx="713">
                  <c:v>32294</c:v>
                </c:pt>
                <c:pt idx="714">
                  <c:v>32324</c:v>
                </c:pt>
                <c:pt idx="715">
                  <c:v>32355</c:v>
                </c:pt>
                <c:pt idx="716">
                  <c:v>32386</c:v>
                </c:pt>
                <c:pt idx="717">
                  <c:v>32416</c:v>
                </c:pt>
                <c:pt idx="718">
                  <c:v>32447</c:v>
                </c:pt>
                <c:pt idx="719">
                  <c:v>32477</c:v>
                </c:pt>
                <c:pt idx="720">
                  <c:v>32508</c:v>
                </c:pt>
                <c:pt idx="721">
                  <c:v>32539</c:v>
                </c:pt>
                <c:pt idx="722">
                  <c:v>32567</c:v>
                </c:pt>
                <c:pt idx="723">
                  <c:v>32598</c:v>
                </c:pt>
                <c:pt idx="724">
                  <c:v>32628</c:v>
                </c:pt>
                <c:pt idx="725">
                  <c:v>32659</c:v>
                </c:pt>
                <c:pt idx="726">
                  <c:v>32689</c:v>
                </c:pt>
                <c:pt idx="727">
                  <c:v>32720</c:v>
                </c:pt>
                <c:pt idx="728">
                  <c:v>32751</c:v>
                </c:pt>
                <c:pt idx="729">
                  <c:v>32781</c:v>
                </c:pt>
                <c:pt idx="730">
                  <c:v>32812</c:v>
                </c:pt>
                <c:pt idx="731">
                  <c:v>32842</c:v>
                </c:pt>
                <c:pt idx="732">
                  <c:v>32873</c:v>
                </c:pt>
                <c:pt idx="733">
                  <c:v>32904</c:v>
                </c:pt>
                <c:pt idx="734">
                  <c:v>32932</c:v>
                </c:pt>
                <c:pt idx="735">
                  <c:v>32963</c:v>
                </c:pt>
                <c:pt idx="736">
                  <c:v>32993</c:v>
                </c:pt>
                <c:pt idx="737">
                  <c:v>33024</c:v>
                </c:pt>
                <c:pt idx="738">
                  <c:v>33054</c:v>
                </c:pt>
                <c:pt idx="739">
                  <c:v>33085</c:v>
                </c:pt>
                <c:pt idx="740">
                  <c:v>33116</c:v>
                </c:pt>
                <c:pt idx="741">
                  <c:v>33146</c:v>
                </c:pt>
                <c:pt idx="742">
                  <c:v>33177</c:v>
                </c:pt>
                <c:pt idx="743">
                  <c:v>33207</c:v>
                </c:pt>
                <c:pt idx="744">
                  <c:v>33238</c:v>
                </c:pt>
                <c:pt idx="745">
                  <c:v>33269</c:v>
                </c:pt>
                <c:pt idx="746">
                  <c:v>33297</c:v>
                </c:pt>
                <c:pt idx="747">
                  <c:v>33328</c:v>
                </c:pt>
                <c:pt idx="748">
                  <c:v>33358</c:v>
                </c:pt>
                <c:pt idx="749">
                  <c:v>33389</c:v>
                </c:pt>
                <c:pt idx="750">
                  <c:v>33419</c:v>
                </c:pt>
                <c:pt idx="751">
                  <c:v>33450</c:v>
                </c:pt>
                <c:pt idx="752">
                  <c:v>33481</c:v>
                </c:pt>
                <c:pt idx="753">
                  <c:v>33511</c:v>
                </c:pt>
                <c:pt idx="754">
                  <c:v>33542</c:v>
                </c:pt>
                <c:pt idx="755">
                  <c:v>33572</c:v>
                </c:pt>
                <c:pt idx="756">
                  <c:v>33603</c:v>
                </c:pt>
                <c:pt idx="757">
                  <c:v>33634</c:v>
                </c:pt>
                <c:pt idx="758">
                  <c:v>33663</c:v>
                </c:pt>
                <c:pt idx="759">
                  <c:v>33694</c:v>
                </c:pt>
                <c:pt idx="760">
                  <c:v>33724</c:v>
                </c:pt>
                <c:pt idx="761">
                  <c:v>33755</c:v>
                </c:pt>
                <c:pt idx="762">
                  <c:v>33785</c:v>
                </c:pt>
                <c:pt idx="763">
                  <c:v>33816</c:v>
                </c:pt>
                <c:pt idx="764">
                  <c:v>33847</c:v>
                </c:pt>
                <c:pt idx="765">
                  <c:v>33877</c:v>
                </c:pt>
                <c:pt idx="766">
                  <c:v>33908</c:v>
                </c:pt>
                <c:pt idx="767">
                  <c:v>33938</c:v>
                </c:pt>
                <c:pt idx="768">
                  <c:v>33969</c:v>
                </c:pt>
                <c:pt idx="769">
                  <c:v>34000</c:v>
                </c:pt>
                <c:pt idx="770">
                  <c:v>34028</c:v>
                </c:pt>
                <c:pt idx="771">
                  <c:v>34059</c:v>
                </c:pt>
                <c:pt idx="772">
                  <c:v>34089</c:v>
                </c:pt>
                <c:pt idx="773">
                  <c:v>34120</c:v>
                </c:pt>
                <c:pt idx="774">
                  <c:v>34150</c:v>
                </c:pt>
                <c:pt idx="775">
                  <c:v>34181</c:v>
                </c:pt>
                <c:pt idx="776">
                  <c:v>34212</c:v>
                </c:pt>
                <c:pt idx="777">
                  <c:v>34242</c:v>
                </c:pt>
                <c:pt idx="778">
                  <c:v>34273</c:v>
                </c:pt>
                <c:pt idx="779">
                  <c:v>34303</c:v>
                </c:pt>
                <c:pt idx="780">
                  <c:v>34334</c:v>
                </c:pt>
                <c:pt idx="781">
                  <c:v>34365</c:v>
                </c:pt>
                <c:pt idx="782">
                  <c:v>34393</c:v>
                </c:pt>
                <c:pt idx="783">
                  <c:v>34424</c:v>
                </c:pt>
                <c:pt idx="784">
                  <c:v>34454</c:v>
                </c:pt>
                <c:pt idx="785">
                  <c:v>34485</c:v>
                </c:pt>
                <c:pt idx="786">
                  <c:v>34515</c:v>
                </c:pt>
                <c:pt idx="787">
                  <c:v>34546</c:v>
                </c:pt>
                <c:pt idx="788">
                  <c:v>34577</c:v>
                </c:pt>
                <c:pt idx="789">
                  <c:v>34607</c:v>
                </c:pt>
                <c:pt idx="790">
                  <c:v>34638</c:v>
                </c:pt>
                <c:pt idx="791">
                  <c:v>34668</c:v>
                </c:pt>
                <c:pt idx="792">
                  <c:v>34699</c:v>
                </c:pt>
                <c:pt idx="793">
                  <c:v>34730</c:v>
                </c:pt>
                <c:pt idx="794">
                  <c:v>34758</c:v>
                </c:pt>
                <c:pt idx="795">
                  <c:v>34789</c:v>
                </c:pt>
                <c:pt idx="796">
                  <c:v>34819</c:v>
                </c:pt>
                <c:pt idx="797">
                  <c:v>34850</c:v>
                </c:pt>
                <c:pt idx="798">
                  <c:v>34880</c:v>
                </c:pt>
                <c:pt idx="799">
                  <c:v>34911</c:v>
                </c:pt>
                <c:pt idx="800">
                  <c:v>34942</c:v>
                </c:pt>
                <c:pt idx="801">
                  <c:v>34972</c:v>
                </c:pt>
                <c:pt idx="802">
                  <c:v>35003</c:v>
                </c:pt>
                <c:pt idx="803">
                  <c:v>35033</c:v>
                </c:pt>
                <c:pt idx="804">
                  <c:v>35064</c:v>
                </c:pt>
                <c:pt idx="805">
                  <c:v>35095</c:v>
                </c:pt>
                <c:pt idx="806">
                  <c:v>35124</c:v>
                </c:pt>
                <c:pt idx="807">
                  <c:v>35155</c:v>
                </c:pt>
                <c:pt idx="808">
                  <c:v>35185</c:v>
                </c:pt>
                <c:pt idx="809">
                  <c:v>35216</c:v>
                </c:pt>
                <c:pt idx="810">
                  <c:v>35246</c:v>
                </c:pt>
                <c:pt idx="811">
                  <c:v>35277</c:v>
                </c:pt>
                <c:pt idx="812">
                  <c:v>35308</c:v>
                </c:pt>
                <c:pt idx="813">
                  <c:v>35338</c:v>
                </c:pt>
                <c:pt idx="814">
                  <c:v>35369</c:v>
                </c:pt>
                <c:pt idx="815">
                  <c:v>35399</c:v>
                </c:pt>
                <c:pt idx="816">
                  <c:v>35430</c:v>
                </c:pt>
                <c:pt idx="817">
                  <c:v>35461</c:v>
                </c:pt>
                <c:pt idx="818">
                  <c:v>35489</c:v>
                </c:pt>
                <c:pt idx="819">
                  <c:v>35520</c:v>
                </c:pt>
                <c:pt idx="820">
                  <c:v>35550</c:v>
                </c:pt>
                <c:pt idx="821">
                  <c:v>35581</c:v>
                </c:pt>
                <c:pt idx="822">
                  <c:v>35611</c:v>
                </c:pt>
                <c:pt idx="823">
                  <c:v>35642</c:v>
                </c:pt>
                <c:pt idx="824">
                  <c:v>35673</c:v>
                </c:pt>
                <c:pt idx="825">
                  <c:v>35703</c:v>
                </c:pt>
                <c:pt idx="826">
                  <c:v>35734</c:v>
                </c:pt>
                <c:pt idx="827">
                  <c:v>35764</c:v>
                </c:pt>
                <c:pt idx="828">
                  <c:v>35795</c:v>
                </c:pt>
                <c:pt idx="829">
                  <c:v>35826</c:v>
                </c:pt>
                <c:pt idx="830">
                  <c:v>35854</c:v>
                </c:pt>
                <c:pt idx="831">
                  <c:v>35885</c:v>
                </c:pt>
                <c:pt idx="832">
                  <c:v>35915</c:v>
                </c:pt>
                <c:pt idx="833">
                  <c:v>35946</c:v>
                </c:pt>
                <c:pt idx="834">
                  <c:v>35976</c:v>
                </c:pt>
                <c:pt idx="835">
                  <c:v>36007</c:v>
                </c:pt>
                <c:pt idx="836">
                  <c:v>36038</c:v>
                </c:pt>
                <c:pt idx="837">
                  <c:v>36068</c:v>
                </c:pt>
                <c:pt idx="838">
                  <c:v>36099</c:v>
                </c:pt>
                <c:pt idx="839">
                  <c:v>36129</c:v>
                </c:pt>
                <c:pt idx="840">
                  <c:v>36160</c:v>
                </c:pt>
                <c:pt idx="841">
                  <c:v>36191</c:v>
                </c:pt>
                <c:pt idx="842">
                  <c:v>36219</c:v>
                </c:pt>
                <c:pt idx="843">
                  <c:v>36250</c:v>
                </c:pt>
                <c:pt idx="844">
                  <c:v>36280</c:v>
                </c:pt>
                <c:pt idx="845">
                  <c:v>36311</c:v>
                </c:pt>
                <c:pt idx="846">
                  <c:v>36341</c:v>
                </c:pt>
                <c:pt idx="847">
                  <c:v>36372</c:v>
                </c:pt>
                <c:pt idx="848">
                  <c:v>36403</c:v>
                </c:pt>
                <c:pt idx="849">
                  <c:v>36433</c:v>
                </c:pt>
                <c:pt idx="850">
                  <c:v>36464</c:v>
                </c:pt>
                <c:pt idx="851">
                  <c:v>36494</c:v>
                </c:pt>
                <c:pt idx="852">
                  <c:v>36525</c:v>
                </c:pt>
                <c:pt idx="853">
                  <c:v>36556</c:v>
                </c:pt>
                <c:pt idx="854">
                  <c:v>36585</c:v>
                </c:pt>
                <c:pt idx="855">
                  <c:v>36616</c:v>
                </c:pt>
                <c:pt idx="856">
                  <c:v>36646</c:v>
                </c:pt>
                <c:pt idx="857">
                  <c:v>36677</c:v>
                </c:pt>
                <c:pt idx="858">
                  <c:v>36707</c:v>
                </c:pt>
                <c:pt idx="859">
                  <c:v>36738</c:v>
                </c:pt>
                <c:pt idx="860">
                  <c:v>36769</c:v>
                </c:pt>
                <c:pt idx="861">
                  <c:v>36799</c:v>
                </c:pt>
                <c:pt idx="862">
                  <c:v>36830</c:v>
                </c:pt>
                <c:pt idx="863">
                  <c:v>36860</c:v>
                </c:pt>
                <c:pt idx="864">
                  <c:v>36891</c:v>
                </c:pt>
                <c:pt idx="865">
                  <c:v>36922</c:v>
                </c:pt>
                <c:pt idx="866">
                  <c:v>36950</c:v>
                </c:pt>
                <c:pt idx="867">
                  <c:v>36981</c:v>
                </c:pt>
                <c:pt idx="868">
                  <c:v>37011</c:v>
                </c:pt>
                <c:pt idx="869">
                  <c:v>37042</c:v>
                </c:pt>
                <c:pt idx="870">
                  <c:v>37072</c:v>
                </c:pt>
                <c:pt idx="871">
                  <c:v>37103</c:v>
                </c:pt>
                <c:pt idx="872">
                  <c:v>37134</c:v>
                </c:pt>
                <c:pt idx="873">
                  <c:v>37164</c:v>
                </c:pt>
                <c:pt idx="874">
                  <c:v>37195</c:v>
                </c:pt>
                <c:pt idx="875">
                  <c:v>37225</c:v>
                </c:pt>
                <c:pt idx="876">
                  <c:v>37256</c:v>
                </c:pt>
                <c:pt idx="877">
                  <c:v>37287</c:v>
                </c:pt>
                <c:pt idx="878">
                  <c:v>37315</c:v>
                </c:pt>
                <c:pt idx="879">
                  <c:v>37346</c:v>
                </c:pt>
                <c:pt idx="880">
                  <c:v>37376</c:v>
                </c:pt>
                <c:pt idx="881">
                  <c:v>37407</c:v>
                </c:pt>
                <c:pt idx="882">
                  <c:v>37437</c:v>
                </c:pt>
                <c:pt idx="883">
                  <c:v>37468</c:v>
                </c:pt>
                <c:pt idx="884">
                  <c:v>37499</c:v>
                </c:pt>
                <c:pt idx="885">
                  <c:v>37529</c:v>
                </c:pt>
                <c:pt idx="886">
                  <c:v>37560</c:v>
                </c:pt>
                <c:pt idx="887">
                  <c:v>37590</c:v>
                </c:pt>
                <c:pt idx="888">
                  <c:v>37621</c:v>
                </c:pt>
                <c:pt idx="889">
                  <c:v>37652</c:v>
                </c:pt>
                <c:pt idx="890">
                  <c:v>37680</c:v>
                </c:pt>
                <c:pt idx="891">
                  <c:v>37711</c:v>
                </c:pt>
                <c:pt idx="892">
                  <c:v>37741</c:v>
                </c:pt>
                <c:pt idx="893">
                  <c:v>37772</c:v>
                </c:pt>
                <c:pt idx="894">
                  <c:v>37802</c:v>
                </c:pt>
                <c:pt idx="895">
                  <c:v>37833</c:v>
                </c:pt>
                <c:pt idx="896">
                  <c:v>37864</c:v>
                </c:pt>
                <c:pt idx="897">
                  <c:v>37894</c:v>
                </c:pt>
                <c:pt idx="898">
                  <c:v>37925</c:v>
                </c:pt>
                <c:pt idx="899">
                  <c:v>37955</c:v>
                </c:pt>
                <c:pt idx="900">
                  <c:v>37986</c:v>
                </c:pt>
                <c:pt idx="901">
                  <c:v>38017</c:v>
                </c:pt>
                <c:pt idx="902">
                  <c:v>38046</c:v>
                </c:pt>
                <c:pt idx="903">
                  <c:v>38077</c:v>
                </c:pt>
                <c:pt idx="904">
                  <c:v>38107</c:v>
                </c:pt>
                <c:pt idx="905">
                  <c:v>38138</c:v>
                </c:pt>
                <c:pt idx="906">
                  <c:v>38168</c:v>
                </c:pt>
                <c:pt idx="907">
                  <c:v>38199</c:v>
                </c:pt>
                <c:pt idx="908">
                  <c:v>38230</c:v>
                </c:pt>
                <c:pt idx="909">
                  <c:v>38260</c:v>
                </c:pt>
                <c:pt idx="910">
                  <c:v>38291</c:v>
                </c:pt>
                <c:pt idx="911">
                  <c:v>38321</c:v>
                </c:pt>
                <c:pt idx="912">
                  <c:v>38352</c:v>
                </c:pt>
                <c:pt idx="913">
                  <c:v>38383</c:v>
                </c:pt>
                <c:pt idx="914">
                  <c:v>38411</c:v>
                </c:pt>
                <c:pt idx="915">
                  <c:v>38442</c:v>
                </c:pt>
                <c:pt idx="916">
                  <c:v>38472</c:v>
                </c:pt>
                <c:pt idx="917">
                  <c:v>38503</c:v>
                </c:pt>
                <c:pt idx="918">
                  <c:v>38533</c:v>
                </c:pt>
                <c:pt idx="919">
                  <c:v>38564</c:v>
                </c:pt>
                <c:pt idx="920">
                  <c:v>38595</c:v>
                </c:pt>
                <c:pt idx="921">
                  <c:v>38625</c:v>
                </c:pt>
                <c:pt idx="922">
                  <c:v>38656</c:v>
                </c:pt>
                <c:pt idx="923">
                  <c:v>38686</c:v>
                </c:pt>
                <c:pt idx="924">
                  <c:v>38717</c:v>
                </c:pt>
                <c:pt idx="925">
                  <c:v>38748</c:v>
                </c:pt>
                <c:pt idx="926">
                  <c:v>38776</c:v>
                </c:pt>
                <c:pt idx="927">
                  <c:v>38807</c:v>
                </c:pt>
                <c:pt idx="928">
                  <c:v>38837</c:v>
                </c:pt>
                <c:pt idx="929">
                  <c:v>38868</c:v>
                </c:pt>
                <c:pt idx="930">
                  <c:v>38898</c:v>
                </c:pt>
                <c:pt idx="931">
                  <c:v>38929</c:v>
                </c:pt>
                <c:pt idx="932">
                  <c:v>38960</c:v>
                </c:pt>
                <c:pt idx="933">
                  <c:v>38990</c:v>
                </c:pt>
                <c:pt idx="934">
                  <c:v>39021</c:v>
                </c:pt>
                <c:pt idx="935">
                  <c:v>39051</c:v>
                </c:pt>
                <c:pt idx="936">
                  <c:v>39082</c:v>
                </c:pt>
                <c:pt idx="937">
                  <c:v>39113</c:v>
                </c:pt>
                <c:pt idx="938">
                  <c:v>39141</c:v>
                </c:pt>
                <c:pt idx="939">
                  <c:v>39172</c:v>
                </c:pt>
                <c:pt idx="940">
                  <c:v>39202</c:v>
                </c:pt>
                <c:pt idx="941">
                  <c:v>39233</c:v>
                </c:pt>
                <c:pt idx="942">
                  <c:v>39263</c:v>
                </c:pt>
                <c:pt idx="943">
                  <c:v>39294</c:v>
                </c:pt>
                <c:pt idx="944">
                  <c:v>39325</c:v>
                </c:pt>
                <c:pt idx="945">
                  <c:v>39355</c:v>
                </c:pt>
                <c:pt idx="946">
                  <c:v>39386</c:v>
                </c:pt>
                <c:pt idx="947">
                  <c:v>39416</c:v>
                </c:pt>
                <c:pt idx="948">
                  <c:v>39447</c:v>
                </c:pt>
                <c:pt idx="949">
                  <c:v>39478</c:v>
                </c:pt>
                <c:pt idx="950">
                  <c:v>39507</c:v>
                </c:pt>
                <c:pt idx="951">
                  <c:v>39538</c:v>
                </c:pt>
                <c:pt idx="952">
                  <c:v>39568</c:v>
                </c:pt>
                <c:pt idx="953">
                  <c:v>39599</c:v>
                </c:pt>
                <c:pt idx="954">
                  <c:v>39629</c:v>
                </c:pt>
                <c:pt idx="955">
                  <c:v>39660</c:v>
                </c:pt>
                <c:pt idx="956">
                  <c:v>39691</c:v>
                </c:pt>
                <c:pt idx="957">
                  <c:v>39721</c:v>
                </c:pt>
                <c:pt idx="958">
                  <c:v>39752</c:v>
                </c:pt>
                <c:pt idx="959">
                  <c:v>39782</c:v>
                </c:pt>
                <c:pt idx="960">
                  <c:v>39813</c:v>
                </c:pt>
                <c:pt idx="961">
                  <c:v>39844</c:v>
                </c:pt>
                <c:pt idx="962">
                  <c:v>39872</c:v>
                </c:pt>
                <c:pt idx="963">
                  <c:v>39903</c:v>
                </c:pt>
                <c:pt idx="964">
                  <c:v>39933</c:v>
                </c:pt>
                <c:pt idx="965">
                  <c:v>39964</c:v>
                </c:pt>
                <c:pt idx="966">
                  <c:v>39994</c:v>
                </c:pt>
                <c:pt idx="967">
                  <c:v>40025</c:v>
                </c:pt>
                <c:pt idx="968">
                  <c:v>40056</c:v>
                </c:pt>
                <c:pt idx="969">
                  <c:v>40086</c:v>
                </c:pt>
                <c:pt idx="970">
                  <c:v>40117</c:v>
                </c:pt>
                <c:pt idx="971">
                  <c:v>40147</c:v>
                </c:pt>
                <c:pt idx="972">
                  <c:v>40178</c:v>
                </c:pt>
                <c:pt idx="973">
                  <c:v>40209</c:v>
                </c:pt>
                <c:pt idx="974">
                  <c:v>40237</c:v>
                </c:pt>
                <c:pt idx="975">
                  <c:v>40268</c:v>
                </c:pt>
                <c:pt idx="976">
                  <c:v>40298</c:v>
                </c:pt>
                <c:pt idx="977">
                  <c:v>40329</c:v>
                </c:pt>
                <c:pt idx="978">
                  <c:v>40359</c:v>
                </c:pt>
                <c:pt idx="979">
                  <c:v>40390</c:v>
                </c:pt>
                <c:pt idx="980">
                  <c:v>40421</c:v>
                </c:pt>
                <c:pt idx="981">
                  <c:v>40451</c:v>
                </c:pt>
                <c:pt idx="982">
                  <c:v>40482</c:v>
                </c:pt>
                <c:pt idx="983">
                  <c:v>40512</c:v>
                </c:pt>
                <c:pt idx="984">
                  <c:v>40543</c:v>
                </c:pt>
                <c:pt idx="985">
                  <c:v>40574</c:v>
                </c:pt>
                <c:pt idx="986">
                  <c:v>40602</c:v>
                </c:pt>
                <c:pt idx="987">
                  <c:v>40633</c:v>
                </c:pt>
                <c:pt idx="988">
                  <c:v>40663</c:v>
                </c:pt>
                <c:pt idx="989">
                  <c:v>40694</c:v>
                </c:pt>
                <c:pt idx="990">
                  <c:v>40724</c:v>
                </c:pt>
                <c:pt idx="991">
                  <c:v>40755</c:v>
                </c:pt>
                <c:pt idx="992">
                  <c:v>40786</c:v>
                </c:pt>
                <c:pt idx="993">
                  <c:v>40816</c:v>
                </c:pt>
                <c:pt idx="994">
                  <c:v>40847</c:v>
                </c:pt>
                <c:pt idx="995">
                  <c:v>40877</c:v>
                </c:pt>
                <c:pt idx="996">
                  <c:v>40908</c:v>
                </c:pt>
                <c:pt idx="997">
                  <c:v>40939</c:v>
                </c:pt>
                <c:pt idx="998">
                  <c:v>40968</c:v>
                </c:pt>
                <c:pt idx="999">
                  <c:v>40999</c:v>
                </c:pt>
                <c:pt idx="1000">
                  <c:v>41029</c:v>
                </c:pt>
                <c:pt idx="1001">
                  <c:v>41060</c:v>
                </c:pt>
                <c:pt idx="1002">
                  <c:v>41090</c:v>
                </c:pt>
                <c:pt idx="1003">
                  <c:v>41121</c:v>
                </c:pt>
                <c:pt idx="1004">
                  <c:v>41152</c:v>
                </c:pt>
                <c:pt idx="1005">
                  <c:v>41182</c:v>
                </c:pt>
                <c:pt idx="1006">
                  <c:v>41213</c:v>
                </c:pt>
                <c:pt idx="1007">
                  <c:v>41243</c:v>
                </c:pt>
                <c:pt idx="1008">
                  <c:v>41274</c:v>
                </c:pt>
                <c:pt idx="1009">
                  <c:v>41305</c:v>
                </c:pt>
                <c:pt idx="1010">
                  <c:v>41333</c:v>
                </c:pt>
                <c:pt idx="1011">
                  <c:v>41364</c:v>
                </c:pt>
                <c:pt idx="1012">
                  <c:v>41394</c:v>
                </c:pt>
                <c:pt idx="1013">
                  <c:v>41425</c:v>
                </c:pt>
                <c:pt idx="1014">
                  <c:v>41455</c:v>
                </c:pt>
                <c:pt idx="1015">
                  <c:v>41486</c:v>
                </c:pt>
                <c:pt idx="1016">
                  <c:v>41517</c:v>
                </c:pt>
                <c:pt idx="1017">
                  <c:v>41547</c:v>
                </c:pt>
                <c:pt idx="1018">
                  <c:v>41578</c:v>
                </c:pt>
                <c:pt idx="1019">
                  <c:v>41608</c:v>
                </c:pt>
                <c:pt idx="1020">
                  <c:v>41639</c:v>
                </c:pt>
                <c:pt idx="1021">
                  <c:v>41670</c:v>
                </c:pt>
                <c:pt idx="1022">
                  <c:v>41698</c:v>
                </c:pt>
                <c:pt idx="1023">
                  <c:v>41729</c:v>
                </c:pt>
                <c:pt idx="1024">
                  <c:v>41759</c:v>
                </c:pt>
                <c:pt idx="1025">
                  <c:v>41790</c:v>
                </c:pt>
                <c:pt idx="1026">
                  <c:v>41820</c:v>
                </c:pt>
                <c:pt idx="1027">
                  <c:v>41851</c:v>
                </c:pt>
                <c:pt idx="1028">
                  <c:v>41882</c:v>
                </c:pt>
                <c:pt idx="1029">
                  <c:v>41912</c:v>
                </c:pt>
                <c:pt idx="1030">
                  <c:v>41943</c:v>
                </c:pt>
                <c:pt idx="1031">
                  <c:v>41973</c:v>
                </c:pt>
                <c:pt idx="1032">
                  <c:v>42004</c:v>
                </c:pt>
                <c:pt idx="1033">
                  <c:v>42035</c:v>
                </c:pt>
                <c:pt idx="1034">
                  <c:v>42063</c:v>
                </c:pt>
                <c:pt idx="1035">
                  <c:v>42094</c:v>
                </c:pt>
                <c:pt idx="1036">
                  <c:v>42124</c:v>
                </c:pt>
                <c:pt idx="1037">
                  <c:v>42155</c:v>
                </c:pt>
                <c:pt idx="1038">
                  <c:v>42185</c:v>
                </c:pt>
                <c:pt idx="1039">
                  <c:v>42216</c:v>
                </c:pt>
                <c:pt idx="1040">
                  <c:v>42247</c:v>
                </c:pt>
                <c:pt idx="1041">
                  <c:v>42277</c:v>
                </c:pt>
                <c:pt idx="1042">
                  <c:v>42308</c:v>
                </c:pt>
                <c:pt idx="1043">
                  <c:v>42338</c:v>
                </c:pt>
                <c:pt idx="1044">
                  <c:v>42369</c:v>
                </c:pt>
                <c:pt idx="1045">
                  <c:v>42400</c:v>
                </c:pt>
                <c:pt idx="1046">
                  <c:v>42429</c:v>
                </c:pt>
                <c:pt idx="1047">
                  <c:v>42460</c:v>
                </c:pt>
                <c:pt idx="1048">
                  <c:v>42490</c:v>
                </c:pt>
                <c:pt idx="1049">
                  <c:v>42521</c:v>
                </c:pt>
                <c:pt idx="1050">
                  <c:v>42551</c:v>
                </c:pt>
                <c:pt idx="1051">
                  <c:v>42582</c:v>
                </c:pt>
                <c:pt idx="1052">
                  <c:v>42613</c:v>
                </c:pt>
                <c:pt idx="1053">
                  <c:v>42643</c:v>
                </c:pt>
                <c:pt idx="1054">
                  <c:v>42674</c:v>
                </c:pt>
                <c:pt idx="1055">
                  <c:v>42704</c:v>
                </c:pt>
                <c:pt idx="1056">
                  <c:v>42735</c:v>
                </c:pt>
                <c:pt idx="1057">
                  <c:v>42766</c:v>
                </c:pt>
                <c:pt idx="1058">
                  <c:v>42794</c:v>
                </c:pt>
                <c:pt idx="1059">
                  <c:v>42825</c:v>
                </c:pt>
                <c:pt idx="1060">
                  <c:v>42855</c:v>
                </c:pt>
                <c:pt idx="1061">
                  <c:v>42886</c:v>
                </c:pt>
                <c:pt idx="1062">
                  <c:v>42916</c:v>
                </c:pt>
                <c:pt idx="1063">
                  <c:v>42947</c:v>
                </c:pt>
                <c:pt idx="1064">
                  <c:v>42978</c:v>
                </c:pt>
                <c:pt idx="1065">
                  <c:v>43008</c:v>
                </c:pt>
                <c:pt idx="1066">
                  <c:v>43039</c:v>
                </c:pt>
                <c:pt idx="1067">
                  <c:v>43069</c:v>
                </c:pt>
                <c:pt idx="1068">
                  <c:v>43100</c:v>
                </c:pt>
                <c:pt idx="1069">
                  <c:v>43131</c:v>
                </c:pt>
                <c:pt idx="1070">
                  <c:v>43159</c:v>
                </c:pt>
                <c:pt idx="1071">
                  <c:v>43190</c:v>
                </c:pt>
                <c:pt idx="1072">
                  <c:v>43220</c:v>
                </c:pt>
                <c:pt idx="1073">
                  <c:v>43251</c:v>
                </c:pt>
                <c:pt idx="1074">
                  <c:v>43281</c:v>
                </c:pt>
                <c:pt idx="1075">
                  <c:v>43312</c:v>
                </c:pt>
                <c:pt idx="1076">
                  <c:v>43343</c:v>
                </c:pt>
                <c:pt idx="1077">
                  <c:v>43373</c:v>
                </c:pt>
                <c:pt idx="1078">
                  <c:v>43404</c:v>
                </c:pt>
                <c:pt idx="1079">
                  <c:v>43434</c:v>
                </c:pt>
                <c:pt idx="1080">
                  <c:v>43465</c:v>
                </c:pt>
                <c:pt idx="1081">
                  <c:v>43496</c:v>
                </c:pt>
                <c:pt idx="1082">
                  <c:v>43524</c:v>
                </c:pt>
                <c:pt idx="1083">
                  <c:v>43555</c:v>
                </c:pt>
                <c:pt idx="1084">
                  <c:v>43585</c:v>
                </c:pt>
                <c:pt idx="1085">
                  <c:v>43616</c:v>
                </c:pt>
                <c:pt idx="1086">
                  <c:v>43646</c:v>
                </c:pt>
                <c:pt idx="1087">
                  <c:v>43677</c:v>
                </c:pt>
                <c:pt idx="1088">
                  <c:v>43708</c:v>
                </c:pt>
                <c:pt idx="1089">
                  <c:v>43738</c:v>
                </c:pt>
                <c:pt idx="1090">
                  <c:v>43769</c:v>
                </c:pt>
                <c:pt idx="1091">
                  <c:v>43799</c:v>
                </c:pt>
                <c:pt idx="1092">
                  <c:v>43830</c:v>
                </c:pt>
                <c:pt idx="1093">
                  <c:v>43861</c:v>
                </c:pt>
                <c:pt idx="1094">
                  <c:v>43890</c:v>
                </c:pt>
                <c:pt idx="1095">
                  <c:v>43921</c:v>
                </c:pt>
              </c:numCache>
            </c:numRef>
          </c:cat>
          <c:val>
            <c:numRef>
              <c:f>'Prob of loss by rolling period'!$AJ$41:$AJ$1136</c:f>
              <c:numCache>
                <c:formatCode>0.00%</c:formatCode>
                <c:ptCount val="1096"/>
                <c:pt idx="0">
                  <c:v>0.45101853265668046</c:v>
                </c:pt>
                <c:pt idx="1">
                  <c:v>0.48655585632691523</c:v>
                </c:pt>
                <c:pt idx="2">
                  <c:v>0.63448241808042449</c:v>
                </c:pt>
                <c:pt idx="3">
                  <c:v>0.62507385047138975</c:v>
                </c:pt>
                <c:pt idx="4">
                  <c:v>0.51099637170402823</c:v>
                </c:pt>
                <c:pt idx="5">
                  <c:v>0.38688273440258047</c:v>
                </c:pt>
                <c:pt idx="6">
                  <c:v>0.45185303268099042</c:v>
                </c:pt>
                <c:pt idx="7">
                  <c:v>0.35043021097671101</c:v>
                </c:pt>
                <c:pt idx="8">
                  <c:v>0.34552291237171917</c:v>
                </c:pt>
                <c:pt idx="9">
                  <c:v>8.095777651584557E-2</c:v>
                </c:pt>
                <c:pt idx="10">
                  <c:v>0.15163477380895674</c:v>
                </c:pt>
                <c:pt idx="11">
                  <c:v>7.4491499791552229E-2</c:v>
                </c:pt>
                <c:pt idx="12">
                  <c:v>-3.7348399598324034E-2</c:v>
                </c:pt>
                <c:pt idx="13">
                  <c:v>-4.5347694074925449E-2</c:v>
                </c:pt>
                <c:pt idx="14">
                  <c:v>-4.0212349670985637E-2</c:v>
                </c:pt>
                <c:pt idx="15">
                  <c:v>-0.1099006311857128</c:v>
                </c:pt>
                <c:pt idx="16">
                  <c:v>-0.2195709004839721</c:v>
                </c:pt>
                <c:pt idx="17">
                  <c:v>-0.3494089670006415</c:v>
                </c:pt>
                <c:pt idx="18">
                  <c:v>-0.34561459023397711</c:v>
                </c:pt>
                <c:pt idx="19">
                  <c:v>-0.22517268491451115</c:v>
                </c:pt>
                <c:pt idx="20">
                  <c:v>-7.222791813230578E-2</c:v>
                </c:pt>
                <c:pt idx="21">
                  <c:v>-0.11646134987522194</c:v>
                </c:pt>
                <c:pt idx="22">
                  <c:v>-0.15992585200215348</c:v>
                </c:pt>
                <c:pt idx="23">
                  <c:v>-0.21637416607701754</c:v>
                </c:pt>
                <c:pt idx="24">
                  <c:v>-0.20068312325191984</c:v>
                </c:pt>
                <c:pt idx="25">
                  <c:v>-0.19657404217715913</c:v>
                </c:pt>
                <c:pt idx="26">
                  <c:v>-0.27650604477138918</c:v>
                </c:pt>
                <c:pt idx="27">
                  <c:v>-0.30452721264631655</c:v>
                </c:pt>
                <c:pt idx="28">
                  <c:v>-0.14298264248967618</c:v>
                </c:pt>
                <c:pt idx="29">
                  <c:v>-6.0527380618460858E-2</c:v>
                </c:pt>
                <c:pt idx="30">
                  <c:v>3.8491462362123308E-2</c:v>
                </c:pt>
                <c:pt idx="31">
                  <c:v>-2.0198494122117827E-2</c:v>
                </c:pt>
                <c:pt idx="32">
                  <c:v>3.2091770106170703E-3</c:v>
                </c:pt>
                <c:pt idx="33">
                  <c:v>-7.8384077329002433E-2</c:v>
                </c:pt>
                <c:pt idx="34">
                  <c:v>-0.13638389654369465</c:v>
                </c:pt>
                <c:pt idx="35">
                  <c:v>-0.14403229082804092</c:v>
                </c:pt>
                <c:pt idx="36">
                  <c:v>-0.14199607172415618</c:v>
                </c:pt>
                <c:pt idx="37">
                  <c:v>-0.11253968210242993</c:v>
                </c:pt>
                <c:pt idx="38">
                  <c:v>-0.12617606218948374</c:v>
                </c:pt>
                <c:pt idx="39">
                  <c:v>-0.11909755040186032</c:v>
                </c:pt>
                <c:pt idx="40">
                  <c:v>-0.13813146316311542</c:v>
                </c:pt>
                <c:pt idx="41">
                  <c:v>-0.15154766821215782</c:v>
                </c:pt>
                <c:pt idx="42">
                  <c:v>-0.19528810922874795</c:v>
                </c:pt>
                <c:pt idx="43">
                  <c:v>-0.27313330716070949</c:v>
                </c:pt>
                <c:pt idx="44">
                  <c:v>-0.29420507378057015</c:v>
                </c:pt>
                <c:pt idx="45">
                  <c:v>-0.27847933083447518</c:v>
                </c:pt>
                <c:pt idx="46">
                  <c:v>-0.19556220185563367</c:v>
                </c:pt>
                <c:pt idx="47">
                  <c:v>-8.689279472148459E-2</c:v>
                </c:pt>
                <c:pt idx="48">
                  <c:v>-9.9714377591446413E-2</c:v>
                </c:pt>
                <c:pt idx="49">
                  <c:v>-0.1489811606240643</c:v>
                </c:pt>
                <c:pt idx="50">
                  <c:v>-0.17863594909299396</c:v>
                </c:pt>
                <c:pt idx="51">
                  <c:v>-0.23102558610587776</c:v>
                </c:pt>
                <c:pt idx="52">
                  <c:v>-0.17626894639196355</c:v>
                </c:pt>
                <c:pt idx="53">
                  <c:v>-0.15434014486118042</c:v>
                </c:pt>
                <c:pt idx="54">
                  <c:v>-2.5535718282893693E-2</c:v>
                </c:pt>
                <c:pt idx="55">
                  <c:v>3.1383370962778656E-4</c:v>
                </c:pt>
                <c:pt idx="56">
                  <c:v>4.8416778759947654E-3</c:v>
                </c:pt>
                <c:pt idx="57">
                  <c:v>9.987075764597142E-2</c:v>
                </c:pt>
                <c:pt idx="58">
                  <c:v>0.2145643914555817</c:v>
                </c:pt>
                <c:pt idx="59">
                  <c:v>0.25286408745020195</c:v>
                </c:pt>
                <c:pt idx="60">
                  <c:v>0.34413614063435016</c:v>
                </c:pt>
                <c:pt idx="61">
                  <c:v>0.36086689878582789</c:v>
                </c:pt>
                <c:pt idx="62">
                  <c:v>0.28575814872160366</c:v>
                </c:pt>
                <c:pt idx="63">
                  <c:v>0.36029579479827412</c:v>
                </c:pt>
                <c:pt idx="64">
                  <c:v>0.37276694331562754</c:v>
                </c:pt>
                <c:pt idx="65">
                  <c:v>0.52979670863774375</c:v>
                </c:pt>
                <c:pt idx="66">
                  <c:v>0.44992934142161278</c:v>
                </c:pt>
                <c:pt idx="67">
                  <c:v>0.57952842070493404</c:v>
                </c:pt>
                <c:pt idx="68">
                  <c:v>0.57875707327329939</c:v>
                </c:pt>
                <c:pt idx="69">
                  <c:v>0.93650873723066552</c:v>
                </c:pt>
                <c:pt idx="70">
                  <c:v>0.93267170183424142</c:v>
                </c:pt>
                <c:pt idx="71">
                  <c:v>1.0484945816122453</c:v>
                </c:pt>
                <c:pt idx="72">
                  <c:v>1.2429398286746909</c:v>
                </c:pt>
                <c:pt idx="73">
                  <c:v>1.3335088184502903</c:v>
                </c:pt>
                <c:pt idx="74">
                  <c:v>1.2714704817241165</c:v>
                </c:pt>
                <c:pt idx="75">
                  <c:v>1.4056621402227631</c:v>
                </c:pt>
                <c:pt idx="76">
                  <c:v>1.5828650842026737</c:v>
                </c:pt>
                <c:pt idx="77">
                  <c:v>1.9922993400373716</c:v>
                </c:pt>
                <c:pt idx="78">
                  <c:v>1.8916756552458147</c:v>
                </c:pt>
                <c:pt idx="79">
                  <c:v>1.4964178784152087</c:v>
                </c:pt>
                <c:pt idx="80">
                  <c:v>0.95605006091157696</c:v>
                </c:pt>
                <c:pt idx="81">
                  <c:v>0.83380269340760615</c:v>
                </c:pt>
                <c:pt idx="82">
                  <c:v>0.87671414902769595</c:v>
                </c:pt>
                <c:pt idx="83">
                  <c:v>0.82571052471353212</c:v>
                </c:pt>
                <c:pt idx="84">
                  <c:v>0.71379982924801322</c:v>
                </c:pt>
                <c:pt idx="85">
                  <c:v>0.72724403506341195</c:v>
                </c:pt>
                <c:pt idx="86">
                  <c:v>1.0149834487192564</c:v>
                </c:pt>
                <c:pt idx="87">
                  <c:v>0.67127595644296667</c:v>
                </c:pt>
                <c:pt idx="88">
                  <c:v>0.45649419052860285</c:v>
                </c:pt>
                <c:pt idx="89">
                  <c:v>0.28864369113378419</c:v>
                </c:pt>
                <c:pt idx="90">
                  <c:v>0.375181146151224</c:v>
                </c:pt>
                <c:pt idx="91">
                  <c:v>0.51585459565786085</c:v>
                </c:pt>
                <c:pt idx="92">
                  <c:v>0.3914743882812628</c:v>
                </c:pt>
                <c:pt idx="93">
                  <c:v>0.50393893383949129</c:v>
                </c:pt>
                <c:pt idx="94">
                  <c:v>0.66669095671679579</c:v>
                </c:pt>
                <c:pt idx="95">
                  <c:v>0.5339028722390049</c:v>
                </c:pt>
                <c:pt idx="96">
                  <c:v>0.56604044244603635</c:v>
                </c:pt>
                <c:pt idx="97">
                  <c:v>0.40697415381783975</c:v>
                </c:pt>
                <c:pt idx="98">
                  <c:v>0.46988987516405945</c:v>
                </c:pt>
                <c:pt idx="99">
                  <c:v>0.34637942192287485</c:v>
                </c:pt>
                <c:pt idx="100">
                  <c:v>0.35681655585730021</c:v>
                </c:pt>
                <c:pt idx="101">
                  <c:v>0.47987943441867364</c:v>
                </c:pt>
                <c:pt idx="102">
                  <c:v>0.40129724956915069</c:v>
                </c:pt>
                <c:pt idx="103">
                  <c:v>0.60704383087825153</c:v>
                </c:pt>
                <c:pt idx="104">
                  <c:v>0.48617576431375364</c:v>
                </c:pt>
                <c:pt idx="105">
                  <c:v>0.63194580773235209</c:v>
                </c:pt>
                <c:pt idx="106">
                  <c:v>0.65631968962110609</c:v>
                </c:pt>
                <c:pt idx="107">
                  <c:v>0.5322485693985135</c:v>
                </c:pt>
                <c:pt idx="108">
                  <c:v>0.55692933268736833</c:v>
                </c:pt>
                <c:pt idx="109">
                  <c:v>0.55583115702332098</c:v>
                </c:pt>
                <c:pt idx="110">
                  <c:v>0.59634869057344853</c:v>
                </c:pt>
                <c:pt idx="111">
                  <c:v>0.63365715335782924</c:v>
                </c:pt>
                <c:pt idx="112">
                  <c:v>0.53461328053105528</c:v>
                </c:pt>
                <c:pt idx="113">
                  <c:v>0.28106476327484997</c:v>
                </c:pt>
                <c:pt idx="114">
                  <c:v>0.29272636232040505</c:v>
                </c:pt>
                <c:pt idx="115">
                  <c:v>0.25345941758203727</c:v>
                </c:pt>
                <c:pt idx="116">
                  <c:v>0.26429207351132189</c:v>
                </c:pt>
                <c:pt idx="117">
                  <c:v>0.25951923774217267</c:v>
                </c:pt>
                <c:pt idx="118">
                  <c:v>0.23055388175779346</c:v>
                </c:pt>
                <c:pt idx="119">
                  <c:v>0.17591514421338705</c:v>
                </c:pt>
                <c:pt idx="120">
                  <c:v>0.14531832595619365</c:v>
                </c:pt>
                <c:pt idx="121">
                  <c:v>7.0626898656194648E-2</c:v>
                </c:pt>
                <c:pt idx="122">
                  <c:v>4.7855628093824931E-2</c:v>
                </c:pt>
                <c:pt idx="123">
                  <c:v>3.7197508306492377E-2</c:v>
                </c:pt>
                <c:pt idx="124">
                  <c:v>4.658582973691261E-2</c:v>
                </c:pt>
                <c:pt idx="125">
                  <c:v>2.3545830565783854E-2</c:v>
                </c:pt>
                <c:pt idx="126">
                  <c:v>4.0019933237974259E-2</c:v>
                </c:pt>
                <c:pt idx="127">
                  <c:v>3.1833915567586635E-2</c:v>
                </c:pt>
                <c:pt idx="128">
                  <c:v>2.1539819664970095E-2</c:v>
                </c:pt>
                <c:pt idx="129">
                  <c:v>1.5076115606906138E-2</c:v>
                </c:pt>
                <c:pt idx="130">
                  <c:v>-6.8237033061006591E-2</c:v>
                </c:pt>
                <c:pt idx="131">
                  <c:v>-9.7704649198211757E-2</c:v>
                </c:pt>
                <c:pt idx="132">
                  <c:v>-0.11674655123968214</c:v>
                </c:pt>
                <c:pt idx="133">
                  <c:v>-0.1249641493252549</c:v>
                </c:pt>
                <c:pt idx="134">
                  <c:v>-0.14280511753273006</c:v>
                </c:pt>
                <c:pt idx="135">
                  <c:v>-0.16618735407037899</c:v>
                </c:pt>
                <c:pt idx="136">
                  <c:v>-0.14554099790035435</c:v>
                </c:pt>
                <c:pt idx="137">
                  <c:v>-0.10571997878228767</c:v>
                </c:pt>
                <c:pt idx="138">
                  <c:v>-6.4652049971517189E-2</c:v>
                </c:pt>
                <c:pt idx="139">
                  <c:v>-0.10401274679395944</c:v>
                </c:pt>
                <c:pt idx="140">
                  <c:v>-6.5926525881991549E-2</c:v>
                </c:pt>
                <c:pt idx="141">
                  <c:v>3.3058221151456069E-2</c:v>
                </c:pt>
                <c:pt idx="142">
                  <c:v>0.14152519739872615</c:v>
                </c:pt>
                <c:pt idx="143">
                  <c:v>0.20122217408914667</c:v>
                </c:pt>
                <c:pt idx="144">
                  <c:v>0.27270543771243805</c:v>
                </c:pt>
                <c:pt idx="145">
                  <c:v>0.31456666618599582</c:v>
                </c:pt>
                <c:pt idx="146">
                  <c:v>0.30575104128894104</c:v>
                </c:pt>
                <c:pt idx="147">
                  <c:v>0.58722099080366519</c:v>
                </c:pt>
                <c:pt idx="148">
                  <c:v>0.45251302329703469</c:v>
                </c:pt>
                <c:pt idx="149">
                  <c:v>0.53287877300407005</c:v>
                </c:pt>
                <c:pt idx="150">
                  <c:v>0.34884477932328695</c:v>
                </c:pt>
                <c:pt idx="151">
                  <c:v>0.25100719954742878</c:v>
                </c:pt>
                <c:pt idx="152">
                  <c:v>0.28057188173275582</c:v>
                </c:pt>
                <c:pt idx="153">
                  <c:v>0.28932147384758689</c:v>
                </c:pt>
                <c:pt idx="154">
                  <c:v>0.22048393587193815</c:v>
                </c:pt>
                <c:pt idx="155">
                  <c:v>0.19289808604331249</c:v>
                </c:pt>
                <c:pt idx="156">
                  <c:v>0.2065437717808305</c:v>
                </c:pt>
                <c:pt idx="157">
                  <c:v>0.26930662233527958</c:v>
                </c:pt>
                <c:pt idx="158">
                  <c:v>0.24018437856484609</c:v>
                </c:pt>
                <c:pt idx="159">
                  <c:v>0.36050980686100043</c:v>
                </c:pt>
                <c:pt idx="160">
                  <c:v>0.3540023819162128</c:v>
                </c:pt>
                <c:pt idx="161">
                  <c:v>0.33174426893401754</c:v>
                </c:pt>
                <c:pt idx="162">
                  <c:v>0.42779553686846983</c:v>
                </c:pt>
                <c:pt idx="163">
                  <c:v>0.32311759780208948</c:v>
                </c:pt>
                <c:pt idx="164">
                  <c:v>0.39947885765479008</c:v>
                </c:pt>
                <c:pt idx="165">
                  <c:v>0.28407818313548949</c:v>
                </c:pt>
                <c:pt idx="166">
                  <c:v>0.2797274117559132</c:v>
                </c:pt>
                <c:pt idx="167">
                  <c:v>0.31791936945946819</c:v>
                </c:pt>
                <c:pt idx="168">
                  <c:v>0.32090429961558842</c:v>
                </c:pt>
                <c:pt idx="169">
                  <c:v>0.36451341796987902</c:v>
                </c:pt>
                <c:pt idx="170">
                  <c:v>0.40926641960765098</c:v>
                </c:pt>
                <c:pt idx="171">
                  <c:v>0.35743427225460711</c:v>
                </c:pt>
                <c:pt idx="172">
                  <c:v>0.43364083863710912</c:v>
                </c:pt>
                <c:pt idx="173">
                  <c:v>0.69894888136123123</c:v>
                </c:pt>
                <c:pt idx="174">
                  <c:v>0.60941193941049621</c:v>
                </c:pt>
                <c:pt idx="175">
                  <c:v>0.559899947105023</c:v>
                </c:pt>
                <c:pt idx="176">
                  <c:v>0.58496619252201154</c:v>
                </c:pt>
                <c:pt idx="177">
                  <c:v>0.61275695169004907</c:v>
                </c:pt>
                <c:pt idx="178">
                  <c:v>0.60199840306741703</c:v>
                </c:pt>
                <c:pt idx="179">
                  <c:v>0.66865959657357221</c:v>
                </c:pt>
                <c:pt idx="180">
                  <c:v>0.67891936449739876</c:v>
                </c:pt>
                <c:pt idx="181">
                  <c:v>0.80357311889033345</c:v>
                </c:pt>
                <c:pt idx="182">
                  <c:v>0.74718854171929072</c:v>
                </c:pt>
                <c:pt idx="183">
                  <c:v>0.78243146794795804</c:v>
                </c:pt>
                <c:pt idx="184">
                  <c:v>0.88994408017879167</c:v>
                </c:pt>
                <c:pt idx="185">
                  <c:v>0.90130474613966105</c:v>
                </c:pt>
                <c:pt idx="186">
                  <c:v>0.7953409017922719</c:v>
                </c:pt>
                <c:pt idx="187">
                  <c:v>0.70954604515989672</c:v>
                </c:pt>
                <c:pt idx="188">
                  <c:v>0.63904707557662421</c:v>
                </c:pt>
                <c:pt idx="189">
                  <c:v>0.54658270964180433</c:v>
                </c:pt>
                <c:pt idx="190">
                  <c:v>0.60435401574324987</c:v>
                </c:pt>
                <c:pt idx="191">
                  <c:v>0.6351075390399985</c:v>
                </c:pt>
                <c:pt idx="192">
                  <c:v>0.7251846415627452</c:v>
                </c:pt>
                <c:pt idx="193">
                  <c:v>0.73126262349741444</c:v>
                </c:pt>
                <c:pt idx="194">
                  <c:v>0.73922052731653598</c:v>
                </c:pt>
                <c:pt idx="195">
                  <c:v>0.79382798776048613</c:v>
                </c:pt>
                <c:pt idx="196">
                  <c:v>0.79530797052892366</c:v>
                </c:pt>
                <c:pt idx="197">
                  <c:v>0.71433630675177362</c:v>
                </c:pt>
                <c:pt idx="198">
                  <c:v>0.74778214678892185</c:v>
                </c:pt>
                <c:pt idx="199">
                  <c:v>0.75268021472916313</c:v>
                </c:pt>
                <c:pt idx="200">
                  <c:v>0.71513465271304399</c:v>
                </c:pt>
                <c:pt idx="201">
                  <c:v>0.67611644675990812</c:v>
                </c:pt>
                <c:pt idx="202">
                  <c:v>0.63105277742042931</c:v>
                </c:pt>
                <c:pt idx="203">
                  <c:v>0.6152979778659502</c:v>
                </c:pt>
                <c:pt idx="204">
                  <c:v>0.58698710935932064</c:v>
                </c:pt>
                <c:pt idx="205">
                  <c:v>0.48387666198703227</c:v>
                </c:pt>
                <c:pt idx="206">
                  <c:v>0.40069291382816408</c:v>
                </c:pt>
                <c:pt idx="207">
                  <c:v>0.4206029435938754</c:v>
                </c:pt>
                <c:pt idx="208">
                  <c:v>0.44221451116953947</c:v>
                </c:pt>
                <c:pt idx="209">
                  <c:v>0.46929041683773587</c:v>
                </c:pt>
                <c:pt idx="210">
                  <c:v>0.45218047659288185</c:v>
                </c:pt>
                <c:pt idx="211">
                  <c:v>0.45246364534934669</c:v>
                </c:pt>
                <c:pt idx="212">
                  <c:v>0.4509202779996262</c:v>
                </c:pt>
                <c:pt idx="213">
                  <c:v>0.40458087824350319</c:v>
                </c:pt>
                <c:pt idx="214">
                  <c:v>0.47364653707050364</c:v>
                </c:pt>
                <c:pt idx="215">
                  <c:v>0.4457810595236209</c:v>
                </c:pt>
                <c:pt idx="216">
                  <c:v>0.42375129560088465</c:v>
                </c:pt>
                <c:pt idx="217">
                  <c:v>0.41359898225370673</c:v>
                </c:pt>
                <c:pt idx="218">
                  <c:v>0.38478480949408311</c:v>
                </c:pt>
                <c:pt idx="219">
                  <c:v>0.39605533438554352</c:v>
                </c:pt>
                <c:pt idx="220">
                  <c:v>0.38863200202659964</c:v>
                </c:pt>
                <c:pt idx="221">
                  <c:v>0.32787995831568773</c:v>
                </c:pt>
                <c:pt idx="222">
                  <c:v>0.28933675259361968</c:v>
                </c:pt>
                <c:pt idx="223">
                  <c:v>0.35475799087384319</c:v>
                </c:pt>
                <c:pt idx="224">
                  <c:v>0.36010059012098949</c:v>
                </c:pt>
                <c:pt idx="225">
                  <c:v>0.38198295831068085</c:v>
                </c:pt>
                <c:pt idx="226">
                  <c:v>0.40791749798402788</c:v>
                </c:pt>
                <c:pt idx="227">
                  <c:v>0.41102509155862621</c:v>
                </c:pt>
                <c:pt idx="228">
                  <c:v>0.42039136077564798</c:v>
                </c:pt>
                <c:pt idx="229">
                  <c:v>0.42043713539977734</c:v>
                </c:pt>
                <c:pt idx="230">
                  <c:v>0.37926523014016933</c:v>
                </c:pt>
                <c:pt idx="231">
                  <c:v>0.42240696491584995</c:v>
                </c:pt>
                <c:pt idx="232">
                  <c:v>0.38839077789127718</c:v>
                </c:pt>
                <c:pt idx="233">
                  <c:v>0.41464840994445407</c:v>
                </c:pt>
                <c:pt idx="234">
                  <c:v>0.36776503502140589</c:v>
                </c:pt>
                <c:pt idx="235">
                  <c:v>0.39372515784137163</c:v>
                </c:pt>
                <c:pt idx="236">
                  <c:v>0.3764901472687856</c:v>
                </c:pt>
                <c:pt idx="237">
                  <c:v>0.38770329935801251</c:v>
                </c:pt>
                <c:pt idx="238">
                  <c:v>0.3681814732386024</c:v>
                </c:pt>
                <c:pt idx="239">
                  <c:v>0.35038153309258679</c:v>
                </c:pt>
                <c:pt idx="240">
                  <c:v>0.38153952723451234</c:v>
                </c:pt>
                <c:pt idx="241">
                  <c:v>0.37448252945161897</c:v>
                </c:pt>
                <c:pt idx="242">
                  <c:v>0.44040223179534421</c:v>
                </c:pt>
                <c:pt idx="243">
                  <c:v>0.38190398569697659</c:v>
                </c:pt>
                <c:pt idx="244">
                  <c:v>0.39553070524337519</c:v>
                </c:pt>
                <c:pt idx="245">
                  <c:v>0.34472247060206507</c:v>
                </c:pt>
                <c:pt idx="246">
                  <c:v>0.35739637300809157</c:v>
                </c:pt>
                <c:pt idx="247">
                  <c:v>0.43961410875998608</c:v>
                </c:pt>
                <c:pt idx="248">
                  <c:v>0.5451472854934698</c:v>
                </c:pt>
                <c:pt idx="249">
                  <c:v>0.64174390068644693</c:v>
                </c:pt>
                <c:pt idx="250">
                  <c:v>0.63687108679350413</c:v>
                </c:pt>
                <c:pt idx="251">
                  <c:v>0.65163595917574435</c:v>
                </c:pt>
                <c:pt idx="252">
                  <c:v>0.64542934263222684</c:v>
                </c:pt>
                <c:pt idx="253">
                  <c:v>0.63921357142422552</c:v>
                </c:pt>
                <c:pt idx="254">
                  <c:v>0.61723815197372445</c:v>
                </c:pt>
                <c:pt idx="255">
                  <c:v>0.68379786718501001</c:v>
                </c:pt>
                <c:pt idx="256">
                  <c:v>0.68431485856391605</c:v>
                </c:pt>
                <c:pt idx="257">
                  <c:v>0.71833483787837804</c:v>
                </c:pt>
                <c:pt idx="258">
                  <c:v>0.70916300529270226</c:v>
                </c:pt>
                <c:pt idx="259">
                  <c:v>0.68793424635152678</c:v>
                </c:pt>
                <c:pt idx="260">
                  <c:v>0.6980858523072353</c:v>
                </c:pt>
                <c:pt idx="261">
                  <c:v>0.69268467864696559</c:v>
                </c:pt>
                <c:pt idx="262">
                  <c:v>0.67683305313137487</c:v>
                </c:pt>
                <c:pt idx="263">
                  <c:v>0.75188021403695959</c:v>
                </c:pt>
                <c:pt idx="264">
                  <c:v>0.76715653197381295</c:v>
                </c:pt>
                <c:pt idx="265">
                  <c:v>0.80173158669482514</c:v>
                </c:pt>
                <c:pt idx="266">
                  <c:v>0.83176574291721073</c:v>
                </c:pt>
                <c:pt idx="267">
                  <c:v>0.72398217118496566</c:v>
                </c:pt>
                <c:pt idx="268">
                  <c:v>0.66243757319958085</c:v>
                </c:pt>
                <c:pt idx="269">
                  <c:v>0.57594490237128748</c:v>
                </c:pt>
                <c:pt idx="270">
                  <c:v>0.56848174683250341</c:v>
                </c:pt>
                <c:pt idx="271">
                  <c:v>0.64805635507697179</c:v>
                </c:pt>
                <c:pt idx="272">
                  <c:v>0.58326939934566036</c:v>
                </c:pt>
                <c:pt idx="273">
                  <c:v>0.62503051382689057</c:v>
                </c:pt>
                <c:pt idx="274">
                  <c:v>0.61066549820258187</c:v>
                </c:pt>
                <c:pt idx="275">
                  <c:v>0.72958055937237942</c:v>
                </c:pt>
                <c:pt idx="276">
                  <c:v>0.70462334432292306</c:v>
                </c:pt>
                <c:pt idx="277">
                  <c:v>0.75772150089410273</c:v>
                </c:pt>
                <c:pt idx="278">
                  <c:v>0.80776887088915439</c:v>
                </c:pt>
                <c:pt idx="279">
                  <c:v>0.80755527446939013</c:v>
                </c:pt>
                <c:pt idx="280">
                  <c:v>0.88582704564362391</c:v>
                </c:pt>
                <c:pt idx="281">
                  <c:v>0.95602499526313256</c:v>
                </c:pt>
                <c:pt idx="282">
                  <c:v>0.96382301653891611</c:v>
                </c:pt>
                <c:pt idx="283">
                  <c:v>0.95497052848434771</c:v>
                </c:pt>
                <c:pt idx="284">
                  <c:v>0.89625622162152818</c:v>
                </c:pt>
                <c:pt idx="285">
                  <c:v>0.96008280295536919</c:v>
                </c:pt>
                <c:pt idx="286">
                  <c:v>0.90051298970605465</c:v>
                </c:pt>
                <c:pt idx="287">
                  <c:v>0.98319450576111933</c:v>
                </c:pt>
                <c:pt idx="288">
                  <c:v>0.98822548944148769</c:v>
                </c:pt>
                <c:pt idx="289">
                  <c:v>0.9861771502477874</c:v>
                </c:pt>
                <c:pt idx="290">
                  <c:v>0.96955939118970935</c:v>
                </c:pt>
                <c:pt idx="291">
                  <c:v>0.959722552167249</c:v>
                </c:pt>
                <c:pt idx="292">
                  <c:v>0.94925556078552731</c:v>
                </c:pt>
                <c:pt idx="293">
                  <c:v>0.89639592939539781</c:v>
                </c:pt>
                <c:pt idx="294">
                  <c:v>1.0568364004746664</c:v>
                </c:pt>
                <c:pt idx="295">
                  <c:v>1.1109800745301488</c:v>
                </c:pt>
                <c:pt idx="296">
                  <c:v>1.0543643181210638</c:v>
                </c:pt>
                <c:pt idx="297">
                  <c:v>1.0061706922960987</c:v>
                </c:pt>
                <c:pt idx="298">
                  <c:v>0.96680416499513133</c:v>
                </c:pt>
                <c:pt idx="299">
                  <c:v>1.0380152663633968</c:v>
                </c:pt>
                <c:pt idx="300">
                  <c:v>0.97753222347048041</c:v>
                </c:pt>
                <c:pt idx="301">
                  <c:v>0.87147918965999072</c:v>
                </c:pt>
                <c:pt idx="302">
                  <c:v>0.8997041033588693</c:v>
                </c:pt>
                <c:pt idx="303">
                  <c:v>1.0019184240172594</c:v>
                </c:pt>
                <c:pt idx="304">
                  <c:v>0.93766379453111526</c:v>
                </c:pt>
                <c:pt idx="305">
                  <c:v>0.91478601105259028</c:v>
                </c:pt>
                <c:pt idx="306">
                  <c:v>0.98519025953817274</c:v>
                </c:pt>
                <c:pt idx="307">
                  <c:v>0.95299558415818808</c:v>
                </c:pt>
                <c:pt idx="308">
                  <c:v>0.85085112888002423</c:v>
                </c:pt>
                <c:pt idx="309">
                  <c:v>0.81150658404580067</c:v>
                </c:pt>
                <c:pt idx="310">
                  <c:v>0.82744601629723902</c:v>
                </c:pt>
                <c:pt idx="311">
                  <c:v>0.80572615266906178</c:v>
                </c:pt>
                <c:pt idx="312">
                  <c:v>0.80198714778914448</c:v>
                </c:pt>
                <c:pt idx="313">
                  <c:v>0.75409102820771801</c:v>
                </c:pt>
                <c:pt idx="314">
                  <c:v>0.75655138629183694</c:v>
                </c:pt>
                <c:pt idx="315">
                  <c:v>0.72383784178365929</c:v>
                </c:pt>
                <c:pt idx="316">
                  <c:v>0.79643023938978263</c:v>
                </c:pt>
                <c:pt idx="317">
                  <c:v>0.80381890450677052</c:v>
                </c:pt>
                <c:pt idx="318">
                  <c:v>0.74766192200440273</c:v>
                </c:pt>
                <c:pt idx="319">
                  <c:v>0.74221381100198713</c:v>
                </c:pt>
                <c:pt idx="320">
                  <c:v>0.70588875677292351</c:v>
                </c:pt>
                <c:pt idx="321">
                  <c:v>0.6607790515526164</c:v>
                </c:pt>
                <c:pt idx="322">
                  <c:v>0.62724024196051698</c:v>
                </c:pt>
                <c:pt idx="323">
                  <c:v>0.62044476760375167</c:v>
                </c:pt>
                <c:pt idx="324">
                  <c:v>0.55902136715866169</c:v>
                </c:pt>
                <c:pt idx="325">
                  <c:v>0.60763479153868127</c:v>
                </c:pt>
                <c:pt idx="326">
                  <c:v>0.61300027604466267</c:v>
                </c:pt>
                <c:pt idx="327">
                  <c:v>0.67055884836006729</c:v>
                </c:pt>
                <c:pt idx="328">
                  <c:v>0.73927776238616527</c:v>
                </c:pt>
                <c:pt idx="329">
                  <c:v>0.76562940688300496</c:v>
                </c:pt>
                <c:pt idx="330">
                  <c:v>0.79372735746185819</c:v>
                </c:pt>
                <c:pt idx="331">
                  <c:v>0.80196534035416711</c:v>
                </c:pt>
                <c:pt idx="332">
                  <c:v>0.85157323810023211</c:v>
                </c:pt>
                <c:pt idx="333">
                  <c:v>0.88741621983560348</c:v>
                </c:pt>
                <c:pt idx="334">
                  <c:v>0.85525283082219539</c:v>
                </c:pt>
                <c:pt idx="335">
                  <c:v>0.87279903874915932</c:v>
                </c:pt>
                <c:pt idx="336">
                  <c:v>0.91442836382521442</c:v>
                </c:pt>
                <c:pt idx="337">
                  <c:v>0.85496747300210929</c:v>
                </c:pt>
                <c:pt idx="338">
                  <c:v>0.84860759123541052</c:v>
                </c:pt>
                <c:pt idx="339">
                  <c:v>0.81080131766975838</c:v>
                </c:pt>
                <c:pt idx="340">
                  <c:v>0.79214846211527945</c:v>
                </c:pt>
                <c:pt idx="341">
                  <c:v>0.77850760044722733</c:v>
                </c:pt>
                <c:pt idx="342">
                  <c:v>0.75865723186774625</c:v>
                </c:pt>
                <c:pt idx="343">
                  <c:v>0.73824411143444491</c:v>
                </c:pt>
                <c:pt idx="344">
                  <c:v>0.75027147250008142</c:v>
                </c:pt>
                <c:pt idx="345">
                  <c:v>0.62349862995769567</c:v>
                </c:pt>
                <c:pt idx="346">
                  <c:v>0.66456348278237964</c:v>
                </c:pt>
                <c:pt idx="347">
                  <c:v>0.59032884111638828</c:v>
                </c:pt>
                <c:pt idx="348">
                  <c:v>0.56639593057102333</c:v>
                </c:pt>
                <c:pt idx="349">
                  <c:v>0.49449873807115652</c:v>
                </c:pt>
                <c:pt idx="350">
                  <c:v>0.50628256159151186</c:v>
                </c:pt>
                <c:pt idx="351">
                  <c:v>0.51398445935105008</c:v>
                </c:pt>
                <c:pt idx="352">
                  <c:v>0.46049350767428576</c:v>
                </c:pt>
                <c:pt idx="353">
                  <c:v>0.48584361894970751</c:v>
                </c:pt>
                <c:pt idx="354">
                  <c:v>0.44664036393616846</c:v>
                </c:pt>
                <c:pt idx="355">
                  <c:v>0.3937725561681662</c:v>
                </c:pt>
                <c:pt idx="356">
                  <c:v>0.42180952955283524</c:v>
                </c:pt>
                <c:pt idx="357">
                  <c:v>0.35808984284040046</c:v>
                </c:pt>
                <c:pt idx="358">
                  <c:v>0.37785580920368766</c:v>
                </c:pt>
                <c:pt idx="359">
                  <c:v>0.34715936836493744</c:v>
                </c:pt>
                <c:pt idx="360">
                  <c:v>0.3965278562986172</c:v>
                </c:pt>
                <c:pt idx="361">
                  <c:v>0.47176461231655908</c:v>
                </c:pt>
                <c:pt idx="362">
                  <c:v>0.46865654022763747</c:v>
                </c:pt>
                <c:pt idx="363">
                  <c:v>0.43900849644383722</c:v>
                </c:pt>
                <c:pt idx="364">
                  <c:v>0.44689627685697464</c:v>
                </c:pt>
                <c:pt idx="365">
                  <c:v>0.51310955566626526</c:v>
                </c:pt>
                <c:pt idx="366">
                  <c:v>0.45081370828270595</c:v>
                </c:pt>
                <c:pt idx="367">
                  <c:v>0.44059494326087156</c:v>
                </c:pt>
                <c:pt idx="368">
                  <c:v>0.49830799162454054</c:v>
                </c:pt>
                <c:pt idx="369">
                  <c:v>0.52109004410200255</c:v>
                </c:pt>
                <c:pt idx="370">
                  <c:v>0.54418617720120777</c:v>
                </c:pt>
                <c:pt idx="371">
                  <c:v>0.59230328244019859</c:v>
                </c:pt>
                <c:pt idx="372">
                  <c:v>0.56240229732819946</c:v>
                </c:pt>
                <c:pt idx="373">
                  <c:v>0.54775102319530755</c:v>
                </c:pt>
                <c:pt idx="374">
                  <c:v>0.60295072402511773</c:v>
                </c:pt>
                <c:pt idx="375">
                  <c:v>0.58273181731087886</c:v>
                </c:pt>
                <c:pt idx="376">
                  <c:v>0.49788554938439478</c:v>
                </c:pt>
                <c:pt idx="377">
                  <c:v>0.39235651791524773</c:v>
                </c:pt>
                <c:pt idx="378">
                  <c:v>0.32901522624781054</c:v>
                </c:pt>
                <c:pt idx="379">
                  <c:v>0.37042233043571038</c:v>
                </c:pt>
                <c:pt idx="380">
                  <c:v>0.43147201290533577</c:v>
                </c:pt>
                <c:pt idx="381">
                  <c:v>0.44472696086226193</c:v>
                </c:pt>
                <c:pt idx="382">
                  <c:v>0.47741900363142187</c:v>
                </c:pt>
                <c:pt idx="383">
                  <c:v>0.53174996285618525</c:v>
                </c:pt>
                <c:pt idx="384">
                  <c:v>0.57295783611219742</c:v>
                </c:pt>
                <c:pt idx="385">
                  <c:v>0.57467942094334568</c:v>
                </c:pt>
                <c:pt idx="386">
                  <c:v>0.55780077918148097</c:v>
                </c:pt>
                <c:pt idx="387">
                  <c:v>0.5600989083994421</c:v>
                </c:pt>
                <c:pt idx="388">
                  <c:v>0.57371004278612214</c:v>
                </c:pt>
                <c:pt idx="389">
                  <c:v>0.569121848442113</c:v>
                </c:pt>
                <c:pt idx="390">
                  <c:v>0.53081614086951356</c:v>
                </c:pt>
                <c:pt idx="391">
                  <c:v>0.4942226736434816</c:v>
                </c:pt>
                <c:pt idx="392">
                  <c:v>0.5490556471308321</c:v>
                </c:pt>
                <c:pt idx="393">
                  <c:v>0.49697146824832417</c:v>
                </c:pt>
                <c:pt idx="394">
                  <c:v>0.50357313047630736</c:v>
                </c:pt>
                <c:pt idx="395">
                  <c:v>0.46897082784774291</c:v>
                </c:pt>
                <c:pt idx="396">
                  <c:v>0.44923453326623952</c:v>
                </c:pt>
                <c:pt idx="397">
                  <c:v>0.47188363349850726</c:v>
                </c:pt>
                <c:pt idx="398">
                  <c:v>0.4748752764045383</c:v>
                </c:pt>
                <c:pt idx="399">
                  <c:v>0.49084672469197965</c:v>
                </c:pt>
                <c:pt idx="400">
                  <c:v>0.4671437224353836</c:v>
                </c:pt>
                <c:pt idx="401">
                  <c:v>0.46515375663966352</c:v>
                </c:pt>
                <c:pt idx="402">
                  <c:v>0.48944615641306943</c:v>
                </c:pt>
                <c:pt idx="403">
                  <c:v>0.47441513335750973</c:v>
                </c:pt>
                <c:pt idx="404">
                  <c:v>0.47930837852791131</c:v>
                </c:pt>
                <c:pt idx="405">
                  <c:v>0.5486046784431784</c:v>
                </c:pt>
                <c:pt idx="406">
                  <c:v>0.53704120706084146</c:v>
                </c:pt>
                <c:pt idx="407">
                  <c:v>0.52582697275087709</c:v>
                </c:pt>
                <c:pt idx="408">
                  <c:v>0.50924652314700825</c:v>
                </c:pt>
                <c:pt idx="409">
                  <c:v>0.60030219964796161</c:v>
                </c:pt>
                <c:pt idx="410">
                  <c:v>0.58582525776400707</c:v>
                </c:pt>
                <c:pt idx="411">
                  <c:v>0.5691937604092312</c:v>
                </c:pt>
                <c:pt idx="412">
                  <c:v>0.62420673095722989</c:v>
                </c:pt>
                <c:pt idx="413">
                  <c:v>0.59047071728920275</c:v>
                </c:pt>
                <c:pt idx="414">
                  <c:v>0.51608553328495854</c:v>
                </c:pt>
                <c:pt idx="415">
                  <c:v>0.53567539262206343</c:v>
                </c:pt>
                <c:pt idx="416">
                  <c:v>0.53304429697071809</c:v>
                </c:pt>
                <c:pt idx="417">
                  <c:v>0.61889931125786934</c:v>
                </c:pt>
                <c:pt idx="418">
                  <c:v>0.64665222973882752</c:v>
                </c:pt>
                <c:pt idx="419">
                  <c:v>0.60526430460759162</c:v>
                </c:pt>
                <c:pt idx="420">
                  <c:v>0.54839607410619595</c:v>
                </c:pt>
                <c:pt idx="421">
                  <c:v>0.49977284455893312</c:v>
                </c:pt>
                <c:pt idx="422">
                  <c:v>0.44996672036225038</c:v>
                </c:pt>
                <c:pt idx="423">
                  <c:v>0.417986700991964</c:v>
                </c:pt>
                <c:pt idx="424">
                  <c:v>0.42821630218190387</c:v>
                </c:pt>
                <c:pt idx="425">
                  <c:v>0.36857147688319891</c:v>
                </c:pt>
                <c:pt idx="426">
                  <c:v>0.37941292852552189</c:v>
                </c:pt>
                <c:pt idx="427">
                  <c:v>0.34022788522896752</c:v>
                </c:pt>
                <c:pt idx="428">
                  <c:v>0.25601972318620159</c:v>
                </c:pt>
                <c:pt idx="429">
                  <c:v>0.2728929741230941</c:v>
                </c:pt>
                <c:pt idx="430">
                  <c:v>0.29061557960670004</c:v>
                </c:pt>
                <c:pt idx="431">
                  <c:v>0.2663327854455062</c:v>
                </c:pt>
                <c:pt idx="432">
                  <c:v>0.27336483656609456</c:v>
                </c:pt>
                <c:pt idx="433">
                  <c:v>0.37301778817950892</c:v>
                </c:pt>
                <c:pt idx="434">
                  <c:v>0.35282988597192122</c:v>
                </c:pt>
                <c:pt idx="435">
                  <c:v>0.39480937132207372</c:v>
                </c:pt>
                <c:pt idx="436">
                  <c:v>0.47879771410612149</c:v>
                </c:pt>
                <c:pt idx="437">
                  <c:v>0.50958758534764215</c:v>
                </c:pt>
                <c:pt idx="438">
                  <c:v>0.59154813368320824</c:v>
                </c:pt>
                <c:pt idx="439">
                  <c:v>0.58351159212441717</c:v>
                </c:pt>
                <c:pt idx="440">
                  <c:v>0.54762474614772927</c:v>
                </c:pt>
                <c:pt idx="441">
                  <c:v>0.62372679409421972</c:v>
                </c:pt>
                <c:pt idx="442">
                  <c:v>0.58436730492954148</c:v>
                </c:pt>
                <c:pt idx="443">
                  <c:v>0.49150665337034605</c:v>
                </c:pt>
                <c:pt idx="444">
                  <c:v>0.49968807540181048</c:v>
                </c:pt>
                <c:pt idx="445">
                  <c:v>0.42847516816651088</c:v>
                </c:pt>
                <c:pt idx="446">
                  <c:v>0.42783389665096672</c:v>
                </c:pt>
                <c:pt idx="447">
                  <c:v>0.40303723989698281</c:v>
                </c:pt>
                <c:pt idx="448">
                  <c:v>0.42773684541781498</c:v>
                </c:pt>
                <c:pt idx="449">
                  <c:v>0.4277946795390648</c:v>
                </c:pt>
                <c:pt idx="450">
                  <c:v>0.46202032199213661</c:v>
                </c:pt>
                <c:pt idx="451">
                  <c:v>0.45896174126739031</c:v>
                </c:pt>
                <c:pt idx="452">
                  <c:v>0.42759166958870587</c:v>
                </c:pt>
                <c:pt idx="453">
                  <c:v>0.4726945128287845</c:v>
                </c:pt>
                <c:pt idx="454">
                  <c:v>0.45077347747893426</c:v>
                </c:pt>
                <c:pt idx="455">
                  <c:v>0.4980034742916768</c:v>
                </c:pt>
                <c:pt idx="456">
                  <c:v>0.42882520956764592</c:v>
                </c:pt>
                <c:pt idx="457">
                  <c:v>0.40226014710224911</c:v>
                </c:pt>
                <c:pt idx="458">
                  <c:v>0.35312508306146428</c:v>
                </c:pt>
                <c:pt idx="459">
                  <c:v>0.37305221117607545</c:v>
                </c:pt>
                <c:pt idx="460">
                  <c:v>0.38814157609904409</c:v>
                </c:pt>
                <c:pt idx="461">
                  <c:v>0.3680477009224179</c:v>
                </c:pt>
                <c:pt idx="462">
                  <c:v>0.30316631698527696</c:v>
                </c:pt>
                <c:pt idx="463">
                  <c:v>0.24562046777180346</c:v>
                </c:pt>
                <c:pt idx="464">
                  <c:v>0.28634381570998713</c:v>
                </c:pt>
                <c:pt idx="465">
                  <c:v>0.22835395225918553</c:v>
                </c:pt>
                <c:pt idx="466">
                  <c:v>0.26951907432441424</c:v>
                </c:pt>
                <c:pt idx="467">
                  <c:v>0.24430651836876982</c:v>
                </c:pt>
                <c:pt idx="468">
                  <c:v>0.21462290967247455</c:v>
                </c:pt>
                <c:pt idx="469">
                  <c:v>0.13650984857811244</c:v>
                </c:pt>
                <c:pt idx="470">
                  <c:v>0.19141855999446977</c:v>
                </c:pt>
                <c:pt idx="471">
                  <c:v>0.20623722385204668</c:v>
                </c:pt>
                <c:pt idx="472">
                  <c:v>0.10809605159742142</c:v>
                </c:pt>
                <c:pt idx="473">
                  <c:v>7.5023554611068688E-2</c:v>
                </c:pt>
                <c:pt idx="474">
                  <c:v>7.5982852468448492E-2</c:v>
                </c:pt>
                <c:pt idx="475">
                  <c:v>0.12143180939648679</c:v>
                </c:pt>
                <c:pt idx="476">
                  <c:v>0.13932870989283419</c:v>
                </c:pt>
                <c:pt idx="477">
                  <c:v>0.15020164333429764</c:v>
                </c:pt>
                <c:pt idx="478">
                  <c:v>0.12921918466652516</c:v>
                </c:pt>
                <c:pt idx="479">
                  <c:v>0.18576081003951783</c:v>
                </c:pt>
                <c:pt idx="480">
                  <c:v>0.23033658514575572</c:v>
                </c:pt>
                <c:pt idx="481">
                  <c:v>0.26570111894236437</c:v>
                </c:pt>
                <c:pt idx="482">
                  <c:v>0.30049110206392271</c:v>
                </c:pt>
                <c:pt idx="483">
                  <c:v>0.34738360475598173</c:v>
                </c:pt>
                <c:pt idx="484">
                  <c:v>0.34445274748303234</c:v>
                </c:pt>
                <c:pt idx="485">
                  <c:v>0.35286689736546828</c:v>
                </c:pt>
                <c:pt idx="486">
                  <c:v>0.35863812593528421</c:v>
                </c:pt>
                <c:pt idx="487">
                  <c:v>0.33953284622663227</c:v>
                </c:pt>
                <c:pt idx="488">
                  <c:v>0.46028047505022629</c:v>
                </c:pt>
                <c:pt idx="489">
                  <c:v>0.44995614594442301</c:v>
                </c:pt>
                <c:pt idx="490">
                  <c:v>0.38352284724026808</c:v>
                </c:pt>
                <c:pt idx="491">
                  <c:v>0.37723542375716268</c:v>
                </c:pt>
                <c:pt idx="492">
                  <c:v>0.4436305121712214</c:v>
                </c:pt>
                <c:pt idx="493">
                  <c:v>0.39419301572960541</c:v>
                </c:pt>
                <c:pt idx="494">
                  <c:v>0.41283453804663006</c:v>
                </c:pt>
                <c:pt idx="495">
                  <c:v>0.37676883742004952</c:v>
                </c:pt>
                <c:pt idx="496">
                  <c:v>0.3525234033562048</c:v>
                </c:pt>
                <c:pt idx="497">
                  <c:v>0.40715963872642913</c:v>
                </c:pt>
                <c:pt idx="498">
                  <c:v>0.39002927774240326</c:v>
                </c:pt>
                <c:pt idx="499">
                  <c:v>0.34976806559605045</c:v>
                </c:pt>
                <c:pt idx="500">
                  <c:v>0.38822720170234004</c:v>
                </c:pt>
                <c:pt idx="501">
                  <c:v>0.35867740396743053</c:v>
                </c:pt>
                <c:pt idx="502">
                  <c:v>0.39501856983851802</c:v>
                </c:pt>
                <c:pt idx="503">
                  <c:v>0.43061978296124925</c:v>
                </c:pt>
                <c:pt idx="504">
                  <c:v>0.42961881909576038</c:v>
                </c:pt>
                <c:pt idx="505">
                  <c:v>0.44491638241582998</c:v>
                </c:pt>
                <c:pt idx="506">
                  <c:v>0.43012967117570433</c:v>
                </c:pt>
                <c:pt idx="507">
                  <c:v>0.42558200832320381</c:v>
                </c:pt>
                <c:pt idx="508">
                  <c:v>0.33074022526877345</c:v>
                </c:pt>
                <c:pt idx="509">
                  <c:v>0.30487267192299172</c:v>
                </c:pt>
                <c:pt idx="510">
                  <c:v>0.28472571880568176</c:v>
                </c:pt>
                <c:pt idx="511">
                  <c:v>0.30612186597999314</c:v>
                </c:pt>
                <c:pt idx="512">
                  <c:v>0.27904042196532952</c:v>
                </c:pt>
                <c:pt idx="513">
                  <c:v>0.29080108971334484</c:v>
                </c:pt>
                <c:pt idx="514">
                  <c:v>0.28751446822779902</c:v>
                </c:pt>
                <c:pt idx="515">
                  <c:v>0.1685050380255193</c:v>
                </c:pt>
                <c:pt idx="516">
                  <c:v>0.22223841994292104</c:v>
                </c:pt>
                <c:pt idx="517">
                  <c:v>0.21819757785997029</c:v>
                </c:pt>
                <c:pt idx="518">
                  <c:v>0.2520687865542639</c:v>
                </c:pt>
                <c:pt idx="519">
                  <c:v>0.19569311011185508</c:v>
                </c:pt>
                <c:pt idx="520">
                  <c:v>0.14342531582875395</c:v>
                </c:pt>
                <c:pt idx="521">
                  <c:v>0.13057735467982989</c:v>
                </c:pt>
                <c:pt idx="522">
                  <c:v>0.16058851961649845</c:v>
                </c:pt>
                <c:pt idx="523">
                  <c:v>0.14588031600455609</c:v>
                </c:pt>
                <c:pt idx="524">
                  <c:v>5.7908069934708095E-2</c:v>
                </c:pt>
                <c:pt idx="525">
                  <c:v>2.5084633863661221E-2</c:v>
                </c:pt>
                <c:pt idx="526">
                  <c:v>8.8517404095757479E-2</c:v>
                </c:pt>
                <c:pt idx="527">
                  <c:v>8.8363965728755156E-2</c:v>
                </c:pt>
                <c:pt idx="528">
                  <c:v>0.10649733765561065</c:v>
                </c:pt>
                <c:pt idx="529">
                  <c:v>0.24741836482506763</c:v>
                </c:pt>
                <c:pt idx="530">
                  <c:v>0.23930415219892054</c:v>
                </c:pt>
                <c:pt idx="531">
                  <c:v>0.24760422014411909</c:v>
                </c:pt>
                <c:pt idx="532">
                  <c:v>0.35909004864476857</c:v>
                </c:pt>
                <c:pt idx="533">
                  <c:v>0.45612655561819415</c:v>
                </c:pt>
                <c:pt idx="534">
                  <c:v>0.53872266358278265</c:v>
                </c:pt>
                <c:pt idx="535">
                  <c:v>0.40414454915416331</c:v>
                </c:pt>
                <c:pt idx="536">
                  <c:v>0.34406335612190619</c:v>
                </c:pt>
                <c:pt idx="537">
                  <c:v>0.28155589286593741</c:v>
                </c:pt>
                <c:pt idx="538">
                  <c:v>0.35220550265176653</c:v>
                </c:pt>
                <c:pt idx="539">
                  <c:v>0.31112174478922117</c:v>
                </c:pt>
                <c:pt idx="540">
                  <c:v>0.26696233472992992</c:v>
                </c:pt>
                <c:pt idx="541">
                  <c:v>0.31929745144600119</c:v>
                </c:pt>
                <c:pt idx="542">
                  <c:v>0.29635294355807096</c:v>
                </c:pt>
                <c:pt idx="543">
                  <c:v>0.28649572073701401</c:v>
                </c:pt>
                <c:pt idx="544">
                  <c:v>0.27342381779654534</c:v>
                </c:pt>
                <c:pt idx="545">
                  <c:v>0.2871555122943299</c:v>
                </c:pt>
                <c:pt idx="546">
                  <c:v>0.33690856073237296</c:v>
                </c:pt>
                <c:pt idx="547">
                  <c:v>0.36980863723161317</c:v>
                </c:pt>
                <c:pt idx="548">
                  <c:v>0.32907701744533013</c:v>
                </c:pt>
                <c:pt idx="549">
                  <c:v>0.35594102983860076</c:v>
                </c:pt>
                <c:pt idx="550">
                  <c:v>0.36889141229490097</c:v>
                </c:pt>
                <c:pt idx="551">
                  <c:v>0.38007585908910646</c:v>
                </c:pt>
                <c:pt idx="552">
                  <c:v>0.3500976934352078</c:v>
                </c:pt>
                <c:pt idx="553">
                  <c:v>0.28034180494467509</c:v>
                </c:pt>
                <c:pt idx="554">
                  <c:v>0.24736201625670939</c:v>
                </c:pt>
                <c:pt idx="555">
                  <c:v>0.23540677557806644</c:v>
                </c:pt>
                <c:pt idx="556">
                  <c:v>0.23529423415471884</c:v>
                </c:pt>
                <c:pt idx="557">
                  <c:v>0.20849119705888763</c:v>
                </c:pt>
                <c:pt idx="558">
                  <c:v>0.26175485618816685</c:v>
                </c:pt>
                <c:pt idx="559">
                  <c:v>0.24807046166504443</c:v>
                </c:pt>
                <c:pt idx="560">
                  <c:v>0.20811250603991938</c:v>
                </c:pt>
                <c:pt idx="561">
                  <c:v>0.21109403676527294</c:v>
                </c:pt>
                <c:pt idx="562">
                  <c:v>0.17084386167914145</c:v>
                </c:pt>
                <c:pt idx="563">
                  <c:v>0.1611446802985248</c:v>
                </c:pt>
                <c:pt idx="564">
                  <c:v>0.14667132973131403</c:v>
                </c:pt>
                <c:pt idx="565">
                  <c:v>0.11803951473727259</c:v>
                </c:pt>
                <c:pt idx="566">
                  <c:v>0.13255527847105353</c:v>
                </c:pt>
                <c:pt idx="567">
                  <c:v>0.15152072841577136</c:v>
                </c:pt>
                <c:pt idx="568">
                  <c:v>0.24031031412721449</c:v>
                </c:pt>
                <c:pt idx="569">
                  <c:v>0.2564468304368972</c:v>
                </c:pt>
                <c:pt idx="570">
                  <c:v>0.24832222257208891</c:v>
                </c:pt>
                <c:pt idx="571">
                  <c:v>0.27982395198080479</c:v>
                </c:pt>
                <c:pt idx="572">
                  <c:v>0.32055294879051699</c:v>
                </c:pt>
                <c:pt idx="573">
                  <c:v>0.27561174976805725</c:v>
                </c:pt>
                <c:pt idx="574">
                  <c:v>0.19955943155022937</c:v>
                </c:pt>
                <c:pt idx="575">
                  <c:v>0.30276869492100689</c:v>
                </c:pt>
                <c:pt idx="576">
                  <c:v>0.30383745321360922</c:v>
                </c:pt>
                <c:pt idx="577">
                  <c:v>0.34668769788002929</c:v>
                </c:pt>
                <c:pt idx="578">
                  <c:v>0.31627034134635013</c:v>
                </c:pt>
                <c:pt idx="579">
                  <c:v>0.39830412080204791</c:v>
                </c:pt>
                <c:pt idx="580">
                  <c:v>0.44796154086877293</c:v>
                </c:pt>
                <c:pt idx="581">
                  <c:v>0.45651322928826121</c:v>
                </c:pt>
                <c:pt idx="582">
                  <c:v>0.52214029124970551</c:v>
                </c:pt>
                <c:pt idx="583">
                  <c:v>0.60465823696450594</c:v>
                </c:pt>
                <c:pt idx="584">
                  <c:v>0.7456732874390084</c:v>
                </c:pt>
                <c:pt idx="585">
                  <c:v>0.85509723069825383</c:v>
                </c:pt>
                <c:pt idx="586">
                  <c:v>0.58254320424648998</c:v>
                </c:pt>
                <c:pt idx="587">
                  <c:v>0.68413619508057044</c:v>
                </c:pt>
                <c:pt idx="588">
                  <c:v>0.71497509351896915</c:v>
                </c:pt>
                <c:pt idx="589">
                  <c:v>0.64097636778240297</c:v>
                </c:pt>
                <c:pt idx="590">
                  <c:v>0.53118676017952482</c:v>
                </c:pt>
                <c:pt idx="591">
                  <c:v>0.43222277964417999</c:v>
                </c:pt>
                <c:pt idx="592">
                  <c:v>0.50572907736038863</c:v>
                </c:pt>
                <c:pt idx="593">
                  <c:v>0.52238873164063904</c:v>
                </c:pt>
                <c:pt idx="594">
                  <c:v>0.50196339376290489</c:v>
                </c:pt>
                <c:pt idx="595">
                  <c:v>0.62295939113559706</c:v>
                </c:pt>
                <c:pt idx="596">
                  <c:v>0.62535196822881667</c:v>
                </c:pt>
                <c:pt idx="597">
                  <c:v>0.6824027105836441</c:v>
                </c:pt>
                <c:pt idx="598">
                  <c:v>0.60609406432093138</c:v>
                </c:pt>
                <c:pt idx="599">
                  <c:v>0.68283605336046782</c:v>
                </c:pt>
                <c:pt idx="600">
                  <c:v>0.65884165279566265</c:v>
                </c:pt>
                <c:pt idx="601">
                  <c:v>0.50590624079754232</c:v>
                </c:pt>
                <c:pt idx="602">
                  <c:v>0.51001113913238227</c:v>
                </c:pt>
                <c:pt idx="603">
                  <c:v>0.52668439920569066</c:v>
                </c:pt>
                <c:pt idx="604">
                  <c:v>0.49583145561615316</c:v>
                </c:pt>
                <c:pt idx="605">
                  <c:v>0.53192028887563736</c:v>
                </c:pt>
                <c:pt idx="606">
                  <c:v>0.48103788266767022</c:v>
                </c:pt>
                <c:pt idx="607">
                  <c:v>0.46411458395732041</c:v>
                </c:pt>
                <c:pt idx="608">
                  <c:v>0.39400225029718294</c:v>
                </c:pt>
                <c:pt idx="609">
                  <c:v>0.33717870418074192</c:v>
                </c:pt>
                <c:pt idx="610">
                  <c:v>0.42066562668169682</c:v>
                </c:pt>
                <c:pt idx="611">
                  <c:v>0.47594294480439747</c:v>
                </c:pt>
                <c:pt idx="612">
                  <c:v>0.39639121268770539</c:v>
                </c:pt>
                <c:pt idx="613">
                  <c:v>0.44001220699650379</c:v>
                </c:pt>
                <c:pt idx="614">
                  <c:v>0.41299303746404536</c:v>
                </c:pt>
                <c:pt idx="615">
                  <c:v>0.41676933985341869</c:v>
                </c:pt>
                <c:pt idx="616">
                  <c:v>0.46543208297995387</c:v>
                </c:pt>
                <c:pt idx="617">
                  <c:v>0.45787831042402338</c:v>
                </c:pt>
                <c:pt idx="618">
                  <c:v>0.38995831039535256</c:v>
                </c:pt>
                <c:pt idx="619">
                  <c:v>0.41138138359526044</c:v>
                </c:pt>
                <c:pt idx="620">
                  <c:v>0.5562292848873549</c:v>
                </c:pt>
                <c:pt idx="621">
                  <c:v>0.58569618184897076</c:v>
                </c:pt>
                <c:pt idx="622">
                  <c:v>0.7745848736838743</c:v>
                </c:pt>
                <c:pt idx="623">
                  <c:v>0.78381099741837224</c:v>
                </c:pt>
                <c:pt idx="624">
                  <c:v>0.81118104265151358</c:v>
                </c:pt>
                <c:pt idx="625">
                  <c:v>0.91718219251595512</c:v>
                </c:pt>
                <c:pt idx="626">
                  <c:v>0.98571849239390441</c:v>
                </c:pt>
                <c:pt idx="627">
                  <c:v>0.98786682213360444</c:v>
                </c:pt>
                <c:pt idx="628">
                  <c:v>0.9926147403124006</c:v>
                </c:pt>
                <c:pt idx="629">
                  <c:v>0.96180703009312274</c:v>
                </c:pt>
                <c:pt idx="630">
                  <c:v>1.0273452312315197</c:v>
                </c:pt>
                <c:pt idx="631">
                  <c:v>0.90136330512032581</c:v>
                </c:pt>
                <c:pt idx="632">
                  <c:v>0.88465853450486498</c:v>
                </c:pt>
                <c:pt idx="633">
                  <c:v>0.92326802319397672</c:v>
                </c:pt>
                <c:pt idx="634">
                  <c:v>1.0264465787286015</c:v>
                </c:pt>
                <c:pt idx="635">
                  <c:v>1.0269089826833468</c:v>
                </c:pt>
                <c:pt idx="636">
                  <c:v>0.99578627344719051</c:v>
                </c:pt>
                <c:pt idx="637">
                  <c:v>0.94722275517465349</c:v>
                </c:pt>
                <c:pt idx="638">
                  <c:v>0.94312725896585281</c:v>
                </c:pt>
                <c:pt idx="639">
                  <c:v>0.88472612281388296</c:v>
                </c:pt>
                <c:pt idx="640">
                  <c:v>0.88215599577753268</c:v>
                </c:pt>
                <c:pt idx="641">
                  <c:v>0.81369111662423865</c:v>
                </c:pt>
                <c:pt idx="642">
                  <c:v>0.78331913773408357</c:v>
                </c:pt>
                <c:pt idx="643">
                  <c:v>0.78448796006886234</c:v>
                </c:pt>
                <c:pt idx="644">
                  <c:v>0.8525250087619296</c:v>
                </c:pt>
                <c:pt idx="645">
                  <c:v>0.86252147548373292</c:v>
                </c:pt>
                <c:pt idx="646">
                  <c:v>1.0102789862054364</c:v>
                </c:pt>
                <c:pt idx="647">
                  <c:v>0.92914000272350727</c:v>
                </c:pt>
                <c:pt idx="648">
                  <c:v>0.93907310334115546</c:v>
                </c:pt>
                <c:pt idx="649">
                  <c:v>0.98244749411550214</c:v>
                </c:pt>
                <c:pt idx="650">
                  <c:v>1.0350750110337654</c:v>
                </c:pt>
                <c:pt idx="651">
                  <c:v>1.1632299889410276</c:v>
                </c:pt>
                <c:pt idx="652">
                  <c:v>1.0311487783156053</c:v>
                </c:pt>
                <c:pt idx="653">
                  <c:v>1.038040646321587</c:v>
                </c:pt>
                <c:pt idx="654">
                  <c:v>1.0336699605716988</c:v>
                </c:pt>
                <c:pt idx="655">
                  <c:v>0.95489471628118672</c:v>
                </c:pt>
                <c:pt idx="656">
                  <c:v>0.97508123357904375</c:v>
                </c:pt>
                <c:pt idx="657">
                  <c:v>0.91597675214571872</c:v>
                </c:pt>
                <c:pt idx="658">
                  <c:v>0.96956426992515277</c:v>
                </c:pt>
                <c:pt idx="659">
                  <c:v>0.93972623616729978</c:v>
                </c:pt>
                <c:pt idx="660">
                  <c:v>1.0388899983425652</c:v>
                </c:pt>
                <c:pt idx="661">
                  <c:v>1.1025332782083921</c:v>
                </c:pt>
                <c:pt idx="662">
                  <c:v>1.2177271453870233</c:v>
                </c:pt>
                <c:pt idx="663">
                  <c:v>1.2444743062118935</c:v>
                </c:pt>
                <c:pt idx="664">
                  <c:v>1.2828174250933784</c:v>
                </c:pt>
                <c:pt idx="665">
                  <c:v>1.3098737020037681</c:v>
                </c:pt>
                <c:pt idx="666">
                  <c:v>1.3620459690402447</c:v>
                </c:pt>
                <c:pt idx="667">
                  <c:v>1.3197835983041681</c:v>
                </c:pt>
                <c:pt idx="668">
                  <c:v>1.5542732238820873</c:v>
                </c:pt>
                <c:pt idx="669">
                  <c:v>1.4732102572782257</c:v>
                </c:pt>
                <c:pt idx="670">
                  <c:v>1.4363685424178216</c:v>
                </c:pt>
                <c:pt idx="671">
                  <c:v>1.3652925302679746</c:v>
                </c:pt>
                <c:pt idx="672">
                  <c:v>1.379828675517536</c:v>
                </c:pt>
                <c:pt idx="673">
                  <c:v>1.5974353148320044</c:v>
                </c:pt>
                <c:pt idx="674">
                  <c:v>1.7408202620725826</c:v>
                </c:pt>
                <c:pt idx="675">
                  <c:v>1.7888574062158011</c:v>
                </c:pt>
                <c:pt idx="676">
                  <c:v>1.6435250794744976</c:v>
                </c:pt>
                <c:pt idx="677">
                  <c:v>1.6926313093353635</c:v>
                </c:pt>
                <c:pt idx="678">
                  <c:v>1.8281429926651422</c:v>
                </c:pt>
                <c:pt idx="679">
                  <c:v>1.8941711410492328</c:v>
                </c:pt>
                <c:pt idx="680">
                  <c:v>1.7067022083613717</c:v>
                </c:pt>
                <c:pt idx="681">
                  <c:v>1.6025883899989828</c:v>
                </c:pt>
                <c:pt idx="682">
                  <c:v>1.1071501315476291</c:v>
                </c:pt>
                <c:pt idx="683">
                  <c:v>0.95629497947588793</c:v>
                </c:pt>
                <c:pt idx="684">
                  <c:v>1.0146548293405875</c:v>
                </c:pt>
                <c:pt idx="685">
                  <c:v>1.0447114539128286</c:v>
                </c:pt>
                <c:pt idx="686">
                  <c:v>1.062751122447859</c:v>
                </c:pt>
                <c:pt idx="687">
                  <c:v>0.97739209217886369</c:v>
                </c:pt>
                <c:pt idx="688">
                  <c:v>0.87878099187214342</c:v>
                </c:pt>
                <c:pt idx="689">
                  <c:v>0.90408361430906781</c:v>
                </c:pt>
                <c:pt idx="690">
                  <c:v>0.92413567263526097</c:v>
                </c:pt>
                <c:pt idx="691">
                  <c:v>0.96657082042496301</c:v>
                </c:pt>
                <c:pt idx="692">
                  <c:v>0.90254302469590364</c:v>
                </c:pt>
                <c:pt idx="693">
                  <c:v>0.92586722518232145</c:v>
                </c:pt>
                <c:pt idx="694">
                  <c:v>0.98174034976990265</c:v>
                </c:pt>
                <c:pt idx="695">
                  <c:v>0.92342481328103698</c:v>
                </c:pt>
                <c:pt idx="696">
                  <c:v>0.94526019781726101</c:v>
                </c:pt>
                <c:pt idx="697">
                  <c:v>1.0325555828934454</c:v>
                </c:pt>
                <c:pt idx="698">
                  <c:v>1.0465245361355593</c:v>
                </c:pt>
                <c:pt idx="699">
                  <c:v>1.0606523955458806</c:v>
                </c:pt>
                <c:pt idx="700">
                  <c:v>1.1311364761151665</c:v>
                </c:pt>
                <c:pt idx="701">
                  <c:v>1.3003571740619133</c:v>
                </c:pt>
                <c:pt idx="702">
                  <c:v>1.2835563770350205</c:v>
                </c:pt>
                <c:pt idx="703">
                  <c:v>1.4087941882298698</c:v>
                </c:pt>
                <c:pt idx="704">
                  <c:v>1.2548547664980703</c:v>
                </c:pt>
                <c:pt idx="705">
                  <c:v>1.2372170885211138</c:v>
                </c:pt>
                <c:pt idx="706">
                  <c:v>1.1886543401946148</c:v>
                </c:pt>
                <c:pt idx="707">
                  <c:v>1.2206679088085353</c:v>
                </c:pt>
                <c:pt idx="708">
                  <c:v>1.2062258528689735</c:v>
                </c:pt>
                <c:pt idx="709">
                  <c:v>0.99824859487198103</c:v>
                </c:pt>
                <c:pt idx="710">
                  <c:v>1.0138827499305654</c:v>
                </c:pt>
                <c:pt idx="711">
                  <c:v>1.0317511099589809</c:v>
                </c:pt>
                <c:pt idx="712">
                  <c:v>0.97533665277946269</c:v>
                </c:pt>
                <c:pt idx="713">
                  <c:v>1.0032786228533257</c:v>
                </c:pt>
                <c:pt idx="714">
                  <c:v>0.9800875501952151</c:v>
                </c:pt>
                <c:pt idx="715">
                  <c:v>0.99541938821441089</c:v>
                </c:pt>
                <c:pt idx="716">
                  <c:v>0.87837306557383665</c:v>
                </c:pt>
                <c:pt idx="717">
                  <c:v>0.85708529081657958</c:v>
                </c:pt>
                <c:pt idx="718">
                  <c:v>0.80334782444159747</c:v>
                </c:pt>
                <c:pt idx="719">
                  <c:v>0.79909966617855788</c:v>
                </c:pt>
                <c:pt idx="720">
                  <c:v>0.77115589323330735</c:v>
                </c:pt>
                <c:pt idx="721">
                  <c:v>0.81294045985981733</c:v>
                </c:pt>
                <c:pt idx="722">
                  <c:v>0.79400612397291392</c:v>
                </c:pt>
                <c:pt idx="723">
                  <c:v>0.73993624352957643</c:v>
                </c:pt>
                <c:pt idx="724">
                  <c:v>0.75666890462001546</c:v>
                </c:pt>
                <c:pt idx="725">
                  <c:v>0.76513041038346263</c:v>
                </c:pt>
                <c:pt idx="726">
                  <c:v>0.67943518751154897</c:v>
                </c:pt>
                <c:pt idx="727">
                  <c:v>0.78374745637136933</c:v>
                </c:pt>
                <c:pt idx="728">
                  <c:v>0.73128883953888812</c:v>
                </c:pt>
                <c:pt idx="729">
                  <c:v>0.8275176613241928</c:v>
                </c:pt>
                <c:pt idx="730">
                  <c:v>0.77898171399132332</c:v>
                </c:pt>
                <c:pt idx="731">
                  <c:v>0.71241290531045176</c:v>
                </c:pt>
                <c:pt idx="732">
                  <c:v>0.87630503687992545</c:v>
                </c:pt>
                <c:pt idx="733">
                  <c:v>0.69638017441607492</c:v>
                </c:pt>
                <c:pt idx="734">
                  <c:v>0.6675649392626628</c:v>
                </c:pt>
                <c:pt idx="735">
                  <c:v>0.61683465496347312</c:v>
                </c:pt>
                <c:pt idx="736">
                  <c:v>0.67693994825538706</c:v>
                </c:pt>
                <c:pt idx="737">
                  <c:v>0.69050395539381837</c:v>
                </c:pt>
                <c:pt idx="738">
                  <c:v>0.62999944762709026</c:v>
                </c:pt>
                <c:pt idx="739">
                  <c:v>0.63442425709322436</c:v>
                </c:pt>
                <c:pt idx="740">
                  <c:v>0.590944837481302</c:v>
                </c:pt>
                <c:pt idx="741">
                  <c:v>0.64539748213559545</c:v>
                </c:pt>
                <c:pt idx="742">
                  <c:v>0.85427346618916733</c:v>
                </c:pt>
                <c:pt idx="743">
                  <c:v>0.97709793895851993</c:v>
                </c:pt>
                <c:pt idx="744">
                  <c:v>0.9089989990360221</c:v>
                </c:pt>
                <c:pt idx="745">
                  <c:v>0.86847740161543063</c:v>
                </c:pt>
                <c:pt idx="746">
                  <c:v>0.84136493301672699</c:v>
                </c:pt>
                <c:pt idx="747">
                  <c:v>0.90987033899600078</c:v>
                </c:pt>
                <c:pt idx="748">
                  <c:v>0.87975564321574784</c:v>
                </c:pt>
                <c:pt idx="749">
                  <c:v>0.90308472131644901</c:v>
                </c:pt>
                <c:pt idx="750">
                  <c:v>0.85714034136103168</c:v>
                </c:pt>
                <c:pt idx="751">
                  <c:v>0.86075208015596982</c:v>
                </c:pt>
                <c:pt idx="752">
                  <c:v>0.96031763482707544</c:v>
                </c:pt>
                <c:pt idx="753">
                  <c:v>0.89247438223014441</c:v>
                </c:pt>
                <c:pt idx="754">
                  <c:v>0.87484336493810289</c:v>
                </c:pt>
                <c:pt idx="755">
                  <c:v>0.88189607654196833</c:v>
                </c:pt>
                <c:pt idx="756">
                  <c:v>0.8790456672861453</c:v>
                </c:pt>
                <c:pt idx="757">
                  <c:v>0.83804449026608441</c:v>
                </c:pt>
                <c:pt idx="758">
                  <c:v>0.8200271512019055</c:v>
                </c:pt>
                <c:pt idx="759">
                  <c:v>0.72611325970934204</c:v>
                </c:pt>
                <c:pt idx="760">
                  <c:v>0.66558452161180925</c:v>
                </c:pt>
                <c:pt idx="761">
                  <c:v>0.62849073103902042</c:v>
                </c:pt>
                <c:pt idx="762">
                  <c:v>0.58753322962006105</c:v>
                </c:pt>
                <c:pt idx="763">
                  <c:v>0.53217591439332601</c:v>
                </c:pt>
                <c:pt idx="764">
                  <c:v>0.56846503792087444</c:v>
                </c:pt>
                <c:pt idx="765">
                  <c:v>0.53502823043440517</c:v>
                </c:pt>
                <c:pt idx="766">
                  <c:v>0.56122919615936517</c:v>
                </c:pt>
                <c:pt idx="767">
                  <c:v>0.49935835702277709</c:v>
                </c:pt>
                <c:pt idx="768">
                  <c:v>0.49364746780538971</c:v>
                </c:pt>
                <c:pt idx="769">
                  <c:v>0.59884074962297906</c:v>
                </c:pt>
                <c:pt idx="770">
                  <c:v>0.638104741471055</c:v>
                </c:pt>
                <c:pt idx="771">
                  <c:v>0.64491297667172098</c:v>
                </c:pt>
                <c:pt idx="772">
                  <c:v>0.71436395675057285</c:v>
                </c:pt>
                <c:pt idx="773">
                  <c:v>0.66586857028945956</c:v>
                </c:pt>
                <c:pt idx="774">
                  <c:v>0.69099470976631627</c:v>
                </c:pt>
                <c:pt idx="775">
                  <c:v>0.71493326639999544</c:v>
                </c:pt>
                <c:pt idx="776">
                  <c:v>0.82934000776630246</c:v>
                </c:pt>
                <c:pt idx="777">
                  <c:v>0.92941293717769091</c:v>
                </c:pt>
                <c:pt idx="778">
                  <c:v>0.9263660824951736</c:v>
                </c:pt>
                <c:pt idx="779">
                  <c:v>0.90021856493343355</c:v>
                </c:pt>
                <c:pt idx="780">
                  <c:v>0.88571726423492625</c:v>
                </c:pt>
                <c:pt idx="781">
                  <c:v>0.86791909066150774</c:v>
                </c:pt>
                <c:pt idx="782">
                  <c:v>0.78788479795475541</c:v>
                </c:pt>
                <c:pt idx="783">
                  <c:v>0.76251186270594151</c:v>
                </c:pt>
                <c:pt idx="784">
                  <c:v>0.76384971732127505</c:v>
                </c:pt>
                <c:pt idx="785">
                  <c:v>0.73973391654515797</c:v>
                </c:pt>
                <c:pt idx="786">
                  <c:v>0.80307990692592512</c:v>
                </c:pt>
                <c:pt idx="787">
                  <c:v>0.70068958145868243</c:v>
                </c:pt>
                <c:pt idx="788">
                  <c:v>0.68138571027251515</c:v>
                </c:pt>
                <c:pt idx="789">
                  <c:v>0.75109810636664087</c:v>
                </c:pt>
                <c:pt idx="790">
                  <c:v>0.76910684013979913</c:v>
                </c:pt>
                <c:pt idx="791">
                  <c:v>0.89601423203007835</c:v>
                </c:pt>
                <c:pt idx="792">
                  <c:v>0.73042130047455434</c:v>
                </c:pt>
                <c:pt idx="793">
                  <c:v>0.83179035988639449</c:v>
                </c:pt>
                <c:pt idx="794">
                  <c:v>0.8247682402451828</c:v>
                </c:pt>
                <c:pt idx="795">
                  <c:v>0.7981604408251517</c:v>
                </c:pt>
                <c:pt idx="796">
                  <c:v>0.83374176297546976</c:v>
                </c:pt>
                <c:pt idx="797">
                  <c:v>0.88415508711226387</c:v>
                </c:pt>
                <c:pt idx="798">
                  <c:v>0.94620201594718489</c:v>
                </c:pt>
                <c:pt idx="799">
                  <c:v>0.99155399647089215</c:v>
                </c:pt>
                <c:pt idx="800">
                  <c:v>0.92894921323593271</c:v>
                </c:pt>
                <c:pt idx="801">
                  <c:v>0.97474609380813293</c:v>
                </c:pt>
                <c:pt idx="802">
                  <c:v>0.95721018239154865</c:v>
                </c:pt>
                <c:pt idx="803">
                  <c:v>0.97771559672320985</c:v>
                </c:pt>
                <c:pt idx="804">
                  <c:v>0.9803404420871189</c:v>
                </c:pt>
                <c:pt idx="805">
                  <c:v>0.97648386238106011</c:v>
                </c:pt>
                <c:pt idx="806">
                  <c:v>1.0227727929280994</c:v>
                </c:pt>
                <c:pt idx="807">
                  <c:v>1.0573834488850609</c:v>
                </c:pt>
                <c:pt idx="808">
                  <c:v>1.0978306973296981</c:v>
                </c:pt>
                <c:pt idx="809">
                  <c:v>1.0499349898827388</c:v>
                </c:pt>
                <c:pt idx="810">
                  <c:v>1.0858838505838224</c:v>
                </c:pt>
                <c:pt idx="811">
                  <c:v>1.079365783005966</c:v>
                </c:pt>
                <c:pt idx="812">
                  <c:v>0.86251420721317706</c:v>
                </c:pt>
                <c:pt idx="813">
                  <c:v>0.96332084218218506</c:v>
                </c:pt>
                <c:pt idx="814">
                  <c:v>1.0356666238420709</c:v>
                </c:pt>
                <c:pt idx="815">
                  <c:v>1.1217520456116574</c:v>
                </c:pt>
                <c:pt idx="816">
                  <c:v>1.1795916756486307</c:v>
                </c:pt>
                <c:pt idx="817">
                  <c:v>1.1825272877081572</c:v>
                </c:pt>
                <c:pt idx="818">
                  <c:v>1.1768507610257291</c:v>
                </c:pt>
                <c:pt idx="819">
                  <c:v>1.3212447667400617</c:v>
                </c:pt>
                <c:pt idx="820">
                  <c:v>1.3688149179789328</c:v>
                </c:pt>
                <c:pt idx="821">
                  <c:v>1.2988289062344416</c:v>
                </c:pt>
                <c:pt idx="822">
                  <c:v>1.4166111713823009</c:v>
                </c:pt>
                <c:pt idx="823">
                  <c:v>1.3097085333388176</c:v>
                </c:pt>
                <c:pt idx="824">
                  <c:v>1.2466911921020705</c:v>
                </c:pt>
                <c:pt idx="825">
                  <c:v>1.2660860373184555</c:v>
                </c:pt>
                <c:pt idx="826">
                  <c:v>1.3222677288240514</c:v>
                </c:pt>
                <c:pt idx="827">
                  <c:v>1.4092129257699177</c:v>
                </c:pt>
                <c:pt idx="828">
                  <c:v>1.4625177431937977</c:v>
                </c:pt>
                <c:pt idx="829">
                  <c:v>1.3298308758954951</c:v>
                </c:pt>
                <c:pt idx="830">
                  <c:v>1.2373748977453545</c:v>
                </c:pt>
                <c:pt idx="831">
                  <c:v>1.3396216960698055</c:v>
                </c:pt>
                <c:pt idx="832">
                  <c:v>1.2408991389778605</c:v>
                </c:pt>
                <c:pt idx="833">
                  <c:v>1.1353009087693082</c:v>
                </c:pt>
                <c:pt idx="834">
                  <c:v>1.1464932272287136</c:v>
                </c:pt>
                <c:pt idx="835">
                  <c:v>1.0921966174604969</c:v>
                </c:pt>
                <c:pt idx="836">
                  <c:v>1.1706295293589863</c:v>
                </c:pt>
                <c:pt idx="837">
                  <c:v>1.0529664536135614</c:v>
                </c:pt>
                <c:pt idx="838">
                  <c:v>1.0487443928227274</c:v>
                </c:pt>
                <c:pt idx="839">
                  <c:v>0.90459608078880938</c:v>
                </c:pt>
                <c:pt idx="840">
                  <c:v>0.89732971500404868</c:v>
                </c:pt>
                <c:pt idx="841">
                  <c:v>0.90578523908863184</c:v>
                </c:pt>
                <c:pt idx="842">
                  <c:v>0.80944993729154269</c:v>
                </c:pt>
                <c:pt idx="843">
                  <c:v>0.74433456440378976</c:v>
                </c:pt>
                <c:pt idx="844">
                  <c:v>0.80536913431294788</c:v>
                </c:pt>
                <c:pt idx="845">
                  <c:v>0.7867464460113649</c:v>
                </c:pt>
                <c:pt idx="846">
                  <c:v>0.75310251410966589</c:v>
                </c:pt>
                <c:pt idx="847">
                  <c:v>0.80617332429574695</c:v>
                </c:pt>
                <c:pt idx="848">
                  <c:v>0.72372138653257889</c:v>
                </c:pt>
                <c:pt idx="849">
                  <c:v>0.59393903175000706</c:v>
                </c:pt>
                <c:pt idx="850">
                  <c:v>0.58582159141174772</c:v>
                </c:pt>
                <c:pt idx="851">
                  <c:v>0.5675143748018725</c:v>
                </c:pt>
                <c:pt idx="852">
                  <c:v>0.59454463831765292</c:v>
                </c:pt>
                <c:pt idx="853">
                  <c:v>0.52420400613428875</c:v>
                </c:pt>
                <c:pt idx="854">
                  <c:v>0.50593967999083689</c:v>
                </c:pt>
                <c:pt idx="855">
                  <c:v>0.57126105475369693</c:v>
                </c:pt>
                <c:pt idx="856">
                  <c:v>0.46785170118937147</c:v>
                </c:pt>
                <c:pt idx="857">
                  <c:v>0.41230565377244299</c:v>
                </c:pt>
                <c:pt idx="858">
                  <c:v>0.32052554914038067</c:v>
                </c:pt>
                <c:pt idx="859">
                  <c:v>0.20297269021691511</c:v>
                </c:pt>
                <c:pt idx="860">
                  <c:v>0.26312774651851978</c:v>
                </c:pt>
                <c:pt idx="861">
                  <c:v>0.15056564458413413</c:v>
                </c:pt>
                <c:pt idx="862">
                  <c:v>0.22743860455256182</c:v>
                </c:pt>
                <c:pt idx="863">
                  <c:v>0.22841685957468494</c:v>
                </c:pt>
                <c:pt idx="864">
                  <c:v>0.18162885711334309</c:v>
                </c:pt>
                <c:pt idx="865">
                  <c:v>0.1430170322027684</c:v>
                </c:pt>
                <c:pt idx="866">
                  <c:v>9.5209121255338314E-2</c:v>
                </c:pt>
                <c:pt idx="867">
                  <c:v>6.7392800523499607E-2</c:v>
                </c:pt>
                <c:pt idx="868">
                  <c:v>0.11129117255819909</c:v>
                </c:pt>
                <c:pt idx="869">
                  <c:v>0.16731871680968635</c:v>
                </c:pt>
                <c:pt idx="870">
                  <c:v>0.14317870376157171</c:v>
                </c:pt>
                <c:pt idx="871">
                  <c:v>0.14679597236188946</c:v>
                </c:pt>
                <c:pt idx="872">
                  <c:v>0.25416847033211853</c:v>
                </c:pt>
                <c:pt idx="873">
                  <c:v>0.19967826785695997</c:v>
                </c:pt>
                <c:pt idx="874">
                  <c:v>0.17463851889855531</c:v>
                </c:pt>
                <c:pt idx="875">
                  <c:v>0.1430583680682922</c:v>
                </c:pt>
                <c:pt idx="876">
                  <c:v>0.14279468213654711</c:v>
                </c:pt>
                <c:pt idx="877">
                  <c:v>0.12698444695162792</c:v>
                </c:pt>
                <c:pt idx="878">
                  <c:v>0.17623874735495249</c:v>
                </c:pt>
                <c:pt idx="879">
                  <c:v>0.13902032476221704</c:v>
                </c:pt>
                <c:pt idx="880">
                  <c:v>8.6926954382222865E-2</c:v>
                </c:pt>
                <c:pt idx="881">
                  <c:v>0.11613287732013156</c:v>
                </c:pt>
                <c:pt idx="882">
                  <c:v>9.3509487113892842E-2</c:v>
                </c:pt>
                <c:pt idx="883">
                  <c:v>9.6126120679927318E-2</c:v>
                </c:pt>
                <c:pt idx="884">
                  <c:v>0.10996056087339889</c:v>
                </c:pt>
                <c:pt idx="885">
                  <c:v>0.13191885727258068</c:v>
                </c:pt>
                <c:pt idx="886">
                  <c:v>0.10364178595942253</c:v>
                </c:pt>
                <c:pt idx="887">
                  <c:v>0.11164763823575274</c:v>
                </c:pt>
                <c:pt idx="888">
                  <c:v>0.10054649702999763</c:v>
                </c:pt>
                <c:pt idx="889">
                  <c:v>0.12182662495658825</c:v>
                </c:pt>
                <c:pt idx="890">
                  <c:v>0.14040847098870435</c:v>
                </c:pt>
                <c:pt idx="891">
                  <c:v>5.5974854876809976E-2</c:v>
                </c:pt>
                <c:pt idx="892">
                  <c:v>7.2218859113282186E-2</c:v>
                </c:pt>
                <c:pt idx="893">
                  <c:v>0.10844657724556672</c:v>
                </c:pt>
                <c:pt idx="894">
                  <c:v>8.6900828083753323E-2</c:v>
                </c:pt>
                <c:pt idx="895">
                  <c:v>0.11214952231339304</c:v>
                </c:pt>
                <c:pt idx="896">
                  <c:v>6.772287821044376E-2</c:v>
                </c:pt>
                <c:pt idx="897">
                  <c:v>9.820982441833892E-2</c:v>
                </c:pt>
                <c:pt idx="898">
                  <c:v>8.3805770915768685E-2</c:v>
                </c:pt>
                <c:pt idx="899">
                  <c:v>0.15764750452388787</c:v>
                </c:pt>
                <c:pt idx="900">
                  <c:v>0.14754968188045936</c:v>
                </c:pt>
                <c:pt idx="901">
                  <c:v>0.13549951313707553</c:v>
                </c:pt>
                <c:pt idx="902">
                  <c:v>0.19701277125385408</c:v>
                </c:pt>
                <c:pt idx="903">
                  <c:v>0.24689002755326173</c:v>
                </c:pt>
                <c:pt idx="904">
                  <c:v>0.20579516082329286</c:v>
                </c:pt>
                <c:pt idx="905">
                  <c:v>0.18034566397340113</c:v>
                </c:pt>
                <c:pt idx="906">
                  <c:v>0.19669703837608155</c:v>
                </c:pt>
                <c:pt idx="907">
                  <c:v>0.2023406120561333</c:v>
                </c:pt>
                <c:pt idx="908">
                  <c:v>0.26884999638035034</c:v>
                </c:pt>
                <c:pt idx="909">
                  <c:v>0.3439521966293928</c:v>
                </c:pt>
                <c:pt idx="910">
                  <c:v>0.34787822461944429</c:v>
                </c:pt>
                <c:pt idx="911">
                  <c:v>0.31641585173868858</c:v>
                </c:pt>
                <c:pt idx="912">
                  <c:v>0.32135818736404431</c:v>
                </c:pt>
                <c:pt idx="913">
                  <c:v>0.34214339364600721</c:v>
                </c:pt>
                <c:pt idx="914">
                  <c:v>0.34531078977081053</c:v>
                </c:pt>
                <c:pt idx="915">
                  <c:v>0.33838618394016717</c:v>
                </c:pt>
                <c:pt idx="916">
                  <c:v>0.41440651524919248</c:v>
                </c:pt>
                <c:pt idx="917">
                  <c:v>0.43781215443144417</c:v>
                </c:pt>
                <c:pt idx="918">
                  <c:v>0.47726407492941036</c:v>
                </c:pt>
                <c:pt idx="919">
                  <c:v>0.51447215242551181</c:v>
                </c:pt>
                <c:pt idx="920">
                  <c:v>0.52313293864106192</c:v>
                </c:pt>
                <c:pt idx="921">
                  <c:v>0.64933197259720576</c:v>
                </c:pt>
                <c:pt idx="922">
                  <c:v>0.57997101257404959</c:v>
                </c:pt>
                <c:pt idx="923">
                  <c:v>0.52373259206781952</c:v>
                </c:pt>
                <c:pt idx="924">
                  <c:v>0.55786965989407222</c:v>
                </c:pt>
                <c:pt idx="925">
                  <c:v>0.54802002138330752</c:v>
                </c:pt>
                <c:pt idx="926">
                  <c:v>0.53517771952528626</c:v>
                </c:pt>
                <c:pt idx="927">
                  <c:v>0.52722669956698343</c:v>
                </c:pt>
                <c:pt idx="928">
                  <c:v>0.47999764518947652</c:v>
                </c:pt>
                <c:pt idx="929">
                  <c:v>0.42588227521148259</c:v>
                </c:pt>
                <c:pt idx="930">
                  <c:v>0.34957516631466357</c:v>
                </c:pt>
                <c:pt idx="931">
                  <c:v>0.3491492291855216</c:v>
                </c:pt>
                <c:pt idx="932">
                  <c:v>0.3521353166381278</c:v>
                </c:pt>
                <c:pt idx="933">
                  <c:v>0.27685778479630097</c:v>
                </c:pt>
                <c:pt idx="934">
                  <c:v>0.12359583225301951</c:v>
                </c:pt>
                <c:pt idx="935">
                  <c:v>8.9426447845374124E-2</c:v>
                </c:pt>
                <c:pt idx="936">
                  <c:v>6.5197061079216079E-2</c:v>
                </c:pt>
                <c:pt idx="937">
                  <c:v>-8.594829897769718E-3</c:v>
                </c:pt>
                <c:pt idx="938">
                  <c:v>-8.7309128635826738E-2</c:v>
                </c:pt>
                <c:pt idx="939">
                  <c:v>-2.762937986465086E-2</c:v>
                </c:pt>
                <c:pt idx="940">
                  <c:v>4.5589438163290863E-2</c:v>
                </c:pt>
                <c:pt idx="941">
                  <c:v>6.8481168076741872E-2</c:v>
                </c:pt>
                <c:pt idx="942">
                  <c:v>5.2166909840257514E-2</c:v>
                </c:pt>
                <c:pt idx="943">
                  <c:v>0.12087237273494789</c:v>
                </c:pt>
                <c:pt idx="944">
                  <c:v>0.13783868642969233</c:v>
                </c:pt>
                <c:pt idx="945">
                  <c:v>0.15862192266095687</c:v>
                </c:pt>
                <c:pt idx="946">
                  <c:v>0.13380639753076595</c:v>
                </c:pt>
                <c:pt idx="947">
                  <c:v>0.16067485143762905</c:v>
                </c:pt>
                <c:pt idx="948">
                  <c:v>0.13669963288474363</c:v>
                </c:pt>
                <c:pt idx="949">
                  <c:v>0.13640571870746721</c:v>
                </c:pt>
                <c:pt idx="950">
                  <c:v>0.15130233444278107</c:v>
                </c:pt>
                <c:pt idx="951">
                  <c:v>0.20356338684945685</c:v>
                </c:pt>
                <c:pt idx="952">
                  <c:v>0.2252630628669523</c:v>
                </c:pt>
                <c:pt idx="953">
                  <c:v>0.14731074720769732</c:v>
                </c:pt>
                <c:pt idx="954">
                  <c:v>0.11433741037633482</c:v>
                </c:pt>
                <c:pt idx="955">
                  <c:v>0.14919824391783476</c:v>
                </c:pt>
                <c:pt idx="956">
                  <c:v>0.12286797281980011</c:v>
                </c:pt>
                <c:pt idx="957">
                  <c:v>0.18529789907681082</c:v>
                </c:pt>
                <c:pt idx="958">
                  <c:v>0.23076584094091168</c:v>
                </c:pt>
                <c:pt idx="959">
                  <c:v>0.19684769537649704</c:v>
                </c:pt>
                <c:pt idx="960">
                  <c:v>0.23337080043430292</c:v>
                </c:pt>
                <c:pt idx="961">
                  <c:v>0.23612213832141649</c:v>
                </c:pt>
                <c:pt idx="962">
                  <c:v>0.25771930393618536</c:v>
                </c:pt>
                <c:pt idx="963">
                  <c:v>0.25124015066471816</c:v>
                </c:pt>
                <c:pt idx="964">
                  <c:v>0.27135555489726748</c:v>
                </c:pt>
                <c:pt idx="965">
                  <c:v>0.29441266545986711</c:v>
                </c:pt>
                <c:pt idx="966">
                  <c:v>0.27922434832747101</c:v>
                </c:pt>
                <c:pt idx="967">
                  <c:v>0.26297239210450885</c:v>
                </c:pt>
                <c:pt idx="968">
                  <c:v>0.20863196205025014</c:v>
                </c:pt>
                <c:pt idx="969">
                  <c:v>0.13690131330937638</c:v>
                </c:pt>
                <c:pt idx="970">
                  <c:v>0.1862316748830366</c:v>
                </c:pt>
                <c:pt idx="971">
                  <c:v>0.16889524762380925</c:v>
                </c:pt>
                <c:pt idx="972">
                  <c:v>0.17167170184746983</c:v>
                </c:pt>
                <c:pt idx="973">
                  <c:v>0.19368434149751734</c:v>
                </c:pt>
                <c:pt idx="974">
                  <c:v>0.22819361152579765</c:v>
                </c:pt>
                <c:pt idx="975">
                  <c:v>0.23946161144749856</c:v>
                </c:pt>
                <c:pt idx="976">
                  <c:v>0.20684635469677315</c:v>
                </c:pt>
                <c:pt idx="977">
                  <c:v>0.14797787462939849</c:v>
                </c:pt>
                <c:pt idx="978">
                  <c:v>0.18677722133762176</c:v>
                </c:pt>
                <c:pt idx="979">
                  <c:v>0.21445175918267645</c:v>
                </c:pt>
                <c:pt idx="980">
                  <c:v>0.21172935683720118</c:v>
                </c:pt>
                <c:pt idx="981">
                  <c:v>0.20101797374571762</c:v>
                </c:pt>
                <c:pt idx="982">
                  <c:v>0.17760782378966478</c:v>
                </c:pt>
                <c:pt idx="983">
                  <c:v>0.19359775959609582</c:v>
                </c:pt>
                <c:pt idx="984">
                  <c:v>0.20130521979441074</c:v>
                </c:pt>
                <c:pt idx="985">
                  <c:v>0.26799992238787707</c:v>
                </c:pt>
                <c:pt idx="986">
                  <c:v>0.29468658531685676</c:v>
                </c:pt>
                <c:pt idx="987">
                  <c:v>0.31598755095176023</c:v>
                </c:pt>
                <c:pt idx="988">
                  <c:v>0.3114462357648502</c:v>
                </c:pt>
                <c:pt idx="989">
                  <c:v>0.31542911314453748</c:v>
                </c:pt>
                <c:pt idx="990">
                  <c:v>0.36232852699645512</c:v>
                </c:pt>
                <c:pt idx="991">
                  <c:v>0.40887306703207971</c:v>
                </c:pt>
                <c:pt idx="992">
                  <c:v>0.36274963164591734</c:v>
                </c:pt>
                <c:pt idx="993">
                  <c:v>0.46851994040873168</c:v>
                </c:pt>
                <c:pt idx="994">
                  <c:v>0.67062807860149332</c:v>
                </c:pt>
                <c:pt idx="995">
                  <c:v>0.74710633432844631</c:v>
                </c:pt>
                <c:pt idx="996">
                  <c:v>0.74286458035128922</c:v>
                </c:pt>
                <c:pt idx="997">
                  <c:v>0.81975003255460011</c:v>
                </c:pt>
                <c:pt idx="998">
                  <c:v>1.0061684532586748</c:v>
                </c:pt>
                <c:pt idx="999">
                  <c:v>0.89698581694902657</c:v>
                </c:pt>
                <c:pt idx="1000">
                  <c:v>0.81673671759681832</c:v>
                </c:pt>
                <c:pt idx="1001">
                  <c:v>0.79830303256871615</c:v>
                </c:pt>
                <c:pt idx="1002">
                  <c:v>0.82274812566749422</c:v>
                </c:pt>
                <c:pt idx="1003">
                  <c:v>0.72221639411230742</c:v>
                </c:pt>
                <c:pt idx="1004">
                  <c:v>0.72467757794664966</c:v>
                </c:pt>
                <c:pt idx="1005">
                  <c:v>0.66456482760543456</c:v>
                </c:pt>
                <c:pt idx="1006">
                  <c:v>0.71191962019868238</c:v>
                </c:pt>
                <c:pt idx="1007">
                  <c:v>0.67240709726528025</c:v>
                </c:pt>
                <c:pt idx="1008">
                  <c:v>0.66261959590352615</c:v>
                </c:pt>
                <c:pt idx="1009">
                  <c:v>0.67181613576658461</c:v>
                </c:pt>
                <c:pt idx="1010">
                  <c:v>0.68517036970376455</c:v>
                </c:pt>
                <c:pt idx="1011">
                  <c:v>0.62120129130681501</c:v>
                </c:pt>
                <c:pt idx="1012">
                  <c:v>0.60832581511791961</c:v>
                </c:pt>
                <c:pt idx="1013">
                  <c:v>0.69188879102944689</c:v>
                </c:pt>
                <c:pt idx="1014">
                  <c:v>0.71364501853339135</c:v>
                </c:pt>
                <c:pt idx="1015">
                  <c:v>0.65844402082133024</c:v>
                </c:pt>
                <c:pt idx="1016">
                  <c:v>0.63506105685660041</c:v>
                </c:pt>
                <c:pt idx="1017">
                  <c:v>0.53222004658405098</c:v>
                </c:pt>
                <c:pt idx="1018">
                  <c:v>0.56684017695861844</c:v>
                </c:pt>
                <c:pt idx="1019">
                  <c:v>0.57215634112082325</c:v>
                </c:pt>
                <c:pt idx="1020">
                  <c:v>0.50611605773081703</c:v>
                </c:pt>
                <c:pt idx="1021">
                  <c:v>0.45107403765997978</c:v>
                </c:pt>
                <c:pt idx="1022">
                  <c:v>0.42692060012801991</c:v>
                </c:pt>
                <c:pt idx="1023">
                  <c:v>0.48748606194410837</c:v>
                </c:pt>
                <c:pt idx="1024">
                  <c:v>0.45551432890954868</c:v>
                </c:pt>
                <c:pt idx="1025">
                  <c:v>0.46940623603401788</c:v>
                </c:pt>
                <c:pt idx="1026">
                  <c:v>0.49699623656455194</c:v>
                </c:pt>
                <c:pt idx="1027">
                  <c:v>0.53665593526296851</c:v>
                </c:pt>
                <c:pt idx="1028">
                  <c:v>0.57199787130613977</c:v>
                </c:pt>
                <c:pt idx="1029">
                  <c:v>0.64259504522184363</c:v>
                </c:pt>
                <c:pt idx="1030">
                  <c:v>0.5209069317060504</c:v>
                </c:pt>
                <c:pt idx="1031">
                  <c:v>0.54308131108017199</c:v>
                </c:pt>
                <c:pt idx="1032">
                  <c:v>0.5483691942418587</c:v>
                </c:pt>
                <c:pt idx="1033">
                  <c:v>0.52715750928449601</c:v>
                </c:pt>
                <c:pt idx="1034">
                  <c:v>0.52914963726164022</c:v>
                </c:pt>
                <c:pt idx="1035">
                  <c:v>0.50563789835635498</c:v>
                </c:pt>
                <c:pt idx="1036">
                  <c:v>0.51730520657689327</c:v>
                </c:pt>
                <c:pt idx="1037">
                  <c:v>0.58548174439852452</c:v>
                </c:pt>
                <c:pt idx="1038">
                  <c:v>0.55178118880120408</c:v>
                </c:pt>
                <c:pt idx="1039">
                  <c:v>0.55560052411771044</c:v>
                </c:pt>
                <c:pt idx="1040">
                  <c:v>0.54125472441585654</c:v>
                </c:pt>
                <c:pt idx="1041">
                  <c:v>0.53178150648072764</c:v>
                </c:pt>
                <c:pt idx="1042">
                  <c:v>0.57107924637102969</c:v>
                </c:pt>
                <c:pt idx="1043">
                  <c:v>0.58905616677923733</c:v>
                </c:pt>
                <c:pt idx="1044">
                  <c:v>0.59257462808843764</c:v>
                </c:pt>
                <c:pt idx="1045">
                  <c:v>0.59220577178307976</c:v>
                </c:pt>
                <c:pt idx="1046">
                  <c:v>0.5375975831522406</c:v>
                </c:pt>
                <c:pt idx="1047">
                  <c:v>0.49384555573346223</c:v>
                </c:pt>
                <c:pt idx="1048">
                  <c:v>0.47149867729145711</c:v>
                </c:pt>
                <c:pt idx="1049">
                  <c:v>0.48694837883561304</c:v>
                </c:pt>
                <c:pt idx="1050">
                  <c:v>0.51257295031584449</c:v>
                </c:pt>
                <c:pt idx="1051">
                  <c:v>0.4974473433921891</c:v>
                </c:pt>
                <c:pt idx="1052">
                  <c:v>0.56305196867814855</c:v>
                </c:pt>
                <c:pt idx="1053">
                  <c:v>0.52758973116889885</c:v>
                </c:pt>
                <c:pt idx="1054">
                  <c:v>0.42348357257250213</c:v>
                </c:pt>
                <c:pt idx="1055">
                  <c:v>0.4186880009179148</c:v>
                </c:pt>
                <c:pt idx="1056">
                  <c:v>0.33822371830347087</c:v>
                </c:pt>
                <c:pt idx="1057">
                  <c:v>0.428059710782136</c:v>
                </c:pt>
                <c:pt idx="1058">
                  <c:v>0.41388215485150726</c:v>
                </c:pt>
                <c:pt idx="1059">
                  <c:v>0.43693022540678284</c:v>
                </c:pt>
                <c:pt idx="1060">
                  <c:v>0.4566360767088149</c:v>
                </c:pt>
                <c:pt idx="1061">
                  <c:v>0.39409606094716354</c:v>
                </c:pt>
                <c:pt idx="1062">
                  <c:v>0.43947280111429254</c:v>
                </c:pt>
                <c:pt idx="1063">
                  <c:v>0.46701997591684741</c:v>
                </c:pt>
                <c:pt idx="1064">
                  <c:v>0.42754704023274503</c:v>
                </c:pt>
                <c:pt idx="1065">
                  <c:v>0.46296360468924336</c:v>
                </c:pt>
                <c:pt idx="1066">
                  <c:v>0.45664660207368812</c:v>
                </c:pt>
                <c:pt idx="1067">
                  <c:v>0.46023718495025578</c:v>
                </c:pt>
                <c:pt idx="1068">
                  <c:v>0.4930773104493793</c:v>
                </c:pt>
                <c:pt idx="1069">
                  <c:v>0.51392682374442211</c:v>
                </c:pt>
                <c:pt idx="1070">
                  <c:v>0.41000858793187311</c:v>
                </c:pt>
                <c:pt idx="1071">
                  <c:v>0.33077318368183417</c:v>
                </c:pt>
                <c:pt idx="1072">
                  <c:v>0</c:v>
                </c:pt>
                <c:pt idx="1073">
                  <c:v>0</c:v>
                </c:pt>
                <c:pt idx="1074">
                  <c:v>0</c:v>
                </c:pt>
                <c:pt idx="1075">
                  <c:v>0</c:v>
                </c:pt>
                <c:pt idx="1076">
                  <c:v>0</c:v>
                </c:pt>
                <c:pt idx="1077">
                  <c:v>0</c:v>
                </c:pt>
                <c:pt idx="1078">
                  <c:v>0</c:v>
                </c:pt>
                <c:pt idx="1079">
                  <c:v>0</c:v>
                </c:pt>
                <c:pt idx="1080">
                  <c:v>0</c:v>
                </c:pt>
                <c:pt idx="1081">
                  <c:v>0</c:v>
                </c:pt>
                <c:pt idx="1082">
                  <c:v>0</c:v>
                </c:pt>
                <c:pt idx="1083">
                  <c:v>0</c:v>
                </c:pt>
                <c:pt idx="1084">
                  <c:v>0</c:v>
                </c:pt>
                <c:pt idx="1085">
                  <c:v>0</c:v>
                </c:pt>
                <c:pt idx="1086">
                  <c:v>0</c:v>
                </c:pt>
                <c:pt idx="1087">
                  <c:v>0</c:v>
                </c:pt>
                <c:pt idx="1088">
                  <c:v>0</c:v>
                </c:pt>
                <c:pt idx="1089">
                  <c:v>0</c:v>
                </c:pt>
                <c:pt idx="1090">
                  <c:v>0</c:v>
                </c:pt>
                <c:pt idx="1091">
                  <c:v>0</c:v>
                </c:pt>
                <c:pt idx="1092">
                  <c:v>0</c:v>
                </c:pt>
                <c:pt idx="1093">
                  <c:v>0</c:v>
                </c:pt>
                <c:pt idx="1094">
                  <c:v>0</c:v>
                </c:pt>
                <c:pt idx="1095">
                  <c:v>0</c:v>
                </c:pt>
              </c:numCache>
            </c:numRef>
          </c:val>
          <c:smooth val="0"/>
        </c:ser>
        <c:dLbls>
          <c:showLegendKey val="0"/>
          <c:showVal val="0"/>
          <c:showCatName val="0"/>
          <c:showSerName val="0"/>
          <c:showPercent val="0"/>
          <c:showBubbleSize val="0"/>
        </c:dLbls>
        <c:marker val="1"/>
        <c:smooth val="0"/>
        <c:axId val="554094976"/>
        <c:axId val="554096512"/>
      </c:lineChart>
      <c:dateAx>
        <c:axId val="554094976"/>
        <c:scaling>
          <c:orientation val="minMax"/>
        </c:scaling>
        <c:delete val="0"/>
        <c:axPos val="b"/>
        <c:numFmt formatCode="yyyy" sourceLinked="0"/>
        <c:majorTickMark val="none"/>
        <c:minorTickMark val="none"/>
        <c:tickLblPos val="low"/>
        <c:spPr>
          <a:ln w="25400">
            <a:solidFill>
              <a:srgbClr val="000000"/>
            </a:solidFill>
            <a:prstDash val="solid"/>
          </a:ln>
        </c:spPr>
        <c:txPr>
          <a:bodyPr rot="0" vert="horz"/>
          <a:lstStyle/>
          <a:p>
            <a:pPr>
              <a:defRPr/>
            </a:pPr>
            <a:endParaRPr lang="en-US"/>
          </a:p>
        </c:txPr>
        <c:crossAx val="554096512"/>
        <c:crossesAt val="0"/>
        <c:auto val="1"/>
        <c:lblOffset val="100"/>
        <c:baseTimeUnit val="months"/>
        <c:majorUnit val="10"/>
        <c:majorTimeUnit val="years"/>
      </c:dateAx>
      <c:valAx>
        <c:axId val="554096512"/>
        <c:scaling>
          <c:orientation val="minMax"/>
          <c:max val="2"/>
        </c:scaling>
        <c:delete val="0"/>
        <c:axPos val="l"/>
        <c:numFmt formatCode="0%" sourceLinked="0"/>
        <c:majorTickMark val="none"/>
        <c:minorTickMark val="none"/>
        <c:tickLblPos val="nextTo"/>
        <c:spPr>
          <a:ln w="25400">
            <a:noFill/>
          </a:ln>
        </c:spPr>
        <c:crossAx val="554094976"/>
        <c:crosses val="autoZero"/>
        <c:crossBetween val="midCat"/>
      </c:valAx>
      <c:spPr>
        <a:noFill/>
        <a:ln w="25400">
          <a:noFill/>
        </a:ln>
      </c:spPr>
    </c:plotArea>
    <c:plotVisOnly val="1"/>
    <c:dispBlanksAs val="gap"/>
    <c:showDLblsOverMax val="0"/>
  </c:chart>
  <c:spPr>
    <a:solidFill>
      <a:srgbClr val="FFFFFF"/>
    </a:solidFill>
    <a:ln w="9525">
      <a:noFill/>
    </a:ln>
    <a:effectLst/>
  </c:spPr>
  <c:txPr>
    <a:bodyPr/>
    <a:lstStyle/>
    <a:p>
      <a:pPr>
        <a:defRPr sz="1200"/>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8.4162700590847003E-2"/>
          <c:y val="7.4998655850050763E-2"/>
          <c:w val="0.87923516941429281"/>
          <c:h val="0.85174517191677845"/>
        </c:manualLayout>
      </c:layout>
      <c:lineChart>
        <c:grouping val="standard"/>
        <c:varyColors val="0"/>
        <c:ser>
          <c:idx val="0"/>
          <c:order val="0"/>
          <c:marker>
            <c:symbol val="none"/>
          </c:marker>
          <c:dPt>
            <c:idx val="5"/>
            <c:bubble3D val="0"/>
          </c:dPt>
          <c:dPt>
            <c:idx val="139"/>
            <c:bubble3D val="0"/>
            <c:spPr>
              <a:ln>
                <a:noFill/>
              </a:ln>
            </c:spPr>
          </c:dPt>
          <c:dPt>
            <c:idx val="192"/>
            <c:bubble3D val="0"/>
            <c:spPr>
              <a:ln>
                <a:noFill/>
              </a:ln>
            </c:spPr>
          </c:dPt>
          <c:dPt>
            <c:idx val="241"/>
            <c:bubble3D val="0"/>
            <c:spPr>
              <a:ln>
                <a:noFill/>
              </a:ln>
            </c:spPr>
          </c:dPt>
          <c:dPt>
            <c:idx val="286"/>
            <c:bubble3D val="0"/>
          </c:dPt>
          <c:dPt>
            <c:idx val="338"/>
            <c:bubble3D val="0"/>
          </c:dPt>
          <c:dPt>
            <c:idx val="500"/>
            <c:bubble3D val="0"/>
          </c:dPt>
          <c:dPt>
            <c:idx val="656"/>
            <c:bubble3D val="0"/>
          </c:dPt>
          <c:dPt>
            <c:idx val="675"/>
            <c:bubble3D val="0"/>
          </c:dPt>
          <c:dPt>
            <c:idx val="752"/>
            <c:bubble3D val="0"/>
          </c:dPt>
          <c:cat>
            <c:numRef>
              <c:f>'Dynamic DCA'!$K$4:$AGM$4</c:f>
              <c:numCache>
                <c:formatCode>m/d/yyyy</c:formatCode>
                <c:ptCount val="861"/>
                <c:pt idx="0">
                  <c:v>16833</c:v>
                </c:pt>
                <c:pt idx="1">
                  <c:v>16861</c:v>
                </c:pt>
                <c:pt idx="2">
                  <c:v>16892</c:v>
                </c:pt>
                <c:pt idx="3">
                  <c:v>16922</c:v>
                </c:pt>
                <c:pt idx="4">
                  <c:v>16953</c:v>
                </c:pt>
                <c:pt idx="5">
                  <c:v>16983</c:v>
                </c:pt>
                <c:pt idx="6">
                  <c:v>17014</c:v>
                </c:pt>
                <c:pt idx="7">
                  <c:v>17045</c:v>
                </c:pt>
                <c:pt idx="8">
                  <c:v>17075</c:v>
                </c:pt>
                <c:pt idx="9">
                  <c:v>17106</c:v>
                </c:pt>
                <c:pt idx="10">
                  <c:v>17136</c:v>
                </c:pt>
                <c:pt idx="11">
                  <c:v>17167</c:v>
                </c:pt>
                <c:pt idx="12">
                  <c:v>17198</c:v>
                </c:pt>
                <c:pt idx="13">
                  <c:v>17226</c:v>
                </c:pt>
                <c:pt idx="14">
                  <c:v>17257</c:v>
                </c:pt>
                <c:pt idx="15">
                  <c:v>17287</c:v>
                </c:pt>
                <c:pt idx="16">
                  <c:v>17318</c:v>
                </c:pt>
                <c:pt idx="17">
                  <c:v>17348</c:v>
                </c:pt>
                <c:pt idx="18">
                  <c:v>17379</c:v>
                </c:pt>
                <c:pt idx="19">
                  <c:v>17410</c:v>
                </c:pt>
                <c:pt idx="20">
                  <c:v>17440</c:v>
                </c:pt>
                <c:pt idx="21">
                  <c:v>17471</c:v>
                </c:pt>
                <c:pt idx="22">
                  <c:v>17501</c:v>
                </c:pt>
                <c:pt idx="23">
                  <c:v>17532</c:v>
                </c:pt>
                <c:pt idx="24">
                  <c:v>17563</c:v>
                </c:pt>
                <c:pt idx="25">
                  <c:v>17592</c:v>
                </c:pt>
                <c:pt idx="26">
                  <c:v>17623</c:v>
                </c:pt>
                <c:pt idx="27">
                  <c:v>17653</c:v>
                </c:pt>
                <c:pt idx="28">
                  <c:v>17684</c:v>
                </c:pt>
                <c:pt idx="29">
                  <c:v>17714</c:v>
                </c:pt>
                <c:pt idx="30">
                  <c:v>17745</c:v>
                </c:pt>
                <c:pt idx="31">
                  <c:v>17776</c:v>
                </c:pt>
                <c:pt idx="32">
                  <c:v>17806</c:v>
                </c:pt>
                <c:pt idx="33">
                  <c:v>17837</c:v>
                </c:pt>
                <c:pt idx="34">
                  <c:v>17867</c:v>
                </c:pt>
                <c:pt idx="35">
                  <c:v>17898</c:v>
                </c:pt>
                <c:pt idx="36">
                  <c:v>17929</c:v>
                </c:pt>
                <c:pt idx="37">
                  <c:v>17957</c:v>
                </c:pt>
                <c:pt idx="38">
                  <c:v>17988</c:v>
                </c:pt>
                <c:pt idx="39">
                  <c:v>18018</c:v>
                </c:pt>
                <c:pt idx="40">
                  <c:v>18049</c:v>
                </c:pt>
                <c:pt idx="41">
                  <c:v>18079</c:v>
                </c:pt>
                <c:pt idx="42">
                  <c:v>18110</c:v>
                </c:pt>
                <c:pt idx="43">
                  <c:v>18141</c:v>
                </c:pt>
                <c:pt idx="44">
                  <c:v>18171</c:v>
                </c:pt>
                <c:pt idx="45">
                  <c:v>18202</c:v>
                </c:pt>
                <c:pt idx="46">
                  <c:v>18232</c:v>
                </c:pt>
                <c:pt idx="47">
                  <c:v>18263</c:v>
                </c:pt>
                <c:pt idx="48">
                  <c:v>18294</c:v>
                </c:pt>
                <c:pt idx="49">
                  <c:v>18322</c:v>
                </c:pt>
                <c:pt idx="50">
                  <c:v>18353</c:v>
                </c:pt>
                <c:pt idx="51">
                  <c:v>18383</c:v>
                </c:pt>
                <c:pt idx="52">
                  <c:v>18414</c:v>
                </c:pt>
                <c:pt idx="53">
                  <c:v>18444</c:v>
                </c:pt>
                <c:pt idx="54">
                  <c:v>18475</c:v>
                </c:pt>
                <c:pt idx="55">
                  <c:v>18506</c:v>
                </c:pt>
                <c:pt idx="56">
                  <c:v>18536</c:v>
                </c:pt>
                <c:pt idx="57">
                  <c:v>18567</c:v>
                </c:pt>
                <c:pt idx="58">
                  <c:v>18597</c:v>
                </c:pt>
                <c:pt idx="59">
                  <c:v>18628</c:v>
                </c:pt>
                <c:pt idx="60">
                  <c:v>18659</c:v>
                </c:pt>
                <c:pt idx="61">
                  <c:v>18687</c:v>
                </c:pt>
                <c:pt idx="62">
                  <c:v>18718</c:v>
                </c:pt>
                <c:pt idx="63">
                  <c:v>18748</c:v>
                </c:pt>
                <c:pt idx="64">
                  <c:v>18779</c:v>
                </c:pt>
                <c:pt idx="65">
                  <c:v>18809</c:v>
                </c:pt>
                <c:pt idx="66">
                  <c:v>18840</c:v>
                </c:pt>
                <c:pt idx="67">
                  <c:v>18871</c:v>
                </c:pt>
                <c:pt idx="68">
                  <c:v>18901</c:v>
                </c:pt>
                <c:pt idx="69">
                  <c:v>18932</c:v>
                </c:pt>
                <c:pt idx="70">
                  <c:v>18962</c:v>
                </c:pt>
                <c:pt idx="71">
                  <c:v>18993</c:v>
                </c:pt>
                <c:pt idx="72">
                  <c:v>19024</c:v>
                </c:pt>
                <c:pt idx="73">
                  <c:v>19053</c:v>
                </c:pt>
                <c:pt idx="74">
                  <c:v>19084</c:v>
                </c:pt>
                <c:pt idx="75">
                  <c:v>19114</c:v>
                </c:pt>
                <c:pt idx="76">
                  <c:v>19145</c:v>
                </c:pt>
                <c:pt idx="77">
                  <c:v>19175</c:v>
                </c:pt>
                <c:pt idx="78">
                  <c:v>19206</c:v>
                </c:pt>
                <c:pt idx="79">
                  <c:v>19237</c:v>
                </c:pt>
                <c:pt idx="80">
                  <c:v>19267</c:v>
                </c:pt>
                <c:pt idx="81">
                  <c:v>19298</c:v>
                </c:pt>
                <c:pt idx="82">
                  <c:v>19328</c:v>
                </c:pt>
                <c:pt idx="83">
                  <c:v>19359</c:v>
                </c:pt>
                <c:pt idx="84">
                  <c:v>19390</c:v>
                </c:pt>
                <c:pt idx="85">
                  <c:v>19418</c:v>
                </c:pt>
                <c:pt idx="86">
                  <c:v>19449</c:v>
                </c:pt>
                <c:pt idx="87">
                  <c:v>19479</c:v>
                </c:pt>
                <c:pt idx="88">
                  <c:v>19510</c:v>
                </c:pt>
                <c:pt idx="89">
                  <c:v>19540</c:v>
                </c:pt>
                <c:pt idx="90">
                  <c:v>19571</c:v>
                </c:pt>
                <c:pt idx="91">
                  <c:v>19602</c:v>
                </c:pt>
                <c:pt idx="92">
                  <c:v>19632</c:v>
                </c:pt>
                <c:pt idx="93">
                  <c:v>19663</c:v>
                </c:pt>
                <c:pt idx="94">
                  <c:v>19693</c:v>
                </c:pt>
                <c:pt idx="95">
                  <c:v>19724</c:v>
                </c:pt>
                <c:pt idx="96">
                  <c:v>19755</c:v>
                </c:pt>
                <c:pt idx="97">
                  <c:v>19783</c:v>
                </c:pt>
                <c:pt idx="98">
                  <c:v>19814</c:v>
                </c:pt>
                <c:pt idx="99">
                  <c:v>19844</c:v>
                </c:pt>
                <c:pt idx="100">
                  <c:v>19875</c:v>
                </c:pt>
                <c:pt idx="101">
                  <c:v>19905</c:v>
                </c:pt>
                <c:pt idx="102">
                  <c:v>19936</c:v>
                </c:pt>
                <c:pt idx="103">
                  <c:v>19967</c:v>
                </c:pt>
                <c:pt idx="104">
                  <c:v>19997</c:v>
                </c:pt>
                <c:pt idx="105">
                  <c:v>20028</c:v>
                </c:pt>
                <c:pt idx="106">
                  <c:v>20058</c:v>
                </c:pt>
                <c:pt idx="107">
                  <c:v>20089</c:v>
                </c:pt>
                <c:pt idx="108">
                  <c:v>20120</c:v>
                </c:pt>
                <c:pt idx="109">
                  <c:v>20148</c:v>
                </c:pt>
                <c:pt idx="110">
                  <c:v>20179</c:v>
                </c:pt>
                <c:pt idx="111">
                  <c:v>20209</c:v>
                </c:pt>
                <c:pt idx="112">
                  <c:v>20240</c:v>
                </c:pt>
                <c:pt idx="113">
                  <c:v>20270</c:v>
                </c:pt>
                <c:pt idx="114">
                  <c:v>20301</c:v>
                </c:pt>
                <c:pt idx="115">
                  <c:v>20332</c:v>
                </c:pt>
                <c:pt idx="116">
                  <c:v>20362</c:v>
                </c:pt>
                <c:pt idx="117">
                  <c:v>20393</c:v>
                </c:pt>
                <c:pt idx="118">
                  <c:v>20423</c:v>
                </c:pt>
                <c:pt idx="119">
                  <c:v>20454</c:v>
                </c:pt>
                <c:pt idx="120">
                  <c:v>20485</c:v>
                </c:pt>
                <c:pt idx="121">
                  <c:v>20514</c:v>
                </c:pt>
                <c:pt idx="122">
                  <c:v>20545</c:v>
                </c:pt>
                <c:pt idx="123">
                  <c:v>20575</c:v>
                </c:pt>
                <c:pt idx="124">
                  <c:v>20606</c:v>
                </c:pt>
                <c:pt idx="125">
                  <c:v>20636</c:v>
                </c:pt>
                <c:pt idx="126">
                  <c:v>20667</c:v>
                </c:pt>
                <c:pt idx="127">
                  <c:v>20698</c:v>
                </c:pt>
                <c:pt idx="128">
                  <c:v>20728</c:v>
                </c:pt>
                <c:pt idx="129">
                  <c:v>20759</c:v>
                </c:pt>
                <c:pt idx="130">
                  <c:v>20789</c:v>
                </c:pt>
                <c:pt idx="131">
                  <c:v>20820</c:v>
                </c:pt>
                <c:pt idx="132">
                  <c:v>20851</c:v>
                </c:pt>
                <c:pt idx="133">
                  <c:v>20879</c:v>
                </c:pt>
                <c:pt idx="134">
                  <c:v>20910</c:v>
                </c:pt>
                <c:pt idx="135">
                  <c:v>20940</c:v>
                </c:pt>
                <c:pt idx="136">
                  <c:v>20971</c:v>
                </c:pt>
                <c:pt idx="137">
                  <c:v>21001</c:v>
                </c:pt>
                <c:pt idx="138">
                  <c:v>21032</c:v>
                </c:pt>
                <c:pt idx="139">
                  <c:v>21063</c:v>
                </c:pt>
                <c:pt idx="140">
                  <c:v>21093</c:v>
                </c:pt>
                <c:pt idx="141">
                  <c:v>21124</c:v>
                </c:pt>
                <c:pt idx="142">
                  <c:v>21154</c:v>
                </c:pt>
                <c:pt idx="143">
                  <c:v>21185</c:v>
                </c:pt>
                <c:pt idx="144">
                  <c:v>21216</c:v>
                </c:pt>
                <c:pt idx="145">
                  <c:v>21244</c:v>
                </c:pt>
                <c:pt idx="146">
                  <c:v>21275</c:v>
                </c:pt>
                <c:pt idx="147">
                  <c:v>21305</c:v>
                </c:pt>
                <c:pt idx="148">
                  <c:v>21336</c:v>
                </c:pt>
                <c:pt idx="149">
                  <c:v>21366</c:v>
                </c:pt>
                <c:pt idx="150">
                  <c:v>21397</c:v>
                </c:pt>
                <c:pt idx="151">
                  <c:v>21428</c:v>
                </c:pt>
                <c:pt idx="152">
                  <c:v>21458</c:v>
                </c:pt>
                <c:pt idx="153">
                  <c:v>21489</c:v>
                </c:pt>
                <c:pt idx="154">
                  <c:v>21519</c:v>
                </c:pt>
                <c:pt idx="155">
                  <c:v>21550</c:v>
                </c:pt>
                <c:pt idx="156">
                  <c:v>21581</c:v>
                </c:pt>
                <c:pt idx="157">
                  <c:v>21609</c:v>
                </c:pt>
                <c:pt idx="158">
                  <c:v>21640</c:v>
                </c:pt>
                <c:pt idx="159">
                  <c:v>21670</c:v>
                </c:pt>
                <c:pt idx="160">
                  <c:v>21701</c:v>
                </c:pt>
                <c:pt idx="161">
                  <c:v>21731</c:v>
                </c:pt>
                <c:pt idx="162">
                  <c:v>21762</c:v>
                </c:pt>
                <c:pt idx="163">
                  <c:v>21793</c:v>
                </c:pt>
                <c:pt idx="164">
                  <c:v>21823</c:v>
                </c:pt>
                <c:pt idx="165">
                  <c:v>21854</c:v>
                </c:pt>
                <c:pt idx="166">
                  <c:v>21884</c:v>
                </c:pt>
                <c:pt idx="167">
                  <c:v>21915</c:v>
                </c:pt>
                <c:pt idx="168">
                  <c:v>21946</c:v>
                </c:pt>
                <c:pt idx="169">
                  <c:v>21975</c:v>
                </c:pt>
                <c:pt idx="170">
                  <c:v>22006</c:v>
                </c:pt>
                <c:pt idx="171">
                  <c:v>22036</c:v>
                </c:pt>
                <c:pt idx="172">
                  <c:v>22067</c:v>
                </c:pt>
                <c:pt idx="173">
                  <c:v>22097</c:v>
                </c:pt>
                <c:pt idx="174">
                  <c:v>22128</c:v>
                </c:pt>
                <c:pt idx="175">
                  <c:v>22159</c:v>
                </c:pt>
                <c:pt idx="176">
                  <c:v>22189</c:v>
                </c:pt>
                <c:pt idx="177">
                  <c:v>22220</c:v>
                </c:pt>
                <c:pt idx="178">
                  <c:v>22250</c:v>
                </c:pt>
                <c:pt idx="179">
                  <c:v>22281</c:v>
                </c:pt>
                <c:pt idx="180">
                  <c:v>22312</c:v>
                </c:pt>
                <c:pt idx="181">
                  <c:v>22340</c:v>
                </c:pt>
                <c:pt idx="182">
                  <c:v>22371</c:v>
                </c:pt>
                <c:pt idx="183">
                  <c:v>22401</c:v>
                </c:pt>
                <c:pt idx="184">
                  <c:v>22432</c:v>
                </c:pt>
                <c:pt idx="185">
                  <c:v>22462</c:v>
                </c:pt>
                <c:pt idx="186">
                  <c:v>22493</c:v>
                </c:pt>
                <c:pt idx="187">
                  <c:v>22524</c:v>
                </c:pt>
                <c:pt idx="188">
                  <c:v>22554</c:v>
                </c:pt>
                <c:pt idx="189">
                  <c:v>22585</c:v>
                </c:pt>
                <c:pt idx="190">
                  <c:v>22615</c:v>
                </c:pt>
                <c:pt idx="191">
                  <c:v>22646</c:v>
                </c:pt>
                <c:pt idx="192">
                  <c:v>22677</c:v>
                </c:pt>
                <c:pt idx="193">
                  <c:v>22705</c:v>
                </c:pt>
                <c:pt idx="194">
                  <c:v>22736</c:v>
                </c:pt>
                <c:pt idx="195">
                  <c:v>22766</c:v>
                </c:pt>
                <c:pt idx="196">
                  <c:v>22797</c:v>
                </c:pt>
                <c:pt idx="197">
                  <c:v>22827</c:v>
                </c:pt>
                <c:pt idx="198">
                  <c:v>22858</c:v>
                </c:pt>
                <c:pt idx="199">
                  <c:v>22889</c:v>
                </c:pt>
                <c:pt idx="200">
                  <c:v>22919</c:v>
                </c:pt>
                <c:pt idx="201">
                  <c:v>22950</c:v>
                </c:pt>
                <c:pt idx="202">
                  <c:v>22980</c:v>
                </c:pt>
                <c:pt idx="203">
                  <c:v>23011</c:v>
                </c:pt>
                <c:pt idx="204">
                  <c:v>23042</c:v>
                </c:pt>
                <c:pt idx="205">
                  <c:v>23070</c:v>
                </c:pt>
                <c:pt idx="206">
                  <c:v>23101</c:v>
                </c:pt>
                <c:pt idx="207">
                  <c:v>23131</c:v>
                </c:pt>
                <c:pt idx="208">
                  <c:v>23162</c:v>
                </c:pt>
                <c:pt idx="209">
                  <c:v>23192</c:v>
                </c:pt>
                <c:pt idx="210">
                  <c:v>23223</c:v>
                </c:pt>
                <c:pt idx="211">
                  <c:v>23254</c:v>
                </c:pt>
                <c:pt idx="212">
                  <c:v>23284</c:v>
                </c:pt>
                <c:pt idx="213">
                  <c:v>23315</c:v>
                </c:pt>
                <c:pt idx="214">
                  <c:v>23345</c:v>
                </c:pt>
                <c:pt idx="215">
                  <c:v>23376</c:v>
                </c:pt>
                <c:pt idx="216">
                  <c:v>23407</c:v>
                </c:pt>
                <c:pt idx="217">
                  <c:v>23436</c:v>
                </c:pt>
                <c:pt idx="218">
                  <c:v>23467</c:v>
                </c:pt>
                <c:pt idx="219">
                  <c:v>23497</c:v>
                </c:pt>
                <c:pt idx="220">
                  <c:v>23528</c:v>
                </c:pt>
                <c:pt idx="221">
                  <c:v>23558</c:v>
                </c:pt>
                <c:pt idx="222">
                  <c:v>23589</c:v>
                </c:pt>
                <c:pt idx="223">
                  <c:v>23620</c:v>
                </c:pt>
                <c:pt idx="224">
                  <c:v>23650</c:v>
                </c:pt>
                <c:pt idx="225">
                  <c:v>23681</c:v>
                </c:pt>
                <c:pt idx="226">
                  <c:v>23711</c:v>
                </c:pt>
                <c:pt idx="227">
                  <c:v>23742</c:v>
                </c:pt>
                <c:pt idx="228">
                  <c:v>23773</c:v>
                </c:pt>
                <c:pt idx="229">
                  <c:v>23801</c:v>
                </c:pt>
                <c:pt idx="230">
                  <c:v>23832</c:v>
                </c:pt>
                <c:pt idx="231">
                  <c:v>23862</c:v>
                </c:pt>
                <c:pt idx="232">
                  <c:v>23893</c:v>
                </c:pt>
                <c:pt idx="233">
                  <c:v>23923</c:v>
                </c:pt>
                <c:pt idx="234">
                  <c:v>23954</c:v>
                </c:pt>
                <c:pt idx="235">
                  <c:v>23985</c:v>
                </c:pt>
                <c:pt idx="236">
                  <c:v>24015</c:v>
                </c:pt>
                <c:pt idx="237">
                  <c:v>24046</c:v>
                </c:pt>
                <c:pt idx="238">
                  <c:v>24076</c:v>
                </c:pt>
                <c:pt idx="239">
                  <c:v>24107</c:v>
                </c:pt>
                <c:pt idx="240">
                  <c:v>24138</c:v>
                </c:pt>
                <c:pt idx="241">
                  <c:v>24166</c:v>
                </c:pt>
                <c:pt idx="242">
                  <c:v>24197</c:v>
                </c:pt>
                <c:pt idx="243">
                  <c:v>24227</c:v>
                </c:pt>
                <c:pt idx="244">
                  <c:v>24258</c:v>
                </c:pt>
                <c:pt idx="245">
                  <c:v>24288</c:v>
                </c:pt>
                <c:pt idx="246">
                  <c:v>24319</c:v>
                </c:pt>
                <c:pt idx="247">
                  <c:v>24350</c:v>
                </c:pt>
                <c:pt idx="248">
                  <c:v>24380</c:v>
                </c:pt>
                <c:pt idx="249">
                  <c:v>24411</c:v>
                </c:pt>
                <c:pt idx="250">
                  <c:v>24441</c:v>
                </c:pt>
                <c:pt idx="251">
                  <c:v>24472</c:v>
                </c:pt>
                <c:pt idx="252">
                  <c:v>24503</c:v>
                </c:pt>
                <c:pt idx="253">
                  <c:v>24531</c:v>
                </c:pt>
                <c:pt idx="254">
                  <c:v>24562</c:v>
                </c:pt>
                <c:pt idx="255">
                  <c:v>24592</c:v>
                </c:pt>
                <c:pt idx="256">
                  <c:v>24623</c:v>
                </c:pt>
                <c:pt idx="257">
                  <c:v>24653</c:v>
                </c:pt>
                <c:pt idx="258">
                  <c:v>24684</c:v>
                </c:pt>
                <c:pt idx="259">
                  <c:v>24715</c:v>
                </c:pt>
                <c:pt idx="260">
                  <c:v>24745</c:v>
                </c:pt>
                <c:pt idx="261">
                  <c:v>24776</c:v>
                </c:pt>
                <c:pt idx="262">
                  <c:v>24806</c:v>
                </c:pt>
                <c:pt idx="263">
                  <c:v>24837</c:v>
                </c:pt>
                <c:pt idx="264">
                  <c:v>24868</c:v>
                </c:pt>
                <c:pt idx="265">
                  <c:v>24897</c:v>
                </c:pt>
                <c:pt idx="266">
                  <c:v>24928</c:v>
                </c:pt>
                <c:pt idx="267">
                  <c:v>24958</c:v>
                </c:pt>
                <c:pt idx="268">
                  <c:v>24989</c:v>
                </c:pt>
                <c:pt idx="269">
                  <c:v>25019</c:v>
                </c:pt>
                <c:pt idx="270">
                  <c:v>25050</c:v>
                </c:pt>
                <c:pt idx="271">
                  <c:v>25081</c:v>
                </c:pt>
                <c:pt idx="272">
                  <c:v>25111</c:v>
                </c:pt>
                <c:pt idx="273">
                  <c:v>25142</c:v>
                </c:pt>
                <c:pt idx="274">
                  <c:v>25172</c:v>
                </c:pt>
                <c:pt idx="275">
                  <c:v>25203</c:v>
                </c:pt>
                <c:pt idx="276">
                  <c:v>25234</c:v>
                </c:pt>
                <c:pt idx="277">
                  <c:v>25262</c:v>
                </c:pt>
                <c:pt idx="278">
                  <c:v>25293</c:v>
                </c:pt>
                <c:pt idx="279">
                  <c:v>25323</c:v>
                </c:pt>
                <c:pt idx="280">
                  <c:v>25354</c:v>
                </c:pt>
                <c:pt idx="281">
                  <c:v>25384</c:v>
                </c:pt>
                <c:pt idx="282">
                  <c:v>25415</c:v>
                </c:pt>
                <c:pt idx="283">
                  <c:v>25446</c:v>
                </c:pt>
                <c:pt idx="284">
                  <c:v>25476</c:v>
                </c:pt>
                <c:pt idx="285">
                  <c:v>25507</c:v>
                </c:pt>
                <c:pt idx="286">
                  <c:v>25537</c:v>
                </c:pt>
                <c:pt idx="287">
                  <c:v>25568</c:v>
                </c:pt>
                <c:pt idx="288">
                  <c:v>25599</c:v>
                </c:pt>
                <c:pt idx="289">
                  <c:v>25627</c:v>
                </c:pt>
                <c:pt idx="290">
                  <c:v>25658</c:v>
                </c:pt>
                <c:pt idx="291">
                  <c:v>25688</c:v>
                </c:pt>
                <c:pt idx="292">
                  <c:v>25719</c:v>
                </c:pt>
                <c:pt idx="293">
                  <c:v>25749</c:v>
                </c:pt>
                <c:pt idx="294">
                  <c:v>25780</c:v>
                </c:pt>
                <c:pt idx="295">
                  <c:v>25811</c:v>
                </c:pt>
                <c:pt idx="296">
                  <c:v>25841</c:v>
                </c:pt>
                <c:pt idx="297">
                  <c:v>25872</c:v>
                </c:pt>
                <c:pt idx="298">
                  <c:v>25902</c:v>
                </c:pt>
                <c:pt idx="299">
                  <c:v>25933</c:v>
                </c:pt>
                <c:pt idx="300">
                  <c:v>25964</c:v>
                </c:pt>
                <c:pt idx="301">
                  <c:v>25992</c:v>
                </c:pt>
                <c:pt idx="302">
                  <c:v>26023</c:v>
                </c:pt>
                <c:pt idx="303">
                  <c:v>26053</c:v>
                </c:pt>
                <c:pt idx="304">
                  <c:v>26084</c:v>
                </c:pt>
                <c:pt idx="305">
                  <c:v>26114</c:v>
                </c:pt>
                <c:pt idx="306">
                  <c:v>26145</c:v>
                </c:pt>
                <c:pt idx="307">
                  <c:v>26176</c:v>
                </c:pt>
                <c:pt idx="308">
                  <c:v>26206</c:v>
                </c:pt>
                <c:pt idx="309">
                  <c:v>26237</c:v>
                </c:pt>
                <c:pt idx="310">
                  <c:v>26267</c:v>
                </c:pt>
                <c:pt idx="311">
                  <c:v>26298</c:v>
                </c:pt>
                <c:pt idx="312">
                  <c:v>26329</c:v>
                </c:pt>
                <c:pt idx="313">
                  <c:v>26358</c:v>
                </c:pt>
                <c:pt idx="314">
                  <c:v>26389</c:v>
                </c:pt>
                <c:pt idx="315">
                  <c:v>26419</c:v>
                </c:pt>
                <c:pt idx="316">
                  <c:v>26450</c:v>
                </c:pt>
                <c:pt idx="317">
                  <c:v>26480</c:v>
                </c:pt>
                <c:pt idx="318">
                  <c:v>26511</c:v>
                </c:pt>
                <c:pt idx="319">
                  <c:v>26542</c:v>
                </c:pt>
                <c:pt idx="320">
                  <c:v>26572</c:v>
                </c:pt>
                <c:pt idx="321">
                  <c:v>26603</c:v>
                </c:pt>
                <c:pt idx="322">
                  <c:v>26633</c:v>
                </c:pt>
                <c:pt idx="323">
                  <c:v>26664</c:v>
                </c:pt>
                <c:pt idx="324">
                  <c:v>26695</c:v>
                </c:pt>
                <c:pt idx="325">
                  <c:v>26723</c:v>
                </c:pt>
                <c:pt idx="326">
                  <c:v>26754</c:v>
                </c:pt>
                <c:pt idx="327">
                  <c:v>26784</c:v>
                </c:pt>
                <c:pt idx="328">
                  <c:v>26815</c:v>
                </c:pt>
                <c:pt idx="329">
                  <c:v>26845</c:v>
                </c:pt>
                <c:pt idx="330">
                  <c:v>26876</c:v>
                </c:pt>
                <c:pt idx="331">
                  <c:v>26907</c:v>
                </c:pt>
                <c:pt idx="332">
                  <c:v>26937</c:v>
                </c:pt>
                <c:pt idx="333">
                  <c:v>26968</c:v>
                </c:pt>
                <c:pt idx="334">
                  <c:v>26998</c:v>
                </c:pt>
                <c:pt idx="335">
                  <c:v>27029</c:v>
                </c:pt>
                <c:pt idx="336">
                  <c:v>27060</c:v>
                </c:pt>
                <c:pt idx="337">
                  <c:v>27088</c:v>
                </c:pt>
                <c:pt idx="338">
                  <c:v>27119</c:v>
                </c:pt>
                <c:pt idx="339">
                  <c:v>27149</c:v>
                </c:pt>
                <c:pt idx="340">
                  <c:v>27180</c:v>
                </c:pt>
                <c:pt idx="341">
                  <c:v>27210</c:v>
                </c:pt>
                <c:pt idx="342">
                  <c:v>27241</c:v>
                </c:pt>
                <c:pt idx="343">
                  <c:v>27272</c:v>
                </c:pt>
                <c:pt idx="344">
                  <c:v>27302</c:v>
                </c:pt>
                <c:pt idx="345">
                  <c:v>27333</c:v>
                </c:pt>
                <c:pt idx="346">
                  <c:v>27363</c:v>
                </c:pt>
                <c:pt idx="347">
                  <c:v>27394</c:v>
                </c:pt>
                <c:pt idx="348">
                  <c:v>27425</c:v>
                </c:pt>
                <c:pt idx="349">
                  <c:v>27453</c:v>
                </c:pt>
                <c:pt idx="350">
                  <c:v>27484</c:v>
                </c:pt>
                <c:pt idx="351">
                  <c:v>27514</c:v>
                </c:pt>
                <c:pt idx="352">
                  <c:v>27545</c:v>
                </c:pt>
                <c:pt idx="353">
                  <c:v>27575</c:v>
                </c:pt>
                <c:pt idx="354">
                  <c:v>27606</c:v>
                </c:pt>
                <c:pt idx="355">
                  <c:v>27637</c:v>
                </c:pt>
                <c:pt idx="356">
                  <c:v>27667</c:v>
                </c:pt>
                <c:pt idx="357">
                  <c:v>27698</c:v>
                </c:pt>
                <c:pt idx="358">
                  <c:v>27728</c:v>
                </c:pt>
                <c:pt idx="359">
                  <c:v>27759</c:v>
                </c:pt>
                <c:pt idx="360">
                  <c:v>27790</c:v>
                </c:pt>
                <c:pt idx="361">
                  <c:v>27819</c:v>
                </c:pt>
                <c:pt idx="362">
                  <c:v>27850</c:v>
                </c:pt>
                <c:pt idx="363">
                  <c:v>27880</c:v>
                </c:pt>
                <c:pt idx="364">
                  <c:v>27911</c:v>
                </c:pt>
                <c:pt idx="365">
                  <c:v>27941</c:v>
                </c:pt>
                <c:pt idx="366">
                  <c:v>27972</c:v>
                </c:pt>
                <c:pt idx="367">
                  <c:v>28003</c:v>
                </c:pt>
                <c:pt idx="368">
                  <c:v>28033</c:v>
                </c:pt>
                <c:pt idx="369">
                  <c:v>28064</c:v>
                </c:pt>
                <c:pt idx="370">
                  <c:v>28094</c:v>
                </c:pt>
                <c:pt idx="371">
                  <c:v>28125</c:v>
                </c:pt>
                <c:pt idx="372">
                  <c:v>28156</c:v>
                </c:pt>
                <c:pt idx="373">
                  <c:v>28184</c:v>
                </c:pt>
                <c:pt idx="374">
                  <c:v>28215</c:v>
                </c:pt>
                <c:pt idx="375">
                  <c:v>28245</c:v>
                </c:pt>
                <c:pt idx="376">
                  <c:v>28276</c:v>
                </c:pt>
                <c:pt idx="377">
                  <c:v>28306</c:v>
                </c:pt>
                <c:pt idx="378">
                  <c:v>28337</c:v>
                </c:pt>
                <c:pt idx="379">
                  <c:v>28368</c:v>
                </c:pt>
                <c:pt idx="380">
                  <c:v>28398</c:v>
                </c:pt>
                <c:pt idx="381">
                  <c:v>28429</c:v>
                </c:pt>
                <c:pt idx="382">
                  <c:v>28459</c:v>
                </c:pt>
                <c:pt idx="383">
                  <c:v>28490</c:v>
                </c:pt>
                <c:pt idx="384">
                  <c:v>28521</c:v>
                </c:pt>
                <c:pt idx="385">
                  <c:v>28549</c:v>
                </c:pt>
                <c:pt idx="386">
                  <c:v>28580</c:v>
                </c:pt>
                <c:pt idx="387">
                  <c:v>28610</c:v>
                </c:pt>
                <c:pt idx="388">
                  <c:v>28641</c:v>
                </c:pt>
                <c:pt idx="389">
                  <c:v>28671</c:v>
                </c:pt>
                <c:pt idx="390">
                  <c:v>28702</c:v>
                </c:pt>
                <c:pt idx="391">
                  <c:v>28733</c:v>
                </c:pt>
                <c:pt idx="392">
                  <c:v>28763</c:v>
                </c:pt>
                <c:pt idx="393">
                  <c:v>28794</c:v>
                </c:pt>
                <c:pt idx="394">
                  <c:v>28824</c:v>
                </c:pt>
                <c:pt idx="395">
                  <c:v>28855</c:v>
                </c:pt>
                <c:pt idx="396">
                  <c:v>28886</c:v>
                </c:pt>
                <c:pt idx="397">
                  <c:v>28914</c:v>
                </c:pt>
                <c:pt idx="398">
                  <c:v>28945</c:v>
                </c:pt>
                <c:pt idx="399">
                  <c:v>28975</c:v>
                </c:pt>
                <c:pt idx="400">
                  <c:v>29006</c:v>
                </c:pt>
                <c:pt idx="401">
                  <c:v>29036</c:v>
                </c:pt>
                <c:pt idx="402">
                  <c:v>29067</c:v>
                </c:pt>
                <c:pt idx="403">
                  <c:v>29098</c:v>
                </c:pt>
                <c:pt idx="404">
                  <c:v>29128</c:v>
                </c:pt>
                <c:pt idx="405">
                  <c:v>29159</c:v>
                </c:pt>
                <c:pt idx="406">
                  <c:v>29189</c:v>
                </c:pt>
                <c:pt idx="407">
                  <c:v>29220</c:v>
                </c:pt>
                <c:pt idx="408">
                  <c:v>29251</c:v>
                </c:pt>
                <c:pt idx="409">
                  <c:v>29280</c:v>
                </c:pt>
                <c:pt idx="410">
                  <c:v>29311</c:v>
                </c:pt>
                <c:pt idx="411">
                  <c:v>29341</c:v>
                </c:pt>
                <c:pt idx="412">
                  <c:v>29372</c:v>
                </c:pt>
                <c:pt idx="413">
                  <c:v>29402</c:v>
                </c:pt>
                <c:pt idx="414">
                  <c:v>29433</c:v>
                </c:pt>
                <c:pt idx="415">
                  <c:v>29464</c:v>
                </c:pt>
                <c:pt idx="416">
                  <c:v>29494</c:v>
                </c:pt>
                <c:pt idx="417">
                  <c:v>29525</c:v>
                </c:pt>
                <c:pt idx="418">
                  <c:v>29555</c:v>
                </c:pt>
                <c:pt idx="419">
                  <c:v>29586</c:v>
                </c:pt>
                <c:pt idx="420">
                  <c:v>29617</c:v>
                </c:pt>
                <c:pt idx="421">
                  <c:v>29645</c:v>
                </c:pt>
                <c:pt idx="422">
                  <c:v>29676</c:v>
                </c:pt>
                <c:pt idx="423">
                  <c:v>29706</c:v>
                </c:pt>
                <c:pt idx="424">
                  <c:v>29737</c:v>
                </c:pt>
                <c:pt idx="425">
                  <c:v>29767</c:v>
                </c:pt>
                <c:pt idx="426">
                  <c:v>29798</c:v>
                </c:pt>
                <c:pt idx="427">
                  <c:v>29829</c:v>
                </c:pt>
                <c:pt idx="428">
                  <c:v>29859</c:v>
                </c:pt>
                <c:pt idx="429">
                  <c:v>29890</c:v>
                </c:pt>
                <c:pt idx="430">
                  <c:v>29920</c:v>
                </c:pt>
                <c:pt idx="431">
                  <c:v>29951</c:v>
                </c:pt>
                <c:pt idx="432">
                  <c:v>29982</c:v>
                </c:pt>
                <c:pt idx="433">
                  <c:v>30010</c:v>
                </c:pt>
                <c:pt idx="434">
                  <c:v>30041</c:v>
                </c:pt>
                <c:pt idx="435">
                  <c:v>30071</c:v>
                </c:pt>
                <c:pt idx="436">
                  <c:v>30102</c:v>
                </c:pt>
                <c:pt idx="437">
                  <c:v>30132</c:v>
                </c:pt>
                <c:pt idx="438">
                  <c:v>30163</c:v>
                </c:pt>
                <c:pt idx="439">
                  <c:v>30194</c:v>
                </c:pt>
                <c:pt idx="440">
                  <c:v>30224</c:v>
                </c:pt>
                <c:pt idx="441">
                  <c:v>30255</c:v>
                </c:pt>
                <c:pt idx="442">
                  <c:v>30285</c:v>
                </c:pt>
                <c:pt idx="443">
                  <c:v>30316</c:v>
                </c:pt>
                <c:pt idx="444">
                  <c:v>30347</c:v>
                </c:pt>
                <c:pt idx="445">
                  <c:v>30375</c:v>
                </c:pt>
                <c:pt idx="446">
                  <c:v>30406</c:v>
                </c:pt>
                <c:pt idx="447">
                  <c:v>30436</c:v>
                </c:pt>
                <c:pt idx="448">
                  <c:v>30467</c:v>
                </c:pt>
                <c:pt idx="449">
                  <c:v>30497</c:v>
                </c:pt>
                <c:pt idx="450">
                  <c:v>30528</c:v>
                </c:pt>
                <c:pt idx="451">
                  <c:v>30559</c:v>
                </c:pt>
                <c:pt idx="452">
                  <c:v>30589</c:v>
                </c:pt>
                <c:pt idx="453">
                  <c:v>30620</c:v>
                </c:pt>
                <c:pt idx="454">
                  <c:v>30650</c:v>
                </c:pt>
                <c:pt idx="455">
                  <c:v>30681</c:v>
                </c:pt>
                <c:pt idx="456">
                  <c:v>30712</c:v>
                </c:pt>
                <c:pt idx="457">
                  <c:v>30741</c:v>
                </c:pt>
                <c:pt idx="458">
                  <c:v>30772</c:v>
                </c:pt>
                <c:pt idx="459">
                  <c:v>30802</c:v>
                </c:pt>
                <c:pt idx="460">
                  <c:v>30833</c:v>
                </c:pt>
                <c:pt idx="461">
                  <c:v>30863</c:v>
                </c:pt>
                <c:pt idx="462">
                  <c:v>30894</c:v>
                </c:pt>
                <c:pt idx="463">
                  <c:v>30925</c:v>
                </c:pt>
                <c:pt idx="464">
                  <c:v>30955</c:v>
                </c:pt>
                <c:pt idx="465">
                  <c:v>30986</c:v>
                </c:pt>
                <c:pt idx="466">
                  <c:v>31016</c:v>
                </c:pt>
                <c:pt idx="467">
                  <c:v>31047</c:v>
                </c:pt>
                <c:pt idx="468">
                  <c:v>31078</c:v>
                </c:pt>
                <c:pt idx="469">
                  <c:v>31106</c:v>
                </c:pt>
                <c:pt idx="470">
                  <c:v>31137</c:v>
                </c:pt>
                <c:pt idx="471">
                  <c:v>31167</c:v>
                </c:pt>
                <c:pt idx="472">
                  <c:v>31198</c:v>
                </c:pt>
                <c:pt idx="473">
                  <c:v>31228</c:v>
                </c:pt>
                <c:pt idx="474">
                  <c:v>31259</c:v>
                </c:pt>
                <c:pt idx="475">
                  <c:v>31290</c:v>
                </c:pt>
                <c:pt idx="476">
                  <c:v>31320</c:v>
                </c:pt>
                <c:pt idx="477">
                  <c:v>31351</c:v>
                </c:pt>
                <c:pt idx="478">
                  <c:v>31381</c:v>
                </c:pt>
                <c:pt idx="479">
                  <c:v>31412</c:v>
                </c:pt>
                <c:pt idx="480">
                  <c:v>31443</c:v>
                </c:pt>
                <c:pt idx="481">
                  <c:v>31471</c:v>
                </c:pt>
                <c:pt idx="482">
                  <c:v>31502</c:v>
                </c:pt>
                <c:pt idx="483">
                  <c:v>31532</c:v>
                </c:pt>
                <c:pt idx="484">
                  <c:v>31563</c:v>
                </c:pt>
                <c:pt idx="485">
                  <c:v>31593</c:v>
                </c:pt>
                <c:pt idx="486">
                  <c:v>31624</c:v>
                </c:pt>
                <c:pt idx="487">
                  <c:v>31655</c:v>
                </c:pt>
                <c:pt idx="488">
                  <c:v>31685</c:v>
                </c:pt>
                <c:pt idx="489">
                  <c:v>31716</c:v>
                </c:pt>
                <c:pt idx="490">
                  <c:v>31746</c:v>
                </c:pt>
                <c:pt idx="491">
                  <c:v>31777</c:v>
                </c:pt>
                <c:pt idx="492">
                  <c:v>31808</c:v>
                </c:pt>
                <c:pt idx="493">
                  <c:v>31836</c:v>
                </c:pt>
                <c:pt idx="494">
                  <c:v>31867</c:v>
                </c:pt>
                <c:pt idx="495">
                  <c:v>31897</c:v>
                </c:pt>
                <c:pt idx="496">
                  <c:v>31928</c:v>
                </c:pt>
                <c:pt idx="497">
                  <c:v>31958</c:v>
                </c:pt>
                <c:pt idx="498">
                  <c:v>31989</c:v>
                </c:pt>
                <c:pt idx="499">
                  <c:v>32020</c:v>
                </c:pt>
                <c:pt idx="500">
                  <c:v>32050</c:v>
                </c:pt>
                <c:pt idx="501">
                  <c:v>32081</c:v>
                </c:pt>
                <c:pt idx="502">
                  <c:v>32111</c:v>
                </c:pt>
                <c:pt idx="503">
                  <c:v>32142</c:v>
                </c:pt>
                <c:pt idx="504">
                  <c:v>32173</c:v>
                </c:pt>
                <c:pt idx="505">
                  <c:v>32202</c:v>
                </c:pt>
                <c:pt idx="506">
                  <c:v>32233</c:v>
                </c:pt>
                <c:pt idx="507">
                  <c:v>32263</c:v>
                </c:pt>
                <c:pt idx="508">
                  <c:v>32294</c:v>
                </c:pt>
                <c:pt idx="509">
                  <c:v>32324</c:v>
                </c:pt>
                <c:pt idx="510">
                  <c:v>32355</c:v>
                </c:pt>
                <c:pt idx="511">
                  <c:v>32386</c:v>
                </c:pt>
                <c:pt idx="512">
                  <c:v>32416</c:v>
                </c:pt>
                <c:pt idx="513">
                  <c:v>32447</c:v>
                </c:pt>
                <c:pt idx="514">
                  <c:v>32477</c:v>
                </c:pt>
                <c:pt idx="515">
                  <c:v>32508</c:v>
                </c:pt>
                <c:pt idx="516">
                  <c:v>32539</c:v>
                </c:pt>
                <c:pt idx="517">
                  <c:v>32567</c:v>
                </c:pt>
                <c:pt idx="518">
                  <c:v>32598</c:v>
                </c:pt>
                <c:pt idx="519">
                  <c:v>32628</c:v>
                </c:pt>
                <c:pt idx="520">
                  <c:v>32659</c:v>
                </c:pt>
                <c:pt idx="521">
                  <c:v>32689</c:v>
                </c:pt>
                <c:pt idx="522">
                  <c:v>32720</c:v>
                </c:pt>
                <c:pt idx="523">
                  <c:v>32751</c:v>
                </c:pt>
                <c:pt idx="524">
                  <c:v>32781</c:v>
                </c:pt>
                <c:pt idx="525">
                  <c:v>32812</c:v>
                </c:pt>
                <c:pt idx="526">
                  <c:v>32842</c:v>
                </c:pt>
                <c:pt idx="527">
                  <c:v>32873</c:v>
                </c:pt>
                <c:pt idx="528">
                  <c:v>32904</c:v>
                </c:pt>
                <c:pt idx="529">
                  <c:v>32932</c:v>
                </c:pt>
                <c:pt idx="530">
                  <c:v>32963</c:v>
                </c:pt>
                <c:pt idx="531">
                  <c:v>32993</c:v>
                </c:pt>
                <c:pt idx="532">
                  <c:v>33024</c:v>
                </c:pt>
                <c:pt idx="533">
                  <c:v>33054</c:v>
                </c:pt>
                <c:pt idx="534">
                  <c:v>33085</c:v>
                </c:pt>
                <c:pt idx="535">
                  <c:v>33116</c:v>
                </c:pt>
                <c:pt idx="536">
                  <c:v>33146</c:v>
                </c:pt>
                <c:pt idx="537">
                  <c:v>33177</c:v>
                </c:pt>
                <c:pt idx="538">
                  <c:v>33207</c:v>
                </c:pt>
                <c:pt idx="539">
                  <c:v>33238</c:v>
                </c:pt>
                <c:pt idx="540">
                  <c:v>33269</c:v>
                </c:pt>
                <c:pt idx="541">
                  <c:v>33297</c:v>
                </c:pt>
                <c:pt idx="542">
                  <c:v>33328</c:v>
                </c:pt>
                <c:pt idx="543">
                  <c:v>33358</c:v>
                </c:pt>
                <c:pt idx="544">
                  <c:v>33389</c:v>
                </c:pt>
                <c:pt idx="545">
                  <c:v>33419</c:v>
                </c:pt>
                <c:pt idx="546">
                  <c:v>33450</c:v>
                </c:pt>
                <c:pt idx="547">
                  <c:v>33481</c:v>
                </c:pt>
                <c:pt idx="548">
                  <c:v>33511</c:v>
                </c:pt>
                <c:pt idx="549">
                  <c:v>33542</c:v>
                </c:pt>
                <c:pt idx="550">
                  <c:v>33572</c:v>
                </c:pt>
                <c:pt idx="551">
                  <c:v>33603</c:v>
                </c:pt>
                <c:pt idx="552">
                  <c:v>33634</c:v>
                </c:pt>
                <c:pt idx="553">
                  <c:v>33663</c:v>
                </c:pt>
                <c:pt idx="554">
                  <c:v>33694</c:v>
                </c:pt>
                <c:pt idx="555">
                  <c:v>33724</c:v>
                </c:pt>
                <c:pt idx="556">
                  <c:v>33755</c:v>
                </c:pt>
                <c:pt idx="557">
                  <c:v>33785</c:v>
                </c:pt>
                <c:pt idx="558">
                  <c:v>33816</c:v>
                </c:pt>
                <c:pt idx="559">
                  <c:v>33847</c:v>
                </c:pt>
                <c:pt idx="560">
                  <c:v>33877</c:v>
                </c:pt>
                <c:pt idx="561">
                  <c:v>33908</c:v>
                </c:pt>
                <c:pt idx="562">
                  <c:v>33938</c:v>
                </c:pt>
                <c:pt idx="563">
                  <c:v>33969</c:v>
                </c:pt>
                <c:pt idx="564">
                  <c:v>34000</c:v>
                </c:pt>
                <c:pt idx="565">
                  <c:v>34028</c:v>
                </c:pt>
                <c:pt idx="566">
                  <c:v>34059</c:v>
                </c:pt>
                <c:pt idx="567">
                  <c:v>34089</c:v>
                </c:pt>
                <c:pt idx="568">
                  <c:v>34120</c:v>
                </c:pt>
                <c:pt idx="569">
                  <c:v>34150</c:v>
                </c:pt>
                <c:pt idx="570">
                  <c:v>34181</c:v>
                </c:pt>
                <c:pt idx="571">
                  <c:v>34212</c:v>
                </c:pt>
                <c:pt idx="572">
                  <c:v>34242</c:v>
                </c:pt>
                <c:pt idx="573">
                  <c:v>34273</c:v>
                </c:pt>
                <c:pt idx="574">
                  <c:v>34303</c:v>
                </c:pt>
                <c:pt idx="575">
                  <c:v>34334</c:v>
                </c:pt>
                <c:pt idx="576">
                  <c:v>34365</c:v>
                </c:pt>
                <c:pt idx="577">
                  <c:v>34393</c:v>
                </c:pt>
                <c:pt idx="578">
                  <c:v>34424</c:v>
                </c:pt>
                <c:pt idx="579">
                  <c:v>34454</c:v>
                </c:pt>
                <c:pt idx="580">
                  <c:v>34485</c:v>
                </c:pt>
                <c:pt idx="581">
                  <c:v>34515</c:v>
                </c:pt>
                <c:pt idx="582">
                  <c:v>34546</c:v>
                </c:pt>
                <c:pt idx="583">
                  <c:v>34577</c:v>
                </c:pt>
                <c:pt idx="584">
                  <c:v>34607</c:v>
                </c:pt>
                <c:pt idx="585">
                  <c:v>34638</c:v>
                </c:pt>
                <c:pt idx="586">
                  <c:v>34668</c:v>
                </c:pt>
                <c:pt idx="587">
                  <c:v>34699</c:v>
                </c:pt>
                <c:pt idx="588">
                  <c:v>34730</c:v>
                </c:pt>
                <c:pt idx="589">
                  <c:v>34758</c:v>
                </c:pt>
                <c:pt idx="590">
                  <c:v>34789</c:v>
                </c:pt>
                <c:pt idx="591">
                  <c:v>34819</c:v>
                </c:pt>
                <c:pt idx="592">
                  <c:v>34850</c:v>
                </c:pt>
                <c:pt idx="593">
                  <c:v>34880</c:v>
                </c:pt>
                <c:pt idx="594">
                  <c:v>34911</c:v>
                </c:pt>
                <c:pt idx="595">
                  <c:v>34942</c:v>
                </c:pt>
                <c:pt idx="596">
                  <c:v>34972</c:v>
                </c:pt>
                <c:pt idx="597">
                  <c:v>35003</c:v>
                </c:pt>
                <c:pt idx="598">
                  <c:v>35033</c:v>
                </c:pt>
                <c:pt idx="599">
                  <c:v>35064</c:v>
                </c:pt>
                <c:pt idx="600">
                  <c:v>35095</c:v>
                </c:pt>
                <c:pt idx="601">
                  <c:v>35124</c:v>
                </c:pt>
                <c:pt idx="602">
                  <c:v>35155</c:v>
                </c:pt>
                <c:pt idx="603">
                  <c:v>35185</c:v>
                </c:pt>
                <c:pt idx="604">
                  <c:v>35216</c:v>
                </c:pt>
                <c:pt idx="605">
                  <c:v>35246</c:v>
                </c:pt>
                <c:pt idx="606">
                  <c:v>35277</c:v>
                </c:pt>
                <c:pt idx="607">
                  <c:v>35308</c:v>
                </c:pt>
                <c:pt idx="608">
                  <c:v>35338</c:v>
                </c:pt>
                <c:pt idx="609">
                  <c:v>35369</c:v>
                </c:pt>
                <c:pt idx="610">
                  <c:v>35399</c:v>
                </c:pt>
                <c:pt idx="611">
                  <c:v>35430</c:v>
                </c:pt>
                <c:pt idx="612">
                  <c:v>35461</c:v>
                </c:pt>
                <c:pt idx="613">
                  <c:v>35489</c:v>
                </c:pt>
                <c:pt idx="614">
                  <c:v>35520</c:v>
                </c:pt>
                <c:pt idx="615">
                  <c:v>35550</c:v>
                </c:pt>
                <c:pt idx="616">
                  <c:v>35581</c:v>
                </c:pt>
                <c:pt idx="617">
                  <c:v>35611</c:v>
                </c:pt>
                <c:pt idx="618">
                  <c:v>35642</c:v>
                </c:pt>
                <c:pt idx="619">
                  <c:v>35673</c:v>
                </c:pt>
                <c:pt idx="620">
                  <c:v>35703</c:v>
                </c:pt>
                <c:pt idx="621">
                  <c:v>35734</c:v>
                </c:pt>
                <c:pt idx="622">
                  <c:v>35764</c:v>
                </c:pt>
                <c:pt idx="623">
                  <c:v>35795</c:v>
                </c:pt>
                <c:pt idx="624">
                  <c:v>35826</c:v>
                </c:pt>
                <c:pt idx="625">
                  <c:v>35854</c:v>
                </c:pt>
                <c:pt idx="626">
                  <c:v>35885</c:v>
                </c:pt>
                <c:pt idx="627">
                  <c:v>35915</c:v>
                </c:pt>
                <c:pt idx="628">
                  <c:v>35946</c:v>
                </c:pt>
                <c:pt idx="629">
                  <c:v>35976</c:v>
                </c:pt>
                <c:pt idx="630">
                  <c:v>36007</c:v>
                </c:pt>
                <c:pt idx="631">
                  <c:v>36038</c:v>
                </c:pt>
                <c:pt idx="632">
                  <c:v>36068</c:v>
                </c:pt>
                <c:pt idx="633">
                  <c:v>36099</c:v>
                </c:pt>
                <c:pt idx="634">
                  <c:v>36129</c:v>
                </c:pt>
                <c:pt idx="635">
                  <c:v>36160</c:v>
                </c:pt>
                <c:pt idx="636">
                  <c:v>36191</c:v>
                </c:pt>
                <c:pt idx="637">
                  <c:v>36219</c:v>
                </c:pt>
                <c:pt idx="638">
                  <c:v>36250</c:v>
                </c:pt>
                <c:pt idx="639">
                  <c:v>36280</c:v>
                </c:pt>
                <c:pt idx="640">
                  <c:v>36311</c:v>
                </c:pt>
                <c:pt idx="641">
                  <c:v>36341</c:v>
                </c:pt>
                <c:pt idx="642">
                  <c:v>36372</c:v>
                </c:pt>
                <c:pt idx="643">
                  <c:v>36403</c:v>
                </c:pt>
                <c:pt idx="644">
                  <c:v>36433</c:v>
                </c:pt>
                <c:pt idx="645">
                  <c:v>36464</c:v>
                </c:pt>
                <c:pt idx="646">
                  <c:v>36494</c:v>
                </c:pt>
                <c:pt idx="647">
                  <c:v>36525</c:v>
                </c:pt>
                <c:pt idx="648">
                  <c:v>36556</c:v>
                </c:pt>
                <c:pt idx="649">
                  <c:v>36585</c:v>
                </c:pt>
                <c:pt idx="650">
                  <c:v>36616</c:v>
                </c:pt>
                <c:pt idx="651">
                  <c:v>36646</c:v>
                </c:pt>
                <c:pt idx="652">
                  <c:v>36677</c:v>
                </c:pt>
                <c:pt idx="653">
                  <c:v>36707</c:v>
                </c:pt>
                <c:pt idx="654">
                  <c:v>36738</c:v>
                </c:pt>
                <c:pt idx="655">
                  <c:v>36769</c:v>
                </c:pt>
                <c:pt idx="656">
                  <c:v>36799</c:v>
                </c:pt>
                <c:pt idx="657">
                  <c:v>36830</c:v>
                </c:pt>
                <c:pt idx="658">
                  <c:v>36860</c:v>
                </c:pt>
                <c:pt idx="659">
                  <c:v>36891</c:v>
                </c:pt>
                <c:pt idx="660">
                  <c:v>36922</c:v>
                </c:pt>
                <c:pt idx="661">
                  <c:v>36950</c:v>
                </c:pt>
                <c:pt idx="662">
                  <c:v>36981</c:v>
                </c:pt>
                <c:pt idx="663">
                  <c:v>37011</c:v>
                </c:pt>
                <c:pt idx="664">
                  <c:v>37042</c:v>
                </c:pt>
                <c:pt idx="665">
                  <c:v>37072</c:v>
                </c:pt>
                <c:pt idx="666">
                  <c:v>37103</c:v>
                </c:pt>
                <c:pt idx="667">
                  <c:v>37134</c:v>
                </c:pt>
                <c:pt idx="668">
                  <c:v>37164</c:v>
                </c:pt>
                <c:pt idx="669">
                  <c:v>37195</c:v>
                </c:pt>
                <c:pt idx="670">
                  <c:v>37225</c:v>
                </c:pt>
                <c:pt idx="671">
                  <c:v>37256</c:v>
                </c:pt>
                <c:pt idx="672">
                  <c:v>37287</c:v>
                </c:pt>
                <c:pt idx="673">
                  <c:v>37315</c:v>
                </c:pt>
                <c:pt idx="674">
                  <c:v>37346</c:v>
                </c:pt>
                <c:pt idx="675">
                  <c:v>37376</c:v>
                </c:pt>
                <c:pt idx="676">
                  <c:v>37407</c:v>
                </c:pt>
                <c:pt idx="677">
                  <c:v>37437</c:v>
                </c:pt>
                <c:pt idx="678">
                  <c:v>37468</c:v>
                </c:pt>
                <c:pt idx="679">
                  <c:v>37499</c:v>
                </c:pt>
                <c:pt idx="680">
                  <c:v>37529</c:v>
                </c:pt>
                <c:pt idx="681">
                  <c:v>37560</c:v>
                </c:pt>
                <c:pt idx="682">
                  <c:v>37590</c:v>
                </c:pt>
                <c:pt idx="683">
                  <c:v>37621</c:v>
                </c:pt>
                <c:pt idx="684">
                  <c:v>37652</c:v>
                </c:pt>
                <c:pt idx="685">
                  <c:v>37680</c:v>
                </c:pt>
                <c:pt idx="686">
                  <c:v>37711</c:v>
                </c:pt>
                <c:pt idx="687">
                  <c:v>37741</c:v>
                </c:pt>
                <c:pt idx="688">
                  <c:v>37772</c:v>
                </c:pt>
                <c:pt idx="689">
                  <c:v>37802</c:v>
                </c:pt>
                <c:pt idx="690">
                  <c:v>37833</c:v>
                </c:pt>
                <c:pt idx="691">
                  <c:v>37864</c:v>
                </c:pt>
                <c:pt idx="692">
                  <c:v>37894</c:v>
                </c:pt>
                <c:pt idx="693">
                  <c:v>37925</c:v>
                </c:pt>
                <c:pt idx="694">
                  <c:v>37955</c:v>
                </c:pt>
                <c:pt idx="695">
                  <c:v>37986</c:v>
                </c:pt>
                <c:pt idx="696">
                  <c:v>38017</c:v>
                </c:pt>
                <c:pt idx="697">
                  <c:v>38046</c:v>
                </c:pt>
                <c:pt idx="698">
                  <c:v>38077</c:v>
                </c:pt>
                <c:pt idx="699">
                  <c:v>38107</c:v>
                </c:pt>
                <c:pt idx="700">
                  <c:v>38138</c:v>
                </c:pt>
                <c:pt idx="701">
                  <c:v>38168</c:v>
                </c:pt>
                <c:pt idx="702">
                  <c:v>38199</c:v>
                </c:pt>
                <c:pt idx="703">
                  <c:v>38230</c:v>
                </c:pt>
                <c:pt idx="704">
                  <c:v>38260</c:v>
                </c:pt>
                <c:pt idx="705">
                  <c:v>38291</c:v>
                </c:pt>
                <c:pt idx="706">
                  <c:v>38321</c:v>
                </c:pt>
                <c:pt idx="707">
                  <c:v>38352</c:v>
                </c:pt>
                <c:pt idx="708">
                  <c:v>38383</c:v>
                </c:pt>
                <c:pt idx="709">
                  <c:v>38411</c:v>
                </c:pt>
                <c:pt idx="710">
                  <c:v>38442</c:v>
                </c:pt>
                <c:pt idx="711">
                  <c:v>38472</c:v>
                </c:pt>
                <c:pt idx="712">
                  <c:v>38503</c:v>
                </c:pt>
                <c:pt idx="713">
                  <c:v>38533</c:v>
                </c:pt>
                <c:pt idx="714">
                  <c:v>38564</c:v>
                </c:pt>
                <c:pt idx="715">
                  <c:v>38595</c:v>
                </c:pt>
                <c:pt idx="716">
                  <c:v>38625</c:v>
                </c:pt>
                <c:pt idx="717">
                  <c:v>38656</c:v>
                </c:pt>
                <c:pt idx="718">
                  <c:v>38686</c:v>
                </c:pt>
                <c:pt idx="719">
                  <c:v>38717</c:v>
                </c:pt>
                <c:pt idx="720">
                  <c:v>38748</c:v>
                </c:pt>
                <c:pt idx="721">
                  <c:v>38776</c:v>
                </c:pt>
                <c:pt idx="722">
                  <c:v>38807</c:v>
                </c:pt>
                <c:pt idx="723">
                  <c:v>38837</c:v>
                </c:pt>
                <c:pt idx="724">
                  <c:v>38868</c:v>
                </c:pt>
                <c:pt idx="725">
                  <c:v>38898</c:v>
                </c:pt>
                <c:pt idx="726">
                  <c:v>38929</c:v>
                </c:pt>
                <c:pt idx="727">
                  <c:v>38960</c:v>
                </c:pt>
                <c:pt idx="728">
                  <c:v>38990</c:v>
                </c:pt>
                <c:pt idx="729">
                  <c:v>39021</c:v>
                </c:pt>
                <c:pt idx="730">
                  <c:v>39051</c:v>
                </c:pt>
                <c:pt idx="731">
                  <c:v>39082</c:v>
                </c:pt>
                <c:pt idx="732">
                  <c:v>39113</c:v>
                </c:pt>
                <c:pt idx="733">
                  <c:v>39141</c:v>
                </c:pt>
                <c:pt idx="734">
                  <c:v>39172</c:v>
                </c:pt>
                <c:pt idx="735">
                  <c:v>39202</c:v>
                </c:pt>
                <c:pt idx="736">
                  <c:v>39233</c:v>
                </c:pt>
                <c:pt idx="737">
                  <c:v>39263</c:v>
                </c:pt>
                <c:pt idx="738">
                  <c:v>39294</c:v>
                </c:pt>
                <c:pt idx="739">
                  <c:v>39325</c:v>
                </c:pt>
                <c:pt idx="740">
                  <c:v>39355</c:v>
                </c:pt>
                <c:pt idx="741">
                  <c:v>39386</c:v>
                </c:pt>
                <c:pt idx="742">
                  <c:v>39416</c:v>
                </c:pt>
                <c:pt idx="743">
                  <c:v>39447</c:v>
                </c:pt>
                <c:pt idx="744">
                  <c:v>39478</c:v>
                </c:pt>
                <c:pt idx="745">
                  <c:v>39507</c:v>
                </c:pt>
                <c:pt idx="746">
                  <c:v>39538</c:v>
                </c:pt>
                <c:pt idx="747">
                  <c:v>39568</c:v>
                </c:pt>
                <c:pt idx="748">
                  <c:v>39599</c:v>
                </c:pt>
                <c:pt idx="749">
                  <c:v>39629</c:v>
                </c:pt>
                <c:pt idx="750">
                  <c:v>39660</c:v>
                </c:pt>
                <c:pt idx="751">
                  <c:v>39691</c:v>
                </c:pt>
                <c:pt idx="752">
                  <c:v>39721</c:v>
                </c:pt>
                <c:pt idx="753">
                  <c:v>39752</c:v>
                </c:pt>
                <c:pt idx="754">
                  <c:v>39782</c:v>
                </c:pt>
                <c:pt idx="755">
                  <c:v>39813</c:v>
                </c:pt>
                <c:pt idx="756">
                  <c:v>39844</c:v>
                </c:pt>
                <c:pt idx="757">
                  <c:v>39872</c:v>
                </c:pt>
                <c:pt idx="758">
                  <c:v>39903</c:v>
                </c:pt>
                <c:pt idx="759">
                  <c:v>39933</c:v>
                </c:pt>
                <c:pt idx="760">
                  <c:v>39964</c:v>
                </c:pt>
                <c:pt idx="761">
                  <c:v>39994</c:v>
                </c:pt>
                <c:pt idx="762">
                  <c:v>40025</c:v>
                </c:pt>
                <c:pt idx="763">
                  <c:v>40056</c:v>
                </c:pt>
                <c:pt idx="764">
                  <c:v>40086</c:v>
                </c:pt>
                <c:pt idx="765">
                  <c:v>40117</c:v>
                </c:pt>
                <c:pt idx="766">
                  <c:v>40147</c:v>
                </c:pt>
                <c:pt idx="767">
                  <c:v>40178</c:v>
                </c:pt>
                <c:pt idx="768">
                  <c:v>40209</c:v>
                </c:pt>
                <c:pt idx="769">
                  <c:v>40237</c:v>
                </c:pt>
                <c:pt idx="770">
                  <c:v>40268</c:v>
                </c:pt>
                <c:pt idx="771">
                  <c:v>40298</c:v>
                </c:pt>
                <c:pt idx="772">
                  <c:v>40329</c:v>
                </c:pt>
                <c:pt idx="773">
                  <c:v>40359</c:v>
                </c:pt>
                <c:pt idx="774">
                  <c:v>40390</c:v>
                </c:pt>
                <c:pt idx="775">
                  <c:v>40421</c:v>
                </c:pt>
                <c:pt idx="776">
                  <c:v>40451</c:v>
                </c:pt>
                <c:pt idx="777">
                  <c:v>40482</c:v>
                </c:pt>
                <c:pt idx="778">
                  <c:v>40512</c:v>
                </c:pt>
                <c:pt idx="779">
                  <c:v>40543</c:v>
                </c:pt>
                <c:pt idx="780">
                  <c:v>40574</c:v>
                </c:pt>
                <c:pt idx="781">
                  <c:v>40602</c:v>
                </c:pt>
                <c:pt idx="782">
                  <c:v>40633</c:v>
                </c:pt>
                <c:pt idx="783">
                  <c:v>40663</c:v>
                </c:pt>
                <c:pt idx="784">
                  <c:v>40694</c:v>
                </c:pt>
                <c:pt idx="785">
                  <c:v>40724</c:v>
                </c:pt>
                <c:pt idx="786">
                  <c:v>40755</c:v>
                </c:pt>
                <c:pt idx="787">
                  <c:v>40786</c:v>
                </c:pt>
                <c:pt idx="788">
                  <c:v>40816</c:v>
                </c:pt>
                <c:pt idx="789">
                  <c:v>40847</c:v>
                </c:pt>
                <c:pt idx="790">
                  <c:v>40877</c:v>
                </c:pt>
                <c:pt idx="791">
                  <c:v>40908</c:v>
                </c:pt>
                <c:pt idx="792">
                  <c:v>40939</c:v>
                </c:pt>
                <c:pt idx="793">
                  <c:v>40968</c:v>
                </c:pt>
                <c:pt idx="794">
                  <c:v>40999</c:v>
                </c:pt>
                <c:pt idx="795">
                  <c:v>41029</c:v>
                </c:pt>
                <c:pt idx="796">
                  <c:v>41060</c:v>
                </c:pt>
                <c:pt idx="797">
                  <c:v>41090</c:v>
                </c:pt>
                <c:pt idx="798">
                  <c:v>41121</c:v>
                </c:pt>
                <c:pt idx="799">
                  <c:v>41152</c:v>
                </c:pt>
                <c:pt idx="800">
                  <c:v>41182</c:v>
                </c:pt>
                <c:pt idx="801">
                  <c:v>41213</c:v>
                </c:pt>
                <c:pt idx="802">
                  <c:v>41243</c:v>
                </c:pt>
                <c:pt idx="803">
                  <c:v>41274</c:v>
                </c:pt>
                <c:pt idx="804">
                  <c:v>41305</c:v>
                </c:pt>
                <c:pt idx="805">
                  <c:v>41333</c:v>
                </c:pt>
                <c:pt idx="806">
                  <c:v>41364</c:v>
                </c:pt>
                <c:pt idx="807">
                  <c:v>41394</c:v>
                </c:pt>
                <c:pt idx="808">
                  <c:v>41425</c:v>
                </c:pt>
                <c:pt idx="809">
                  <c:v>41455</c:v>
                </c:pt>
                <c:pt idx="810">
                  <c:v>41486</c:v>
                </c:pt>
                <c:pt idx="811">
                  <c:v>41517</c:v>
                </c:pt>
                <c:pt idx="812">
                  <c:v>41547</c:v>
                </c:pt>
                <c:pt idx="813">
                  <c:v>41578</c:v>
                </c:pt>
                <c:pt idx="814">
                  <c:v>41608</c:v>
                </c:pt>
                <c:pt idx="815">
                  <c:v>41639</c:v>
                </c:pt>
                <c:pt idx="816">
                  <c:v>41670</c:v>
                </c:pt>
                <c:pt idx="817">
                  <c:v>41698</c:v>
                </c:pt>
                <c:pt idx="818">
                  <c:v>41729</c:v>
                </c:pt>
                <c:pt idx="819">
                  <c:v>41759</c:v>
                </c:pt>
                <c:pt idx="820">
                  <c:v>41790</c:v>
                </c:pt>
                <c:pt idx="821">
                  <c:v>41820</c:v>
                </c:pt>
                <c:pt idx="822">
                  <c:v>41851</c:v>
                </c:pt>
                <c:pt idx="823">
                  <c:v>41882</c:v>
                </c:pt>
                <c:pt idx="824">
                  <c:v>41912</c:v>
                </c:pt>
                <c:pt idx="825">
                  <c:v>41943</c:v>
                </c:pt>
                <c:pt idx="826">
                  <c:v>41973</c:v>
                </c:pt>
                <c:pt idx="827">
                  <c:v>42004</c:v>
                </c:pt>
                <c:pt idx="828">
                  <c:v>42035</c:v>
                </c:pt>
                <c:pt idx="829">
                  <c:v>42063</c:v>
                </c:pt>
                <c:pt idx="830">
                  <c:v>42094</c:v>
                </c:pt>
                <c:pt idx="831">
                  <c:v>42124</c:v>
                </c:pt>
                <c:pt idx="832">
                  <c:v>42155</c:v>
                </c:pt>
                <c:pt idx="833">
                  <c:v>42185</c:v>
                </c:pt>
                <c:pt idx="834">
                  <c:v>42216</c:v>
                </c:pt>
                <c:pt idx="835">
                  <c:v>42247</c:v>
                </c:pt>
                <c:pt idx="836">
                  <c:v>42277</c:v>
                </c:pt>
                <c:pt idx="837">
                  <c:v>42308</c:v>
                </c:pt>
                <c:pt idx="838">
                  <c:v>42338</c:v>
                </c:pt>
                <c:pt idx="839">
                  <c:v>42369</c:v>
                </c:pt>
                <c:pt idx="840">
                  <c:v>42400</c:v>
                </c:pt>
                <c:pt idx="841">
                  <c:v>42429</c:v>
                </c:pt>
                <c:pt idx="842">
                  <c:v>42460</c:v>
                </c:pt>
                <c:pt idx="843">
                  <c:v>42490</c:v>
                </c:pt>
                <c:pt idx="844">
                  <c:v>42521</c:v>
                </c:pt>
                <c:pt idx="845">
                  <c:v>42551</c:v>
                </c:pt>
                <c:pt idx="846">
                  <c:v>42582</c:v>
                </c:pt>
                <c:pt idx="847">
                  <c:v>42613</c:v>
                </c:pt>
                <c:pt idx="848">
                  <c:v>42643</c:v>
                </c:pt>
                <c:pt idx="849">
                  <c:v>42674</c:v>
                </c:pt>
                <c:pt idx="850">
                  <c:v>42704</c:v>
                </c:pt>
                <c:pt idx="851">
                  <c:v>42735</c:v>
                </c:pt>
                <c:pt idx="852">
                  <c:v>42766</c:v>
                </c:pt>
                <c:pt idx="853">
                  <c:v>42794</c:v>
                </c:pt>
                <c:pt idx="854">
                  <c:v>42825</c:v>
                </c:pt>
                <c:pt idx="855">
                  <c:v>42855</c:v>
                </c:pt>
                <c:pt idx="856">
                  <c:v>42886</c:v>
                </c:pt>
                <c:pt idx="857">
                  <c:v>42916</c:v>
                </c:pt>
                <c:pt idx="858">
                  <c:v>42947</c:v>
                </c:pt>
                <c:pt idx="859">
                  <c:v>42978</c:v>
                </c:pt>
                <c:pt idx="860">
                  <c:v>43008</c:v>
                </c:pt>
              </c:numCache>
            </c:numRef>
          </c:cat>
          <c:val>
            <c:numRef>
              <c:f>'Dynamic DCA'!$K$6:$AGM$6</c:f>
              <c:numCache>
                <c:formatCode>0.0%</c:formatCode>
                <c:ptCount val="861"/>
                <c:pt idx="0">
                  <c:v>1.959678643092877E-3</c:v>
                </c:pt>
                <c:pt idx="1">
                  <c:v>-6.5963053043584519E-2</c:v>
                </c:pt>
                <c:pt idx="2">
                  <c:v>-1.7410724865466243E-2</c:v>
                </c:pt>
                <c:pt idx="3">
                  <c:v>-6.5623971801977987E-2</c:v>
                </c:pt>
                <c:pt idx="4">
                  <c:v>-0.10803938252497314</c:v>
                </c:pt>
                <c:pt idx="5">
                  <c:v>-0.14244412142035234</c:v>
                </c:pt>
                <c:pt idx="6">
                  <c:v>-0.12958922738261391</c:v>
                </c:pt>
                <c:pt idx="7">
                  <c:v>-0.12659632429055845</c:v>
                </c:pt>
                <c:pt idx="8">
                  <c:v>-7.1237805583859948E-2</c:v>
                </c:pt>
                <c:pt idx="9">
                  <c:v>3.4949307081405978E-2</c:v>
                </c:pt>
                <c:pt idx="10">
                  <c:v>4.6375247024620148E-2</c:v>
                </c:pt>
                <c:pt idx="11">
                  <c:v>5.8477258781890473E-2</c:v>
                </c:pt>
                <c:pt idx="12">
                  <c:v>1.6955786626706049E-2</c:v>
                </c:pt>
                <c:pt idx="13">
                  <c:v>-4.1668668020731214E-3</c:v>
                </c:pt>
                <c:pt idx="14">
                  <c:v>2.9601392999679677E-3</c:v>
                </c:pt>
                <c:pt idx="15">
                  <c:v>1.4098201662177678E-2</c:v>
                </c:pt>
                <c:pt idx="16">
                  <c:v>5.9181128289190754E-2</c:v>
                </c:pt>
                <c:pt idx="17">
                  <c:v>6.9694450115457496E-2</c:v>
                </c:pt>
                <c:pt idx="18">
                  <c:v>3.0181516227882454E-2</c:v>
                </c:pt>
                <c:pt idx="19">
                  <c:v>1.2158935583326258E-3</c:v>
                </c:pt>
                <c:pt idx="20">
                  <c:v>2.8493158123350515E-2</c:v>
                </c:pt>
                <c:pt idx="21">
                  <c:v>4.9876598610961498E-2</c:v>
                </c:pt>
                <c:pt idx="22">
                  <c:v>3.0299268334259111E-2</c:v>
                </c:pt>
                <c:pt idx="23">
                  <c:v>6.3849006104843342E-2</c:v>
                </c:pt>
                <c:pt idx="24">
                  <c:v>3.7531176210095385E-2</c:v>
                </c:pt>
                <c:pt idx="25">
                  <c:v>8.4982352281819384E-2</c:v>
                </c:pt>
                <c:pt idx="26">
                  <c:v>0.13816877987441001</c:v>
                </c:pt>
                <c:pt idx="27">
                  <c:v>6.1722735963635422E-2</c:v>
                </c:pt>
                <c:pt idx="28">
                  <c:v>3.889794157615678E-2</c:v>
                </c:pt>
                <c:pt idx="29">
                  <c:v>-4.2520755254553233E-2</c:v>
                </c:pt>
                <c:pt idx="30">
                  <c:v>-5.3887395266712712E-2</c:v>
                </c:pt>
                <c:pt idx="31">
                  <c:v>-1.3421822263315786E-2</c:v>
                </c:pt>
                <c:pt idx="32">
                  <c:v>-2.8754676119167266E-2</c:v>
                </c:pt>
                <c:pt idx="33">
                  <c:v>1.3934092757368344E-3</c:v>
                </c:pt>
                <c:pt idx="34">
                  <c:v>-6.3539024308655323E-2</c:v>
                </c:pt>
                <c:pt idx="35">
                  <c:v>4.847443940850904E-2</c:v>
                </c:pt>
                <c:pt idx="36">
                  <c:v>2.448882865747648E-2</c:v>
                </c:pt>
                <c:pt idx="37">
                  <c:v>3.6668301842099904E-2</c:v>
                </c:pt>
                <c:pt idx="38">
                  <c:v>9.1362818617738428E-2</c:v>
                </c:pt>
                <c:pt idx="39">
                  <c:v>7.5215860003592594E-2</c:v>
                </c:pt>
                <c:pt idx="40">
                  <c:v>0.11800589759329649</c:v>
                </c:pt>
                <c:pt idx="41">
                  <c:v>0.18534487381896669</c:v>
                </c:pt>
                <c:pt idx="42">
                  <c:v>0.22811135350880818</c:v>
                </c:pt>
                <c:pt idx="43">
                  <c:v>0.16227223110344124</c:v>
                </c:pt>
                <c:pt idx="44">
                  <c:v>0.15986446579711622</c:v>
                </c:pt>
                <c:pt idx="45">
                  <c:v>0.15893670214928912</c:v>
                </c:pt>
                <c:pt idx="46">
                  <c:v>0.15293038560431382</c:v>
                </c:pt>
                <c:pt idx="47">
                  <c:v>0.15800078475236634</c:v>
                </c:pt>
                <c:pt idx="48">
                  <c:v>0.12596598319070673</c:v>
                </c:pt>
                <c:pt idx="49">
                  <c:v>0.13341646234608917</c:v>
                </c:pt>
                <c:pt idx="50">
                  <c:v>0.14621574747124222</c:v>
                </c:pt>
                <c:pt idx="51">
                  <c:v>0.16972922290283865</c:v>
                </c:pt>
                <c:pt idx="52">
                  <c:v>0.13324138651564921</c:v>
                </c:pt>
                <c:pt idx="53">
                  <c:v>0.10346376885918085</c:v>
                </c:pt>
                <c:pt idx="54">
                  <c:v>0.19198094392298337</c:v>
                </c:pt>
                <c:pt idx="55">
                  <c:v>0.19589322010657728</c:v>
                </c:pt>
                <c:pt idx="56">
                  <c:v>0.18192071363692075</c:v>
                </c:pt>
                <c:pt idx="57">
                  <c:v>0.1445998521307168</c:v>
                </c:pt>
                <c:pt idx="58">
                  <c:v>0.15672834576114325</c:v>
                </c:pt>
                <c:pt idx="59">
                  <c:v>0.15582530886440615</c:v>
                </c:pt>
                <c:pt idx="60">
                  <c:v>0.117231281221299</c:v>
                </c:pt>
                <c:pt idx="61">
                  <c:v>6.7953945461665111E-2</c:v>
                </c:pt>
                <c:pt idx="62">
                  <c:v>6.6421786442483866E-2</c:v>
                </c:pt>
                <c:pt idx="63">
                  <c:v>9.3855078175565598E-2</c:v>
                </c:pt>
                <c:pt idx="64">
                  <c:v>5.7493046746152521E-2</c:v>
                </c:pt>
                <c:pt idx="65">
                  <c:v>9.8144417018239949E-2</c:v>
                </c:pt>
                <c:pt idx="66">
                  <c:v>0.14399193019605994</c:v>
                </c:pt>
                <c:pt idx="67">
                  <c:v>8.9204673076069607E-2</c:v>
                </c:pt>
                <c:pt idx="68">
                  <c:v>5.3129982123560682E-2</c:v>
                </c:pt>
                <c:pt idx="69">
                  <c:v>6.3165233930756015E-2</c:v>
                </c:pt>
                <c:pt idx="70">
                  <c:v>8.3831025856727193E-2</c:v>
                </c:pt>
                <c:pt idx="71">
                  <c:v>8.4474719280308141E-2</c:v>
                </c:pt>
                <c:pt idx="72">
                  <c:v>5.6667590888394903E-2</c:v>
                </c:pt>
                <c:pt idx="73">
                  <c:v>5.3105851766668488E-2</c:v>
                </c:pt>
                <c:pt idx="74">
                  <c:v>9.946033432243051E-2</c:v>
                </c:pt>
                <c:pt idx="75">
                  <c:v>5.6816011666637412E-2</c:v>
                </c:pt>
                <c:pt idx="76">
                  <c:v>0.10973336139929901</c:v>
                </c:pt>
                <c:pt idx="77">
                  <c:v>7.9806282478717017E-2</c:v>
                </c:pt>
                <c:pt idx="78">
                  <c:v>3.689022556296373E-2</c:v>
                </c:pt>
                <c:pt idx="79">
                  <c:v>1.8614482981860525E-2</c:v>
                </c:pt>
                <c:pt idx="80">
                  <c:v>2.9040985324880308E-2</c:v>
                </c:pt>
                <c:pt idx="81">
                  <c:v>4.4070040471982153E-2</c:v>
                </c:pt>
                <c:pt idx="82">
                  <c:v>4.2770811133644226E-2</c:v>
                </c:pt>
                <c:pt idx="83">
                  <c:v>-7.1930396591659562E-3</c:v>
                </c:pt>
                <c:pt idx="84">
                  <c:v>-4.3076817272854284E-2</c:v>
                </c:pt>
                <c:pt idx="85">
                  <c:v>-3.925885777956184E-2</c:v>
                </c:pt>
                <c:pt idx="86">
                  <c:v>-2.6091027800059008E-2</c:v>
                </c:pt>
                <c:pt idx="87">
                  <c:v>2.8087461213865961E-3</c:v>
                </c:pt>
                <c:pt idx="88">
                  <c:v>4.1212126502364166E-2</c:v>
                </c:pt>
                <c:pt idx="89">
                  <c:v>5.2129502453983179E-2</c:v>
                </c:pt>
                <c:pt idx="90">
                  <c:v>9.2999649675067575E-2</c:v>
                </c:pt>
                <c:pt idx="91">
                  <c:v>8.2530013017681148E-2</c:v>
                </c:pt>
                <c:pt idx="92">
                  <c:v>0.18352183212972206</c:v>
                </c:pt>
                <c:pt idx="93">
                  <c:v>0.20303663061910249</c:v>
                </c:pt>
                <c:pt idx="94">
                  <c:v>0.18391382314689642</c:v>
                </c:pt>
                <c:pt idx="95">
                  <c:v>0.18382556942758677</c:v>
                </c:pt>
                <c:pt idx="96">
                  <c:v>0.23096489188440272</c:v>
                </c:pt>
                <c:pt idx="97">
                  <c:v>0.20950792081827996</c:v>
                </c:pt>
                <c:pt idx="98">
                  <c:v>0.23716060728925936</c:v>
                </c:pt>
                <c:pt idx="99">
                  <c:v>0.23265375596569182</c:v>
                </c:pt>
                <c:pt idx="100">
                  <c:v>0.19744237833704359</c:v>
                </c:pt>
                <c:pt idx="101">
                  <c:v>0.18284985714149138</c:v>
                </c:pt>
                <c:pt idx="102">
                  <c:v>0.20963259270923817</c:v>
                </c:pt>
                <c:pt idx="103">
                  <c:v>0.18467249864510737</c:v>
                </c:pt>
                <c:pt idx="104">
                  <c:v>0.27734740382281875</c:v>
                </c:pt>
                <c:pt idx="105">
                  <c:v>0.20066835836618457</c:v>
                </c:pt>
                <c:pt idx="106">
                  <c:v>0.26151541901381181</c:v>
                </c:pt>
                <c:pt idx="107">
                  <c:v>0.17075646187058635</c:v>
                </c:pt>
                <c:pt idx="108">
                  <c:v>0.14664932325289093</c:v>
                </c:pt>
                <c:pt idx="109">
                  <c:v>0.1477182266895789</c:v>
                </c:pt>
                <c:pt idx="110">
                  <c:v>0.1509117258168946</c:v>
                </c:pt>
                <c:pt idx="111">
                  <c:v>0.18467926501375165</c:v>
                </c:pt>
                <c:pt idx="112">
                  <c:v>0.17682253971446094</c:v>
                </c:pt>
                <c:pt idx="113">
                  <c:v>0.19664813153859906</c:v>
                </c:pt>
                <c:pt idx="114">
                  <c:v>0.10874348972672077</c:v>
                </c:pt>
                <c:pt idx="115">
                  <c:v>5.9429876196339437E-2</c:v>
                </c:pt>
                <c:pt idx="116">
                  <c:v>8.0664665857827611E-2</c:v>
                </c:pt>
                <c:pt idx="117">
                  <c:v>7.5460150821544225E-2</c:v>
                </c:pt>
                <c:pt idx="118">
                  <c:v>0.11046550628843432</c:v>
                </c:pt>
                <c:pt idx="119">
                  <c:v>3.568010549046452E-2</c:v>
                </c:pt>
                <c:pt idx="120">
                  <c:v>3.6342788216102928E-2</c:v>
                </c:pt>
                <c:pt idx="121">
                  <c:v>8.1503346040481928E-2</c:v>
                </c:pt>
                <c:pt idx="122">
                  <c:v>4.1176953317874521E-2</c:v>
                </c:pt>
                <c:pt idx="123">
                  <c:v>-2.6376034828567652E-2</c:v>
                </c:pt>
                <c:pt idx="124">
                  <c:v>-3.1137550698554062E-2</c:v>
                </c:pt>
                <c:pt idx="125">
                  <c:v>2.8086243507727815E-2</c:v>
                </c:pt>
                <c:pt idx="126">
                  <c:v>-6.0619023266719196E-3</c:v>
                </c:pt>
                <c:pt idx="127">
                  <c:v>-5.4851621448381849E-2</c:v>
                </c:pt>
                <c:pt idx="128">
                  <c:v>-2.0778886675421937E-2</c:v>
                </c:pt>
                <c:pt idx="129">
                  <c:v>2.4868580810300855E-2</c:v>
                </c:pt>
                <c:pt idx="130">
                  <c:v>1.4676826205427984E-2</c:v>
                </c:pt>
                <c:pt idx="131">
                  <c:v>1.3717416419548933E-2</c:v>
                </c:pt>
                <c:pt idx="132">
                  <c:v>-2.3433066499369604E-2</c:v>
                </c:pt>
                <c:pt idx="133">
                  <c:v>5.7490938186410823E-3</c:v>
                </c:pt>
                <c:pt idx="134">
                  <c:v>2.9879797851956824E-2</c:v>
                </c:pt>
                <c:pt idx="135">
                  <c:v>7.3517629478316859E-3</c:v>
                </c:pt>
                <c:pt idx="136">
                  <c:v>-3.0009126533220076E-2</c:v>
                </c:pt>
                <c:pt idx="137">
                  <c:v>-7.3368159768851138E-2</c:v>
                </c:pt>
                <c:pt idx="138">
                  <c:v>-7.8022866426638915E-2</c:v>
                </c:pt>
                <c:pt idx="139">
                  <c:v>-9.3522269476567499E-2</c:v>
                </c:pt>
                <c:pt idx="140">
                  <c:v>-4.1044943022174651E-2</c:v>
                </c:pt>
                <c:pt idx="141">
                  <c:v>3.681946470695685E-2</c:v>
                </c:pt>
                <c:pt idx="142">
                  <c:v>9.585387357570907E-2</c:v>
                </c:pt>
                <c:pt idx="143">
                  <c:v>9.4053985285913244E-2</c:v>
                </c:pt>
                <c:pt idx="144">
                  <c:v>0.17612626931279074</c:v>
                </c:pt>
                <c:pt idx="145">
                  <c:v>0.16059987346861448</c:v>
                </c:pt>
                <c:pt idx="146">
                  <c:v>0.2128919056975791</c:v>
                </c:pt>
                <c:pt idx="147">
                  <c:v>0.20311502911106438</c:v>
                </c:pt>
                <c:pt idx="148">
                  <c:v>0.18936650874354943</c:v>
                </c:pt>
                <c:pt idx="149">
                  <c:v>0.19958942728598883</c:v>
                </c:pt>
                <c:pt idx="150">
                  <c:v>0.19840090241066943</c:v>
                </c:pt>
                <c:pt idx="151">
                  <c:v>0.16860240061547871</c:v>
                </c:pt>
                <c:pt idx="152">
                  <c:v>0.17892172036910314</c:v>
                </c:pt>
                <c:pt idx="153">
                  <c:v>0.13973408730517112</c:v>
                </c:pt>
                <c:pt idx="154">
                  <c:v>0.11717477632711848</c:v>
                </c:pt>
                <c:pt idx="155">
                  <c:v>9.9771203710394829E-2</c:v>
                </c:pt>
                <c:pt idx="156">
                  <c:v>5.5553082625135586E-2</c:v>
                </c:pt>
                <c:pt idx="157">
                  <c:v>6.128589469691903E-2</c:v>
                </c:pt>
                <c:pt idx="158">
                  <c:v>5.4958351997635546E-2</c:v>
                </c:pt>
                <c:pt idx="159">
                  <c:v>5.7526807197457952E-2</c:v>
                </c:pt>
                <c:pt idx="160">
                  <c:v>1.9537992189578635E-2</c:v>
                </c:pt>
                <c:pt idx="161">
                  <c:v>-5.6610667229616274E-3</c:v>
                </c:pt>
                <c:pt idx="162">
                  <c:v>-5.0430927211446708E-3</c:v>
                </c:pt>
                <c:pt idx="163">
                  <c:v>-3.9827477191545557E-2</c:v>
                </c:pt>
                <c:pt idx="164">
                  <c:v>-3.3366218254471502E-2</c:v>
                </c:pt>
                <c:pt idx="165">
                  <c:v>1.0463776247849665E-2</c:v>
                </c:pt>
                <c:pt idx="166">
                  <c:v>-4.6946271376394622E-3</c:v>
                </c:pt>
                <c:pt idx="167">
                  <c:v>-2.5524688607464041E-2</c:v>
                </c:pt>
                <c:pt idx="168">
                  <c:v>-5.5782455443532108E-2</c:v>
                </c:pt>
                <c:pt idx="169">
                  <c:v>1.7515465202146974E-2</c:v>
                </c:pt>
                <c:pt idx="170">
                  <c:v>1.4433474468303231E-2</c:v>
                </c:pt>
                <c:pt idx="171">
                  <c:v>4.3568396725176539E-2</c:v>
                </c:pt>
                <c:pt idx="172">
                  <c:v>8.2606573298155128E-2</c:v>
                </c:pt>
                <c:pt idx="173">
                  <c:v>6.4035024855493283E-2</c:v>
                </c:pt>
                <c:pt idx="174">
                  <c:v>5.937212433330985E-2</c:v>
                </c:pt>
                <c:pt idx="175">
                  <c:v>0.10021454771990057</c:v>
                </c:pt>
                <c:pt idx="176">
                  <c:v>8.564238769890542E-2</c:v>
                </c:pt>
                <c:pt idx="177">
                  <c:v>0.18444642979385151</c:v>
                </c:pt>
                <c:pt idx="178">
                  <c:v>0.20588343457179192</c:v>
                </c:pt>
                <c:pt idx="179">
                  <c:v>0.18031836056722694</c:v>
                </c:pt>
                <c:pt idx="180">
                  <c:v>0.15485577101407366</c:v>
                </c:pt>
                <c:pt idx="181">
                  <c:v>0.10105835317622502</c:v>
                </c:pt>
                <c:pt idx="182">
                  <c:v>7.4232638022787345E-2</c:v>
                </c:pt>
                <c:pt idx="183">
                  <c:v>5.7307875283252097E-2</c:v>
                </c:pt>
                <c:pt idx="184">
                  <c:v>5.9924292913974053E-2</c:v>
                </c:pt>
                <c:pt idx="185">
                  <c:v>3.4711166502531698E-2</c:v>
                </c:pt>
                <c:pt idx="186">
                  <c:v>5.1649830815580389E-2</c:v>
                </c:pt>
                <c:pt idx="187">
                  <c:v>8.0820718413410209E-3</c:v>
                </c:pt>
                <c:pt idx="188">
                  <c:v>-2.1064707752710965E-2</c:v>
                </c:pt>
                <c:pt idx="189">
                  <c:v>-1.3343900790707242E-2</c:v>
                </c:pt>
                <c:pt idx="190">
                  <c:v>-4.870064886504466E-2</c:v>
                </c:pt>
                <c:pt idx="191">
                  <c:v>-9.7867164594190537E-2</c:v>
                </c:pt>
                <c:pt idx="192">
                  <c:v>-0.12072878811660703</c:v>
                </c:pt>
                <c:pt idx="193">
                  <c:v>-9.5152584093928905E-2</c:v>
                </c:pt>
                <c:pt idx="194">
                  <c:v>-0.1207475835861086</c:v>
                </c:pt>
                <c:pt idx="195">
                  <c:v>-0.11752272545151166</c:v>
                </c:pt>
                <c:pt idx="196">
                  <c:v>-5.8549260311210771E-2</c:v>
                </c:pt>
                <c:pt idx="197">
                  <c:v>4.5333529503988279E-2</c:v>
                </c:pt>
                <c:pt idx="198">
                  <c:v>0.17270265685962793</c:v>
                </c:pt>
                <c:pt idx="199">
                  <c:v>0.11513802552523078</c:v>
                </c:pt>
                <c:pt idx="200">
                  <c:v>0.10893337330090258</c:v>
                </c:pt>
                <c:pt idx="201">
                  <c:v>0.19896837394593669</c:v>
                </c:pt>
                <c:pt idx="202">
                  <c:v>0.21509994630213747</c:v>
                </c:pt>
                <c:pt idx="203">
                  <c:v>0.11922602140060423</c:v>
                </c:pt>
                <c:pt idx="204">
                  <c:v>0.11832688174493655</c:v>
                </c:pt>
                <c:pt idx="205">
                  <c:v>8.1335677601864775E-2</c:v>
                </c:pt>
                <c:pt idx="206">
                  <c:v>0.1298516467619848</c:v>
                </c:pt>
                <c:pt idx="207">
                  <c:v>0.10793798382096931</c:v>
                </c:pt>
                <c:pt idx="208">
                  <c:v>7.0091299055687895E-2</c:v>
                </c:pt>
                <c:pt idx="209">
                  <c:v>6.2903128723960755E-2</c:v>
                </c:pt>
                <c:pt idx="210">
                  <c:v>0.10063476923703329</c:v>
                </c:pt>
                <c:pt idx="211">
                  <c:v>0.12298125740083421</c:v>
                </c:pt>
                <c:pt idx="212">
                  <c:v>8.2425290610650404E-2</c:v>
                </c:pt>
                <c:pt idx="213">
                  <c:v>0.1065118104202829</c:v>
                </c:pt>
                <c:pt idx="214">
                  <c:v>8.7608639883274497E-2</c:v>
                </c:pt>
                <c:pt idx="215">
                  <c:v>0.10913779379845212</c:v>
                </c:pt>
                <c:pt idx="216">
                  <c:v>9.4546829719007075E-2</c:v>
                </c:pt>
                <c:pt idx="217">
                  <c:v>7.6796542638984944E-2</c:v>
                </c:pt>
                <c:pt idx="218">
                  <c:v>7.6822748892733106E-2</c:v>
                </c:pt>
                <c:pt idx="219">
                  <c:v>7.1514597982081263E-2</c:v>
                </c:pt>
                <c:pt idx="220">
                  <c:v>7.2610148588932111E-2</c:v>
                </c:pt>
                <c:pt idx="221">
                  <c:v>6.9731432809009064E-2</c:v>
                </c:pt>
                <c:pt idx="222">
                  <c:v>6.0869782629556113E-2</c:v>
                </c:pt>
                <c:pt idx="223">
                  <c:v>4.2857753407529176E-2</c:v>
                </c:pt>
                <c:pt idx="224">
                  <c:v>6.0812251972096165E-2</c:v>
                </c:pt>
                <c:pt idx="225">
                  <c:v>3.8610248731199004E-2</c:v>
                </c:pt>
                <c:pt idx="226">
                  <c:v>3.7891733564338947E-2</c:v>
                </c:pt>
                <c:pt idx="227">
                  <c:v>4.8706069105648453E-2</c:v>
                </c:pt>
                <c:pt idx="228">
                  <c:v>5.2268952934368951E-2</c:v>
                </c:pt>
                <c:pt idx="229">
                  <c:v>2.5744785056845743E-2</c:v>
                </c:pt>
                <c:pt idx="230">
                  <c:v>3.03541698030243E-2</c:v>
                </c:pt>
                <c:pt idx="231">
                  <c:v>5.0764459766376557E-2</c:v>
                </c:pt>
                <c:pt idx="232">
                  <c:v>1.865503671092017E-2</c:v>
                </c:pt>
                <c:pt idx="233">
                  <c:v>2.6776281428426918E-2</c:v>
                </c:pt>
                <c:pt idx="234">
                  <c:v>7.5780781654556151E-2</c:v>
                </c:pt>
                <c:pt idx="235">
                  <c:v>6.2878780904796705E-2</c:v>
                </c:pt>
                <c:pt idx="236">
                  <c:v>3.6327422078215266E-2</c:v>
                </c:pt>
                <c:pt idx="237">
                  <c:v>-2.9970940412767932E-3</c:v>
                </c:pt>
                <c:pt idx="238">
                  <c:v>-3.7711271667682067E-2</c:v>
                </c:pt>
                <c:pt idx="239">
                  <c:v>-4.5306139419459046E-2</c:v>
                </c:pt>
                <c:pt idx="240">
                  <c:v>-6.2866968316134808E-2</c:v>
                </c:pt>
                <c:pt idx="241">
                  <c:v>-7.6781090077083336E-2</c:v>
                </c:pt>
                <c:pt idx="242">
                  <c:v>-7.2963121698164657E-2</c:v>
                </c:pt>
                <c:pt idx="243">
                  <c:v>-5.4117337790213771E-2</c:v>
                </c:pt>
                <c:pt idx="244">
                  <c:v>-7.4931964844778598E-2</c:v>
                </c:pt>
                <c:pt idx="245">
                  <c:v>-1.7137570003435521E-2</c:v>
                </c:pt>
                <c:pt idx="246">
                  <c:v>5.4726556674977722E-3</c:v>
                </c:pt>
                <c:pt idx="247">
                  <c:v>2.8006693169907892E-2</c:v>
                </c:pt>
                <c:pt idx="248">
                  <c:v>0.13543820889524438</c:v>
                </c:pt>
                <c:pt idx="249">
                  <c:v>0.16254941109695009</c:v>
                </c:pt>
                <c:pt idx="250">
                  <c:v>0.13215468819764498</c:v>
                </c:pt>
                <c:pt idx="251">
                  <c:v>0.13465791217890399</c:v>
                </c:pt>
                <c:pt idx="252">
                  <c:v>0.1524459527044193</c:v>
                </c:pt>
                <c:pt idx="253">
                  <c:v>8.5041533270697522E-2</c:v>
                </c:pt>
                <c:pt idx="254">
                  <c:v>8.1891658535257372E-2</c:v>
                </c:pt>
                <c:pt idx="255">
                  <c:v>4.3226343969402281E-2</c:v>
                </c:pt>
                <c:pt idx="256">
                  <c:v>3.192974745596211E-3</c:v>
                </c:pt>
                <c:pt idx="257">
                  <c:v>6.3059897055351977E-2</c:v>
                </c:pt>
                <c:pt idx="258">
                  <c:v>5.4737388059273417E-2</c:v>
                </c:pt>
                <c:pt idx="259">
                  <c:v>1.5803758720432048E-2</c:v>
                </c:pt>
                <c:pt idx="260">
                  <c:v>2.8391563748537019E-2</c:v>
                </c:pt>
                <c:pt idx="261">
                  <c:v>3.2383563294913209E-4</c:v>
                </c:pt>
                <c:pt idx="262">
                  <c:v>3.9431770052812398E-2</c:v>
                </c:pt>
                <c:pt idx="263">
                  <c:v>4.3827377723682392E-2</c:v>
                </c:pt>
                <c:pt idx="264">
                  <c:v>2.9799219788944509E-2</c:v>
                </c:pt>
                <c:pt idx="265">
                  <c:v>8.7114334294737361E-2</c:v>
                </c:pt>
                <c:pt idx="266">
                  <c:v>0.13008918697050786</c:v>
                </c:pt>
                <c:pt idx="267">
                  <c:v>0.12329966057080766</c:v>
                </c:pt>
                <c:pt idx="268">
                  <c:v>5.1791243051364066E-2</c:v>
                </c:pt>
                <c:pt idx="269">
                  <c:v>4.3591715209797988E-2</c:v>
                </c:pt>
                <c:pt idx="270">
                  <c:v>3.9182677420149803E-2</c:v>
                </c:pt>
                <c:pt idx="271">
                  <c:v>5.5713311738515681E-2</c:v>
                </c:pt>
                <c:pt idx="272">
                  <c:v>3.4246161843277889E-2</c:v>
                </c:pt>
                <c:pt idx="273">
                  <c:v>-2.7701475092120065E-3</c:v>
                </c:pt>
                <c:pt idx="274">
                  <c:v>-1.6100598207296479E-2</c:v>
                </c:pt>
                <c:pt idx="275">
                  <c:v>-6.8231529424287118E-2</c:v>
                </c:pt>
                <c:pt idx="276">
                  <c:v>-3.7565740597613639E-2</c:v>
                </c:pt>
                <c:pt idx="277">
                  <c:v>-3.7690467229687163E-2</c:v>
                </c:pt>
                <c:pt idx="278">
                  <c:v>-9.1985977742631286E-3</c:v>
                </c:pt>
                <c:pt idx="279">
                  <c:v>-4.7244341799495326E-2</c:v>
                </c:pt>
                <c:pt idx="280">
                  <c:v>-7.5175882862812293E-2</c:v>
                </c:pt>
                <c:pt idx="281">
                  <c:v>-8.626060687212167E-2</c:v>
                </c:pt>
                <c:pt idx="282">
                  <c:v>-5.7079561354355546E-2</c:v>
                </c:pt>
                <c:pt idx="283">
                  <c:v>-2.5443738837150343E-2</c:v>
                </c:pt>
                <c:pt idx="284">
                  <c:v>-7.5560931273100373E-2</c:v>
                </c:pt>
                <c:pt idx="285">
                  <c:v>-6.7554387566857499E-2</c:v>
                </c:pt>
                <c:pt idx="286">
                  <c:v>-0.11630527801569079</c:v>
                </c:pt>
                <c:pt idx="287">
                  <c:v>-9.7346180427860918E-2</c:v>
                </c:pt>
                <c:pt idx="288">
                  <c:v>-8.8038529638915564E-2</c:v>
                </c:pt>
                <c:pt idx="289">
                  <c:v>-6.6676033917099087E-3</c:v>
                </c:pt>
                <c:pt idx="290">
                  <c:v>-5.4553881627846135E-2</c:v>
                </c:pt>
                <c:pt idx="291">
                  <c:v>-4.9932454063850162E-2</c:v>
                </c:pt>
                <c:pt idx="292">
                  <c:v>7.2755583699122717E-2</c:v>
                </c:pt>
                <c:pt idx="293">
                  <c:v>0.18338714279164781</c:v>
                </c:pt>
                <c:pt idx="294">
                  <c:v>0.27111978699982409</c:v>
                </c:pt>
                <c:pt idx="295">
                  <c:v>0.20564830551261326</c:v>
                </c:pt>
                <c:pt idx="296">
                  <c:v>0.16210729054222295</c:v>
                </c:pt>
                <c:pt idx="297">
                  <c:v>0.14582478143108024</c:v>
                </c:pt>
                <c:pt idx="298">
                  <c:v>0.17245762609683002</c:v>
                </c:pt>
                <c:pt idx="299">
                  <c:v>0.123502599368712</c:v>
                </c:pt>
                <c:pt idx="300">
                  <c:v>7.0175425268967362E-2</c:v>
                </c:pt>
                <c:pt idx="301">
                  <c:v>4.0999119704581366E-2</c:v>
                </c:pt>
                <c:pt idx="302">
                  <c:v>3.8782425924744679E-2</c:v>
                </c:pt>
                <c:pt idx="303">
                  <c:v>8.1537177064934241E-3</c:v>
                </c:pt>
                <c:pt idx="304">
                  <c:v>-2.4526851229377922E-2</c:v>
                </c:pt>
                <c:pt idx="305">
                  <c:v>2.4371858089463849E-2</c:v>
                </c:pt>
                <c:pt idx="306">
                  <c:v>3.2210822995703658E-2</c:v>
                </c:pt>
                <c:pt idx="307">
                  <c:v>8.5145224072272763E-2</c:v>
                </c:pt>
                <c:pt idx="308">
                  <c:v>5.5424119928688453E-2</c:v>
                </c:pt>
                <c:pt idx="309">
                  <c:v>7.5581723796581679E-2</c:v>
                </c:pt>
                <c:pt idx="310">
                  <c:v>0.13568847570591935</c:v>
                </c:pt>
                <c:pt idx="311">
                  <c:v>0.15529895830663443</c:v>
                </c:pt>
                <c:pt idx="312">
                  <c:v>8.1668935805913279E-2</c:v>
                </c:pt>
                <c:pt idx="313">
                  <c:v>7.4672153172529621E-2</c:v>
                </c:pt>
                <c:pt idx="314">
                  <c:v>5.4970531481506768E-2</c:v>
                </c:pt>
                <c:pt idx="315">
                  <c:v>5.0722245934179844E-2</c:v>
                </c:pt>
                <c:pt idx="316">
                  <c:v>4.9384015897249833E-2</c:v>
                </c:pt>
                <c:pt idx="317">
                  <c:v>2.9609623087005765E-2</c:v>
                </c:pt>
                <c:pt idx="318">
                  <c:v>4.7543116490543991E-2</c:v>
                </c:pt>
                <c:pt idx="319">
                  <c:v>4.275802474954582E-2</c:v>
                </c:pt>
                <c:pt idx="320">
                  <c:v>1.0727205024840147E-2</c:v>
                </c:pt>
                <c:pt idx="321">
                  <c:v>1.0020841399087543E-2</c:v>
                </c:pt>
                <c:pt idx="322">
                  <c:v>-5.2075448279942371E-4</c:v>
                </c:pt>
                <c:pt idx="323">
                  <c:v>-4.643221225958305E-2</c:v>
                </c:pt>
                <c:pt idx="324">
                  <c:v>-6.5810425206879963E-2</c:v>
                </c:pt>
                <c:pt idx="325">
                  <c:v>-6.6444594394352463E-2</c:v>
                </c:pt>
                <c:pt idx="326">
                  <c:v>-4.6235373582470762E-2</c:v>
                </c:pt>
                <c:pt idx="327">
                  <c:v>-5.6040150811445533E-2</c:v>
                </c:pt>
                <c:pt idx="328">
                  <c:v>-3.0882876183737973E-2</c:v>
                </c:pt>
                <c:pt idx="329">
                  <c:v>-2.5842097513742113E-2</c:v>
                </c:pt>
                <c:pt idx="330">
                  <c:v>-3.3143713459759638E-2</c:v>
                </c:pt>
                <c:pt idx="331">
                  <c:v>-7.8263724785126221E-2</c:v>
                </c:pt>
                <c:pt idx="332">
                  <c:v>-6.5542758623086783E-2</c:v>
                </c:pt>
                <c:pt idx="333">
                  <c:v>-0.11271272880195882</c:v>
                </c:pt>
                <c:pt idx="334">
                  <c:v>-0.13318814455779882</c:v>
                </c:pt>
                <c:pt idx="335">
                  <c:v>-9.0748659127540376E-2</c:v>
                </c:pt>
                <c:pt idx="336">
                  <c:v>-0.12096112396670733</c:v>
                </c:pt>
                <c:pt idx="337">
                  <c:v>-0.13581589629284774</c:v>
                </c:pt>
                <c:pt idx="338">
                  <c:v>-0.16624701058816238</c:v>
                </c:pt>
                <c:pt idx="339">
                  <c:v>-0.1675464392048206</c:v>
                </c:pt>
                <c:pt idx="340">
                  <c:v>-0.14300043954794606</c:v>
                </c:pt>
                <c:pt idx="341">
                  <c:v>-0.11750658218824617</c:v>
                </c:pt>
                <c:pt idx="342">
                  <c:v>-0.10256303760172081</c:v>
                </c:pt>
                <c:pt idx="343">
                  <c:v>-1.0019950140336409E-3</c:v>
                </c:pt>
                <c:pt idx="344">
                  <c:v>0.12442507484880605</c:v>
                </c:pt>
                <c:pt idx="345">
                  <c:v>0.3082676513110103</c:v>
                </c:pt>
                <c:pt idx="346">
                  <c:v>0.13164770226620126</c:v>
                </c:pt>
                <c:pt idx="347">
                  <c:v>0.22662446486705456</c:v>
                </c:pt>
                <c:pt idx="348">
                  <c:v>0.28473015581678074</c:v>
                </c:pt>
                <c:pt idx="349">
                  <c:v>0.15859427531916515</c:v>
                </c:pt>
                <c:pt idx="350">
                  <c:v>0.12649673829261188</c:v>
                </c:pt>
                <c:pt idx="351">
                  <c:v>0.11667520980487067</c:v>
                </c:pt>
                <c:pt idx="352">
                  <c:v>8.1955761117759485E-2</c:v>
                </c:pt>
                <c:pt idx="353">
                  <c:v>4.3849260766515519E-2</c:v>
                </c:pt>
                <c:pt idx="354">
                  <c:v>3.2308789920898473E-3</c:v>
                </c:pt>
                <c:pt idx="355">
                  <c:v>9.3485257546269018E-2</c:v>
                </c:pt>
                <c:pt idx="356">
                  <c:v>0.13243208502205062</c:v>
                </c:pt>
                <c:pt idx="357">
                  <c:v>0.19117688074920958</c:v>
                </c:pt>
                <c:pt idx="358">
                  <c:v>0.14148845616007932</c:v>
                </c:pt>
                <c:pt idx="359">
                  <c:v>0.1227069379008745</c:v>
                </c:pt>
                <c:pt idx="360">
                  <c:v>0.14538034728849514</c:v>
                </c:pt>
                <c:pt idx="361">
                  <c:v>3.8981503994798938E-2</c:v>
                </c:pt>
                <c:pt idx="362">
                  <c:v>5.046195623912153E-2</c:v>
                </c:pt>
                <c:pt idx="363">
                  <c:v>1.9081934597593553E-2</c:v>
                </c:pt>
                <c:pt idx="364">
                  <c:v>2.6506644722246397E-2</c:v>
                </c:pt>
                <c:pt idx="365">
                  <c:v>3.8765945908788568E-2</c:v>
                </c:pt>
                <c:pt idx="366">
                  <c:v>-4.3999056286460059E-3</c:v>
                </c:pt>
                <c:pt idx="367">
                  <c:v>7.1256382756179626E-4</c:v>
                </c:pt>
                <c:pt idx="368">
                  <c:v>2.3770619363908674E-3</c:v>
                </c:pt>
                <c:pt idx="369">
                  <c:v>-2.3865254395073032E-2</c:v>
                </c:pt>
                <c:pt idx="370">
                  <c:v>-9.075563670333131E-3</c:v>
                </c:pt>
                <c:pt idx="371">
                  <c:v>-9.9064281957167433E-3</c:v>
                </c:pt>
                <c:pt idx="372">
                  <c:v>-6.4168492092716467E-2</c:v>
                </c:pt>
                <c:pt idx="373">
                  <c:v>-2.4541305516107115E-2</c:v>
                </c:pt>
                <c:pt idx="374">
                  <c:v>-1.286660751551405E-2</c:v>
                </c:pt>
                <c:pt idx="375">
                  <c:v>-9.8090573579375784E-3</c:v>
                </c:pt>
                <c:pt idx="376">
                  <c:v>-1.7916672081785157E-2</c:v>
                </c:pt>
                <c:pt idx="377">
                  <c:v>4.1196902183584516E-3</c:v>
                </c:pt>
                <c:pt idx="378">
                  <c:v>-4.0553613239803665E-2</c:v>
                </c:pt>
                <c:pt idx="379">
                  <c:v>-2.7241641295062013E-2</c:v>
                </c:pt>
                <c:pt idx="380">
                  <c:v>-3.9411927134291869E-3</c:v>
                </c:pt>
                <c:pt idx="381">
                  <c:v>4.6213630956619678E-3</c:v>
                </c:pt>
                <c:pt idx="382">
                  <c:v>5.9954208011121946E-2</c:v>
                </c:pt>
                <c:pt idx="383">
                  <c:v>2.7415833175212123E-2</c:v>
                </c:pt>
                <c:pt idx="384">
                  <c:v>2.4603350157156534E-2</c:v>
                </c:pt>
                <c:pt idx="385">
                  <c:v>9.5469809408565753E-2</c:v>
                </c:pt>
                <c:pt idx="386">
                  <c:v>0.13920329506694018</c:v>
                </c:pt>
                <c:pt idx="387">
                  <c:v>0.11527686953609972</c:v>
                </c:pt>
                <c:pt idx="388">
                  <c:v>3.9497631245154485E-2</c:v>
                </c:pt>
                <c:pt idx="389">
                  <c:v>3.9044156880340353E-2</c:v>
                </c:pt>
                <c:pt idx="390">
                  <c:v>5.9276258951072025E-2</c:v>
                </c:pt>
                <c:pt idx="391">
                  <c:v>1.0618913807481478E-2</c:v>
                </c:pt>
                <c:pt idx="392">
                  <c:v>-1.3667096184052818E-2</c:v>
                </c:pt>
                <c:pt idx="393">
                  <c:v>-1.0706396712418798E-3</c:v>
                </c:pt>
                <c:pt idx="394">
                  <c:v>0.11698522740055473</c:v>
                </c:pt>
                <c:pt idx="395">
                  <c:v>9.8108011044758525E-2</c:v>
                </c:pt>
                <c:pt idx="396">
                  <c:v>9.5303595308629196E-2</c:v>
                </c:pt>
                <c:pt idx="397">
                  <c:v>6.2506590750912805E-2</c:v>
                </c:pt>
                <c:pt idx="398">
                  <c:v>0.12362277054767135</c:v>
                </c:pt>
                <c:pt idx="399">
                  <c:v>7.4015160716734307E-2</c:v>
                </c:pt>
                <c:pt idx="400">
                  <c:v>6.212553430236134E-2</c:v>
                </c:pt>
                <c:pt idx="401">
                  <c:v>0.10123801703376212</c:v>
                </c:pt>
                <c:pt idx="402">
                  <c:v>7.2526904206186682E-2</c:v>
                </c:pt>
                <c:pt idx="403">
                  <c:v>7.371874440646331E-2</c:v>
                </c:pt>
                <c:pt idx="404">
                  <c:v>3.1147067787270943E-2</c:v>
                </c:pt>
                <c:pt idx="405">
                  <c:v>4.1601550764332362E-2</c:v>
                </c:pt>
                <c:pt idx="406">
                  <c:v>0.14339875756852383</c:v>
                </c:pt>
                <c:pt idx="407">
                  <c:v>0.11310880449148852</c:v>
                </c:pt>
                <c:pt idx="408">
                  <c:v>0.12890155102079226</c:v>
                </c:pt>
                <c:pt idx="409">
                  <c:v>7.4554319154801707E-2</c:v>
                </c:pt>
                <c:pt idx="410">
                  <c:v>8.7813595006301037E-2</c:v>
                </c:pt>
                <c:pt idx="411">
                  <c:v>0.23831584692152297</c:v>
                </c:pt>
                <c:pt idx="412">
                  <c:v>0.21935975170709687</c:v>
                </c:pt>
                <c:pt idx="413">
                  <c:v>0.17693977817188888</c:v>
                </c:pt>
                <c:pt idx="414">
                  <c:v>0.15999754621769768</c:v>
                </c:pt>
                <c:pt idx="415">
                  <c:v>9.7699903627873397E-2</c:v>
                </c:pt>
                <c:pt idx="416">
                  <c:v>9.7422935377990738E-2</c:v>
                </c:pt>
                <c:pt idx="417">
                  <c:v>6.6180731780285607E-2</c:v>
                </c:pt>
                <c:pt idx="418">
                  <c:v>4.1393912218279039E-2</c:v>
                </c:pt>
                <c:pt idx="419">
                  <c:v>-5.2725705280516233E-2</c:v>
                </c:pt>
                <c:pt idx="420">
                  <c:v>-2.992953159960865E-2</c:v>
                </c:pt>
                <c:pt idx="421">
                  <c:v>8.2524134447987674E-3</c:v>
                </c:pt>
                <c:pt idx="422">
                  <c:v>-1.0297661825872551E-2</c:v>
                </c:pt>
                <c:pt idx="423">
                  <c:v>-5.2271188314238826E-2</c:v>
                </c:pt>
                <c:pt idx="424">
                  <c:v>-4.5746642117351466E-2</c:v>
                </c:pt>
                <c:pt idx="425">
                  <c:v>-5.6302588243488216E-2</c:v>
                </c:pt>
                <c:pt idx="426">
                  <c:v>-5.7707600797131331E-2</c:v>
                </c:pt>
                <c:pt idx="427">
                  <c:v>-6.8260885615333389E-2</c:v>
                </c:pt>
                <c:pt idx="428">
                  <c:v>-2.4964869546775237E-2</c:v>
                </c:pt>
                <c:pt idx="429">
                  <c:v>2.8168482195517264E-2</c:v>
                </c:pt>
                <c:pt idx="430">
                  <c:v>-1.949655963585073E-2</c:v>
                </c:pt>
                <c:pt idx="431">
                  <c:v>-5.4253281958841715E-2</c:v>
                </c:pt>
                <c:pt idx="432">
                  <c:v>-1.2374235340009809E-2</c:v>
                </c:pt>
                <c:pt idx="433">
                  <c:v>2.1421931880002187E-2</c:v>
                </c:pt>
                <c:pt idx="434">
                  <c:v>0.12095778709764482</c:v>
                </c:pt>
                <c:pt idx="435">
                  <c:v>0.16298050685692878</c:v>
                </c:pt>
                <c:pt idx="436">
                  <c:v>0.14350680132413496</c:v>
                </c:pt>
                <c:pt idx="437">
                  <c:v>0.2481253205224343</c:v>
                </c:pt>
                <c:pt idx="438">
                  <c:v>0.31327299315523427</c:v>
                </c:pt>
                <c:pt idx="439">
                  <c:v>0.40564500887940791</c:v>
                </c:pt>
                <c:pt idx="440">
                  <c:v>0.27065541620659062</c:v>
                </c:pt>
                <c:pt idx="441">
                  <c:v>0.29375962486000073</c:v>
                </c:pt>
                <c:pt idx="442">
                  <c:v>0.18578344105531497</c:v>
                </c:pt>
                <c:pt idx="443">
                  <c:v>0.15725619423270554</c:v>
                </c:pt>
                <c:pt idx="444">
                  <c:v>0.1581433401907828</c:v>
                </c:pt>
                <c:pt idx="445">
                  <c:v>0.13217137569333559</c:v>
                </c:pt>
                <c:pt idx="446">
                  <c:v>0.11969158591490725</c:v>
                </c:pt>
                <c:pt idx="447">
                  <c:v>8.5017469871123463E-2</c:v>
                </c:pt>
                <c:pt idx="448">
                  <c:v>1.4364552727791136E-2</c:v>
                </c:pt>
                <c:pt idx="449">
                  <c:v>2.4881565698330332E-2</c:v>
                </c:pt>
                <c:pt idx="450">
                  <c:v>-1.5353478699359768E-2</c:v>
                </c:pt>
                <c:pt idx="451">
                  <c:v>9.4295946408299303E-3</c:v>
                </c:pt>
                <c:pt idx="452">
                  <c:v>-7.5090136436050114E-3</c:v>
                </c:pt>
                <c:pt idx="453">
                  <c:v>-1.7667480926743862E-2</c:v>
                </c:pt>
                <c:pt idx="454">
                  <c:v>-1.4752888288911414E-3</c:v>
                </c:pt>
                <c:pt idx="455">
                  <c:v>-1.8148593574939698E-2</c:v>
                </c:pt>
                <c:pt idx="456">
                  <c:v>-1.0028294837821194E-2</c:v>
                </c:pt>
                <c:pt idx="457">
                  <c:v>8.9487604674953758E-4</c:v>
                </c:pt>
                <c:pt idx="458">
                  <c:v>5.5644286748157912E-2</c:v>
                </c:pt>
                <c:pt idx="459">
                  <c:v>5.3132554790674913E-2</c:v>
                </c:pt>
                <c:pt idx="460">
                  <c:v>5.7731013501632011E-2</c:v>
                </c:pt>
                <c:pt idx="461">
                  <c:v>0.14133528581014243</c:v>
                </c:pt>
                <c:pt idx="462">
                  <c:v>0.14794564884026884</c:v>
                </c:pt>
                <c:pt idx="463">
                  <c:v>0.19251580505096122</c:v>
                </c:pt>
                <c:pt idx="464">
                  <c:v>8.754568252420003E-2</c:v>
                </c:pt>
                <c:pt idx="465">
                  <c:v>0.10170144157561434</c:v>
                </c:pt>
                <c:pt idx="466">
                  <c:v>0.10620970248846984</c:v>
                </c:pt>
                <c:pt idx="467">
                  <c:v>0.14073938531888919</c:v>
                </c:pt>
                <c:pt idx="468">
                  <c:v>0.14141908818114612</c:v>
                </c:pt>
                <c:pt idx="469">
                  <c:v>7.9488227558193847E-2</c:v>
                </c:pt>
                <c:pt idx="470">
                  <c:v>8.4136432924988735E-2</c:v>
                </c:pt>
                <c:pt idx="471">
                  <c:v>0.11495751459633685</c:v>
                </c:pt>
                <c:pt idx="472">
                  <c:v>0.15405499214681706</c:v>
                </c:pt>
                <c:pt idx="473">
                  <c:v>0.1081030709892874</c:v>
                </c:pt>
                <c:pt idx="474">
                  <c:v>0.12264033616134484</c:v>
                </c:pt>
                <c:pt idx="475">
                  <c:v>0.15654261114297596</c:v>
                </c:pt>
                <c:pt idx="476">
                  <c:v>0.18251923863836161</c:v>
                </c:pt>
                <c:pt idx="477">
                  <c:v>0.27357043322640462</c:v>
                </c:pt>
                <c:pt idx="478">
                  <c:v>0.21924004878285674</c:v>
                </c:pt>
                <c:pt idx="479">
                  <c:v>0.17404995871745466</c:v>
                </c:pt>
                <c:pt idx="480">
                  <c:v>0.14242320793031271</c:v>
                </c:pt>
                <c:pt idx="481">
                  <c:v>0.14775421861715277</c:v>
                </c:pt>
                <c:pt idx="482">
                  <c:v>0.10277358662029012</c:v>
                </c:pt>
                <c:pt idx="483">
                  <c:v>6.2987169512231489E-2</c:v>
                </c:pt>
                <c:pt idx="484">
                  <c:v>0.10101322192357265</c:v>
                </c:pt>
                <c:pt idx="485">
                  <c:v>5.8301495669607739E-2</c:v>
                </c:pt>
                <c:pt idx="486">
                  <c:v>5.630394424596652E-2</c:v>
                </c:pt>
                <c:pt idx="487">
                  <c:v>0.15426601410278384</c:v>
                </c:pt>
                <c:pt idx="488">
                  <c:v>9.8661217679199886E-2</c:v>
                </c:pt>
                <c:pt idx="489">
                  <c:v>0.25233119370920187</c:v>
                </c:pt>
                <c:pt idx="490">
                  <c:v>0.20478430458394015</c:v>
                </c:pt>
                <c:pt idx="491">
                  <c:v>0.14076750705844976</c:v>
                </c:pt>
                <c:pt idx="492">
                  <c:v>0.15022569745384007</c:v>
                </c:pt>
                <c:pt idx="493">
                  <c:v>4.1119737774027554E-2</c:v>
                </c:pt>
                <c:pt idx="494">
                  <c:v>3.3232864128744932E-3</c:v>
                </c:pt>
                <c:pt idx="495">
                  <c:v>-2.6046252831561256E-2</c:v>
                </c:pt>
                <c:pt idx="496">
                  <c:v>-2.3970762170226978E-2</c:v>
                </c:pt>
                <c:pt idx="497">
                  <c:v>-3.7677416347675741E-2</c:v>
                </c:pt>
                <c:pt idx="498">
                  <c:v>-8.8362977837309065E-2</c:v>
                </c:pt>
                <c:pt idx="499">
                  <c:v>-0.14305594588171733</c:v>
                </c:pt>
                <c:pt idx="500">
                  <c:v>-0.18403673507914475</c:v>
                </c:pt>
                <c:pt idx="501">
                  <c:v>-0.17418385213108656</c:v>
                </c:pt>
                <c:pt idx="502">
                  <c:v>4.8631319160175268E-2</c:v>
                </c:pt>
                <c:pt idx="503">
                  <c:v>0.16539640666338284</c:v>
                </c:pt>
                <c:pt idx="504">
                  <c:v>9.5313566403429251E-2</c:v>
                </c:pt>
                <c:pt idx="505">
                  <c:v>6.3749325606665685E-2</c:v>
                </c:pt>
                <c:pt idx="506">
                  <c:v>3.1674969504582817E-2</c:v>
                </c:pt>
                <c:pt idx="507">
                  <c:v>7.6459404184012758E-2</c:v>
                </c:pt>
                <c:pt idx="508">
                  <c:v>8.0441179958820053E-2</c:v>
                </c:pt>
                <c:pt idx="509">
                  <c:v>9.3178698132855509E-2</c:v>
                </c:pt>
                <c:pt idx="510">
                  <c:v>6.3645833854069966E-2</c:v>
                </c:pt>
                <c:pt idx="511">
                  <c:v>8.4996032245155506E-2</c:v>
                </c:pt>
                <c:pt idx="512">
                  <c:v>0.16564481601083481</c:v>
                </c:pt>
                <c:pt idx="513">
                  <c:v>0.14468297082074666</c:v>
                </c:pt>
                <c:pt idx="514">
                  <c:v>0.13557094484901944</c:v>
                </c:pt>
                <c:pt idx="515">
                  <c:v>0.17269625393054655</c:v>
                </c:pt>
                <c:pt idx="516">
                  <c:v>0.17948510227231806</c:v>
                </c:pt>
                <c:pt idx="517">
                  <c:v>0.12034881531959907</c:v>
                </c:pt>
                <c:pt idx="518">
                  <c:v>0.15357578980008246</c:v>
                </c:pt>
                <c:pt idx="519">
                  <c:v>0.14419913876032409</c:v>
                </c:pt>
                <c:pt idx="520">
                  <c:v>0.10520929576408933</c:v>
                </c:pt>
                <c:pt idx="521">
                  <c:v>6.8390457377411229E-2</c:v>
                </c:pt>
                <c:pt idx="522">
                  <c:v>9.5556682077100996E-2</c:v>
                </c:pt>
                <c:pt idx="523">
                  <c:v>1.2183975497507937E-2</c:v>
                </c:pt>
                <c:pt idx="524">
                  <c:v>-2.8594090898601543E-3</c:v>
                </c:pt>
                <c:pt idx="525">
                  <c:v>-2.8835292079210095E-3</c:v>
                </c:pt>
                <c:pt idx="526">
                  <c:v>1.1131864622736742E-2</c:v>
                </c:pt>
                <c:pt idx="527">
                  <c:v>-1.3639443207715152E-2</c:v>
                </c:pt>
                <c:pt idx="528">
                  <c:v>-4.0048477441535835E-2</c:v>
                </c:pt>
                <c:pt idx="529">
                  <c:v>2.5982938542280953E-2</c:v>
                </c:pt>
                <c:pt idx="530">
                  <c:v>2.0324315575598551E-2</c:v>
                </c:pt>
                <c:pt idx="531">
                  <c:v>4.4003397498943997E-3</c:v>
                </c:pt>
                <c:pt idx="532">
                  <c:v>4.5790999990067194E-2</c:v>
                </c:pt>
                <c:pt idx="533">
                  <c:v>-4.3913815610460816E-2</c:v>
                </c:pt>
                <c:pt idx="534">
                  <c:v>-2.8389458628190312E-2</c:v>
                </c:pt>
                <c:pt idx="535">
                  <c:v>-1.7471710301222076E-2</c:v>
                </c:pt>
                <c:pt idx="536">
                  <c:v>0.10440295844750036</c:v>
                </c:pt>
                <c:pt idx="537">
                  <c:v>0.19421412361637058</c:v>
                </c:pt>
                <c:pt idx="538">
                  <c:v>0.22254330753585005</c:v>
                </c:pt>
                <c:pt idx="539">
                  <c:v>0.17239483229375918</c:v>
                </c:pt>
                <c:pt idx="540">
                  <c:v>0.14978296056306939</c:v>
                </c:pt>
                <c:pt idx="541">
                  <c:v>0.13785415741501339</c:v>
                </c:pt>
                <c:pt idx="542">
                  <c:v>7.2307690511580924E-2</c:v>
                </c:pt>
                <c:pt idx="543">
                  <c:v>5.9142809937112961E-2</c:v>
                </c:pt>
                <c:pt idx="544">
                  <c:v>6.4571712671371628E-2</c:v>
                </c:pt>
                <c:pt idx="545">
                  <c:v>3.1000856792843035E-2</c:v>
                </c:pt>
                <c:pt idx="546">
                  <c:v>9.2105645652024615E-2</c:v>
                </c:pt>
                <c:pt idx="547">
                  <c:v>5.1405907752934521E-2</c:v>
                </c:pt>
                <c:pt idx="548">
                  <c:v>3.805992140664638E-2</c:v>
                </c:pt>
                <c:pt idx="549">
                  <c:v>6.2252459273830496E-2</c:v>
                </c:pt>
                <c:pt idx="550">
                  <c:v>5.7460429250534961E-2</c:v>
                </c:pt>
                <c:pt idx="551">
                  <c:v>0.1121194659853626</c:v>
                </c:pt>
                <c:pt idx="552">
                  <c:v>9.7445513684037977E-3</c:v>
                </c:pt>
                <c:pt idx="553">
                  <c:v>3.6649227991810696E-2</c:v>
                </c:pt>
                <c:pt idx="554">
                  <c:v>3.1633877717612169E-2</c:v>
                </c:pt>
                <c:pt idx="555">
                  <c:v>6.2890831291573246E-2</c:v>
                </c:pt>
                <c:pt idx="556">
                  <c:v>4.4041287852990552E-2</c:v>
                </c:pt>
                <c:pt idx="557">
                  <c:v>4.5345970240048938E-2</c:v>
                </c:pt>
                <c:pt idx="558">
                  <c:v>7.3090965653968887E-2</c:v>
                </c:pt>
                <c:pt idx="559">
                  <c:v>4.0064638541658537E-2</c:v>
                </c:pt>
                <c:pt idx="560">
                  <c:v>6.9896091054440612E-2</c:v>
                </c:pt>
                <c:pt idx="561">
                  <c:v>7.1845906585720432E-2</c:v>
                </c:pt>
                <c:pt idx="562">
                  <c:v>7.8239294670803705E-2</c:v>
                </c:pt>
                <c:pt idx="563">
                  <c:v>5.4460830644810665E-2</c:v>
                </c:pt>
                <c:pt idx="564">
                  <c:v>4.9008592626961001E-2</c:v>
                </c:pt>
                <c:pt idx="565">
                  <c:v>4.8873765416073578E-2</c:v>
                </c:pt>
                <c:pt idx="566">
                  <c:v>4.6088304434611427E-2</c:v>
                </c:pt>
                <c:pt idx="567">
                  <c:v>2.9399574420507557E-2</c:v>
                </c:pt>
                <c:pt idx="568">
                  <c:v>5.4479412276265626E-2</c:v>
                </c:pt>
                <c:pt idx="569">
                  <c:v>3.2172184809210025E-2</c:v>
                </c:pt>
                <c:pt idx="570">
                  <c:v>3.3204555164316529E-2</c:v>
                </c:pt>
                <c:pt idx="571">
                  <c:v>3.7658792123410834E-2</c:v>
                </c:pt>
                <c:pt idx="572">
                  <c:v>4.7522269591298016E-3</c:v>
                </c:pt>
                <c:pt idx="573">
                  <c:v>1.7656511520756535E-2</c:v>
                </c:pt>
                <c:pt idx="574">
                  <c:v>-7.1798965214031618E-4</c:v>
                </c:pt>
                <c:pt idx="575">
                  <c:v>1.2483122807037006E-2</c:v>
                </c:pt>
                <c:pt idx="576">
                  <c:v>8.2942586883727465E-4</c:v>
                </c:pt>
                <c:pt idx="577">
                  <c:v>-3.1371437469613572E-2</c:v>
                </c:pt>
                <c:pt idx="578">
                  <c:v>-3.6954810299092422E-3</c:v>
                </c:pt>
                <c:pt idx="579">
                  <c:v>5.1235735871834276E-2</c:v>
                </c:pt>
                <c:pt idx="580">
                  <c:v>5.1088734684374248E-2</c:v>
                </c:pt>
                <c:pt idx="581">
                  <c:v>4.8181467122432098E-2</c:v>
                </c:pt>
                <c:pt idx="582">
                  <c:v>9.7131424192486326E-2</c:v>
                </c:pt>
                <c:pt idx="583">
                  <c:v>8.1030070711867186E-2</c:v>
                </c:pt>
                <c:pt idx="584">
                  <c:v>5.5807761797119992E-2</c:v>
                </c:pt>
                <c:pt idx="585">
                  <c:v>0.104263119301089</c:v>
                </c:pt>
                <c:pt idx="586">
                  <c:v>0.10494323406297745</c:v>
                </c:pt>
                <c:pt idx="587">
                  <c:v>0.17438989095168855</c:v>
                </c:pt>
                <c:pt idx="588">
                  <c:v>0.19284040019272441</c:v>
                </c:pt>
                <c:pt idx="589">
                  <c:v>0.19309321421857817</c:v>
                </c:pt>
                <c:pt idx="590">
                  <c:v>0.17987317370132772</c:v>
                </c:pt>
                <c:pt idx="591">
                  <c:v>0.17185057891906341</c:v>
                </c:pt>
                <c:pt idx="592">
                  <c:v>0.16246783126691189</c:v>
                </c:pt>
                <c:pt idx="593">
                  <c:v>0.13999779576503357</c:v>
                </c:pt>
                <c:pt idx="594">
                  <c:v>0.13815040142138346</c:v>
                </c:pt>
                <c:pt idx="595">
                  <c:v>0.1199004258391505</c:v>
                </c:pt>
                <c:pt idx="596">
                  <c:v>0.12548639462098166</c:v>
                </c:pt>
                <c:pt idx="597">
                  <c:v>9.5663273296090923E-2</c:v>
                </c:pt>
                <c:pt idx="598">
                  <c:v>0.12230835296736231</c:v>
                </c:pt>
                <c:pt idx="599">
                  <c:v>9.3576362444456329E-2</c:v>
                </c:pt>
                <c:pt idx="600">
                  <c:v>9.970416509373603E-2</c:v>
                </c:pt>
                <c:pt idx="601">
                  <c:v>7.6388925460306289E-2</c:v>
                </c:pt>
                <c:pt idx="602">
                  <c:v>9.1506776741713924E-2</c:v>
                </c:pt>
                <c:pt idx="603">
                  <c:v>0.10199829424125562</c:v>
                </c:pt>
                <c:pt idx="604">
                  <c:v>9.6918463015154499E-2</c:v>
                </c:pt>
                <c:pt idx="605">
                  <c:v>9.2189343799842671E-2</c:v>
                </c:pt>
                <c:pt idx="606">
                  <c:v>0.11739671453711531</c:v>
                </c:pt>
                <c:pt idx="607">
                  <c:v>0.21383253823051174</c:v>
                </c:pt>
                <c:pt idx="608">
                  <c:v>0.24286623764686155</c:v>
                </c:pt>
                <c:pt idx="609">
                  <c:v>0.18818869266760196</c:v>
                </c:pt>
                <c:pt idx="610">
                  <c:v>0.19450338487229724</c:v>
                </c:pt>
                <c:pt idx="611">
                  <c:v>0.12192591681663401</c:v>
                </c:pt>
                <c:pt idx="612">
                  <c:v>0.17731155284227795</c:v>
                </c:pt>
                <c:pt idx="613">
                  <c:v>0.12973888873492001</c:v>
                </c:pt>
                <c:pt idx="614">
                  <c:v>0.14372959462995083</c:v>
                </c:pt>
                <c:pt idx="615">
                  <c:v>0.24111518030522872</c:v>
                </c:pt>
                <c:pt idx="616">
                  <c:v>0.21008610072642209</c:v>
                </c:pt>
                <c:pt idx="617">
                  <c:v>0.16546400334648204</c:v>
                </c:pt>
                <c:pt idx="618">
                  <c:v>0.13215241458852578</c:v>
                </c:pt>
                <c:pt idx="619">
                  <c:v>6.6721892685798867E-2</c:v>
                </c:pt>
                <c:pt idx="620">
                  <c:v>0.15287394675731369</c:v>
                </c:pt>
                <c:pt idx="621">
                  <c:v>8.1391609582847524E-2</c:v>
                </c:pt>
                <c:pt idx="622">
                  <c:v>0.13182258443473216</c:v>
                </c:pt>
                <c:pt idx="623">
                  <c:v>0.10689693844593773</c:v>
                </c:pt>
                <c:pt idx="624">
                  <c:v>0.112214486952388</c:v>
                </c:pt>
                <c:pt idx="625">
                  <c:v>0.1284299783580769</c:v>
                </c:pt>
                <c:pt idx="626">
                  <c:v>7.1745480952843277E-2</c:v>
                </c:pt>
                <c:pt idx="627">
                  <c:v>2.7634313653805531E-2</c:v>
                </c:pt>
                <c:pt idx="628">
                  <c:v>3.2324526271741538E-2</c:v>
                </c:pt>
                <c:pt idx="629">
                  <c:v>7.306627856505532E-2</c:v>
                </c:pt>
                <c:pt idx="630">
                  <c:v>4.1621832934616743E-2</c:v>
                </c:pt>
                <c:pt idx="631">
                  <c:v>7.6107765583619313E-2</c:v>
                </c:pt>
                <c:pt idx="632">
                  <c:v>0.29372607109684901</c:v>
                </c:pt>
                <c:pt idx="633">
                  <c:v>0.24127964645865552</c:v>
                </c:pt>
                <c:pt idx="634">
                  <c:v>0.16169737635635228</c:v>
                </c:pt>
                <c:pt idx="635">
                  <c:v>0.12150759535666689</c:v>
                </c:pt>
                <c:pt idx="636">
                  <c:v>7.5520363695095849E-2</c:v>
                </c:pt>
                <c:pt idx="637">
                  <c:v>4.8919427493319567E-2</c:v>
                </c:pt>
                <c:pt idx="638">
                  <c:v>9.0477541860955579E-2</c:v>
                </c:pt>
                <c:pt idx="639">
                  <c:v>5.555754345593078E-2</c:v>
                </c:pt>
                <c:pt idx="640">
                  <c:v>3.1973469989403425E-2</c:v>
                </c:pt>
                <c:pt idx="641">
                  <c:v>6.6085519755334499E-2</c:v>
                </c:pt>
                <c:pt idx="642">
                  <c:v>1.5372264531352542E-2</c:v>
                </c:pt>
                <c:pt idx="643">
                  <c:v>5.6359604991477186E-2</c:v>
                </c:pt>
                <c:pt idx="644">
                  <c:v>6.8375780865856273E-2</c:v>
                </c:pt>
                <c:pt idx="645">
                  <c:v>0.11900875091312013</c:v>
                </c:pt>
                <c:pt idx="646">
                  <c:v>5.6375382290903886E-2</c:v>
                </c:pt>
                <c:pt idx="647">
                  <c:v>4.0076639968730565E-2</c:v>
                </c:pt>
                <c:pt idx="648">
                  <c:v>-1.987268246767393E-2</c:v>
                </c:pt>
                <c:pt idx="649">
                  <c:v>2.0527158356625552E-2</c:v>
                </c:pt>
                <c:pt idx="650">
                  <c:v>3.9626131985193047E-2</c:v>
                </c:pt>
                <c:pt idx="651">
                  <c:v>-5.2624648329707036E-2</c:v>
                </c:pt>
                <c:pt idx="652">
                  <c:v>-4.3059658967231629E-2</c:v>
                </c:pt>
                <c:pt idx="653">
                  <c:v>-3.8986140936074776E-2</c:v>
                </c:pt>
                <c:pt idx="654">
                  <c:v>-6.9562687870449391E-2</c:v>
                </c:pt>
                <c:pt idx="655">
                  <c:v>-6.6701324340528556E-2</c:v>
                </c:pt>
                <c:pt idx="656">
                  <c:v>-0.12808760332437397</c:v>
                </c:pt>
                <c:pt idx="657">
                  <c:v>-9.8250936909776931E-2</c:v>
                </c:pt>
                <c:pt idx="658">
                  <c:v>-0.10938542324324974</c:v>
                </c:pt>
                <c:pt idx="659">
                  <c:v>-6.7952361834426322E-2</c:v>
                </c:pt>
                <c:pt idx="660">
                  <c:v>-8.7625961384056095E-2</c:v>
                </c:pt>
                <c:pt idx="661">
                  <c:v>-0.12848941821849913</c:v>
                </c:pt>
                <c:pt idx="662">
                  <c:v>-5.594002632528261E-2</c:v>
                </c:pt>
                <c:pt idx="663">
                  <c:v>-1.5881083368571858E-3</c:v>
                </c:pt>
                <c:pt idx="664">
                  <c:v>-7.3727888407328246E-2</c:v>
                </c:pt>
                <c:pt idx="665">
                  <c:v>-8.5594933380700011E-2</c:v>
                </c:pt>
                <c:pt idx="666">
                  <c:v>-7.5012838693784167E-2</c:v>
                </c:pt>
                <c:pt idx="667">
                  <c:v>-7.6506300987507103E-2</c:v>
                </c:pt>
                <c:pt idx="668">
                  <c:v>-3.9231867449959101E-2</c:v>
                </c:pt>
                <c:pt idx="669">
                  <c:v>1.7553691928690163E-2</c:v>
                </c:pt>
                <c:pt idx="670">
                  <c:v>-1.6304389662990304E-2</c:v>
                </c:pt>
                <c:pt idx="671">
                  <c:v>-9.0807587712302462E-2</c:v>
                </c:pt>
                <c:pt idx="672">
                  <c:v>-0.1171638039912426</c:v>
                </c:pt>
                <c:pt idx="673">
                  <c:v>-0.11716142999333323</c:v>
                </c:pt>
                <c:pt idx="674">
                  <c:v>-0.11813565334741905</c:v>
                </c:pt>
                <c:pt idx="675">
                  <c:v>-0.16328947776274383</c:v>
                </c:pt>
                <c:pt idx="676">
                  <c:v>-0.13694858686554268</c:v>
                </c:pt>
                <c:pt idx="677">
                  <c:v>-0.15288427149313955</c:v>
                </c:pt>
                <c:pt idx="678">
                  <c:v>-9.7148523907607975E-2</c:v>
                </c:pt>
                <c:pt idx="679">
                  <c:v>-1.3420914028893005E-2</c:v>
                </c:pt>
                <c:pt idx="680">
                  <c:v>-1.2004475633842215E-2</c:v>
                </c:pt>
                <c:pt idx="681">
                  <c:v>0.13445982785577293</c:v>
                </c:pt>
                <c:pt idx="682">
                  <c:v>5.2730899418036881E-2</c:v>
                </c:pt>
                <c:pt idx="683">
                  <c:v>5.8978820255293218E-3</c:v>
                </c:pt>
                <c:pt idx="684">
                  <c:v>9.0355527175470796E-2</c:v>
                </c:pt>
                <c:pt idx="685">
                  <c:v>0.1536159262654111</c:v>
                </c:pt>
                <c:pt idx="686">
                  <c:v>0.20574387055179622</c:v>
                </c:pt>
                <c:pt idx="687">
                  <c:v>0.22738397180087255</c:v>
                </c:pt>
                <c:pt idx="688">
                  <c:v>0.15039167192634073</c:v>
                </c:pt>
                <c:pt idx="689">
                  <c:v>0.10559409738879677</c:v>
                </c:pt>
                <c:pt idx="690">
                  <c:v>0.10741245069411587</c:v>
                </c:pt>
                <c:pt idx="691">
                  <c:v>0.10478875677711108</c:v>
                </c:pt>
                <c:pt idx="692">
                  <c:v>9.064877907714286E-2</c:v>
                </c:pt>
                <c:pt idx="693">
                  <c:v>0.11252555754102223</c:v>
                </c:pt>
                <c:pt idx="694">
                  <c:v>6.4336298695329308E-2</c:v>
                </c:pt>
                <c:pt idx="695">
                  <c:v>6.3627902730661656E-2</c:v>
                </c:pt>
                <c:pt idx="696">
                  <c:v>2.0678390566782889E-2</c:v>
                </c:pt>
                <c:pt idx="697">
                  <c:v>1.0464851145370657E-2</c:v>
                </c:pt>
                <c:pt idx="698">
                  <c:v>8.3805102978007362E-4</c:v>
                </c:pt>
                <c:pt idx="699">
                  <c:v>2.3057060392292605E-2</c:v>
                </c:pt>
                <c:pt idx="700">
                  <c:v>4.5242316164983754E-2</c:v>
                </c:pt>
                <c:pt idx="701">
                  <c:v>3.5272093467653587E-2</c:v>
                </c:pt>
                <c:pt idx="702">
                  <c:v>2.2613660390913282E-2</c:v>
                </c:pt>
                <c:pt idx="703">
                  <c:v>6.4309396125629803E-2</c:v>
                </c:pt>
                <c:pt idx="704">
                  <c:v>7.3816384769853638E-2</c:v>
                </c:pt>
                <c:pt idx="705">
                  <c:v>7.154663476805645E-2</c:v>
                </c:pt>
                <c:pt idx="706">
                  <c:v>6.5445692431933322E-2</c:v>
                </c:pt>
                <c:pt idx="707">
                  <c:v>2.9342089501421142E-2</c:v>
                </c:pt>
                <c:pt idx="708">
                  <c:v>1.8010637694638731E-3</c:v>
                </c:pt>
                <c:pt idx="709">
                  <c:v>3.2105942611756921E-2</c:v>
                </c:pt>
                <c:pt idx="710">
                  <c:v>1.8856493257366491E-2</c:v>
                </c:pt>
                <c:pt idx="711">
                  <c:v>4.5447897871873533E-2</c:v>
                </c:pt>
                <c:pt idx="712">
                  <c:v>7.7384838992008653E-2</c:v>
                </c:pt>
                <c:pt idx="713">
                  <c:v>5.5679203343084183E-2</c:v>
                </c:pt>
                <c:pt idx="714">
                  <c:v>5.9734199507248009E-2</c:v>
                </c:pt>
                <c:pt idx="715">
                  <c:v>2.8057613210160648E-2</c:v>
                </c:pt>
                <c:pt idx="716">
                  <c:v>4.24185871545808E-2</c:v>
                </c:pt>
                <c:pt idx="717">
                  <c:v>4.208183398702614E-2</c:v>
                </c:pt>
                <c:pt idx="718">
                  <c:v>7.0941026275944008E-2</c:v>
                </c:pt>
                <c:pt idx="719">
                  <c:v>4.4471020642266268E-2</c:v>
                </c:pt>
                <c:pt idx="720">
                  <c:v>5.6779419485861737E-2</c:v>
                </c:pt>
                <c:pt idx="721">
                  <c:v>4.0868774344739123E-2</c:v>
                </c:pt>
                <c:pt idx="722">
                  <c:v>5.0482638152448578E-2</c:v>
                </c:pt>
                <c:pt idx="723">
                  <c:v>4.5703912841335459E-2</c:v>
                </c:pt>
                <c:pt idx="724">
                  <c:v>4.1256221019509098E-2</c:v>
                </c:pt>
                <c:pt idx="725">
                  <c:v>8.9930291160956299E-2</c:v>
                </c:pt>
                <c:pt idx="726">
                  <c:v>0.11039903606366686</c:v>
                </c:pt>
                <c:pt idx="727">
                  <c:v>0.11832892986590626</c:v>
                </c:pt>
                <c:pt idx="728">
                  <c:v>0.10111484484956335</c:v>
                </c:pt>
                <c:pt idx="729">
                  <c:v>8.6317968700245107E-2</c:v>
                </c:pt>
                <c:pt idx="730">
                  <c:v>6.6500049285843854E-2</c:v>
                </c:pt>
                <c:pt idx="731">
                  <c:v>5.8312274441110645E-2</c:v>
                </c:pt>
                <c:pt idx="732">
                  <c:v>4.7406958831841095E-2</c:v>
                </c:pt>
                <c:pt idx="733">
                  <c:v>3.5939986559784476E-2</c:v>
                </c:pt>
                <c:pt idx="734">
                  <c:v>5.1346268859995714E-2</c:v>
                </c:pt>
                <c:pt idx="735">
                  <c:v>3.6015903284868034E-2</c:v>
                </c:pt>
                <c:pt idx="736">
                  <c:v>-8.6335260693234384E-3</c:v>
                </c:pt>
                <c:pt idx="737">
                  <c:v>-4.5092607221840164E-2</c:v>
                </c:pt>
                <c:pt idx="738">
                  <c:v>-3.5495555332671791E-2</c:v>
                </c:pt>
                <c:pt idx="739">
                  <c:v>-1.5637321548953698E-2</c:v>
                </c:pt>
                <c:pt idx="740">
                  <c:v>-3.7880936711987334E-2</c:v>
                </c:pt>
                <c:pt idx="741">
                  <c:v>-7.9746593803534438E-2</c:v>
                </c:pt>
                <c:pt idx="742">
                  <c:v>-0.10317074957790651</c:v>
                </c:pt>
                <c:pt idx="743">
                  <c:v>-8.8042139304832956E-2</c:v>
                </c:pt>
                <c:pt idx="744">
                  <c:v>-0.1091445155719234</c:v>
                </c:pt>
                <c:pt idx="745">
                  <c:v>-0.10093634372820826</c:v>
                </c:pt>
                <c:pt idx="746">
                  <c:v>-0.10401076776333185</c:v>
                </c:pt>
                <c:pt idx="747">
                  <c:v>-0.12657827939871724</c:v>
                </c:pt>
                <c:pt idx="748">
                  <c:v>-0.19815872245653843</c:v>
                </c:pt>
                <c:pt idx="749">
                  <c:v>-0.25482346933053945</c:v>
                </c:pt>
                <c:pt idx="750">
                  <c:v>-0.23413592198337929</c:v>
                </c:pt>
                <c:pt idx="751">
                  <c:v>-0.25019039896533046</c:v>
                </c:pt>
                <c:pt idx="752">
                  <c:v>-0.29716024605910352</c:v>
                </c:pt>
                <c:pt idx="753">
                  <c:v>-0.24313176701825767</c:v>
                </c:pt>
                <c:pt idx="754">
                  <c:v>-7.0055416325357056E-2</c:v>
                </c:pt>
                <c:pt idx="755">
                  <c:v>2.4296789568436949E-2</c:v>
                </c:pt>
                <c:pt idx="756">
                  <c:v>3.3709780070953377E-2</c:v>
                </c:pt>
                <c:pt idx="757">
                  <c:v>0.17281821286565302</c:v>
                </c:pt>
                <c:pt idx="758">
                  <c:v>0.35286936752535825</c:v>
                </c:pt>
                <c:pt idx="759">
                  <c:v>0.28475759638945775</c:v>
                </c:pt>
                <c:pt idx="760">
                  <c:v>0.2125933340887991</c:v>
                </c:pt>
                <c:pt idx="761">
                  <c:v>0.17477402243474871</c:v>
                </c:pt>
                <c:pt idx="762">
                  <c:v>0.17591494141464259</c:v>
                </c:pt>
                <c:pt idx="763">
                  <c:v>9.8265515662538161E-2</c:v>
                </c:pt>
                <c:pt idx="764">
                  <c:v>7.7013239816345447E-2</c:v>
                </c:pt>
                <c:pt idx="765">
                  <c:v>3.9889165392595238E-2</c:v>
                </c:pt>
                <c:pt idx="766">
                  <c:v>7.2769621054264988E-2</c:v>
                </c:pt>
                <c:pt idx="767">
                  <c:v>2.3366996760736836E-2</c:v>
                </c:pt>
                <c:pt idx="768">
                  <c:v>1.0819319017214335E-2</c:v>
                </c:pt>
                <c:pt idx="769">
                  <c:v>6.7032355791186715E-2</c:v>
                </c:pt>
                <c:pt idx="770">
                  <c:v>5.0396934012146843E-2</c:v>
                </c:pt>
                <c:pt idx="771">
                  <c:v>1.1777764612972419E-3</c:v>
                </c:pt>
                <c:pt idx="772">
                  <c:v>-3.7580675087882653E-3</c:v>
                </c:pt>
                <c:pt idx="773">
                  <c:v>0.11220344998844434</c:v>
                </c:pt>
                <c:pt idx="774">
                  <c:v>0.20213261126539006</c:v>
                </c:pt>
                <c:pt idx="775">
                  <c:v>0.1387685077181986</c:v>
                </c:pt>
                <c:pt idx="776">
                  <c:v>0.2088918513286766</c:v>
                </c:pt>
                <c:pt idx="777">
                  <c:v>0.11587094469040937</c:v>
                </c:pt>
                <c:pt idx="778">
                  <c:v>7.1604801929852857E-2</c:v>
                </c:pt>
                <c:pt idx="779">
                  <c:v>8.6030256372683911E-2</c:v>
                </c:pt>
                <c:pt idx="780">
                  <c:v>2.4815905856012677E-2</c:v>
                </c:pt>
                <c:pt idx="781">
                  <c:v>3.1877881000144104E-3</c:v>
                </c:pt>
                <c:pt idx="782">
                  <c:v>-2.7675904616138558E-2</c:v>
                </c:pt>
                <c:pt idx="783">
                  <c:v>-2.5021506464854015E-2</c:v>
                </c:pt>
                <c:pt idx="784">
                  <c:v>-4.9948496439823575E-2</c:v>
                </c:pt>
                <c:pt idx="785">
                  <c:v>-3.3678217774367969E-2</c:v>
                </c:pt>
                <c:pt idx="786">
                  <c:v>-1.5116569578790262E-2</c:v>
                </c:pt>
                <c:pt idx="787">
                  <c:v>1.0688094703650286E-2</c:v>
                </c:pt>
                <c:pt idx="788">
                  <c:v>8.1134041842848559E-2</c:v>
                </c:pt>
                <c:pt idx="789">
                  <c:v>0.18718595102221092</c:v>
                </c:pt>
                <c:pt idx="790">
                  <c:v>8.8909987136695401E-2</c:v>
                </c:pt>
                <c:pt idx="791">
                  <c:v>0.10249220723920738</c:v>
                </c:pt>
                <c:pt idx="792">
                  <c:v>0.10477083829533584</c:v>
                </c:pt>
                <c:pt idx="793">
                  <c:v>6.930440385771397E-2</c:v>
                </c:pt>
                <c:pt idx="794">
                  <c:v>3.8471808476995717E-2</c:v>
                </c:pt>
                <c:pt idx="795">
                  <c:v>1.4060317099472419E-2</c:v>
                </c:pt>
                <c:pt idx="796">
                  <c:v>3.3421234685054868E-2</c:v>
                </c:pt>
                <c:pt idx="797">
                  <c:v>0.12288641711889148</c:v>
                </c:pt>
                <c:pt idx="798">
                  <c:v>9.8125263804975438E-2</c:v>
                </c:pt>
                <c:pt idx="799">
                  <c:v>9.7451580701655161E-2</c:v>
                </c:pt>
                <c:pt idx="800">
                  <c:v>9.5708801585238534E-2</c:v>
                </c:pt>
                <c:pt idx="801">
                  <c:v>7.8621015127218641E-2</c:v>
                </c:pt>
                <c:pt idx="802">
                  <c:v>0.11965556213499151</c:v>
                </c:pt>
                <c:pt idx="803">
                  <c:v>0.14046787842877695</c:v>
                </c:pt>
                <c:pt idx="804">
                  <c:v>0.15822651706372115</c:v>
                </c:pt>
                <c:pt idx="805">
                  <c:v>0.12402858699744446</c:v>
                </c:pt>
                <c:pt idx="806">
                  <c:v>0.12139634521727838</c:v>
                </c:pt>
                <c:pt idx="807">
                  <c:v>0.10277458117369687</c:v>
                </c:pt>
                <c:pt idx="808">
                  <c:v>9.881903675521575E-2</c:v>
                </c:pt>
                <c:pt idx="809">
                  <c:v>8.9052283528893827E-2</c:v>
                </c:pt>
                <c:pt idx="810">
                  <c:v>0.12457710686789603</c:v>
                </c:pt>
                <c:pt idx="811">
                  <c:v>8.7321919896799383E-2</c:v>
                </c:pt>
                <c:pt idx="812">
                  <c:v>0.1351122869145438</c:v>
                </c:pt>
                <c:pt idx="813">
                  <c:v>0.12347330972474202</c:v>
                </c:pt>
                <c:pt idx="814">
                  <c:v>8.5566685181519553E-2</c:v>
                </c:pt>
                <c:pt idx="815">
                  <c:v>6.7367431309554027E-2</c:v>
                </c:pt>
                <c:pt idx="816">
                  <c:v>5.4375946809763098E-2</c:v>
                </c:pt>
                <c:pt idx="817">
                  <c:v>0.10636050801804364</c:v>
                </c:pt>
                <c:pt idx="818">
                  <c:v>6.5056521953333224E-2</c:v>
                </c:pt>
                <c:pt idx="819">
                  <c:v>7.208884967966056E-2</c:v>
                </c:pt>
                <c:pt idx="820">
                  <c:v>7.3286523539349835E-2</c:v>
                </c:pt>
                <c:pt idx="821">
                  <c:v>5.8892252834567227E-2</c:v>
                </c:pt>
                <c:pt idx="822">
                  <c:v>4.6859175897372207E-2</c:v>
                </c:pt>
                <c:pt idx="823">
                  <c:v>6.7159460121651637E-2</c:v>
                </c:pt>
                <c:pt idx="824">
                  <c:v>3.5128665373251211E-2</c:v>
                </c:pt>
                <c:pt idx="825">
                  <c:v>4.7698505687768789E-2</c:v>
                </c:pt>
                <c:pt idx="826">
                  <c:v>2.2309953166005925E-2</c:v>
                </c:pt>
                <c:pt idx="827">
                  <c:v>9.7274146371617576E-4</c:v>
                </c:pt>
                <c:pt idx="828">
                  <c:v>5.8613421051001424E-3</c:v>
                </c:pt>
                <c:pt idx="829">
                  <c:v>3.8298607357462933E-2</c:v>
                </c:pt>
                <c:pt idx="830">
                  <c:v>-1.8142808939424993E-2</c:v>
                </c:pt>
                <c:pt idx="831">
                  <c:v>-8.2033829195540253E-3</c:v>
                </c:pt>
                <c:pt idx="832">
                  <c:v>-1.6945662057341382E-2</c:v>
                </c:pt>
                <c:pt idx="833">
                  <c:v>-2.8855158987926899E-2</c:v>
                </c:pt>
                <c:pt idx="834">
                  <c:v>-7.8643871101213847E-3</c:v>
                </c:pt>
                <c:pt idx="835">
                  <c:v>-2.5898159764217832E-2</c:v>
                </c:pt>
                <c:pt idx="836">
                  <c:v>4.5637617023413624E-2</c:v>
                </c:pt>
                <c:pt idx="837">
                  <c:v>8.471866226414182E-2</c:v>
                </c:pt>
                <c:pt idx="838">
                  <c:v>7.7977073211430437E-3</c:v>
                </c:pt>
                <c:pt idx="839">
                  <c:v>8.3142571720260516E-3</c:v>
                </c:pt>
                <c:pt idx="840">
                  <c:v>3.2653290514681688E-2</c:v>
                </c:pt>
                <c:pt idx="841">
                  <c:v>0.10172558061417392</c:v>
                </c:pt>
                <c:pt idx="842">
                  <c:v>0.1219769734164573</c:v>
                </c:pt>
                <c:pt idx="843">
                  <c:v>6.8237933387914174E-2</c:v>
                </c:pt>
                <c:pt idx="844">
                  <c:v>7.8102871741043023E-2</c:v>
                </c:pt>
                <c:pt idx="845">
                  <c:v>7.3034578652175774E-2</c:v>
                </c:pt>
                <c:pt idx="846">
                  <c:v>8.5583515643955721E-2</c:v>
                </c:pt>
                <c:pt idx="847">
                  <c:v>5.91099171916043E-2</c:v>
                </c:pt>
                <c:pt idx="848">
                  <c:v>7.2066791894650706E-2</c:v>
                </c:pt>
                <c:pt idx="849">
                  <c:v>8.5596036182158608E-2</c:v>
                </c:pt>
                <c:pt idx="850">
                  <c:v>0.12490727298625481</c:v>
                </c:pt>
                <c:pt idx="851">
                  <c:v>0.10336369934167822</c:v>
                </c:pt>
                <c:pt idx="852">
                  <c:v>0.1017785601050647</c:v>
                </c:pt>
                <c:pt idx="853">
                  <c:v>9.8426216181642934E-2</c:v>
                </c:pt>
                <c:pt idx="854">
                  <c:v>7.7794155110034735E-2</c:v>
                </c:pt>
                <c:pt idx="855">
                  <c:v>8.781309068655152E-2</c:v>
                </c:pt>
                <c:pt idx="856">
                  <c:v>8.5653481756010619E-2</c:v>
                </c:pt>
                <c:pt idx="857">
                  <c:v>8.1318641099669353E-2</c:v>
                </c:pt>
                <c:pt idx="858">
                  <c:v>8.8168597399027604E-2</c:v>
                </c:pt>
                <c:pt idx="859">
                  <c:v>7.7645147068057252E-2</c:v>
                </c:pt>
                <c:pt idx="860">
                  <c:v>9.0520597077693887E-2</c:v>
                </c:pt>
              </c:numCache>
            </c:numRef>
          </c:val>
          <c:smooth val="0"/>
        </c:ser>
        <c:dLbls>
          <c:showLegendKey val="0"/>
          <c:showVal val="0"/>
          <c:showCatName val="0"/>
          <c:showSerName val="0"/>
          <c:showPercent val="0"/>
          <c:showBubbleSize val="0"/>
        </c:dLbls>
        <c:marker val="1"/>
        <c:smooth val="0"/>
        <c:axId val="692376704"/>
        <c:axId val="692378240"/>
      </c:lineChart>
      <c:dateAx>
        <c:axId val="692376704"/>
        <c:scaling>
          <c:orientation val="minMax"/>
          <c:max val="42979"/>
          <c:min val="16803"/>
        </c:scaling>
        <c:delete val="0"/>
        <c:axPos val="b"/>
        <c:numFmt formatCode="yyyy" sourceLinked="0"/>
        <c:majorTickMark val="none"/>
        <c:minorTickMark val="none"/>
        <c:tickLblPos val="low"/>
        <c:spPr>
          <a:ln w="25400">
            <a:solidFill>
              <a:schemeClr val="tx1"/>
            </a:solidFill>
          </a:ln>
        </c:spPr>
        <c:crossAx val="692378240"/>
        <c:crosses val="autoZero"/>
        <c:auto val="1"/>
        <c:lblOffset val="100"/>
        <c:baseTimeUnit val="months"/>
        <c:majorUnit val="10"/>
        <c:majorTimeUnit val="years"/>
        <c:minorUnit val="1"/>
        <c:minorTimeUnit val="months"/>
      </c:dateAx>
      <c:valAx>
        <c:axId val="692378240"/>
        <c:scaling>
          <c:orientation val="minMax"/>
          <c:max val="0.4"/>
          <c:min val="-0.30000000000000004"/>
        </c:scaling>
        <c:delete val="0"/>
        <c:axPos val="l"/>
        <c:numFmt formatCode="0%" sourceLinked="0"/>
        <c:majorTickMark val="none"/>
        <c:minorTickMark val="none"/>
        <c:tickLblPos val="nextTo"/>
        <c:spPr>
          <a:ln>
            <a:noFill/>
          </a:ln>
        </c:spPr>
        <c:txPr>
          <a:bodyPr/>
          <a:lstStyle/>
          <a:p>
            <a:pPr>
              <a:defRPr sz="1050"/>
            </a:pPr>
            <a:endParaRPr lang="en-US"/>
          </a:p>
        </c:txPr>
        <c:crossAx val="692376704"/>
        <c:crosses val="autoZero"/>
        <c:crossBetween val="between"/>
        <c:majorUnit val="0.1"/>
        <c:minorUnit val="1.0000000000000002E-2"/>
      </c:valAx>
    </c:plotArea>
    <c:plotVisOnly val="1"/>
    <c:dispBlanksAs val="gap"/>
    <c:showDLblsOverMax val="0"/>
  </c:chart>
  <c:spPr>
    <a:ln>
      <a:noFill/>
    </a:ln>
  </c:spPr>
  <c:txPr>
    <a:bodyPr/>
    <a:lstStyle/>
    <a:p>
      <a:pPr>
        <a:defRPr sz="1200"/>
      </a:pPr>
      <a:endParaRPr lang="en-US"/>
    </a:p>
  </c:txPr>
  <c:externalData r:id="rId2">
    <c:autoUpdate val="0"/>
  </c:externalData>
  <c:userShapes r:id="rId3"/>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xMode val="edge"/>
          <c:yMode val="edge"/>
          <c:x val="1.1111111111111112E-2"/>
          <c:y val="1.8518518518518517E-2"/>
          <c:w val="0.96944444444444444"/>
          <c:h val="0.875"/>
        </c:manualLayout>
      </c:layout>
      <c:lineChart>
        <c:grouping val="standard"/>
        <c:varyColors val="0"/>
        <c:ser>
          <c:idx val="3"/>
          <c:order val="0"/>
          <c:tx>
            <c:strRef>
              <c:f>Sheet1!$Q$1</c:f>
              <c:strCache>
                <c:ptCount val="1"/>
                <c:pt idx="0">
                  <c:v>MSCI USA IT</c:v>
                </c:pt>
              </c:strCache>
            </c:strRef>
          </c:tx>
          <c:spPr>
            <a:ln w="22225">
              <a:solidFill>
                <a:srgbClr val="4D3C2F"/>
              </a:solidFill>
              <a:prstDash val="solid"/>
            </a:ln>
          </c:spPr>
          <c:marker>
            <c:symbol val="none"/>
          </c:marker>
          <c:cat>
            <c:numRef>
              <c:f>Sheet1!$M$4:$M$3180</c:f>
              <c:numCache>
                <c:formatCode>m/d/yyyy</c:formatCode>
                <c:ptCount val="3177"/>
                <c:pt idx="0">
                  <c:v>43466</c:v>
                </c:pt>
                <c:pt idx="1">
                  <c:v>43467</c:v>
                </c:pt>
                <c:pt idx="2">
                  <c:v>43468</c:v>
                </c:pt>
                <c:pt idx="3">
                  <c:v>43469</c:v>
                </c:pt>
                <c:pt idx="4">
                  <c:v>43472</c:v>
                </c:pt>
                <c:pt idx="5">
                  <c:v>43473</c:v>
                </c:pt>
                <c:pt idx="6">
                  <c:v>43474</c:v>
                </c:pt>
                <c:pt idx="7">
                  <c:v>43475</c:v>
                </c:pt>
                <c:pt idx="8">
                  <c:v>43476</c:v>
                </c:pt>
                <c:pt idx="9">
                  <c:v>43479</c:v>
                </c:pt>
                <c:pt idx="10">
                  <c:v>43480</c:v>
                </c:pt>
                <c:pt idx="11">
                  <c:v>43481</c:v>
                </c:pt>
                <c:pt idx="12">
                  <c:v>43482</c:v>
                </c:pt>
                <c:pt idx="13">
                  <c:v>43483</c:v>
                </c:pt>
                <c:pt idx="14">
                  <c:v>43486</c:v>
                </c:pt>
                <c:pt idx="15">
                  <c:v>43487</c:v>
                </c:pt>
                <c:pt idx="16">
                  <c:v>43488</c:v>
                </c:pt>
                <c:pt idx="17">
                  <c:v>43489</c:v>
                </c:pt>
                <c:pt idx="18">
                  <c:v>43490</c:v>
                </c:pt>
                <c:pt idx="19">
                  <c:v>43493</c:v>
                </c:pt>
                <c:pt idx="20">
                  <c:v>43494</c:v>
                </c:pt>
                <c:pt idx="21">
                  <c:v>43495</c:v>
                </c:pt>
                <c:pt idx="22">
                  <c:v>43496</c:v>
                </c:pt>
                <c:pt idx="23">
                  <c:v>43497</c:v>
                </c:pt>
                <c:pt idx="24">
                  <c:v>43500</c:v>
                </c:pt>
                <c:pt idx="25">
                  <c:v>43501</c:v>
                </c:pt>
                <c:pt idx="26">
                  <c:v>43502</c:v>
                </c:pt>
                <c:pt idx="27">
                  <c:v>43503</c:v>
                </c:pt>
                <c:pt idx="28">
                  <c:v>43504</c:v>
                </c:pt>
                <c:pt idx="29">
                  <c:v>43507</c:v>
                </c:pt>
                <c:pt idx="30">
                  <c:v>43508</c:v>
                </c:pt>
                <c:pt idx="31">
                  <c:v>43509</c:v>
                </c:pt>
                <c:pt idx="32">
                  <c:v>43510</c:v>
                </c:pt>
                <c:pt idx="33">
                  <c:v>43511</c:v>
                </c:pt>
                <c:pt idx="34">
                  <c:v>43514</c:v>
                </c:pt>
                <c:pt idx="35">
                  <c:v>43515</c:v>
                </c:pt>
                <c:pt idx="36">
                  <c:v>43516</c:v>
                </c:pt>
                <c:pt idx="37">
                  <c:v>43517</c:v>
                </c:pt>
                <c:pt idx="38">
                  <c:v>43518</c:v>
                </c:pt>
                <c:pt idx="39">
                  <c:v>43521</c:v>
                </c:pt>
                <c:pt idx="40">
                  <c:v>43522</c:v>
                </c:pt>
                <c:pt idx="41">
                  <c:v>43523</c:v>
                </c:pt>
                <c:pt idx="42">
                  <c:v>43524</c:v>
                </c:pt>
                <c:pt idx="43">
                  <c:v>43525</c:v>
                </c:pt>
                <c:pt idx="44">
                  <c:v>43528</c:v>
                </c:pt>
                <c:pt idx="45">
                  <c:v>43529</c:v>
                </c:pt>
                <c:pt idx="46">
                  <c:v>43530</c:v>
                </c:pt>
                <c:pt idx="47">
                  <c:v>43531</c:v>
                </c:pt>
                <c:pt idx="48">
                  <c:v>43532</c:v>
                </c:pt>
                <c:pt idx="49">
                  <c:v>43535</c:v>
                </c:pt>
                <c:pt idx="50">
                  <c:v>43536</c:v>
                </c:pt>
                <c:pt idx="51">
                  <c:v>43537</c:v>
                </c:pt>
                <c:pt idx="52">
                  <c:v>43538</c:v>
                </c:pt>
                <c:pt idx="53">
                  <c:v>43539</c:v>
                </c:pt>
                <c:pt idx="54">
                  <c:v>43542</c:v>
                </c:pt>
                <c:pt idx="55">
                  <c:v>43543</c:v>
                </c:pt>
                <c:pt idx="56">
                  <c:v>43544</c:v>
                </c:pt>
                <c:pt idx="57">
                  <c:v>43545</c:v>
                </c:pt>
                <c:pt idx="58">
                  <c:v>43546</c:v>
                </c:pt>
                <c:pt idx="59">
                  <c:v>43549</c:v>
                </c:pt>
                <c:pt idx="60">
                  <c:v>43550</c:v>
                </c:pt>
                <c:pt idx="61">
                  <c:v>43551</c:v>
                </c:pt>
                <c:pt idx="62">
                  <c:v>43552</c:v>
                </c:pt>
                <c:pt idx="63">
                  <c:v>43553</c:v>
                </c:pt>
                <c:pt idx="64">
                  <c:v>43556</c:v>
                </c:pt>
                <c:pt idx="65">
                  <c:v>43557</c:v>
                </c:pt>
                <c:pt idx="66">
                  <c:v>43558</c:v>
                </c:pt>
                <c:pt idx="67">
                  <c:v>43559</c:v>
                </c:pt>
                <c:pt idx="68">
                  <c:v>43560</c:v>
                </c:pt>
                <c:pt idx="69">
                  <c:v>43563</c:v>
                </c:pt>
                <c:pt idx="70">
                  <c:v>43564</c:v>
                </c:pt>
                <c:pt idx="71">
                  <c:v>43565</c:v>
                </c:pt>
                <c:pt idx="72">
                  <c:v>43566</c:v>
                </c:pt>
                <c:pt idx="73">
                  <c:v>43567</c:v>
                </c:pt>
                <c:pt idx="74">
                  <c:v>43570</c:v>
                </c:pt>
                <c:pt idx="75">
                  <c:v>43571</c:v>
                </c:pt>
                <c:pt idx="76">
                  <c:v>43572</c:v>
                </c:pt>
                <c:pt idx="77">
                  <c:v>43573</c:v>
                </c:pt>
                <c:pt idx="78">
                  <c:v>43574</c:v>
                </c:pt>
                <c:pt idx="79">
                  <c:v>43577</c:v>
                </c:pt>
                <c:pt idx="80">
                  <c:v>43578</c:v>
                </c:pt>
                <c:pt idx="81">
                  <c:v>43579</c:v>
                </c:pt>
                <c:pt idx="82">
                  <c:v>43580</c:v>
                </c:pt>
                <c:pt idx="83">
                  <c:v>43581</c:v>
                </c:pt>
                <c:pt idx="84">
                  <c:v>43584</c:v>
                </c:pt>
                <c:pt idx="85">
                  <c:v>43585</c:v>
                </c:pt>
                <c:pt idx="86">
                  <c:v>43586</c:v>
                </c:pt>
                <c:pt idx="87">
                  <c:v>43587</c:v>
                </c:pt>
                <c:pt idx="88">
                  <c:v>43588</c:v>
                </c:pt>
                <c:pt idx="89">
                  <c:v>43591</c:v>
                </c:pt>
                <c:pt idx="90">
                  <c:v>43592</c:v>
                </c:pt>
                <c:pt idx="91">
                  <c:v>43593</c:v>
                </c:pt>
                <c:pt idx="92">
                  <c:v>43594</c:v>
                </c:pt>
                <c:pt idx="93">
                  <c:v>43595</c:v>
                </c:pt>
                <c:pt idx="94">
                  <c:v>43598</c:v>
                </c:pt>
                <c:pt idx="95">
                  <c:v>43599</c:v>
                </c:pt>
                <c:pt idx="96">
                  <c:v>43600</c:v>
                </c:pt>
                <c:pt idx="97">
                  <c:v>43601</c:v>
                </c:pt>
                <c:pt idx="98">
                  <c:v>43602</c:v>
                </c:pt>
                <c:pt idx="99">
                  <c:v>43605</c:v>
                </c:pt>
                <c:pt idx="100">
                  <c:v>43606</c:v>
                </c:pt>
                <c:pt idx="101">
                  <c:v>43607</c:v>
                </c:pt>
                <c:pt idx="102">
                  <c:v>43608</c:v>
                </c:pt>
                <c:pt idx="103">
                  <c:v>43609</c:v>
                </c:pt>
                <c:pt idx="104">
                  <c:v>43612</c:v>
                </c:pt>
                <c:pt idx="105">
                  <c:v>43613</c:v>
                </c:pt>
                <c:pt idx="106">
                  <c:v>43614</c:v>
                </c:pt>
                <c:pt idx="107">
                  <c:v>43615</c:v>
                </c:pt>
                <c:pt idx="108">
                  <c:v>43616</c:v>
                </c:pt>
                <c:pt idx="109">
                  <c:v>43619</c:v>
                </c:pt>
                <c:pt idx="110">
                  <c:v>43620</c:v>
                </c:pt>
                <c:pt idx="111">
                  <c:v>43621</c:v>
                </c:pt>
                <c:pt idx="112">
                  <c:v>43622</c:v>
                </c:pt>
                <c:pt idx="113">
                  <c:v>43623</c:v>
                </c:pt>
                <c:pt idx="114">
                  <c:v>43626</c:v>
                </c:pt>
                <c:pt idx="115">
                  <c:v>43627</c:v>
                </c:pt>
                <c:pt idx="116">
                  <c:v>43628</c:v>
                </c:pt>
                <c:pt idx="117">
                  <c:v>43629</c:v>
                </c:pt>
                <c:pt idx="118">
                  <c:v>43630</c:v>
                </c:pt>
                <c:pt idx="119">
                  <c:v>43633</c:v>
                </c:pt>
                <c:pt idx="120">
                  <c:v>43634</c:v>
                </c:pt>
                <c:pt idx="121">
                  <c:v>43635</c:v>
                </c:pt>
                <c:pt idx="122">
                  <c:v>43636</c:v>
                </c:pt>
                <c:pt idx="123">
                  <c:v>43637</c:v>
                </c:pt>
                <c:pt idx="124">
                  <c:v>43640</c:v>
                </c:pt>
                <c:pt idx="125">
                  <c:v>43641</c:v>
                </c:pt>
                <c:pt idx="126">
                  <c:v>43642</c:v>
                </c:pt>
                <c:pt idx="127">
                  <c:v>43643</c:v>
                </c:pt>
                <c:pt idx="128">
                  <c:v>43644</c:v>
                </c:pt>
                <c:pt idx="129">
                  <c:v>43647</c:v>
                </c:pt>
                <c:pt idx="130">
                  <c:v>43648</c:v>
                </c:pt>
                <c:pt idx="131">
                  <c:v>43649</c:v>
                </c:pt>
                <c:pt idx="132">
                  <c:v>43650</c:v>
                </c:pt>
                <c:pt idx="133">
                  <c:v>43651</c:v>
                </c:pt>
                <c:pt idx="134">
                  <c:v>43654</c:v>
                </c:pt>
                <c:pt idx="135">
                  <c:v>43655</c:v>
                </c:pt>
                <c:pt idx="136">
                  <c:v>43656</c:v>
                </c:pt>
                <c:pt idx="137">
                  <c:v>43657</c:v>
                </c:pt>
                <c:pt idx="138">
                  <c:v>43658</c:v>
                </c:pt>
                <c:pt idx="139">
                  <c:v>43661</c:v>
                </c:pt>
                <c:pt idx="140">
                  <c:v>43662</c:v>
                </c:pt>
                <c:pt idx="141">
                  <c:v>43663</c:v>
                </c:pt>
                <c:pt idx="142">
                  <c:v>43664</c:v>
                </c:pt>
                <c:pt idx="143">
                  <c:v>43665</c:v>
                </c:pt>
                <c:pt idx="144">
                  <c:v>43668</c:v>
                </c:pt>
                <c:pt idx="145">
                  <c:v>43669</c:v>
                </c:pt>
                <c:pt idx="146">
                  <c:v>43670</c:v>
                </c:pt>
                <c:pt idx="147">
                  <c:v>43671</c:v>
                </c:pt>
                <c:pt idx="148">
                  <c:v>43672</c:v>
                </c:pt>
                <c:pt idx="149">
                  <c:v>43675</c:v>
                </c:pt>
                <c:pt idx="150">
                  <c:v>43676</c:v>
                </c:pt>
                <c:pt idx="151">
                  <c:v>43677</c:v>
                </c:pt>
                <c:pt idx="152">
                  <c:v>43678</c:v>
                </c:pt>
                <c:pt idx="153">
                  <c:v>43679</c:v>
                </c:pt>
                <c:pt idx="154">
                  <c:v>43682</c:v>
                </c:pt>
                <c:pt idx="155">
                  <c:v>43683</c:v>
                </c:pt>
                <c:pt idx="156">
                  <c:v>43684</c:v>
                </c:pt>
                <c:pt idx="157">
                  <c:v>43685</c:v>
                </c:pt>
                <c:pt idx="158">
                  <c:v>43686</c:v>
                </c:pt>
                <c:pt idx="159">
                  <c:v>43689</c:v>
                </c:pt>
                <c:pt idx="160">
                  <c:v>43690</c:v>
                </c:pt>
                <c:pt idx="161">
                  <c:v>43691</c:v>
                </c:pt>
                <c:pt idx="162">
                  <c:v>43692</c:v>
                </c:pt>
                <c:pt idx="163">
                  <c:v>43693</c:v>
                </c:pt>
                <c:pt idx="164">
                  <c:v>43696</c:v>
                </c:pt>
                <c:pt idx="165">
                  <c:v>43697</c:v>
                </c:pt>
                <c:pt idx="166">
                  <c:v>43698</c:v>
                </c:pt>
                <c:pt idx="167">
                  <c:v>43699</c:v>
                </c:pt>
                <c:pt idx="168">
                  <c:v>43700</c:v>
                </c:pt>
                <c:pt idx="169">
                  <c:v>43703</c:v>
                </c:pt>
                <c:pt idx="170">
                  <c:v>43704</c:v>
                </c:pt>
                <c:pt idx="171">
                  <c:v>43705</c:v>
                </c:pt>
                <c:pt idx="172">
                  <c:v>43706</c:v>
                </c:pt>
                <c:pt idx="173">
                  <c:v>43707</c:v>
                </c:pt>
                <c:pt idx="174">
                  <c:v>43710</c:v>
                </c:pt>
                <c:pt idx="175">
                  <c:v>43711</c:v>
                </c:pt>
                <c:pt idx="176">
                  <c:v>43712</c:v>
                </c:pt>
                <c:pt idx="177">
                  <c:v>43713</c:v>
                </c:pt>
                <c:pt idx="178">
                  <c:v>43714</c:v>
                </c:pt>
                <c:pt idx="179">
                  <c:v>43717</c:v>
                </c:pt>
                <c:pt idx="180">
                  <c:v>43718</c:v>
                </c:pt>
                <c:pt idx="181">
                  <c:v>43719</c:v>
                </c:pt>
                <c:pt idx="182">
                  <c:v>43720</c:v>
                </c:pt>
                <c:pt idx="183">
                  <c:v>43721</c:v>
                </c:pt>
                <c:pt idx="184">
                  <c:v>43724</c:v>
                </c:pt>
                <c:pt idx="185">
                  <c:v>43725</c:v>
                </c:pt>
                <c:pt idx="186">
                  <c:v>43726</c:v>
                </c:pt>
                <c:pt idx="187">
                  <c:v>43727</c:v>
                </c:pt>
                <c:pt idx="188">
                  <c:v>43728</c:v>
                </c:pt>
                <c:pt idx="189">
                  <c:v>43731</c:v>
                </c:pt>
                <c:pt idx="190">
                  <c:v>43732</c:v>
                </c:pt>
                <c:pt idx="191">
                  <c:v>43733</c:v>
                </c:pt>
                <c:pt idx="192">
                  <c:v>43734</c:v>
                </c:pt>
                <c:pt idx="193">
                  <c:v>43735</c:v>
                </c:pt>
                <c:pt idx="194">
                  <c:v>43738</c:v>
                </c:pt>
                <c:pt idx="195">
                  <c:v>43739</c:v>
                </c:pt>
                <c:pt idx="196">
                  <c:v>43740</c:v>
                </c:pt>
                <c:pt idx="197">
                  <c:v>43741</c:v>
                </c:pt>
                <c:pt idx="198">
                  <c:v>43742</c:v>
                </c:pt>
                <c:pt idx="199">
                  <c:v>43745</c:v>
                </c:pt>
                <c:pt idx="200">
                  <c:v>43746</c:v>
                </c:pt>
                <c:pt idx="201">
                  <c:v>43747</c:v>
                </c:pt>
                <c:pt idx="202">
                  <c:v>43748</c:v>
                </c:pt>
                <c:pt idx="203">
                  <c:v>43749</c:v>
                </c:pt>
                <c:pt idx="204">
                  <c:v>43752</c:v>
                </c:pt>
                <c:pt idx="205">
                  <c:v>43753</c:v>
                </c:pt>
                <c:pt idx="206">
                  <c:v>43754</c:v>
                </c:pt>
                <c:pt idx="207">
                  <c:v>43755</c:v>
                </c:pt>
                <c:pt idx="208">
                  <c:v>43756</c:v>
                </c:pt>
                <c:pt idx="209">
                  <c:v>43759</c:v>
                </c:pt>
                <c:pt idx="210">
                  <c:v>43760</c:v>
                </c:pt>
                <c:pt idx="211">
                  <c:v>43761</c:v>
                </c:pt>
                <c:pt idx="212">
                  <c:v>43762</c:v>
                </c:pt>
                <c:pt idx="213">
                  <c:v>43763</c:v>
                </c:pt>
                <c:pt idx="214">
                  <c:v>43766</c:v>
                </c:pt>
                <c:pt idx="215">
                  <c:v>43767</c:v>
                </c:pt>
                <c:pt idx="216">
                  <c:v>43768</c:v>
                </c:pt>
                <c:pt idx="217">
                  <c:v>43769</c:v>
                </c:pt>
                <c:pt idx="218">
                  <c:v>43770</c:v>
                </c:pt>
                <c:pt idx="219">
                  <c:v>43773</c:v>
                </c:pt>
                <c:pt idx="220">
                  <c:v>43774</c:v>
                </c:pt>
                <c:pt idx="221">
                  <c:v>43775</c:v>
                </c:pt>
                <c:pt idx="222">
                  <c:v>43776</c:v>
                </c:pt>
                <c:pt idx="223">
                  <c:v>43777</c:v>
                </c:pt>
                <c:pt idx="224">
                  <c:v>43780</c:v>
                </c:pt>
                <c:pt idx="225">
                  <c:v>43781</c:v>
                </c:pt>
                <c:pt idx="226">
                  <c:v>43782</c:v>
                </c:pt>
                <c:pt idx="227">
                  <c:v>43783</c:v>
                </c:pt>
                <c:pt idx="228">
                  <c:v>43784</c:v>
                </c:pt>
                <c:pt idx="229">
                  <c:v>43787</c:v>
                </c:pt>
                <c:pt idx="230">
                  <c:v>43788</c:v>
                </c:pt>
                <c:pt idx="231">
                  <c:v>43789</c:v>
                </c:pt>
                <c:pt idx="232">
                  <c:v>43790</c:v>
                </c:pt>
                <c:pt idx="233">
                  <c:v>43791</c:v>
                </c:pt>
                <c:pt idx="234">
                  <c:v>43794</c:v>
                </c:pt>
                <c:pt idx="235">
                  <c:v>43795</c:v>
                </c:pt>
                <c:pt idx="236">
                  <c:v>43796</c:v>
                </c:pt>
                <c:pt idx="237">
                  <c:v>43797</c:v>
                </c:pt>
                <c:pt idx="238">
                  <c:v>43798</c:v>
                </c:pt>
                <c:pt idx="239">
                  <c:v>43801</c:v>
                </c:pt>
                <c:pt idx="240">
                  <c:v>43802</c:v>
                </c:pt>
                <c:pt idx="241">
                  <c:v>43803</c:v>
                </c:pt>
                <c:pt idx="242">
                  <c:v>43804</c:v>
                </c:pt>
                <c:pt idx="243">
                  <c:v>43805</c:v>
                </c:pt>
                <c:pt idx="244">
                  <c:v>43808</c:v>
                </c:pt>
                <c:pt idx="245">
                  <c:v>43809</c:v>
                </c:pt>
                <c:pt idx="246">
                  <c:v>43810</c:v>
                </c:pt>
                <c:pt idx="247">
                  <c:v>43811</c:v>
                </c:pt>
                <c:pt idx="248">
                  <c:v>43812</c:v>
                </c:pt>
                <c:pt idx="249">
                  <c:v>43815</c:v>
                </c:pt>
                <c:pt idx="250">
                  <c:v>43816</c:v>
                </c:pt>
                <c:pt idx="251">
                  <c:v>43817</c:v>
                </c:pt>
                <c:pt idx="252">
                  <c:v>43818</c:v>
                </c:pt>
                <c:pt idx="253">
                  <c:v>43819</c:v>
                </c:pt>
                <c:pt idx="254">
                  <c:v>43822</c:v>
                </c:pt>
                <c:pt idx="255">
                  <c:v>43823</c:v>
                </c:pt>
                <c:pt idx="256">
                  <c:v>43824</c:v>
                </c:pt>
                <c:pt idx="257">
                  <c:v>43825</c:v>
                </c:pt>
                <c:pt idx="258">
                  <c:v>43826</c:v>
                </c:pt>
                <c:pt idx="259">
                  <c:v>43829</c:v>
                </c:pt>
                <c:pt idx="260">
                  <c:v>43830</c:v>
                </c:pt>
                <c:pt idx="261">
                  <c:v>43831</c:v>
                </c:pt>
                <c:pt idx="262">
                  <c:v>43832</c:v>
                </c:pt>
                <c:pt idx="263">
                  <c:v>43833</c:v>
                </c:pt>
                <c:pt idx="264">
                  <c:v>43836</c:v>
                </c:pt>
                <c:pt idx="265">
                  <c:v>43837</c:v>
                </c:pt>
                <c:pt idx="266">
                  <c:v>43838</c:v>
                </c:pt>
                <c:pt idx="267">
                  <c:v>43839</c:v>
                </c:pt>
                <c:pt idx="268">
                  <c:v>43840</c:v>
                </c:pt>
                <c:pt idx="269">
                  <c:v>43843</c:v>
                </c:pt>
                <c:pt idx="270">
                  <c:v>43844</c:v>
                </c:pt>
                <c:pt idx="271">
                  <c:v>43845</c:v>
                </c:pt>
                <c:pt idx="272">
                  <c:v>43846</c:v>
                </c:pt>
                <c:pt idx="273">
                  <c:v>43847</c:v>
                </c:pt>
                <c:pt idx="274">
                  <c:v>43850</c:v>
                </c:pt>
                <c:pt idx="275">
                  <c:v>43851</c:v>
                </c:pt>
                <c:pt idx="276">
                  <c:v>43852</c:v>
                </c:pt>
                <c:pt idx="277">
                  <c:v>43853</c:v>
                </c:pt>
                <c:pt idx="278">
                  <c:v>43854</c:v>
                </c:pt>
                <c:pt idx="279">
                  <c:v>43857</c:v>
                </c:pt>
                <c:pt idx="280">
                  <c:v>43858</c:v>
                </c:pt>
                <c:pt idx="281">
                  <c:v>43859</c:v>
                </c:pt>
                <c:pt idx="282">
                  <c:v>43860</c:v>
                </c:pt>
                <c:pt idx="283">
                  <c:v>43861</c:v>
                </c:pt>
                <c:pt idx="284">
                  <c:v>43864</c:v>
                </c:pt>
                <c:pt idx="285">
                  <c:v>43865</c:v>
                </c:pt>
                <c:pt idx="286">
                  <c:v>43866</c:v>
                </c:pt>
                <c:pt idx="287">
                  <c:v>43867</c:v>
                </c:pt>
                <c:pt idx="288">
                  <c:v>43868</c:v>
                </c:pt>
                <c:pt idx="289">
                  <c:v>43871</c:v>
                </c:pt>
                <c:pt idx="290">
                  <c:v>43872</c:v>
                </c:pt>
                <c:pt idx="291">
                  <c:v>43873</c:v>
                </c:pt>
                <c:pt idx="292">
                  <c:v>43874</c:v>
                </c:pt>
                <c:pt idx="293">
                  <c:v>43875</c:v>
                </c:pt>
                <c:pt idx="294">
                  <c:v>43878</c:v>
                </c:pt>
                <c:pt idx="295">
                  <c:v>43879</c:v>
                </c:pt>
                <c:pt idx="296">
                  <c:v>43880</c:v>
                </c:pt>
                <c:pt idx="297">
                  <c:v>43881</c:v>
                </c:pt>
                <c:pt idx="298">
                  <c:v>43882</c:v>
                </c:pt>
                <c:pt idx="299">
                  <c:v>43885</c:v>
                </c:pt>
                <c:pt idx="300">
                  <c:v>43886</c:v>
                </c:pt>
                <c:pt idx="301">
                  <c:v>43887</c:v>
                </c:pt>
                <c:pt idx="302">
                  <c:v>43888</c:v>
                </c:pt>
                <c:pt idx="303">
                  <c:v>43889</c:v>
                </c:pt>
                <c:pt idx="304">
                  <c:v>43892</c:v>
                </c:pt>
                <c:pt idx="305">
                  <c:v>43893</c:v>
                </c:pt>
                <c:pt idx="306">
                  <c:v>43894</c:v>
                </c:pt>
                <c:pt idx="307">
                  <c:v>43895</c:v>
                </c:pt>
                <c:pt idx="308">
                  <c:v>43896</c:v>
                </c:pt>
                <c:pt idx="309">
                  <c:v>43899</c:v>
                </c:pt>
                <c:pt idx="310">
                  <c:v>43900</c:v>
                </c:pt>
                <c:pt idx="311">
                  <c:v>43901</c:v>
                </c:pt>
                <c:pt idx="312">
                  <c:v>43902</c:v>
                </c:pt>
                <c:pt idx="313">
                  <c:v>43903</c:v>
                </c:pt>
                <c:pt idx="314">
                  <c:v>43906</c:v>
                </c:pt>
                <c:pt idx="315">
                  <c:v>43907</c:v>
                </c:pt>
                <c:pt idx="316">
                  <c:v>43908</c:v>
                </c:pt>
                <c:pt idx="317">
                  <c:v>43909</c:v>
                </c:pt>
                <c:pt idx="318">
                  <c:v>43910</c:v>
                </c:pt>
                <c:pt idx="319">
                  <c:v>43913</c:v>
                </c:pt>
                <c:pt idx="320">
                  <c:v>43914</c:v>
                </c:pt>
                <c:pt idx="321">
                  <c:v>43915</c:v>
                </c:pt>
                <c:pt idx="322">
                  <c:v>43916</c:v>
                </c:pt>
                <c:pt idx="323">
                  <c:v>43917</c:v>
                </c:pt>
                <c:pt idx="324">
                  <c:v>43920</c:v>
                </c:pt>
                <c:pt idx="325">
                  <c:v>43921</c:v>
                </c:pt>
                <c:pt idx="326">
                  <c:v>43922</c:v>
                </c:pt>
                <c:pt idx="327">
                  <c:v>43923</c:v>
                </c:pt>
                <c:pt idx="328">
                  <c:v>43924</c:v>
                </c:pt>
                <c:pt idx="329">
                  <c:v>43927</c:v>
                </c:pt>
                <c:pt idx="330">
                  <c:v>43928</c:v>
                </c:pt>
                <c:pt idx="331">
                  <c:v>43929</c:v>
                </c:pt>
                <c:pt idx="332">
                  <c:v>43930</c:v>
                </c:pt>
                <c:pt idx="333">
                  <c:v>43931</c:v>
                </c:pt>
                <c:pt idx="334">
                  <c:v>43934</c:v>
                </c:pt>
                <c:pt idx="335">
                  <c:v>43935</c:v>
                </c:pt>
                <c:pt idx="336">
                  <c:v>43936</c:v>
                </c:pt>
                <c:pt idx="337">
                  <c:v>43937</c:v>
                </c:pt>
                <c:pt idx="338">
                  <c:v>43938</c:v>
                </c:pt>
                <c:pt idx="339">
                  <c:v>43941</c:v>
                </c:pt>
                <c:pt idx="340">
                  <c:v>43942</c:v>
                </c:pt>
                <c:pt idx="341">
                  <c:v>43943</c:v>
                </c:pt>
                <c:pt idx="342">
                  <c:v>43944</c:v>
                </c:pt>
                <c:pt idx="343">
                  <c:v>43945</c:v>
                </c:pt>
                <c:pt idx="344">
                  <c:v>43948</c:v>
                </c:pt>
                <c:pt idx="345">
                  <c:v>43949</c:v>
                </c:pt>
                <c:pt idx="346">
                  <c:v>43950</c:v>
                </c:pt>
                <c:pt idx="347">
                  <c:v>43951</c:v>
                </c:pt>
                <c:pt idx="348">
                  <c:v>43952</c:v>
                </c:pt>
                <c:pt idx="349">
                  <c:v>43955</c:v>
                </c:pt>
                <c:pt idx="350">
                  <c:v>43956</c:v>
                </c:pt>
                <c:pt idx="351">
                  <c:v>43957</c:v>
                </c:pt>
                <c:pt idx="352">
                  <c:v>43958</c:v>
                </c:pt>
                <c:pt idx="353">
                  <c:v>43959</c:v>
                </c:pt>
                <c:pt idx="354">
                  <c:v>43962</c:v>
                </c:pt>
                <c:pt idx="355">
                  <c:v>43963</c:v>
                </c:pt>
                <c:pt idx="356">
                  <c:v>43964</c:v>
                </c:pt>
                <c:pt idx="357">
                  <c:v>43965</c:v>
                </c:pt>
              </c:numCache>
            </c:numRef>
          </c:cat>
          <c:val>
            <c:numRef>
              <c:f>Sheet1!$Q$4:$Q$3180</c:f>
              <c:numCache>
                <c:formatCode>General</c:formatCode>
                <c:ptCount val="3177"/>
                <c:pt idx="0">
                  <c:v>100</c:v>
                </c:pt>
                <c:pt idx="1">
                  <c:v>100.039</c:v>
                </c:pt>
                <c:pt idx="2">
                  <c:v>95.012</c:v>
                </c:pt>
                <c:pt idx="3">
                  <c:v>99.19</c:v>
                </c:pt>
                <c:pt idx="4">
                  <c:v>100.12</c:v>
                </c:pt>
                <c:pt idx="5">
                  <c:v>101.06100000000001</c:v>
                </c:pt>
                <c:pt idx="6">
                  <c:v>102.342</c:v>
                </c:pt>
                <c:pt idx="7">
                  <c:v>102.81100000000001</c:v>
                </c:pt>
                <c:pt idx="8">
                  <c:v>102.68300000000001</c:v>
                </c:pt>
                <c:pt idx="9">
                  <c:v>101.70099999999999</c:v>
                </c:pt>
                <c:pt idx="10">
                  <c:v>103.173</c:v>
                </c:pt>
                <c:pt idx="11">
                  <c:v>103.28100000000001</c:v>
                </c:pt>
                <c:pt idx="12">
                  <c:v>103.982</c:v>
                </c:pt>
                <c:pt idx="13">
                  <c:v>105.557</c:v>
                </c:pt>
                <c:pt idx="14">
                  <c:v>105.557</c:v>
                </c:pt>
                <c:pt idx="15">
                  <c:v>103.711</c:v>
                </c:pt>
                <c:pt idx="16">
                  <c:v>104.11499999999999</c:v>
                </c:pt>
                <c:pt idx="17">
                  <c:v>105.11</c:v>
                </c:pt>
                <c:pt idx="18">
                  <c:v>106.712</c:v>
                </c:pt>
                <c:pt idx="19">
                  <c:v>105.28400000000001</c:v>
                </c:pt>
                <c:pt idx="20">
                  <c:v>104.197</c:v>
                </c:pt>
                <c:pt idx="21">
                  <c:v>107.38200000000001</c:v>
                </c:pt>
                <c:pt idx="22">
                  <c:v>107.44499999999999</c:v>
                </c:pt>
                <c:pt idx="23">
                  <c:v>108.133</c:v>
                </c:pt>
                <c:pt idx="24">
                  <c:v>109.813</c:v>
                </c:pt>
                <c:pt idx="25">
                  <c:v>110.79600000000001</c:v>
                </c:pt>
                <c:pt idx="26">
                  <c:v>111.10299999999999</c:v>
                </c:pt>
                <c:pt idx="27">
                  <c:v>109.604</c:v>
                </c:pt>
                <c:pt idx="28">
                  <c:v>110.245</c:v>
                </c:pt>
                <c:pt idx="29">
                  <c:v>110.29</c:v>
                </c:pt>
                <c:pt idx="30">
                  <c:v>111.795</c:v>
                </c:pt>
                <c:pt idx="31">
                  <c:v>111.928</c:v>
                </c:pt>
                <c:pt idx="32">
                  <c:v>112.09399999999999</c:v>
                </c:pt>
                <c:pt idx="33">
                  <c:v>112.994</c:v>
                </c:pt>
                <c:pt idx="34">
                  <c:v>112.994</c:v>
                </c:pt>
                <c:pt idx="35">
                  <c:v>113.048</c:v>
                </c:pt>
                <c:pt idx="36">
                  <c:v>113.134</c:v>
                </c:pt>
                <c:pt idx="37">
                  <c:v>113.16500000000001</c:v>
                </c:pt>
                <c:pt idx="38">
                  <c:v>114.62</c:v>
                </c:pt>
                <c:pt idx="39">
                  <c:v>115.203</c:v>
                </c:pt>
                <c:pt idx="40">
                  <c:v>115.45699999999999</c:v>
                </c:pt>
                <c:pt idx="41">
                  <c:v>115.438</c:v>
                </c:pt>
                <c:pt idx="42">
                  <c:v>115.04600000000001</c:v>
                </c:pt>
                <c:pt idx="43">
                  <c:v>115.828</c:v>
                </c:pt>
                <c:pt idx="44">
                  <c:v>115.244</c:v>
                </c:pt>
                <c:pt idx="45">
                  <c:v>114.90900000000001</c:v>
                </c:pt>
                <c:pt idx="46">
                  <c:v>114.256</c:v>
                </c:pt>
                <c:pt idx="47">
                  <c:v>113.23699999999999</c:v>
                </c:pt>
                <c:pt idx="48">
                  <c:v>113.205</c:v>
                </c:pt>
                <c:pt idx="49">
                  <c:v>115.67</c:v>
                </c:pt>
                <c:pt idx="50">
                  <c:v>116.264</c:v>
                </c:pt>
                <c:pt idx="51">
                  <c:v>117.039</c:v>
                </c:pt>
                <c:pt idx="52">
                  <c:v>117.28400000000001</c:v>
                </c:pt>
                <c:pt idx="53">
                  <c:v>118.654</c:v>
                </c:pt>
                <c:pt idx="54">
                  <c:v>119.167</c:v>
                </c:pt>
                <c:pt idx="55">
                  <c:v>119.42700000000001</c:v>
                </c:pt>
                <c:pt idx="56">
                  <c:v>119.131</c:v>
                </c:pt>
                <c:pt idx="57">
                  <c:v>122.087</c:v>
                </c:pt>
                <c:pt idx="58">
                  <c:v>119.17</c:v>
                </c:pt>
                <c:pt idx="59">
                  <c:v>118.646</c:v>
                </c:pt>
                <c:pt idx="60">
                  <c:v>119.32599999999999</c:v>
                </c:pt>
                <c:pt idx="61">
                  <c:v>118.629</c:v>
                </c:pt>
                <c:pt idx="62">
                  <c:v>119.099</c:v>
                </c:pt>
                <c:pt idx="63">
                  <c:v>120.29900000000001</c:v>
                </c:pt>
                <c:pt idx="64">
                  <c:v>121.976</c:v>
                </c:pt>
                <c:pt idx="65">
                  <c:v>122.34399999999999</c:v>
                </c:pt>
                <c:pt idx="66">
                  <c:v>123.364</c:v>
                </c:pt>
                <c:pt idx="67">
                  <c:v>122.76900000000001</c:v>
                </c:pt>
                <c:pt idx="68">
                  <c:v>123.30200000000001</c:v>
                </c:pt>
                <c:pt idx="69">
                  <c:v>123.806</c:v>
                </c:pt>
                <c:pt idx="70">
                  <c:v>123.208</c:v>
                </c:pt>
                <c:pt idx="71">
                  <c:v>124.152</c:v>
                </c:pt>
                <c:pt idx="72">
                  <c:v>124.077</c:v>
                </c:pt>
                <c:pt idx="73">
                  <c:v>124.899</c:v>
                </c:pt>
                <c:pt idx="74">
                  <c:v>124.848</c:v>
                </c:pt>
                <c:pt idx="75">
                  <c:v>125.389</c:v>
                </c:pt>
                <c:pt idx="76">
                  <c:v>125.988</c:v>
                </c:pt>
                <c:pt idx="77">
                  <c:v>126.283</c:v>
                </c:pt>
                <c:pt idx="78">
                  <c:v>126.283</c:v>
                </c:pt>
                <c:pt idx="79">
                  <c:v>126.619</c:v>
                </c:pt>
                <c:pt idx="80">
                  <c:v>128.066</c:v>
                </c:pt>
                <c:pt idx="81">
                  <c:v>128.06800000000001</c:v>
                </c:pt>
                <c:pt idx="82">
                  <c:v>128.048</c:v>
                </c:pt>
                <c:pt idx="83">
                  <c:v>127.667</c:v>
                </c:pt>
                <c:pt idx="84">
                  <c:v>127.697</c:v>
                </c:pt>
                <c:pt idx="85">
                  <c:v>127.98</c:v>
                </c:pt>
                <c:pt idx="86">
                  <c:v>127.627</c:v>
                </c:pt>
                <c:pt idx="87">
                  <c:v>126.91800000000001</c:v>
                </c:pt>
                <c:pt idx="88">
                  <c:v>128.142</c:v>
                </c:pt>
                <c:pt idx="89">
                  <c:v>127.163</c:v>
                </c:pt>
                <c:pt idx="90">
                  <c:v>124.46899999999999</c:v>
                </c:pt>
                <c:pt idx="91">
                  <c:v>124.254</c:v>
                </c:pt>
                <c:pt idx="92">
                  <c:v>123.459</c:v>
                </c:pt>
                <c:pt idx="93">
                  <c:v>123.759</c:v>
                </c:pt>
                <c:pt idx="94">
                  <c:v>119.096</c:v>
                </c:pt>
                <c:pt idx="95">
                  <c:v>121.072</c:v>
                </c:pt>
                <c:pt idx="96">
                  <c:v>122.339</c:v>
                </c:pt>
                <c:pt idx="97">
                  <c:v>123.572</c:v>
                </c:pt>
                <c:pt idx="98">
                  <c:v>122.52500000000001</c:v>
                </c:pt>
                <c:pt idx="99">
                  <c:v>120.35899999999999</c:v>
                </c:pt>
                <c:pt idx="100">
                  <c:v>121.876</c:v>
                </c:pt>
                <c:pt idx="101">
                  <c:v>121.21899999999999</c:v>
                </c:pt>
                <c:pt idx="102">
                  <c:v>119.04300000000001</c:v>
                </c:pt>
                <c:pt idx="103">
                  <c:v>119.093</c:v>
                </c:pt>
                <c:pt idx="104">
                  <c:v>119.093</c:v>
                </c:pt>
                <c:pt idx="105">
                  <c:v>118.718</c:v>
                </c:pt>
                <c:pt idx="106">
                  <c:v>117.962</c:v>
                </c:pt>
                <c:pt idx="107">
                  <c:v>118.636</c:v>
                </c:pt>
                <c:pt idx="108">
                  <c:v>116.77500000000001</c:v>
                </c:pt>
                <c:pt idx="109">
                  <c:v>114.61199999999999</c:v>
                </c:pt>
                <c:pt idx="110">
                  <c:v>118.377</c:v>
                </c:pt>
                <c:pt idx="111">
                  <c:v>120.024</c:v>
                </c:pt>
                <c:pt idx="112">
                  <c:v>121.294</c:v>
                </c:pt>
                <c:pt idx="113">
                  <c:v>123.61799999999999</c:v>
                </c:pt>
                <c:pt idx="114">
                  <c:v>124.93</c:v>
                </c:pt>
                <c:pt idx="115">
                  <c:v>124.857</c:v>
                </c:pt>
                <c:pt idx="116">
                  <c:v>124.208</c:v>
                </c:pt>
                <c:pt idx="117">
                  <c:v>124.518</c:v>
                </c:pt>
                <c:pt idx="118">
                  <c:v>123.45399999999999</c:v>
                </c:pt>
                <c:pt idx="119">
                  <c:v>123.672</c:v>
                </c:pt>
                <c:pt idx="120">
                  <c:v>125.783</c:v>
                </c:pt>
                <c:pt idx="121">
                  <c:v>126.396</c:v>
                </c:pt>
                <c:pt idx="122">
                  <c:v>128.17599999999999</c:v>
                </c:pt>
                <c:pt idx="123">
                  <c:v>127.54</c:v>
                </c:pt>
                <c:pt idx="124">
                  <c:v>127.601</c:v>
                </c:pt>
                <c:pt idx="125">
                  <c:v>125.279</c:v>
                </c:pt>
                <c:pt idx="126">
                  <c:v>126.59099999999999</c:v>
                </c:pt>
                <c:pt idx="127">
                  <c:v>127.03400000000001</c:v>
                </c:pt>
                <c:pt idx="128">
                  <c:v>127.193</c:v>
                </c:pt>
                <c:pt idx="129">
                  <c:v>129.04900000000001</c:v>
                </c:pt>
                <c:pt idx="130">
                  <c:v>129.44300000000001</c:v>
                </c:pt>
                <c:pt idx="131">
                  <c:v>130.40700000000001</c:v>
                </c:pt>
                <c:pt idx="132">
                  <c:v>130.40700000000001</c:v>
                </c:pt>
                <c:pt idx="133">
                  <c:v>130.19499999999999</c:v>
                </c:pt>
                <c:pt idx="134">
                  <c:v>129.22300000000001</c:v>
                </c:pt>
                <c:pt idx="135">
                  <c:v>129.74600000000001</c:v>
                </c:pt>
                <c:pt idx="136">
                  <c:v>130.732</c:v>
                </c:pt>
                <c:pt idx="137">
                  <c:v>131.18299999999999</c:v>
                </c:pt>
                <c:pt idx="138">
                  <c:v>132.226</c:v>
                </c:pt>
                <c:pt idx="139">
                  <c:v>132.64599999999999</c:v>
                </c:pt>
                <c:pt idx="140">
                  <c:v>131.46100000000001</c:v>
                </c:pt>
                <c:pt idx="141">
                  <c:v>131.16999999999999</c:v>
                </c:pt>
                <c:pt idx="142">
                  <c:v>132.154</c:v>
                </c:pt>
                <c:pt idx="143">
                  <c:v>131.34399999999999</c:v>
                </c:pt>
                <c:pt idx="144">
                  <c:v>132.89599999999999</c:v>
                </c:pt>
                <c:pt idx="145">
                  <c:v>133.58099999999999</c:v>
                </c:pt>
                <c:pt idx="146">
                  <c:v>134.749</c:v>
                </c:pt>
                <c:pt idx="147">
                  <c:v>133.65199999999999</c:v>
                </c:pt>
                <c:pt idx="148">
                  <c:v>134.49600000000001</c:v>
                </c:pt>
                <c:pt idx="149">
                  <c:v>134.333</c:v>
                </c:pt>
                <c:pt idx="150">
                  <c:v>133.41200000000001</c:v>
                </c:pt>
                <c:pt idx="151">
                  <c:v>131.554</c:v>
                </c:pt>
                <c:pt idx="152">
                  <c:v>130.79900000000001</c:v>
                </c:pt>
                <c:pt idx="153">
                  <c:v>128.41</c:v>
                </c:pt>
                <c:pt idx="154">
                  <c:v>123.126</c:v>
                </c:pt>
                <c:pt idx="155">
                  <c:v>125.084</c:v>
                </c:pt>
                <c:pt idx="156">
                  <c:v>125.84099999999999</c:v>
                </c:pt>
                <c:pt idx="157">
                  <c:v>128.93100000000001</c:v>
                </c:pt>
                <c:pt idx="158">
                  <c:v>127.413</c:v>
                </c:pt>
                <c:pt idx="159">
                  <c:v>125.785</c:v>
                </c:pt>
                <c:pt idx="160">
                  <c:v>128.87</c:v>
                </c:pt>
                <c:pt idx="161">
                  <c:v>124.91800000000001</c:v>
                </c:pt>
                <c:pt idx="162">
                  <c:v>124.637</c:v>
                </c:pt>
                <c:pt idx="163">
                  <c:v>126.955</c:v>
                </c:pt>
                <c:pt idx="164">
                  <c:v>128.83799999999999</c:v>
                </c:pt>
                <c:pt idx="165">
                  <c:v>128.21</c:v>
                </c:pt>
                <c:pt idx="166">
                  <c:v>129.79900000000001</c:v>
                </c:pt>
                <c:pt idx="167">
                  <c:v>129.43700000000001</c:v>
                </c:pt>
                <c:pt idx="168">
                  <c:v>125.19799999999999</c:v>
                </c:pt>
                <c:pt idx="169">
                  <c:v>126.876</c:v>
                </c:pt>
                <c:pt idx="170">
                  <c:v>126.65900000000001</c:v>
                </c:pt>
                <c:pt idx="171">
                  <c:v>126.748</c:v>
                </c:pt>
                <c:pt idx="172">
                  <c:v>128.92500000000001</c:v>
                </c:pt>
                <c:pt idx="173">
                  <c:v>128.9</c:v>
                </c:pt>
                <c:pt idx="174">
                  <c:v>128.9</c:v>
                </c:pt>
                <c:pt idx="175">
                  <c:v>127.292</c:v>
                </c:pt>
                <c:pt idx="176">
                  <c:v>129.44499999999999</c:v>
                </c:pt>
                <c:pt idx="177">
                  <c:v>132.16300000000001</c:v>
                </c:pt>
                <c:pt idx="178">
                  <c:v>131.929</c:v>
                </c:pt>
                <c:pt idx="179">
                  <c:v>130.935</c:v>
                </c:pt>
                <c:pt idx="180">
                  <c:v>130.31299999999999</c:v>
                </c:pt>
                <c:pt idx="181">
                  <c:v>131.66999999999999</c:v>
                </c:pt>
                <c:pt idx="182">
                  <c:v>132.29499999999999</c:v>
                </c:pt>
                <c:pt idx="183">
                  <c:v>131.37899999999999</c:v>
                </c:pt>
                <c:pt idx="184">
                  <c:v>131.167</c:v>
                </c:pt>
                <c:pt idx="185">
                  <c:v>131.649</c:v>
                </c:pt>
                <c:pt idx="186">
                  <c:v>131.726</c:v>
                </c:pt>
                <c:pt idx="187">
                  <c:v>131.98599999999999</c:v>
                </c:pt>
                <c:pt idx="188">
                  <c:v>130.58799999999999</c:v>
                </c:pt>
                <c:pt idx="189">
                  <c:v>130.85900000000001</c:v>
                </c:pt>
                <c:pt idx="190">
                  <c:v>129.434</c:v>
                </c:pt>
                <c:pt idx="191">
                  <c:v>131.047</c:v>
                </c:pt>
                <c:pt idx="192">
                  <c:v>131.114</c:v>
                </c:pt>
                <c:pt idx="193">
                  <c:v>129.39099999999999</c:v>
                </c:pt>
                <c:pt idx="194">
                  <c:v>130.79400000000001</c:v>
                </c:pt>
                <c:pt idx="195">
                  <c:v>129.684</c:v>
                </c:pt>
                <c:pt idx="196">
                  <c:v>127.15300000000001</c:v>
                </c:pt>
                <c:pt idx="197">
                  <c:v>128.83799999999999</c:v>
                </c:pt>
                <c:pt idx="198">
                  <c:v>131.06700000000001</c:v>
                </c:pt>
                <c:pt idx="199">
                  <c:v>130.50800000000001</c:v>
                </c:pt>
                <c:pt idx="200">
                  <c:v>128.029</c:v>
                </c:pt>
                <c:pt idx="201">
                  <c:v>129.90299999999999</c:v>
                </c:pt>
                <c:pt idx="202">
                  <c:v>130.68600000000001</c:v>
                </c:pt>
                <c:pt idx="203">
                  <c:v>132.721</c:v>
                </c:pt>
                <c:pt idx="204">
                  <c:v>132.596</c:v>
                </c:pt>
                <c:pt idx="205">
                  <c:v>134.018</c:v>
                </c:pt>
                <c:pt idx="206">
                  <c:v>132.87799999999999</c:v>
                </c:pt>
                <c:pt idx="207">
                  <c:v>132.60400000000001</c:v>
                </c:pt>
                <c:pt idx="208">
                  <c:v>131.34299999999999</c:v>
                </c:pt>
                <c:pt idx="209">
                  <c:v>132.72300000000001</c:v>
                </c:pt>
                <c:pt idx="210">
                  <c:v>130.876</c:v>
                </c:pt>
                <c:pt idx="211">
                  <c:v>131.02500000000001</c:v>
                </c:pt>
                <c:pt idx="212">
                  <c:v>133.08699999999999</c:v>
                </c:pt>
                <c:pt idx="213">
                  <c:v>134.69300000000001</c:v>
                </c:pt>
                <c:pt idx="214">
                  <c:v>136.34700000000001</c:v>
                </c:pt>
                <c:pt idx="215">
                  <c:v>135.10499999999999</c:v>
                </c:pt>
                <c:pt idx="216">
                  <c:v>135.98699999999999</c:v>
                </c:pt>
                <c:pt idx="217">
                  <c:v>135.81899999999999</c:v>
                </c:pt>
                <c:pt idx="218">
                  <c:v>137.59</c:v>
                </c:pt>
                <c:pt idx="219">
                  <c:v>138.30099999999999</c:v>
                </c:pt>
                <c:pt idx="220">
                  <c:v>138.065</c:v>
                </c:pt>
                <c:pt idx="221">
                  <c:v>138.065</c:v>
                </c:pt>
                <c:pt idx="222">
                  <c:v>139.13399999999999</c:v>
                </c:pt>
                <c:pt idx="223">
                  <c:v>139.952</c:v>
                </c:pt>
                <c:pt idx="224">
                  <c:v>140.071</c:v>
                </c:pt>
                <c:pt idx="225">
                  <c:v>140.47300000000001</c:v>
                </c:pt>
                <c:pt idx="226">
                  <c:v>140.86500000000001</c:v>
                </c:pt>
                <c:pt idx="227">
                  <c:v>140.642</c:v>
                </c:pt>
                <c:pt idx="228">
                  <c:v>141.86199999999999</c:v>
                </c:pt>
                <c:pt idx="229">
                  <c:v>142.22300000000001</c:v>
                </c:pt>
                <c:pt idx="230">
                  <c:v>142.66</c:v>
                </c:pt>
                <c:pt idx="231">
                  <c:v>141.85300000000001</c:v>
                </c:pt>
                <c:pt idx="232">
                  <c:v>141.17400000000001</c:v>
                </c:pt>
                <c:pt idx="233">
                  <c:v>141.07499999999999</c:v>
                </c:pt>
                <c:pt idx="234">
                  <c:v>143.11000000000001</c:v>
                </c:pt>
                <c:pt idx="235">
                  <c:v>143.131</c:v>
                </c:pt>
                <c:pt idx="236">
                  <c:v>143.958</c:v>
                </c:pt>
                <c:pt idx="237">
                  <c:v>143.958</c:v>
                </c:pt>
                <c:pt idx="238">
                  <c:v>143.43600000000001</c:v>
                </c:pt>
                <c:pt idx="239">
                  <c:v>141.393</c:v>
                </c:pt>
                <c:pt idx="240">
                  <c:v>140.22200000000001</c:v>
                </c:pt>
                <c:pt idx="241">
                  <c:v>140.684</c:v>
                </c:pt>
                <c:pt idx="242">
                  <c:v>141.178</c:v>
                </c:pt>
                <c:pt idx="243">
                  <c:v>142.762</c:v>
                </c:pt>
                <c:pt idx="244">
                  <c:v>142.059</c:v>
                </c:pt>
                <c:pt idx="245">
                  <c:v>142.03700000000001</c:v>
                </c:pt>
                <c:pt idx="246">
                  <c:v>143.005</c:v>
                </c:pt>
                <c:pt idx="247">
                  <c:v>144.47999999999999</c:v>
                </c:pt>
                <c:pt idx="248">
                  <c:v>145.37899999999999</c:v>
                </c:pt>
                <c:pt idx="249">
                  <c:v>146.667</c:v>
                </c:pt>
                <c:pt idx="250">
                  <c:v>146.405</c:v>
                </c:pt>
                <c:pt idx="251">
                  <c:v>146.34299999999999</c:v>
                </c:pt>
                <c:pt idx="252">
                  <c:v>147.352</c:v>
                </c:pt>
                <c:pt idx="253">
                  <c:v>148.19499999999999</c:v>
                </c:pt>
                <c:pt idx="254">
                  <c:v>148.65700000000001</c:v>
                </c:pt>
                <c:pt idx="255">
                  <c:v>148.72900000000001</c:v>
                </c:pt>
                <c:pt idx="256">
                  <c:v>148.72900000000001</c:v>
                </c:pt>
                <c:pt idx="257">
                  <c:v>149.852</c:v>
                </c:pt>
                <c:pt idx="258">
                  <c:v>149.86500000000001</c:v>
                </c:pt>
                <c:pt idx="259">
                  <c:v>148.95599999999999</c:v>
                </c:pt>
                <c:pt idx="260">
                  <c:v>149.529</c:v>
                </c:pt>
                <c:pt idx="261">
                  <c:v>149.529</c:v>
                </c:pt>
                <c:pt idx="262">
                  <c:v>152.16800000000001</c:v>
                </c:pt>
                <c:pt idx="263">
                  <c:v>150.602</c:v>
                </c:pt>
                <c:pt idx="264">
                  <c:v>151.05600000000001</c:v>
                </c:pt>
                <c:pt idx="265">
                  <c:v>150.93899999999999</c:v>
                </c:pt>
                <c:pt idx="266">
                  <c:v>152.529</c:v>
                </c:pt>
                <c:pt idx="267">
                  <c:v>154.25299999999999</c:v>
                </c:pt>
                <c:pt idx="268">
                  <c:v>153.983</c:v>
                </c:pt>
                <c:pt idx="269">
                  <c:v>156.08600000000001</c:v>
                </c:pt>
                <c:pt idx="270">
                  <c:v>155.167</c:v>
                </c:pt>
                <c:pt idx="271">
                  <c:v>155.27099999999999</c:v>
                </c:pt>
                <c:pt idx="272">
                  <c:v>157.42400000000001</c:v>
                </c:pt>
                <c:pt idx="273">
                  <c:v>158.47200000000001</c:v>
                </c:pt>
                <c:pt idx="274">
                  <c:v>158.47200000000001</c:v>
                </c:pt>
                <c:pt idx="275">
                  <c:v>158.298</c:v>
                </c:pt>
                <c:pt idx="276">
                  <c:v>158.88900000000001</c:v>
                </c:pt>
                <c:pt idx="277">
                  <c:v>159.70400000000001</c:v>
                </c:pt>
                <c:pt idx="278">
                  <c:v>159.012</c:v>
                </c:pt>
                <c:pt idx="279">
                  <c:v>155.24700000000001</c:v>
                </c:pt>
                <c:pt idx="280">
                  <c:v>158.16200000000001</c:v>
                </c:pt>
                <c:pt idx="281">
                  <c:v>158.5</c:v>
                </c:pt>
                <c:pt idx="282">
                  <c:v>159.84899999999999</c:v>
                </c:pt>
                <c:pt idx="283">
                  <c:v>155.523</c:v>
                </c:pt>
                <c:pt idx="284">
                  <c:v>157.52699999999999</c:v>
                </c:pt>
                <c:pt idx="285">
                  <c:v>161.61199999999999</c:v>
                </c:pt>
                <c:pt idx="286">
                  <c:v>162.477</c:v>
                </c:pt>
                <c:pt idx="287">
                  <c:v>163.857</c:v>
                </c:pt>
                <c:pt idx="288">
                  <c:v>162.369</c:v>
                </c:pt>
                <c:pt idx="289">
                  <c:v>164.505</c:v>
                </c:pt>
                <c:pt idx="290">
                  <c:v>164.06100000000001</c:v>
                </c:pt>
                <c:pt idx="291">
                  <c:v>165.83</c:v>
                </c:pt>
                <c:pt idx="292">
                  <c:v>165.38399999999999</c:v>
                </c:pt>
                <c:pt idx="293">
                  <c:v>166.208</c:v>
                </c:pt>
                <c:pt idx="294">
                  <c:v>166.208</c:v>
                </c:pt>
                <c:pt idx="295">
                  <c:v>165.57499999999999</c:v>
                </c:pt>
                <c:pt idx="296">
                  <c:v>167.434</c:v>
                </c:pt>
                <c:pt idx="297">
                  <c:v>165.80600000000001</c:v>
                </c:pt>
                <c:pt idx="298">
                  <c:v>162.10599999999999</c:v>
                </c:pt>
                <c:pt idx="299">
                  <c:v>155.38200000000001</c:v>
                </c:pt>
                <c:pt idx="300">
                  <c:v>150.35</c:v>
                </c:pt>
                <c:pt idx="301">
                  <c:v>150.88800000000001</c:v>
                </c:pt>
                <c:pt idx="302">
                  <c:v>143.04499999999999</c:v>
                </c:pt>
                <c:pt idx="303">
                  <c:v>144.08699999999999</c:v>
                </c:pt>
                <c:pt idx="304">
                  <c:v>152.059</c:v>
                </c:pt>
                <c:pt idx="305">
                  <c:v>146.38499999999999</c:v>
                </c:pt>
                <c:pt idx="306">
                  <c:v>152.57300000000001</c:v>
                </c:pt>
                <c:pt idx="307">
                  <c:v>147.667</c:v>
                </c:pt>
                <c:pt idx="308">
                  <c:v>144.63</c:v>
                </c:pt>
                <c:pt idx="309">
                  <c:v>133.631</c:v>
                </c:pt>
                <c:pt idx="310">
                  <c:v>142.261</c:v>
                </c:pt>
                <c:pt idx="311">
                  <c:v>135.48500000000001</c:v>
                </c:pt>
                <c:pt idx="312">
                  <c:v>122.17400000000001</c:v>
                </c:pt>
                <c:pt idx="313">
                  <c:v>136.45500000000001</c:v>
                </c:pt>
                <c:pt idx="314">
                  <c:v>117.52</c:v>
                </c:pt>
                <c:pt idx="315">
                  <c:v>125.395</c:v>
                </c:pt>
                <c:pt idx="316">
                  <c:v>119.583</c:v>
                </c:pt>
                <c:pt idx="317">
                  <c:v>121.098</c:v>
                </c:pt>
                <c:pt idx="318">
                  <c:v>115.931</c:v>
                </c:pt>
                <c:pt idx="319">
                  <c:v>114.911</c:v>
                </c:pt>
                <c:pt idx="320">
                  <c:v>126.675</c:v>
                </c:pt>
                <c:pt idx="321">
                  <c:v>126.438</c:v>
                </c:pt>
                <c:pt idx="322">
                  <c:v>134.42400000000001</c:v>
                </c:pt>
                <c:pt idx="323">
                  <c:v>128.31200000000001</c:v>
                </c:pt>
                <c:pt idx="324">
                  <c:v>133.578</c:v>
                </c:pt>
                <c:pt idx="325">
                  <c:v>131.04400000000001</c:v>
                </c:pt>
                <c:pt idx="326">
                  <c:v>124.85299999999999</c:v>
                </c:pt>
                <c:pt idx="327">
                  <c:v>127.572</c:v>
                </c:pt>
                <c:pt idx="328">
                  <c:v>125.43300000000001</c:v>
                </c:pt>
                <c:pt idx="329">
                  <c:v>136.47499999999999</c:v>
                </c:pt>
                <c:pt idx="330">
                  <c:v>135.03299999999999</c:v>
                </c:pt>
                <c:pt idx="331">
                  <c:v>138.923</c:v>
                </c:pt>
                <c:pt idx="332">
                  <c:v>139.03700000000001</c:v>
                </c:pt>
                <c:pt idx="333">
                  <c:v>139.03700000000001</c:v>
                </c:pt>
                <c:pt idx="334">
                  <c:v>139.31299999999999</c:v>
                </c:pt>
                <c:pt idx="335">
                  <c:v>145.09700000000001</c:v>
                </c:pt>
                <c:pt idx="336">
                  <c:v>142.02799999999999</c:v>
                </c:pt>
                <c:pt idx="337">
                  <c:v>143.673</c:v>
                </c:pt>
                <c:pt idx="338">
                  <c:v>145.702</c:v>
                </c:pt>
                <c:pt idx="339">
                  <c:v>143.25</c:v>
                </c:pt>
                <c:pt idx="340">
                  <c:v>137.38200000000001</c:v>
                </c:pt>
                <c:pt idx="341">
                  <c:v>142.63800000000001</c:v>
                </c:pt>
                <c:pt idx="342">
                  <c:v>141.708</c:v>
                </c:pt>
                <c:pt idx="343">
                  <c:v>144.62100000000001</c:v>
                </c:pt>
                <c:pt idx="344">
                  <c:v>146.006</c:v>
                </c:pt>
                <c:pt idx="345">
                  <c:v>143.988</c:v>
                </c:pt>
                <c:pt idx="346">
                  <c:v>150.05199999999999</c:v>
                </c:pt>
                <c:pt idx="347">
                  <c:v>149.351</c:v>
                </c:pt>
                <c:pt idx="348">
                  <c:v>144.983</c:v>
                </c:pt>
                <c:pt idx="349">
                  <c:v>147.006</c:v>
                </c:pt>
                <c:pt idx="350">
                  <c:v>149.20099999999999</c:v>
                </c:pt>
                <c:pt idx="351">
                  <c:v>150.351</c:v>
                </c:pt>
                <c:pt idx="352">
                  <c:v>152.94800000000001</c:v>
                </c:pt>
                <c:pt idx="353">
                  <c:v>155.233</c:v>
                </c:pt>
                <c:pt idx="354">
                  <c:v>156.32599999999999</c:v>
                </c:pt>
                <c:pt idx="355">
                  <c:v>153.06200000000001</c:v>
                </c:pt>
                <c:pt idx="356">
                  <c:v>150.48599999999999</c:v>
                </c:pt>
                <c:pt idx="357">
                  <c:v>152.38</c:v>
                </c:pt>
              </c:numCache>
            </c:numRef>
          </c:val>
          <c:smooth val="0"/>
        </c:ser>
        <c:ser>
          <c:idx val="1"/>
          <c:order val="1"/>
          <c:tx>
            <c:strRef>
              <c:f>Sheet1!$O$1</c:f>
              <c:strCache>
                <c:ptCount val="1"/>
                <c:pt idx="0">
                  <c:v>MSCI USA growth</c:v>
                </c:pt>
              </c:strCache>
            </c:strRef>
          </c:tx>
          <c:spPr>
            <a:ln w="22225">
              <a:solidFill>
                <a:srgbClr val="CFBD9B"/>
              </a:solidFill>
              <a:prstDash val="solid"/>
            </a:ln>
          </c:spPr>
          <c:marker>
            <c:symbol val="none"/>
          </c:marker>
          <c:cat>
            <c:numRef>
              <c:f>Sheet1!$M$4:$M$3180</c:f>
              <c:numCache>
                <c:formatCode>m/d/yyyy</c:formatCode>
                <c:ptCount val="3177"/>
                <c:pt idx="0">
                  <c:v>43466</c:v>
                </c:pt>
                <c:pt idx="1">
                  <c:v>43467</c:v>
                </c:pt>
                <c:pt idx="2">
                  <c:v>43468</c:v>
                </c:pt>
                <c:pt idx="3">
                  <c:v>43469</c:v>
                </c:pt>
                <c:pt idx="4">
                  <c:v>43472</c:v>
                </c:pt>
                <c:pt idx="5">
                  <c:v>43473</c:v>
                </c:pt>
                <c:pt idx="6">
                  <c:v>43474</c:v>
                </c:pt>
                <c:pt idx="7">
                  <c:v>43475</c:v>
                </c:pt>
                <c:pt idx="8">
                  <c:v>43476</c:v>
                </c:pt>
                <c:pt idx="9">
                  <c:v>43479</c:v>
                </c:pt>
                <c:pt idx="10">
                  <c:v>43480</c:v>
                </c:pt>
                <c:pt idx="11">
                  <c:v>43481</c:v>
                </c:pt>
                <c:pt idx="12">
                  <c:v>43482</c:v>
                </c:pt>
                <c:pt idx="13">
                  <c:v>43483</c:v>
                </c:pt>
                <c:pt idx="14">
                  <c:v>43486</c:v>
                </c:pt>
                <c:pt idx="15">
                  <c:v>43487</c:v>
                </c:pt>
                <c:pt idx="16">
                  <c:v>43488</c:v>
                </c:pt>
                <c:pt idx="17">
                  <c:v>43489</c:v>
                </c:pt>
                <c:pt idx="18">
                  <c:v>43490</c:v>
                </c:pt>
                <c:pt idx="19">
                  <c:v>43493</c:v>
                </c:pt>
                <c:pt idx="20">
                  <c:v>43494</c:v>
                </c:pt>
                <c:pt idx="21">
                  <c:v>43495</c:v>
                </c:pt>
                <c:pt idx="22">
                  <c:v>43496</c:v>
                </c:pt>
                <c:pt idx="23">
                  <c:v>43497</c:v>
                </c:pt>
                <c:pt idx="24">
                  <c:v>43500</c:v>
                </c:pt>
                <c:pt idx="25">
                  <c:v>43501</c:v>
                </c:pt>
                <c:pt idx="26">
                  <c:v>43502</c:v>
                </c:pt>
                <c:pt idx="27">
                  <c:v>43503</c:v>
                </c:pt>
                <c:pt idx="28">
                  <c:v>43504</c:v>
                </c:pt>
                <c:pt idx="29">
                  <c:v>43507</c:v>
                </c:pt>
                <c:pt idx="30">
                  <c:v>43508</c:v>
                </c:pt>
                <c:pt idx="31">
                  <c:v>43509</c:v>
                </c:pt>
                <c:pt idx="32">
                  <c:v>43510</c:v>
                </c:pt>
                <c:pt idx="33">
                  <c:v>43511</c:v>
                </c:pt>
                <c:pt idx="34">
                  <c:v>43514</c:v>
                </c:pt>
                <c:pt idx="35">
                  <c:v>43515</c:v>
                </c:pt>
                <c:pt idx="36">
                  <c:v>43516</c:v>
                </c:pt>
                <c:pt idx="37">
                  <c:v>43517</c:v>
                </c:pt>
                <c:pt idx="38">
                  <c:v>43518</c:v>
                </c:pt>
                <c:pt idx="39">
                  <c:v>43521</c:v>
                </c:pt>
                <c:pt idx="40">
                  <c:v>43522</c:v>
                </c:pt>
                <c:pt idx="41">
                  <c:v>43523</c:v>
                </c:pt>
                <c:pt idx="42">
                  <c:v>43524</c:v>
                </c:pt>
                <c:pt idx="43">
                  <c:v>43525</c:v>
                </c:pt>
                <c:pt idx="44">
                  <c:v>43528</c:v>
                </c:pt>
                <c:pt idx="45">
                  <c:v>43529</c:v>
                </c:pt>
                <c:pt idx="46">
                  <c:v>43530</c:v>
                </c:pt>
                <c:pt idx="47">
                  <c:v>43531</c:v>
                </c:pt>
                <c:pt idx="48">
                  <c:v>43532</c:v>
                </c:pt>
                <c:pt idx="49">
                  <c:v>43535</c:v>
                </c:pt>
                <c:pt idx="50">
                  <c:v>43536</c:v>
                </c:pt>
                <c:pt idx="51">
                  <c:v>43537</c:v>
                </c:pt>
                <c:pt idx="52">
                  <c:v>43538</c:v>
                </c:pt>
                <c:pt idx="53">
                  <c:v>43539</c:v>
                </c:pt>
                <c:pt idx="54">
                  <c:v>43542</c:v>
                </c:pt>
                <c:pt idx="55">
                  <c:v>43543</c:v>
                </c:pt>
                <c:pt idx="56">
                  <c:v>43544</c:v>
                </c:pt>
                <c:pt idx="57">
                  <c:v>43545</c:v>
                </c:pt>
                <c:pt idx="58">
                  <c:v>43546</c:v>
                </c:pt>
                <c:pt idx="59">
                  <c:v>43549</c:v>
                </c:pt>
                <c:pt idx="60">
                  <c:v>43550</c:v>
                </c:pt>
                <c:pt idx="61">
                  <c:v>43551</c:v>
                </c:pt>
                <c:pt idx="62">
                  <c:v>43552</c:v>
                </c:pt>
                <c:pt idx="63">
                  <c:v>43553</c:v>
                </c:pt>
                <c:pt idx="64">
                  <c:v>43556</c:v>
                </c:pt>
                <c:pt idx="65">
                  <c:v>43557</c:v>
                </c:pt>
                <c:pt idx="66">
                  <c:v>43558</c:v>
                </c:pt>
                <c:pt idx="67">
                  <c:v>43559</c:v>
                </c:pt>
                <c:pt idx="68">
                  <c:v>43560</c:v>
                </c:pt>
                <c:pt idx="69">
                  <c:v>43563</c:v>
                </c:pt>
                <c:pt idx="70">
                  <c:v>43564</c:v>
                </c:pt>
                <c:pt idx="71">
                  <c:v>43565</c:v>
                </c:pt>
                <c:pt idx="72">
                  <c:v>43566</c:v>
                </c:pt>
                <c:pt idx="73">
                  <c:v>43567</c:v>
                </c:pt>
                <c:pt idx="74">
                  <c:v>43570</c:v>
                </c:pt>
                <c:pt idx="75">
                  <c:v>43571</c:v>
                </c:pt>
                <c:pt idx="76">
                  <c:v>43572</c:v>
                </c:pt>
                <c:pt idx="77">
                  <c:v>43573</c:v>
                </c:pt>
                <c:pt idx="78">
                  <c:v>43574</c:v>
                </c:pt>
                <c:pt idx="79">
                  <c:v>43577</c:v>
                </c:pt>
                <c:pt idx="80">
                  <c:v>43578</c:v>
                </c:pt>
                <c:pt idx="81">
                  <c:v>43579</c:v>
                </c:pt>
                <c:pt idx="82">
                  <c:v>43580</c:v>
                </c:pt>
                <c:pt idx="83">
                  <c:v>43581</c:v>
                </c:pt>
                <c:pt idx="84">
                  <c:v>43584</c:v>
                </c:pt>
                <c:pt idx="85">
                  <c:v>43585</c:v>
                </c:pt>
                <c:pt idx="86">
                  <c:v>43586</c:v>
                </c:pt>
                <c:pt idx="87">
                  <c:v>43587</c:v>
                </c:pt>
                <c:pt idx="88">
                  <c:v>43588</c:v>
                </c:pt>
                <c:pt idx="89">
                  <c:v>43591</c:v>
                </c:pt>
                <c:pt idx="90">
                  <c:v>43592</c:v>
                </c:pt>
                <c:pt idx="91">
                  <c:v>43593</c:v>
                </c:pt>
                <c:pt idx="92">
                  <c:v>43594</c:v>
                </c:pt>
                <c:pt idx="93">
                  <c:v>43595</c:v>
                </c:pt>
                <c:pt idx="94">
                  <c:v>43598</c:v>
                </c:pt>
                <c:pt idx="95">
                  <c:v>43599</c:v>
                </c:pt>
                <c:pt idx="96">
                  <c:v>43600</c:v>
                </c:pt>
                <c:pt idx="97">
                  <c:v>43601</c:v>
                </c:pt>
                <c:pt idx="98">
                  <c:v>43602</c:v>
                </c:pt>
                <c:pt idx="99">
                  <c:v>43605</c:v>
                </c:pt>
                <c:pt idx="100">
                  <c:v>43606</c:v>
                </c:pt>
                <c:pt idx="101">
                  <c:v>43607</c:v>
                </c:pt>
                <c:pt idx="102">
                  <c:v>43608</c:v>
                </c:pt>
                <c:pt idx="103">
                  <c:v>43609</c:v>
                </c:pt>
                <c:pt idx="104">
                  <c:v>43612</c:v>
                </c:pt>
                <c:pt idx="105">
                  <c:v>43613</c:v>
                </c:pt>
                <c:pt idx="106">
                  <c:v>43614</c:v>
                </c:pt>
                <c:pt idx="107">
                  <c:v>43615</c:v>
                </c:pt>
                <c:pt idx="108">
                  <c:v>43616</c:v>
                </c:pt>
                <c:pt idx="109">
                  <c:v>43619</c:v>
                </c:pt>
                <c:pt idx="110">
                  <c:v>43620</c:v>
                </c:pt>
                <c:pt idx="111">
                  <c:v>43621</c:v>
                </c:pt>
                <c:pt idx="112">
                  <c:v>43622</c:v>
                </c:pt>
                <c:pt idx="113">
                  <c:v>43623</c:v>
                </c:pt>
                <c:pt idx="114">
                  <c:v>43626</c:v>
                </c:pt>
                <c:pt idx="115">
                  <c:v>43627</c:v>
                </c:pt>
                <c:pt idx="116">
                  <c:v>43628</c:v>
                </c:pt>
                <c:pt idx="117">
                  <c:v>43629</c:v>
                </c:pt>
                <c:pt idx="118">
                  <c:v>43630</c:v>
                </c:pt>
                <c:pt idx="119">
                  <c:v>43633</c:v>
                </c:pt>
                <c:pt idx="120">
                  <c:v>43634</c:v>
                </c:pt>
                <c:pt idx="121">
                  <c:v>43635</c:v>
                </c:pt>
                <c:pt idx="122">
                  <c:v>43636</c:v>
                </c:pt>
                <c:pt idx="123">
                  <c:v>43637</c:v>
                </c:pt>
                <c:pt idx="124">
                  <c:v>43640</c:v>
                </c:pt>
                <c:pt idx="125">
                  <c:v>43641</c:v>
                </c:pt>
                <c:pt idx="126">
                  <c:v>43642</c:v>
                </c:pt>
                <c:pt idx="127">
                  <c:v>43643</c:v>
                </c:pt>
                <c:pt idx="128">
                  <c:v>43644</c:v>
                </c:pt>
                <c:pt idx="129">
                  <c:v>43647</c:v>
                </c:pt>
                <c:pt idx="130">
                  <c:v>43648</c:v>
                </c:pt>
                <c:pt idx="131">
                  <c:v>43649</c:v>
                </c:pt>
                <c:pt idx="132">
                  <c:v>43650</c:v>
                </c:pt>
                <c:pt idx="133">
                  <c:v>43651</c:v>
                </c:pt>
                <c:pt idx="134">
                  <c:v>43654</c:v>
                </c:pt>
                <c:pt idx="135">
                  <c:v>43655</c:v>
                </c:pt>
                <c:pt idx="136">
                  <c:v>43656</c:v>
                </c:pt>
                <c:pt idx="137">
                  <c:v>43657</c:v>
                </c:pt>
                <c:pt idx="138">
                  <c:v>43658</c:v>
                </c:pt>
                <c:pt idx="139">
                  <c:v>43661</c:v>
                </c:pt>
                <c:pt idx="140">
                  <c:v>43662</c:v>
                </c:pt>
                <c:pt idx="141">
                  <c:v>43663</c:v>
                </c:pt>
                <c:pt idx="142">
                  <c:v>43664</c:v>
                </c:pt>
                <c:pt idx="143">
                  <c:v>43665</c:v>
                </c:pt>
                <c:pt idx="144">
                  <c:v>43668</c:v>
                </c:pt>
                <c:pt idx="145">
                  <c:v>43669</c:v>
                </c:pt>
                <c:pt idx="146">
                  <c:v>43670</c:v>
                </c:pt>
                <c:pt idx="147">
                  <c:v>43671</c:v>
                </c:pt>
                <c:pt idx="148">
                  <c:v>43672</c:v>
                </c:pt>
                <c:pt idx="149">
                  <c:v>43675</c:v>
                </c:pt>
                <c:pt idx="150">
                  <c:v>43676</c:v>
                </c:pt>
                <c:pt idx="151">
                  <c:v>43677</c:v>
                </c:pt>
                <c:pt idx="152">
                  <c:v>43678</c:v>
                </c:pt>
                <c:pt idx="153">
                  <c:v>43679</c:v>
                </c:pt>
                <c:pt idx="154">
                  <c:v>43682</c:v>
                </c:pt>
                <c:pt idx="155">
                  <c:v>43683</c:v>
                </c:pt>
                <c:pt idx="156">
                  <c:v>43684</c:v>
                </c:pt>
                <c:pt idx="157">
                  <c:v>43685</c:v>
                </c:pt>
                <c:pt idx="158">
                  <c:v>43686</c:v>
                </c:pt>
                <c:pt idx="159">
                  <c:v>43689</c:v>
                </c:pt>
                <c:pt idx="160">
                  <c:v>43690</c:v>
                </c:pt>
                <c:pt idx="161">
                  <c:v>43691</c:v>
                </c:pt>
                <c:pt idx="162">
                  <c:v>43692</c:v>
                </c:pt>
                <c:pt idx="163">
                  <c:v>43693</c:v>
                </c:pt>
                <c:pt idx="164">
                  <c:v>43696</c:v>
                </c:pt>
                <c:pt idx="165">
                  <c:v>43697</c:v>
                </c:pt>
                <c:pt idx="166">
                  <c:v>43698</c:v>
                </c:pt>
                <c:pt idx="167">
                  <c:v>43699</c:v>
                </c:pt>
                <c:pt idx="168">
                  <c:v>43700</c:v>
                </c:pt>
                <c:pt idx="169">
                  <c:v>43703</c:v>
                </c:pt>
                <c:pt idx="170">
                  <c:v>43704</c:v>
                </c:pt>
                <c:pt idx="171">
                  <c:v>43705</c:v>
                </c:pt>
                <c:pt idx="172">
                  <c:v>43706</c:v>
                </c:pt>
                <c:pt idx="173">
                  <c:v>43707</c:v>
                </c:pt>
                <c:pt idx="174">
                  <c:v>43710</c:v>
                </c:pt>
                <c:pt idx="175">
                  <c:v>43711</c:v>
                </c:pt>
                <c:pt idx="176">
                  <c:v>43712</c:v>
                </c:pt>
                <c:pt idx="177">
                  <c:v>43713</c:v>
                </c:pt>
                <c:pt idx="178">
                  <c:v>43714</c:v>
                </c:pt>
                <c:pt idx="179">
                  <c:v>43717</c:v>
                </c:pt>
                <c:pt idx="180">
                  <c:v>43718</c:v>
                </c:pt>
                <c:pt idx="181">
                  <c:v>43719</c:v>
                </c:pt>
                <c:pt idx="182">
                  <c:v>43720</c:v>
                </c:pt>
                <c:pt idx="183">
                  <c:v>43721</c:v>
                </c:pt>
                <c:pt idx="184">
                  <c:v>43724</c:v>
                </c:pt>
                <c:pt idx="185">
                  <c:v>43725</c:v>
                </c:pt>
                <c:pt idx="186">
                  <c:v>43726</c:v>
                </c:pt>
                <c:pt idx="187">
                  <c:v>43727</c:v>
                </c:pt>
                <c:pt idx="188">
                  <c:v>43728</c:v>
                </c:pt>
                <c:pt idx="189">
                  <c:v>43731</c:v>
                </c:pt>
                <c:pt idx="190">
                  <c:v>43732</c:v>
                </c:pt>
                <c:pt idx="191">
                  <c:v>43733</c:v>
                </c:pt>
                <c:pt idx="192">
                  <c:v>43734</c:v>
                </c:pt>
                <c:pt idx="193">
                  <c:v>43735</c:v>
                </c:pt>
                <c:pt idx="194">
                  <c:v>43738</c:v>
                </c:pt>
                <c:pt idx="195">
                  <c:v>43739</c:v>
                </c:pt>
                <c:pt idx="196">
                  <c:v>43740</c:v>
                </c:pt>
                <c:pt idx="197">
                  <c:v>43741</c:v>
                </c:pt>
                <c:pt idx="198">
                  <c:v>43742</c:v>
                </c:pt>
                <c:pt idx="199">
                  <c:v>43745</c:v>
                </c:pt>
                <c:pt idx="200">
                  <c:v>43746</c:v>
                </c:pt>
                <c:pt idx="201">
                  <c:v>43747</c:v>
                </c:pt>
                <c:pt idx="202">
                  <c:v>43748</c:v>
                </c:pt>
                <c:pt idx="203">
                  <c:v>43749</c:v>
                </c:pt>
                <c:pt idx="204">
                  <c:v>43752</c:v>
                </c:pt>
                <c:pt idx="205">
                  <c:v>43753</c:v>
                </c:pt>
                <c:pt idx="206">
                  <c:v>43754</c:v>
                </c:pt>
                <c:pt idx="207">
                  <c:v>43755</c:v>
                </c:pt>
                <c:pt idx="208">
                  <c:v>43756</c:v>
                </c:pt>
                <c:pt idx="209">
                  <c:v>43759</c:v>
                </c:pt>
                <c:pt idx="210">
                  <c:v>43760</c:v>
                </c:pt>
                <c:pt idx="211">
                  <c:v>43761</c:v>
                </c:pt>
                <c:pt idx="212">
                  <c:v>43762</c:v>
                </c:pt>
                <c:pt idx="213">
                  <c:v>43763</c:v>
                </c:pt>
                <c:pt idx="214">
                  <c:v>43766</c:v>
                </c:pt>
                <c:pt idx="215">
                  <c:v>43767</c:v>
                </c:pt>
                <c:pt idx="216">
                  <c:v>43768</c:v>
                </c:pt>
                <c:pt idx="217">
                  <c:v>43769</c:v>
                </c:pt>
                <c:pt idx="218">
                  <c:v>43770</c:v>
                </c:pt>
                <c:pt idx="219">
                  <c:v>43773</c:v>
                </c:pt>
                <c:pt idx="220">
                  <c:v>43774</c:v>
                </c:pt>
                <c:pt idx="221">
                  <c:v>43775</c:v>
                </c:pt>
                <c:pt idx="222">
                  <c:v>43776</c:v>
                </c:pt>
                <c:pt idx="223">
                  <c:v>43777</c:v>
                </c:pt>
                <c:pt idx="224">
                  <c:v>43780</c:v>
                </c:pt>
                <c:pt idx="225">
                  <c:v>43781</c:v>
                </c:pt>
                <c:pt idx="226">
                  <c:v>43782</c:v>
                </c:pt>
                <c:pt idx="227">
                  <c:v>43783</c:v>
                </c:pt>
                <c:pt idx="228">
                  <c:v>43784</c:v>
                </c:pt>
                <c:pt idx="229">
                  <c:v>43787</c:v>
                </c:pt>
                <c:pt idx="230">
                  <c:v>43788</c:v>
                </c:pt>
                <c:pt idx="231">
                  <c:v>43789</c:v>
                </c:pt>
                <c:pt idx="232">
                  <c:v>43790</c:v>
                </c:pt>
                <c:pt idx="233">
                  <c:v>43791</c:v>
                </c:pt>
                <c:pt idx="234">
                  <c:v>43794</c:v>
                </c:pt>
                <c:pt idx="235">
                  <c:v>43795</c:v>
                </c:pt>
                <c:pt idx="236">
                  <c:v>43796</c:v>
                </c:pt>
                <c:pt idx="237">
                  <c:v>43797</c:v>
                </c:pt>
                <c:pt idx="238">
                  <c:v>43798</c:v>
                </c:pt>
                <c:pt idx="239">
                  <c:v>43801</c:v>
                </c:pt>
                <c:pt idx="240">
                  <c:v>43802</c:v>
                </c:pt>
                <c:pt idx="241">
                  <c:v>43803</c:v>
                </c:pt>
                <c:pt idx="242">
                  <c:v>43804</c:v>
                </c:pt>
                <c:pt idx="243">
                  <c:v>43805</c:v>
                </c:pt>
                <c:pt idx="244">
                  <c:v>43808</c:v>
                </c:pt>
                <c:pt idx="245">
                  <c:v>43809</c:v>
                </c:pt>
                <c:pt idx="246">
                  <c:v>43810</c:v>
                </c:pt>
                <c:pt idx="247">
                  <c:v>43811</c:v>
                </c:pt>
                <c:pt idx="248">
                  <c:v>43812</c:v>
                </c:pt>
                <c:pt idx="249">
                  <c:v>43815</c:v>
                </c:pt>
                <c:pt idx="250">
                  <c:v>43816</c:v>
                </c:pt>
                <c:pt idx="251">
                  <c:v>43817</c:v>
                </c:pt>
                <c:pt idx="252">
                  <c:v>43818</c:v>
                </c:pt>
                <c:pt idx="253">
                  <c:v>43819</c:v>
                </c:pt>
                <c:pt idx="254">
                  <c:v>43822</c:v>
                </c:pt>
                <c:pt idx="255">
                  <c:v>43823</c:v>
                </c:pt>
                <c:pt idx="256">
                  <c:v>43824</c:v>
                </c:pt>
                <c:pt idx="257">
                  <c:v>43825</c:v>
                </c:pt>
                <c:pt idx="258">
                  <c:v>43826</c:v>
                </c:pt>
                <c:pt idx="259">
                  <c:v>43829</c:v>
                </c:pt>
                <c:pt idx="260">
                  <c:v>43830</c:v>
                </c:pt>
                <c:pt idx="261">
                  <c:v>43831</c:v>
                </c:pt>
                <c:pt idx="262">
                  <c:v>43832</c:v>
                </c:pt>
                <c:pt idx="263">
                  <c:v>43833</c:v>
                </c:pt>
                <c:pt idx="264">
                  <c:v>43836</c:v>
                </c:pt>
                <c:pt idx="265">
                  <c:v>43837</c:v>
                </c:pt>
                <c:pt idx="266">
                  <c:v>43838</c:v>
                </c:pt>
                <c:pt idx="267">
                  <c:v>43839</c:v>
                </c:pt>
                <c:pt idx="268">
                  <c:v>43840</c:v>
                </c:pt>
                <c:pt idx="269">
                  <c:v>43843</c:v>
                </c:pt>
                <c:pt idx="270">
                  <c:v>43844</c:v>
                </c:pt>
                <c:pt idx="271">
                  <c:v>43845</c:v>
                </c:pt>
                <c:pt idx="272">
                  <c:v>43846</c:v>
                </c:pt>
                <c:pt idx="273">
                  <c:v>43847</c:v>
                </c:pt>
                <c:pt idx="274">
                  <c:v>43850</c:v>
                </c:pt>
                <c:pt idx="275">
                  <c:v>43851</c:v>
                </c:pt>
                <c:pt idx="276">
                  <c:v>43852</c:v>
                </c:pt>
                <c:pt idx="277">
                  <c:v>43853</c:v>
                </c:pt>
                <c:pt idx="278">
                  <c:v>43854</c:v>
                </c:pt>
                <c:pt idx="279">
                  <c:v>43857</c:v>
                </c:pt>
                <c:pt idx="280">
                  <c:v>43858</c:v>
                </c:pt>
                <c:pt idx="281">
                  <c:v>43859</c:v>
                </c:pt>
                <c:pt idx="282">
                  <c:v>43860</c:v>
                </c:pt>
                <c:pt idx="283">
                  <c:v>43861</c:v>
                </c:pt>
                <c:pt idx="284">
                  <c:v>43864</c:v>
                </c:pt>
                <c:pt idx="285">
                  <c:v>43865</c:v>
                </c:pt>
                <c:pt idx="286">
                  <c:v>43866</c:v>
                </c:pt>
                <c:pt idx="287">
                  <c:v>43867</c:v>
                </c:pt>
                <c:pt idx="288">
                  <c:v>43868</c:v>
                </c:pt>
                <c:pt idx="289">
                  <c:v>43871</c:v>
                </c:pt>
                <c:pt idx="290">
                  <c:v>43872</c:v>
                </c:pt>
                <c:pt idx="291">
                  <c:v>43873</c:v>
                </c:pt>
                <c:pt idx="292">
                  <c:v>43874</c:v>
                </c:pt>
                <c:pt idx="293">
                  <c:v>43875</c:v>
                </c:pt>
                <c:pt idx="294">
                  <c:v>43878</c:v>
                </c:pt>
                <c:pt idx="295">
                  <c:v>43879</c:v>
                </c:pt>
                <c:pt idx="296">
                  <c:v>43880</c:v>
                </c:pt>
                <c:pt idx="297">
                  <c:v>43881</c:v>
                </c:pt>
                <c:pt idx="298">
                  <c:v>43882</c:v>
                </c:pt>
                <c:pt idx="299">
                  <c:v>43885</c:v>
                </c:pt>
                <c:pt idx="300">
                  <c:v>43886</c:v>
                </c:pt>
                <c:pt idx="301">
                  <c:v>43887</c:v>
                </c:pt>
                <c:pt idx="302">
                  <c:v>43888</c:v>
                </c:pt>
                <c:pt idx="303">
                  <c:v>43889</c:v>
                </c:pt>
                <c:pt idx="304">
                  <c:v>43892</c:v>
                </c:pt>
                <c:pt idx="305">
                  <c:v>43893</c:v>
                </c:pt>
                <c:pt idx="306">
                  <c:v>43894</c:v>
                </c:pt>
                <c:pt idx="307">
                  <c:v>43895</c:v>
                </c:pt>
                <c:pt idx="308">
                  <c:v>43896</c:v>
                </c:pt>
                <c:pt idx="309">
                  <c:v>43899</c:v>
                </c:pt>
                <c:pt idx="310">
                  <c:v>43900</c:v>
                </c:pt>
                <c:pt idx="311">
                  <c:v>43901</c:v>
                </c:pt>
                <c:pt idx="312">
                  <c:v>43902</c:v>
                </c:pt>
                <c:pt idx="313">
                  <c:v>43903</c:v>
                </c:pt>
                <c:pt idx="314">
                  <c:v>43906</c:v>
                </c:pt>
                <c:pt idx="315">
                  <c:v>43907</c:v>
                </c:pt>
                <c:pt idx="316">
                  <c:v>43908</c:v>
                </c:pt>
                <c:pt idx="317">
                  <c:v>43909</c:v>
                </c:pt>
                <c:pt idx="318">
                  <c:v>43910</c:v>
                </c:pt>
                <c:pt idx="319">
                  <c:v>43913</c:v>
                </c:pt>
                <c:pt idx="320">
                  <c:v>43914</c:v>
                </c:pt>
                <c:pt idx="321">
                  <c:v>43915</c:v>
                </c:pt>
                <c:pt idx="322">
                  <c:v>43916</c:v>
                </c:pt>
                <c:pt idx="323">
                  <c:v>43917</c:v>
                </c:pt>
                <c:pt idx="324">
                  <c:v>43920</c:v>
                </c:pt>
                <c:pt idx="325">
                  <c:v>43921</c:v>
                </c:pt>
                <c:pt idx="326">
                  <c:v>43922</c:v>
                </c:pt>
                <c:pt idx="327">
                  <c:v>43923</c:v>
                </c:pt>
                <c:pt idx="328">
                  <c:v>43924</c:v>
                </c:pt>
                <c:pt idx="329">
                  <c:v>43927</c:v>
                </c:pt>
                <c:pt idx="330">
                  <c:v>43928</c:v>
                </c:pt>
                <c:pt idx="331">
                  <c:v>43929</c:v>
                </c:pt>
                <c:pt idx="332">
                  <c:v>43930</c:v>
                </c:pt>
                <c:pt idx="333">
                  <c:v>43931</c:v>
                </c:pt>
                <c:pt idx="334">
                  <c:v>43934</c:v>
                </c:pt>
                <c:pt idx="335">
                  <c:v>43935</c:v>
                </c:pt>
                <c:pt idx="336">
                  <c:v>43936</c:v>
                </c:pt>
                <c:pt idx="337">
                  <c:v>43937</c:v>
                </c:pt>
                <c:pt idx="338">
                  <c:v>43938</c:v>
                </c:pt>
                <c:pt idx="339">
                  <c:v>43941</c:v>
                </c:pt>
                <c:pt idx="340">
                  <c:v>43942</c:v>
                </c:pt>
                <c:pt idx="341">
                  <c:v>43943</c:v>
                </c:pt>
                <c:pt idx="342">
                  <c:v>43944</c:v>
                </c:pt>
                <c:pt idx="343">
                  <c:v>43945</c:v>
                </c:pt>
                <c:pt idx="344">
                  <c:v>43948</c:v>
                </c:pt>
                <c:pt idx="345">
                  <c:v>43949</c:v>
                </c:pt>
                <c:pt idx="346">
                  <c:v>43950</c:v>
                </c:pt>
                <c:pt idx="347">
                  <c:v>43951</c:v>
                </c:pt>
                <c:pt idx="348">
                  <c:v>43952</c:v>
                </c:pt>
                <c:pt idx="349">
                  <c:v>43955</c:v>
                </c:pt>
                <c:pt idx="350">
                  <c:v>43956</c:v>
                </c:pt>
                <c:pt idx="351">
                  <c:v>43957</c:v>
                </c:pt>
                <c:pt idx="352">
                  <c:v>43958</c:v>
                </c:pt>
                <c:pt idx="353">
                  <c:v>43959</c:v>
                </c:pt>
                <c:pt idx="354">
                  <c:v>43962</c:v>
                </c:pt>
                <c:pt idx="355">
                  <c:v>43963</c:v>
                </c:pt>
                <c:pt idx="356">
                  <c:v>43964</c:v>
                </c:pt>
                <c:pt idx="357">
                  <c:v>43965</c:v>
                </c:pt>
              </c:numCache>
            </c:numRef>
          </c:cat>
          <c:val>
            <c:numRef>
              <c:f>Sheet1!$O$4:$O$3180</c:f>
              <c:numCache>
                <c:formatCode>General</c:formatCode>
                <c:ptCount val="3177"/>
                <c:pt idx="0">
                  <c:v>100</c:v>
                </c:pt>
                <c:pt idx="1">
                  <c:v>100.047</c:v>
                </c:pt>
                <c:pt idx="2">
                  <c:v>96.9</c:v>
                </c:pt>
                <c:pt idx="3">
                  <c:v>100.72799999999999</c:v>
                </c:pt>
                <c:pt idx="4">
                  <c:v>101.79</c:v>
                </c:pt>
                <c:pt idx="5">
                  <c:v>102.947</c:v>
                </c:pt>
                <c:pt idx="6">
                  <c:v>103.721</c:v>
                </c:pt>
                <c:pt idx="7">
                  <c:v>104.202</c:v>
                </c:pt>
                <c:pt idx="8">
                  <c:v>103.949</c:v>
                </c:pt>
                <c:pt idx="9">
                  <c:v>103.26900000000001</c:v>
                </c:pt>
                <c:pt idx="10">
                  <c:v>104.849</c:v>
                </c:pt>
                <c:pt idx="11">
                  <c:v>105.045</c:v>
                </c:pt>
                <c:pt idx="12">
                  <c:v>105.816</c:v>
                </c:pt>
                <c:pt idx="13">
                  <c:v>107.161</c:v>
                </c:pt>
                <c:pt idx="14">
                  <c:v>107.161</c:v>
                </c:pt>
                <c:pt idx="15">
                  <c:v>105.447</c:v>
                </c:pt>
                <c:pt idx="16">
                  <c:v>105.529</c:v>
                </c:pt>
                <c:pt idx="17">
                  <c:v>105.843</c:v>
                </c:pt>
                <c:pt idx="18">
                  <c:v>107.25</c:v>
                </c:pt>
                <c:pt idx="19">
                  <c:v>106.16500000000001</c:v>
                </c:pt>
                <c:pt idx="20">
                  <c:v>105.6</c:v>
                </c:pt>
                <c:pt idx="21">
                  <c:v>108.096</c:v>
                </c:pt>
                <c:pt idx="22">
                  <c:v>109.273</c:v>
                </c:pt>
                <c:pt idx="23">
                  <c:v>109.16500000000001</c:v>
                </c:pt>
                <c:pt idx="24">
                  <c:v>110.364</c:v>
                </c:pt>
                <c:pt idx="25">
                  <c:v>111.214</c:v>
                </c:pt>
                <c:pt idx="26">
                  <c:v>110.733</c:v>
                </c:pt>
                <c:pt idx="27">
                  <c:v>109.629</c:v>
                </c:pt>
                <c:pt idx="28">
                  <c:v>109.825</c:v>
                </c:pt>
                <c:pt idx="29">
                  <c:v>109.861</c:v>
                </c:pt>
                <c:pt idx="30">
                  <c:v>111.444</c:v>
                </c:pt>
                <c:pt idx="31">
                  <c:v>111.702</c:v>
                </c:pt>
                <c:pt idx="32">
                  <c:v>111.67700000000001</c:v>
                </c:pt>
                <c:pt idx="33">
                  <c:v>112.598</c:v>
                </c:pt>
                <c:pt idx="34">
                  <c:v>112.598</c:v>
                </c:pt>
                <c:pt idx="35">
                  <c:v>112.684</c:v>
                </c:pt>
                <c:pt idx="36">
                  <c:v>112.714</c:v>
                </c:pt>
                <c:pt idx="37">
                  <c:v>112.253</c:v>
                </c:pt>
                <c:pt idx="38">
                  <c:v>113.262</c:v>
                </c:pt>
                <c:pt idx="39">
                  <c:v>113.401</c:v>
                </c:pt>
                <c:pt idx="40">
                  <c:v>113.41800000000001</c:v>
                </c:pt>
                <c:pt idx="41">
                  <c:v>113.47199999999999</c:v>
                </c:pt>
                <c:pt idx="42">
                  <c:v>113.136</c:v>
                </c:pt>
                <c:pt idx="43">
                  <c:v>114.157</c:v>
                </c:pt>
                <c:pt idx="44">
                  <c:v>113.55200000000001</c:v>
                </c:pt>
                <c:pt idx="45">
                  <c:v>113.497</c:v>
                </c:pt>
                <c:pt idx="46">
                  <c:v>112.8</c:v>
                </c:pt>
                <c:pt idx="47">
                  <c:v>111.69199999999999</c:v>
                </c:pt>
                <c:pt idx="48">
                  <c:v>111.48699999999999</c:v>
                </c:pt>
                <c:pt idx="49">
                  <c:v>113.39100000000001</c:v>
                </c:pt>
                <c:pt idx="50">
                  <c:v>113.81399999999999</c:v>
                </c:pt>
                <c:pt idx="51">
                  <c:v>114.675</c:v>
                </c:pt>
                <c:pt idx="52">
                  <c:v>114.616</c:v>
                </c:pt>
                <c:pt idx="53">
                  <c:v>115.15600000000001</c:v>
                </c:pt>
                <c:pt idx="54">
                  <c:v>115.583</c:v>
                </c:pt>
                <c:pt idx="55">
                  <c:v>115.78400000000001</c:v>
                </c:pt>
                <c:pt idx="56">
                  <c:v>115.971</c:v>
                </c:pt>
                <c:pt idx="57">
                  <c:v>117.515</c:v>
                </c:pt>
                <c:pt idx="58">
                  <c:v>114.93600000000001</c:v>
                </c:pt>
                <c:pt idx="59">
                  <c:v>114.93899999999999</c:v>
                </c:pt>
                <c:pt idx="60">
                  <c:v>115.449</c:v>
                </c:pt>
                <c:pt idx="61">
                  <c:v>114.87</c:v>
                </c:pt>
                <c:pt idx="62">
                  <c:v>115.444</c:v>
                </c:pt>
                <c:pt idx="63">
                  <c:v>116.39</c:v>
                </c:pt>
                <c:pt idx="64">
                  <c:v>117.76600000000001</c:v>
                </c:pt>
                <c:pt idx="65">
                  <c:v>118.015</c:v>
                </c:pt>
                <c:pt idx="66">
                  <c:v>118.465</c:v>
                </c:pt>
                <c:pt idx="67">
                  <c:v>118.547</c:v>
                </c:pt>
                <c:pt idx="68">
                  <c:v>119.17</c:v>
                </c:pt>
                <c:pt idx="69">
                  <c:v>119.325</c:v>
                </c:pt>
                <c:pt idx="70">
                  <c:v>118.828</c:v>
                </c:pt>
                <c:pt idx="71">
                  <c:v>119.33199999999999</c:v>
                </c:pt>
                <c:pt idx="72">
                  <c:v>119.253</c:v>
                </c:pt>
                <c:pt idx="73">
                  <c:v>119.99299999999999</c:v>
                </c:pt>
                <c:pt idx="74">
                  <c:v>120.035</c:v>
                </c:pt>
                <c:pt idx="75">
                  <c:v>119.785</c:v>
                </c:pt>
                <c:pt idx="76">
                  <c:v>119.43899999999999</c:v>
                </c:pt>
                <c:pt idx="77">
                  <c:v>119.815</c:v>
                </c:pt>
                <c:pt idx="78">
                  <c:v>119.815</c:v>
                </c:pt>
                <c:pt idx="79">
                  <c:v>120.167</c:v>
                </c:pt>
                <c:pt idx="80">
                  <c:v>121.66500000000001</c:v>
                </c:pt>
                <c:pt idx="81">
                  <c:v>121.408</c:v>
                </c:pt>
                <c:pt idx="82">
                  <c:v>121.67</c:v>
                </c:pt>
                <c:pt idx="83">
                  <c:v>122.301</c:v>
                </c:pt>
                <c:pt idx="84">
                  <c:v>122.42100000000001</c:v>
                </c:pt>
                <c:pt idx="85">
                  <c:v>121.947</c:v>
                </c:pt>
                <c:pt idx="86">
                  <c:v>121.113</c:v>
                </c:pt>
                <c:pt idx="87">
                  <c:v>120.84699999999999</c:v>
                </c:pt>
                <c:pt idx="88">
                  <c:v>122.208</c:v>
                </c:pt>
                <c:pt idx="89">
                  <c:v>121.72</c:v>
                </c:pt>
                <c:pt idx="90">
                  <c:v>119.462</c:v>
                </c:pt>
                <c:pt idx="91">
                  <c:v>119.517</c:v>
                </c:pt>
                <c:pt idx="92">
                  <c:v>119.14400000000001</c:v>
                </c:pt>
                <c:pt idx="93">
                  <c:v>119.458</c:v>
                </c:pt>
                <c:pt idx="94">
                  <c:v>115.97499999999999</c:v>
                </c:pt>
                <c:pt idx="95">
                  <c:v>117.063</c:v>
                </c:pt>
                <c:pt idx="96">
                  <c:v>118.241</c:v>
                </c:pt>
                <c:pt idx="97">
                  <c:v>119.5</c:v>
                </c:pt>
                <c:pt idx="98">
                  <c:v>118.621</c:v>
                </c:pt>
                <c:pt idx="99">
                  <c:v>117.461</c:v>
                </c:pt>
                <c:pt idx="100">
                  <c:v>118.629</c:v>
                </c:pt>
                <c:pt idx="101">
                  <c:v>118.285</c:v>
                </c:pt>
                <c:pt idx="102">
                  <c:v>116.59099999999999</c:v>
                </c:pt>
                <c:pt idx="103">
                  <c:v>116.746</c:v>
                </c:pt>
                <c:pt idx="104">
                  <c:v>116.746</c:v>
                </c:pt>
                <c:pt idx="105">
                  <c:v>116.33199999999999</c:v>
                </c:pt>
                <c:pt idx="106">
                  <c:v>115.39100000000001</c:v>
                </c:pt>
                <c:pt idx="107">
                  <c:v>115.997</c:v>
                </c:pt>
                <c:pt idx="108">
                  <c:v>114.464</c:v>
                </c:pt>
                <c:pt idx="109">
                  <c:v>112.68</c:v>
                </c:pt>
                <c:pt idx="110">
                  <c:v>115.511</c:v>
                </c:pt>
                <c:pt idx="111">
                  <c:v>116.813</c:v>
                </c:pt>
                <c:pt idx="112">
                  <c:v>117.599</c:v>
                </c:pt>
                <c:pt idx="113">
                  <c:v>119.497</c:v>
                </c:pt>
                <c:pt idx="114">
                  <c:v>120.373</c:v>
                </c:pt>
                <c:pt idx="115">
                  <c:v>120.149</c:v>
                </c:pt>
                <c:pt idx="116">
                  <c:v>119.898</c:v>
                </c:pt>
                <c:pt idx="117">
                  <c:v>120.336</c:v>
                </c:pt>
                <c:pt idx="118">
                  <c:v>120.054</c:v>
                </c:pt>
                <c:pt idx="119">
                  <c:v>120.49</c:v>
                </c:pt>
                <c:pt idx="120">
                  <c:v>121.851</c:v>
                </c:pt>
                <c:pt idx="121">
                  <c:v>122.41500000000001</c:v>
                </c:pt>
                <c:pt idx="122">
                  <c:v>123.595</c:v>
                </c:pt>
                <c:pt idx="123">
                  <c:v>123.34</c:v>
                </c:pt>
                <c:pt idx="124">
                  <c:v>123.057</c:v>
                </c:pt>
                <c:pt idx="125">
                  <c:v>121.42400000000001</c:v>
                </c:pt>
                <c:pt idx="126">
                  <c:v>121.556</c:v>
                </c:pt>
                <c:pt idx="127">
                  <c:v>122.17</c:v>
                </c:pt>
                <c:pt idx="128">
                  <c:v>122.705</c:v>
                </c:pt>
                <c:pt idx="129">
                  <c:v>123.797</c:v>
                </c:pt>
                <c:pt idx="130">
                  <c:v>124.226</c:v>
                </c:pt>
                <c:pt idx="131">
                  <c:v>125.215</c:v>
                </c:pt>
                <c:pt idx="132">
                  <c:v>125.215</c:v>
                </c:pt>
                <c:pt idx="133">
                  <c:v>125.078</c:v>
                </c:pt>
                <c:pt idx="134">
                  <c:v>124.377</c:v>
                </c:pt>
                <c:pt idx="135">
                  <c:v>124.871</c:v>
                </c:pt>
                <c:pt idx="136">
                  <c:v>125.614</c:v>
                </c:pt>
                <c:pt idx="137">
                  <c:v>126.05200000000001</c:v>
                </c:pt>
                <c:pt idx="138">
                  <c:v>126.746</c:v>
                </c:pt>
                <c:pt idx="139">
                  <c:v>126.896</c:v>
                </c:pt>
                <c:pt idx="140">
                  <c:v>126.373</c:v>
                </c:pt>
                <c:pt idx="141">
                  <c:v>125.655</c:v>
                </c:pt>
                <c:pt idx="142">
                  <c:v>125.855</c:v>
                </c:pt>
                <c:pt idx="143">
                  <c:v>124.97499999999999</c:v>
                </c:pt>
                <c:pt idx="144">
                  <c:v>125.679</c:v>
                </c:pt>
                <c:pt idx="145">
                  <c:v>126.404</c:v>
                </c:pt>
                <c:pt idx="146">
                  <c:v>127.113</c:v>
                </c:pt>
                <c:pt idx="147">
                  <c:v>126.22799999999999</c:v>
                </c:pt>
                <c:pt idx="148">
                  <c:v>127.464</c:v>
                </c:pt>
                <c:pt idx="149">
                  <c:v>126.98099999999999</c:v>
                </c:pt>
                <c:pt idx="150">
                  <c:v>126.568</c:v>
                </c:pt>
                <c:pt idx="151">
                  <c:v>125.224</c:v>
                </c:pt>
                <c:pt idx="152">
                  <c:v>124.35299999999999</c:v>
                </c:pt>
                <c:pt idx="153">
                  <c:v>123.02500000000001</c:v>
                </c:pt>
                <c:pt idx="154">
                  <c:v>118.94199999999999</c:v>
                </c:pt>
                <c:pt idx="155">
                  <c:v>120.87</c:v>
                </c:pt>
                <c:pt idx="156">
                  <c:v>121.35</c:v>
                </c:pt>
                <c:pt idx="157">
                  <c:v>124.072</c:v>
                </c:pt>
                <c:pt idx="158">
                  <c:v>123.06399999999999</c:v>
                </c:pt>
                <c:pt idx="159">
                  <c:v>121.55</c:v>
                </c:pt>
                <c:pt idx="160">
                  <c:v>123.693</c:v>
                </c:pt>
                <c:pt idx="161">
                  <c:v>120.001</c:v>
                </c:pt>
                <c:pt idx="162">
                  <c:v>120.509</c:v>
                </c:pt>
                <c:pt idx="163">
                  <c:v>122.18899999999999</c:v>
                </c:pt>
                <c:pt idx="164">
                  <c:v>123.69799999999999</c:v>
                </c:pt>
                <c:pt idx="165">
                  <c:v>122.998</c:v>
                </c:pt>
                <c:pt idx="166">
                  <c:v>124.249</c:v>
                </c:pt>
                <c:pt idx="167">
                  <c:v>123.96299999999999</c:v>
                </c:pt>
                <c:pt idx="168">
                  <c:v>120.633</c:v>
                </c:pt>
                <c:pt idx="169">
                  <c:v>122.068</c:v>
                </c:pt>
                <c:pt idx="170">
                  <c:v>121.745</c:v>
                </c:pt>
                <c:pt idx="171">
                  <c:v>122.331</c:v>
                </c:pt>
                <c:pt idx="172">
                  <c:v>124.209</c:v>
                </c:pt>
                <c:pt idx="173">
                  <c:v>124.09</c:v>
                </c:pt>
                <c:pt idx="174">
                  <c:v>124.09</c:v>
                </c:pt>
                <c:pt idx="175">
                  <c:v>122.83799999999999</c:v>
                </c:pt>
                <c:pt idx="176">
                  <c:v>124.149</c:v>
                </c:pt>
                <c:pt idx="177">
                  <c:v>126.101</c:v>
                </c:pt>
                <c:pt idx="178">
                  <c:v>126.004</c:v>
                </c:pt>
                <c:pt idx="179">
                  <c:v>125.14100000000001</c:v>
                </c:pt>
                <c:pt idx="180">
                  <c:v>124.596</c:v>
                </c:pt>
                <c:pt idx="181">
                  <c:v>125.503</c:v>
                </c:pt>
                <c:pt idx="182">
                  <c:v>126.101</c:v>
                </c:pt>
                <c:pt idx="183">
                  <c:v>125.88500000000001</c:v>
                </c:pt>
                <c:pt idx="184">
                  <c:v>125.55800000000001</c:v>
                </c:pt>
                <c:pt idx="185">
                  <c:v>126.173</c:v>
                </c:pt>
                <c:pt idx="186">
                  <c:v>126.16200000000001</c:v>
                </c:pt>
                <c:pt idx="187">
                  <c:v>126.306</c:v>
                </c:pt>
                <c:pt idx="188">
                  <c:v>125.27500000000001</c:v>
                </c:pt>
                <c:pt idx="189">
                  <c:v>125.173</c:v>
                </c:pt>
                <c:pt idx="190">
                  <c:v>123.81</c:v>
                </c:pt>
                <c:pt idx="191">
                  <c:v>124.871</c:v>
                </c:pt>
                <c:pt idx="192">
                  <c:v>124.58199999999999</c:v>
                </c:pt>
                <c:pt idx="193">
                  <c:v>123.322</c:v>
                </c:pt>
                <c:pt idx="194">
                  <c:v>124.241</c:v>
                </c:pt>
                <c:pt idx="195">
                  <c:v>122.96</c:v>
                </c:pt>
                <c:pt idx="196">
                  <c:v>120.78700000000001</c:v>
                </c:pt>
                <c:pt idx="197">
                  <c:v>122.036</c:v>
                </c:pt>
                <c:pt idx="198">
                  <c:v>123.79600000000001</c:v>
                </c:pt>
                <c:pt idx="199">
                  <c:v>123.35299999999999</c:v>
                </c:pt>
                <c:pt idx="200">
                  <c:v>121.43899999999999</c:v>
                </c:pt>
                <c:pt idx="201">
                  <c:v>122.84099999999999</c:v>
                </c:pt>
                <c:pt idx="202">
                  <c:v>123.58799999999999</c:v>
                </c:pt>
                <c:pt idx="203">
                  <c:v>125.053</c:v>
                </c:pt>
                <c:pt idx="204">
                  <c:v>124.96599999999999</c:v>
                </c:pt>
                <c:pt idx="205">
                  <c:v>126.407</c:v>
                </c:pt>
                <c:pt idx="206">
                  <c:v>125.962</c:v>
                </c:pt>
                <c:pt idx="207">
                  <c:v>126.354</c:v>
                </c:pt>
                <c:pt idx="208">
                  <c:v>125.45399999999999</c:v>
                </c:pt>
                <c:pt idx="209">
                  <c:v>126.244</c:v>
                </c:pt>
                <c:pt idx="210">
                  <c:v>125.154</c:v>
                </c:pt>
                <c:pt idx="211">
                  <c:v>125.51600000000001</c:v>
                </c:pt>
                <c:pt idx="212">
                  <c:v>126.45699999999999</c:v>
                </c:pt>
                <c:pt idx="213">
                  <c:v>127.029</c:v>
                </c:pt>
                <c:pt idx="214">
                  <c:v>128.03700000000001</c:v>
                </c:pt>
                <c:pt idx="215">
                  <c:v>127.53</c:v>
                </c:pt>
                <c:pt idx="216">
                  <c:v>128.15899999999999</c:v>
                </c:pt>
                <c:pt idx="217">
                  <c:v>127.851</c:v>
                </c:pt>
                <c:pt idx="218">
                  <c:v>129.1</c:v>
                </c:pt>
                <c:pt idx="219">
                  <c:v>129.417</c:v>
                </c:pt>
                <c:pt idx="220">
                  <c:v>129.02699999999999</c:v>
                </c:pt>
                <c:pt idx="221">
                  <c:v>129.06899999999999</c:v>
                </c:pt>
                <c:pt idx="222">
                  <c:v>129.53200000000001</c:v>
                </c:pt>
                <c:pt idx="223">
                  <c:v>129.88</c:v>
                </c:pt>
                <c:pt idx="224">
                  <c:v>129.874</c:v>
                </c:pt>
                <c:pt idx="225">
                  <c:v>130.25399999999999</c:v>
                </c:pt>
                <c:pt idx="226">
                  <c:v>130.36799999999999</c:v>
                </c:pt>
                <c:pt idx="227">
                  <c:v>130.792</c:v>
                </c:pt>
                <c:pt idx="228">
                  <c:v>131.99799999999999</c:v>
                </c:pt>
                <c:pt idx="229">
                  <c:v>132.142</c:v>
                </c:pt>
                <c:pt idx="230">
                  <c:v>132.34899999999999</c:v>
                </c:pt>
                <c:pt idx="231">
                  <c:v>131.91</c:v>
                </c:pt>
                <c:pt idx="232">
                  <c:v>131.44499999999999</c:v>
                </c:pt>
                <c:pt idx="233">
                  <c:v>131.57400000000001</c:v>
                </c:pt>
                <c:pt idx="234">
                  <c:v>133.011</c:v>
                </c:pt>
                <c:pt idx="235">
                  <c:v>133.441</c:v>
                </c:pt>
                <c:pt idx="236">
                  <c:v>134.17699999999999</c:v>
                </c:pt>
                <c:pt idx="237">
                  <c:v>134.17699999999999</c:v>
                </c:pt>
                <c:pt idx="238">
                  <c:v>133.61099999999999</c:v>
                </c:pt>
                <c:pt idx="239">
                  <c:v>132.035</c:v>
                </c:pt>
                <c:pt idx="240">
                  <c:v>131.398</c:v>
                </c:pt>
                <c:pt idx="241">
                  <c:v>132.001</c:v>
                </c:pt>
                <c:pt idx="242">
                  <c:v>132.25</c:v>
                </c:pt>
                <c:pt idx="243">
                  <c:v>133.42400000000001</c:v>
                </c:pt>
                <c:pt idx="244">
                  <c:v>132.881</c:v>
                </c:pt>
                <c:pt idx="245">
                  <c:v>132.76</c:v>
                </c:pt>
                <c:pt idx="246">
                  <c:v>133.291</c:v>
                </c:pt>
                <c:pt idx="247">
                  <c:v>133.90199999999999</c:v>
                </c:pt>
                <c:pt idx="248">
                  <c:v>134.404</c:v>
                </c:pt>
                <c:pt idx="249">
                  <c:v>135.494</c:v>
                </c:pt>
                <c:pt idx="250">
                  <c:v>135.43700000000001</c:v>
                </c:pt>
                <c:pt idx="251">
                  <c:v>135.53200000000001</c:v>
                </c:pt>
                <c:pt idx="252">
                  <c:v>136.42400000000001</c:v>
                </c:pt>
                <c:pt idx="253">
                  <c:v>137.00299999999999</c:v>
                </c:pt>
                <c:pt idx="254">
                  <c:v>137.23599999999999</c:v>
                </c:pt>
                <c:pt idx="255">
                  <c:v>137.24600000000001</c:v>
                </c:pt>
                <c:pt idx="256">
                  <c:v>137.24600000000001</c:v>
                </c:pt>
                <c:pt idx="257">
                  <c:v>138.30799999999999</c:v>
                </c:pt>
                <c:pt idx="258">
                  <c:v>138.30799999999999</c:v>
                </c:pt>
                <c:pt idx="259">
                  <c:v>137.364</c:v>
                </c:pt>
                <c:pt idx="260">
                  <c:v>137.709</c:v>
                </c:pt>
                <c:pt idx="261">
                  <c:v>137.709</c:v>
                </c:pt>
                <c:pt idx="262">
                  <c:v>139.54300000000001</c:v>
                </c:pt>
                <c:pt idx="263">
                  <c:v>138.71799999999999</c:v>
                </c:pt>
                <c:pt idx="264">
                  <c:v>139.55600000000001</c:v>
                </c:pt>
                <c:pt idx="265">
                  <c:v>139.333</c:v>
                </c:pt>
                <c:pt idx="266">
                  <c:v>140.47499999999999</c:v>
                </c:pt>
                <c:pt idx="267">
                  <c:v>141.75700000000001</c:v>
                </c:pt>
                <c:pt idx="268">
                  <c:v>141.52600000000001</c:v>
                </c:pt>
                <c:pt idx="269">
                  <c:v>142.786</c:v>
                </c:pt>
                <c:pt idx="270">
                  <c:v>142.233</c:v>
                </c:pt>
                <c:pt idx="271">
                  <c:v>142.708</c:v>
                </c:pt>
                <c:pt idx="272">
                  <c:v>144.119</c:v>
                </c:pt>
                <c:pt idx="273">
                  <c:v>144.792</c:v>
                </c:pt>
                <c:pt idx="274">
                  <c:v>144.792</c:v>
                </c:pt>
                <c:pt idx="275">
                  <c:v>144.71199999999999</c:v>
                </c:pt>
                <c:pt idx="276">
                  <c:v>144.834</c:v>
                </c:pt>
                <c:pt idx="277">
                  <c:v>145.27500000000001</c:v>
                </c:pt>
                <c:pt idx="278">
                  <c:v>144.077</c:v>
                </c:pt>
                <c:pt idx="279">
                  <c:v>141.57300000000001</c:v>
                </c:pt>
                <c:pt idx="280">
                  <c:v>143.47999999999999</c:v>
                </c:pt>
                <c:pt idx="281">
                  <c:v>143.87700000000001</c:v>
                </c:pt>
                <c:pt idx="282">
                  <c:v>144.19</c:v>
                </c:pt>
                <c:pt idx="283">
                  <c:v>141.65100000000001</c:v>
                </c:pt>
                <c:pt idx="284">
                  <c:v>143.37100000000001</c:v>
                </c:pt>
                <c:pt idx="285">
                  <c:v>146.10400000000001</c:v>
                </c:pt>
                <c:pt idx="286">
                  <c:v>146.68600000000001</c:v>
                </c:pt>
                <c:pt idx="287">
                  <c:v>147.63999999999999</c:v>
                </c:pt>
                <c:pt idx="288">
                  <c:v>146.905</c:v>
                </c:pt>
                <c:pt idx="289">
                  <c:v>148.535</c:v>
                </c:pt>
                <c:pt idx="290">
                  <c:v>148.608</c:v>
                </c:pt>
                <c:pt idx="291">
                  <c:v>149.99700000000001</c:v>
                </c:pt>
                <c:pt idx="292">
                  <c:v>150.054</c:v>
                </c:pt>
                <c:pt idx="293">
                  <c:v>150.779</c:v>
                </c:pt>
                <c:pt idx="294">
                  <c:v>150.779</c:v>
                </c:pt>
                <c:pt idx="295">
                  <c:v>150.83000000000001</c:v>
                </c:pt>
                <c:pt idx="296">
                  <c:v>151.90100000000001</c:v>
                </c:pt>
                <c:pt idx="297">
                  <c:v>150.898</c:v>
                </c:pt>
                <c:pt idx="298">
                  <c:v>148.5</c:v>
                </c:pt>
                <c:pt idx="299">
                  <c:v>142.97399999999999</c:v>
                </c:pt>
                <c:pt idx="300">
                  <c:v>138.654</c:v>
                </c:pt>
                <c:pt idx="301">
                  <c:v>138.66900000000001</c:v>
                </c:pt>
                <c:pt idx="302">
                  <c:v>132.37799999999999</c:v>
                </c:pt>
                <c:pt idx="303">
                  <c:v>132.143</c:v>
                </c:pt>
                <c:pt idx="304">
                  <c:v>138.43799999999999</c:v>
                </c:pt>
                <c:pt idx="305">
                  <c:v>134.46199999999999</c:v>
                </c:pt>
                <c:pt idx="306">
                  <c:v>140.30199999999999</c:v>
                </c:pt>
                <c:pt idx="307">
                  <c:v>135.636</c:v>
                </c:pt>
                <c:pt idx="308">
                  <c:v>133.34</c:v>
                </c:pt>
                <c:pt idx="309">
                  <c:v>123.9</c:v>
                </c:pt>
                <c:pt idx="310">
                  <c:v>130.52799999999999</c:v>
                </c:pt>
                <c:pt idx="311">
                  <c:v>124.392</c:v>
                </c:pt>
                <c:pt idx="312">
                  <c:v>113.084</c:v>
                </c:pt>
                <c:pt idx="313">
                  <c:v>123.35299999999999</c:v>
                </c:pt>
                <c:pt idx="314">
                  <c:v>107.76</c:v>
                </c:pt>
                <c:pt idx="315">
                  <c:v>113.673</c:v>
                </c:pt>
                <c:pt idx="316">
                  <c:v>108.36499999999999</c:v>
                </c:pt>
                <c:pt idx="317">
                  <c:v>109.937</c:v>
                </c:pt>
                <c:pt idx="318">
                  <c:v>105.506</c:v>
                </c:pt>
                <c:pt idx="319">
                  <c:v>103.629</c:v>
                </c:pt>
                <c:pt idx="320">
                  <c:v>113.29</c:v>
                </c:pt>
                <c:pt idx="321">
                  <c:v>114.17400000000001</c:v>
                </c:pt>
                <c:pt idx="322">
                  <c:v>121.03700000000001</c:v>
                </c:pt>
                <c:pt idx="323">
                  <c:v>116.621</c:v>
                </c:pt>
                <c:pt idx="324">
                  <c:v>120.58</c:v>
                </c:pt>
                <c:pt idx="325">
                  <c:v>118.947</c:v>
                </c:pt>
                <c:pt idx="326">
                  <c:v>113.60899999999999</c:v>
                </c:pt>
                <c:pt idx="327">
                  <c:v>115.619</c:v>
                </c:pt>
                <c:pt idx="328">
                  <c:v>113.76300000000001</c:v>
                </c:pt>
                <c:pt idx="329">
                  <c:v>122.642</c:v>
                </c:pt>
                <c:pt idx="330">
                  <c:v>122.142</c:v>
                </c:pt>
                <c:pt idx="331">
                  <c:v>125.976</c:v>
                </c:pt>
                <c:pt idx="332">
                  <c:v>127.17100000000001</c:v>
                </c:pt>
                <c:pt idx="333">
                  <c:v>127.17100000000001</c:v>
                </c:pt>
                <c:pt idx="334">
                  <c:v>126.962</c:v>
                </c:pt>
                <c:pt idx="335">
                  <c:v>131.80699999999999</c:v>
                </c:pt>
                <c:pt idx="336">
                  <c:v>130.06</c:v>
                </c:pt>
                <c:pt idx="337">
                  <c:v>131.80500000000001</c:v>
                </c:pt>
                <c:pt idx="338">
                  <c:v>134.21100000000001</c:v>
                </c:pt>
                <c:pt idx="339">
                  <c:v>132.267</c:v>
                </c:pt>
                <c:pt idx="340">
                  <c:v>127.72499999999999</c:v>
                </c:pt>
                <c:pt idx="341">
                  <c:v>131.49</c:v>
                </c:pt>
                <c:pt idx="342">
                  <c:v>131.39400000000001</c:v>
                </c:pt>
                <c:pt idx="343">
                  <c:v>133.44999999999999</c:v>
                </c:pt>
                <c:pt idx="344">
                  <c:v>134.85900000000001</c:v>
                </c:pt>
                <c:pt idx="345">
                  <c:v>132.922</c:v>
                </c:pt>
                <c:pt idx="346">
                  <c:v>137.154</c:v>
                </c:pt>
                <c:pt idx="347">
                  <c:v>137.16</c:v>
                </c:pt>
                <c:pt idx="348">
                  <c:v>133.47499999999999</c:v>
                </c:pt>
                <c:pt idx="349">
                  <c:v>134.87</c:v>
                </c:pt>
                <c:pt idx="350">
                  <c:v>136.68799999999999</c:v>
                </c:pt>
                <c:pt idx="351">
                  <c:v>136.86199999999999</c:v>
                </c:pt>
                <c:pt idx="352">
                  <c:v>138.94</c:v>
                </c:pt>
                <c:pt idx="353">
                  <c:v>140.67699999999999</c:v>
                </c:pt>
                <c:pt idx="354">
                  <c:v>141.58199999999999</c:v>
                </c:pt>
                <c:pt idx="355">
                  <c:v>138.768</c:v>
                </c:pt>
                <c:pt idx="356">
                  <c:v>136.71799999999999</c:v>
                </c:pt>
                <c:pt idx="357">
                  <c:v>138.03700000000001</c:v>
                </c:pt>
              </c:numCache>
            </c:numRef>
          </c:val>
          <c:smooth val="0"/>
        </c:ser>
        <c:ser>
          <c:idx val="0"/>
          <c:order val="2"/>
          <c:tx>
            <c:strRef>
              <c:f>Sheet1!$N$1</c:f>
              <c:strCache>
                <c:ptCount val="1"/>
                <c:pt idx="0">
                  <c:v>MSCI USA</c:v>
                </c:pt>
              </c:strCache>
            </c:strRef>
          </c:tx>
          <c:spPr>
            <a:ln w="22225">
              <a:solidFill>
                <a:srgbClr val="C07156"/>
              </a:solidFill>
              <a:prstDash val="solid"/>
            </a:ln>
          </c:spPr>
          <c:marker>
            <c:symbol val="none"/>
          </c:marker>
          <c:cat>
            <c:numRef>
              <c:f>Sheet1!$M$4:$M$3180</c:f>
              <c:numCache>
                <c:formatCode>m/d/yyyy</c:formatCode>
                <c:ptCount val="3177"/>
                <c:pt idx="0">
                  <c:v>43466</c:v>
                </c:pt>
                <c:pt idx="1">
                  <c:v>43467</c:v>
                </c:pt>
                <c:pt idx="2">
                  <c:v>43468</c:v>
                </c:pt>
                <c:pt idx="3">
                  <c:v>43469</c:v>
                </c:pt>
                <c:pt idx="4">
                  <c:v>43472</c:v>
                </c:pt>
                <c:pt idx="5">
                  <c:v>43473</c:v>
                </c:pt>
                <c:pt idx="6">
                  <c:v>43474</c:v>
                </c:pt>
                <c:pt idx="7">
                  <c:v>43475</c:v>
                </c:pt>
                <c:pt idx="8">
                  <c:v>43476</c:v>
                </c:pt>
                <c:pt idx="9">
                  <c:v>43479</c:v>
                </c:pt>
                <c:pt idx="10">
                  <c:v>43480</c:v>
                </c:pt>
                <c:pt idx="11">
                  <c:v>43481</c:v>
                </c:pt>
                <c:pt idx="12">
                  <c:v>43482</c:v>
                </c:pt>
                <c:pt idx="13">
                  <c:v>43483</c:v>
                </c:pt>
                <c:pt idx="14">
                  <c:v>43486</c:v>
                </c:pt>
                <c:pt idx="15">
                  <c:v>43487</c:v>
                </c:pt>
                <c:pt idx="16">
                  <c:v>43488</c:v>
                </c:pt>
                <c:pt idx="17">
                  <c:v>43489</c:v>
                </c:pt>
                <c:pt idx="18">
                  <c:v>43490</c:v>
                </c:pt>
                <c:pt idx="19">
                  <c:v>43493</c:v>
                </c:pt>
                <c:pt idx="20">
                  <c:v>43494</c:v>
                </c:pt>
                <c:pt idx="21">
                  <c:v>43495</c:v>
                </c:pt>
                <c:pt idx="22">
                  <c:v>43496</c:v>
                </c:pt>
                <c:pt idx="23">
                  <c:v>43497</c:v>
                </c:pt>
                <c:pt idx="24">
                  <c:v>43500</c:v>
                </c:pt>
                <c:pt idx="25">
                  <c:v>43501</c:v>
                </c:pt>
                <c:pt idx="26">
                  <c:v>43502</c:v>
                </c:pt>
                <c:pt idx="27">
                  <c:v>43503</c:v>
                </c:pt>
                <c:pt idx="28">
                  <c:v>43504</c:v>
                </c:pt>
                <c:pt idx="29">
                  <c:v>43507</c:v>
                </c:pt>
                <c:pt idx="30">
                  <c:v>43508</c:v>
                </c:pt>
                <c:pt idx="31">
                  <c:v>43509</c:v>
                </c:pt>
                <c:pt idx="32">
                  <c:v>43510</c:v>
                </c:pt>
                <c:pt idx="33">
                  <c:v>43511</c:v>
                </c:pt>
                <c:pt idx="34">
                  <c:v>43514</c:v>
                </c:pt>
                <c:pt idx="35">
                  <c:v>43515</c:v>
                </c:pt>
                <c:pt idx="36">
                  <c:v>43516</c:v>
                </c:pt>
                <c:pt idx="37">
                  <c:v>43517</c:v>
                </c:pt>
                <c:pt idx="38">
                  <c:v>43518</c:v>
                </c:pt>
                <c:pt idx="39">
                  <c:v>43521</c:v>
                </c:pt>
                <c:pt idx="40">
                  <c:v>43522</c:v>
                </c:pt>
                <c:pt idx="41">
                  <c:v>43523</c:v>
                </c:pt>
                <c:pt idx="42">
                  <c:v>43524</c:v>
                </c:pt>
                <c:pt idx="43">
                  <c:v>43525</c:v>
                </c:pt>
                <c:pt idx="44">
                  <c:v>43528</c:v>
                </c:pt>
                <c:pt idx="45">
                  <c:v>43529</c:v>
                </c:pt>
                <c:pt idx="46">
                  <c:v>43530</c:v>
                </c:pt>
                <c:pt idx="47">
                  <c:v>43531</c:v>
                </c:pt>
                <c:pt idx="48">
                  <c:v>43532</c:v>
                </c:pt>
                <c:pt idx="49">
                  <c:v>43535</c:v>
                </c:pt>
                <c:pt idx="50">
                  <c:v>43536</c:v>
                </c:pt>
                <c:pt idx="51">
                  <c:v>43537</c:v>
                </c:pt>
                <c:pt idx="52">
                  <c:v>43538</c:v>
                </c:pt>
                <c:pt idx="53">
                  <c:v>43539</c:v>
                </c:pt>
                <c:pt idx="54">
                  <c:v>43542</c:v>
                </c:pt>
                <c:pt idx="55">
                  <c:v>43543</c:v>
                </c:pt>
                <c:pt idx="56">
                  <c:v>43544</c:v>
                </c:pt>
                <c:pt idx="57">
                  <c:v>43545</c:v>
                </c:pt>
                <c:pt idx="58">
                  <c:v>43546</c:v>
                </c:pt>
                <c:pt idx="59">
                  <c:v>43549</c:v>
                </c:pt>
                <c:pt idx="60">
                  <c:v>43550</c:v>
                </c:pt>
                <c:pt idx="61">
                  <c:v>43551</c:v>
                </c:pt>
                <c:pt idx="62">
                  <c:v>43552</c:v>
                </c:pt>
                <c:pt idx="63">
                  <c:v>43553</c:v>
                </c:pt>
                <c:pt idx="64">
                  <c:v>43556</c:v>
                </c:pt>
                <c:pt idx="65">
                  <c:v>43557</c:v>
                </c:pt>
                <c:pt idx="66">
                  <c:v>43558</c:v>
                </c:pt>
                <c:pt idx="67">
                  <c:v>43559</c:v>
                </c:pt>
                <c:pt idx="68">
                  <c:v>43560</c:v>
                </c:pt>
                <c:pt idx="69">
                  <c:v>43563</c:v>
                </c:pt>
                <c:pt idx="70">
                  <c:v>43564</c:v>
                </c:pt>
                <c:pt idx="71">
                  <c:v>43565</c:v>
                </c:pt>
                <c:pt idx="72">
                  <c:v>43566</c:v>
                </c:pt>
                <c:pt idx="73">
                  <c:v>43567</c:v>
                </c:pt>
                <c:pt idx="74">
                  <c:v>43570</c:v>
                </c:pt>
                <c:pt idx="75">
                  <c:v>43571</c:v>
                </c:pt>
                <c:pt idx="76">
                  <c:v>43572</c:v>
                </c:pt>
                <c:pt idx="77">
                  <c:v>43573</c:v>
                </c:pt>
                <c:pt idx="78">
                  <c:v>43574</c:v>
                </c:pt>
                <c:pt idx="79">
                  <c:v>43577</c:v>
                </c:pt>
                <c:pt idx="80">
                  <c:v>43578</c:v>
                </c:pt>
                <c:pt idx="81">
                  <c:v>43579</c:v>
                </c:pt>
                <c:pt idx="82">
                  <c:v>43580</c:v>
                </c:pt>
                <c:pt idx="83">
                  <c:v>43581</c:v>
                </c:pt>
                <c:pt idx="84">
                  <c:v>43584</c:v>
                </c:pt>
                <c:pt idx="85">
                  <c:v>43585</c:v>
                </c:pt>
                <c:pt idx="86">
                  <c:v>43586</c:v>
                </c:pt>
                <c:pt idx="87">
                  <c:v>43587</c:v>
                </c:pt>
                <c:pt idx="88">
                  <c:v>43588</c:v>
                </c:pt>
                <c:pt idx="89">
                  <c:v>43591</c:v>
                </c:pt>
                <c:pt idx="90">
                  <c:v>43592</c:v>
                </c:pt>
                <c:pt idx="91">
                  <c:v>43593</c:v>
                </c:pt>
                <c:pt idx="92">
                  <c:v>43594</c:v>
                </c:pt>
                <c:pt idx="93">
                  <c:v>43595</c:v>
                </c:pt>
                <c:pt idx="94">
                  <c:v>43598</c:v>
                </c:pt>
                <c:pt idx="95">
                  <c:v>43599</c:v>
                </c:pt>
                <c:pt idx="96">
                  <c:v>43600</c:v>
                </c:pt>
                <c:pt idx="97">
                  <c:v>43601</c:v>
                </c:pt>
                <c:pt idx="98">
                  <c:v>43602</c:v>
                </c:pt>
                <c:pt idx="99">
                  <c:v>43605</c:v>
                </c:pt>
                <c:pt idx="100">
                  <c:v>43606</c:v>
                </c:pt>
                <c:pt idx="101">
                  <c:v>43607</c:v>
                </c:pt>
                <c:pt idx="102">
                  <c:v>43608</c:v>
                </c:pt>
                <c:pt idx="103">
                  <c:v>43609</c:v>
                </c:pt>
                <c:pt idx="104">
                  <c:v>43612</c:v>
                </c:pt>
                <c:pt idx="105">
                  <c:v>43613</c:v>
                </c:pt>
                <c:pt idx="106">
                  <c:v>43614</c:v>
                </c:pt>
                <c:pt idx="107">
                  <c:v>43615</c:v>
                </c:pt>
                <c:pt idx="108">
                  <c:v>43616</c:v>
                </c:pt>
                <c:pt idx="109">
                  <c:v>43619</c:v>
                </c:pt>
                <c:pt idx="110">
                  <c:v>43620</c:v>
                </c:pt>
                <c:pt idx="111">
                  <c:v>43621</c:v>
                </c:pt>
                <c:pt idx="112">
                  <c:v>43622</c:v>
                </c:pt>
                <c:pt idx="113">
                  <c:v>43623</c:v>
                </c:pt>
                <c:pt idx="114">
                  <c:v>43626</c:v>
                </c:pt>
                <c:pt idx="115">
                  <c:v>43627</c:v>
                </c:pt>
                <c:pt idx="116">
                  <c:v>43628</c:v>
                </c:pt>
                <c:pt idx="117">
                  <c:v>43629</c:v>
                </c:pt>
                <c:pt idx="118">
                  <c:v>43630</c:v>
                </c:pt>
                <c:pt idx="119">
                  <c:v>43633</c:v>
                </c:pt>
                <c:pt idx="120">
                  <c:v>43634</c:v>
                </c:pt>
                <c:pt idx="121">
                  <c:v>43635</c:v>
                </c:pt>
                <c:pt idx="122">
                  <c:v>43636</c:v>
                </c:pt>
                <c:pt idx="123">
                  <c:v>43637</c:v>
                </c:pt>
                <c:pt idx="124">
                  <c:v>43640</c:v>
                </c:pt>
                <c:pt idx="125">
                  <c:v>43641</c:v>
                </c:pt>
                <c:pt idx="126">
                  <c:v>43642</c:v>
                </c:pt>
                <c:pt idx="127">
                  <c:v>43643</c:v>
                </c:pt>
                <c:pt idx="128">
                  <c:v>43644</c:v>
                </c:pt>
                <c:pt idx="129">
                  <c:v>43647</c:v>
                </c:pt>
                <c:pt idx="130">
                  <c:v>43648</c:v>
                </c:pt>
                <c:pt idx="131">
                  <c:v>43649</c:v>
                </c:pt>
                <c:pt idx="132">
                  <c:v>43650</c:v>
                </c:pt>
                <c:pt idx="133">
                  <c:v>43651</c:v>
                </c:pt>
                <c:pt idx="134">
                  <c:v>43654</c:v>
                </c:pt>
                <c:pt idx="135">
                  <c:v>43655</c:v>
                </c:pt>
                <c:pt idx="136">
                  <c:v>43656</c:v>
                </c:pt>
                <c:pt idx="137">
                  <c:v>43657</c:v>
                </c:pt>
                <c:pt idx="138">
                  <c:v>43658</c:v>
                </c:pt>
                <c:pt idx="139">
                  <c:v>43661</c:v>
                </c:pt>
                <c:pt idx="140">
                  <c:v>43662</c:v>
                </c:pt>
                <c:pt idx="141">
                  <c:v>43663</c:v>
                </c:pt>
                <c:pt idx="142">
                  <c:v>43664</c:v>
                </c:pt>
                <c:pt idx="143">
                  <c:v>43665</c:v>
                </c:pt>
                <c:pt idx="144">
                  <c:v>43668</c:v>
                </c:pt>
                <c:pt idx="145">
                  <c:v>43669</c:v>
                </c:pt>
                <c:pt idx="146">
                  <c:v>43670</c:v>
                </c:pt>
                <c:pt idx="147">
                  <c:v>43671</c:v>
                </c:pt>
                <c:pt idx="148">
                  <c:v>43672</c:v>
                </c:pt>
                <c:pt idx="149">
                  <c:v>43675</c:v>
                </c:pt>
                <c:pt idx="150">
                  <c:v>43676</c:v>
                </c:pt>
                <c:pt idx="151">
                  <c:v>43677</c:v>
                </c:pt>
                <c:pt idx="152">
                  <c:v>43678</c:v>
                </c:pt>
                <c:pt idx="153">
                  <c:v>43679</c:v>
                </c:pt>
                <c:pt idx="154">
                  <c:v>43682</c:v>
                </c:pt>
                <c:pt idx="155">
                  <c:v>43683</c:v>
                </c:pt>
                <c:pt idx="156">
                  <c:v>43684</c:v>
                </c:pt>
                <c:pt idx="157">
                  <c:v>43685</c:v>
                </c:pt>
                <c:pt idx="158">
                  <c:v>43686</c:v>
                </c:pt>
                <c:pt idx="159">
                  <c:v>43689</c:v>
                </c:pt>
                <c:pt idx="160">
                  <c:v>43690</c:v>
                </c:pt>
                <c:pt idx="161">
                  <c:v>43691</c:v>
                </c:pt>
                <c:pt idx="162">
                  <c:v>43692</c:v>
                </c:pt>
                <c:pt idx="163">
                  <c:v>43693</c:v>
                </c:pt>
                <c:pt idx="164">
                  <c:v>43696</c:v>
                </c:pt>
                <c:pt idx="165">
                  <c:v>43697</c:v>
                </c:pt>
                <c:pt idx="166">
                  <c:v>43698</c:v>
                </c:pt>
                <c:pt idx="167">
                  <c:v>43699</c:v>
                </c:pt>
                <c:pt idx="168">
                  <c:v>43700</c:v>
                </c:pt>
                <c:pt idx="169">
                  <c:v>43703</c:v>
                </c:pt>
                <c:pt idx="170">
                  <c:v>43704</c:v>
                </c:pt>
                <c:pt idx="171">
                  <c:v>43705</c:v>
                </c:pt>
                <c:pt idx="172">
                  <c:v>43706</c:v>
                </c:pt>
                <c:pt idx="173">
                  <c:v>43707</c:v>
                </c:pt>
                <c:pt idx="174">
                  <c:v>43710</c:v>
                </c:pt>
                <c:pt idx="175">
                  <c:v>43711</c:v>
                </c:pt>
                <c:pt idx="176">
                  <c:v>43712</c:v>
                </c:pt>
                <c:pt idx="177">
                  <c:v>43713</c:v>
                </c:pt>
                <c:pt idx="178">
                  <c:v>43714</c:v>
                </c:pt>
                <c:pt idx="179">
                  <c:v>43717</c:v>
                </c:pt>
                <c:pt idx="180">
                  <c:v>43718</c:v>
                </c:pt>
                <c:pt idx="181">
                  <c:v>43719</c:v>
                </c:pt>
                <c:pt idx="182">
                  <c:v>43720</c:v>
                </c:pt>
                <c:pt idx="183">
                  <c:v>43721</c:v>
                </c:pt>
                <c:pt idx="184">
                  <c:v>43724</c:v>
                </c:pt>
                <c:pt idx="185">
                  <c:v>43725</c:v>
                </c:pt>
                <c:pt idx="186">
                  <c:v>43726</c:v>
                </c:pt>
                <c:pt idx="187">
                  <c:v>43727</c:v>
                </c:pt>
                <c:pt idx="188">
                  <c:v>43728</c:v>
                </c:pt>
                <c:pt idx="189">
                  <c:v>43731</c:v>
                </c:pt>
                <c:pt idx="190">
                  <c:v>43732</c:v>
                </c:pt>
                <c:pt idx="191">
                  <c:v>43733</c:v>
                </c:pt>
                <c:pt idx="192">
                  <c:v>43734</c:v>
                </c:pt>
                <c:pt idx="193">
                  <c:v>43735</c:v>
                </c:pt>
                <c:pt idx="194">
                  <c:v>43738</c:v>
                </c:pt>
                <c:pt idx="195">
                  <c:v>43739</c:v>
                </c:pt>
                <c:pt idx="196">
                  <c:v>43740</c:v>
                </c:pt>
                <c:pt idx="197">
                  <c:v>43741</c:v>
                </c:pt>
                <c:pt idx="198">
                  <c:v>43742</c:v>
                </c:pt>
                <c:pt idx="199">
                  <c:v>43745</c:v>
                </c:pt>
                <c:pt idx="200">
                  <c:v>43746</c:v>
                </c:pt>
                <c:pt idx="201">
                  <c:v>43747</c:v>
                </c:pt>
                <c:pt idx="202">
                  <c:v>43748</c:v>
                </c:pt>
                <c:pt idx="203">
                  <c:v>43749</c:v>
                </c:pt>
                <c:pt idx="204">
                  <c:v>43752</c:v>
                </c:pt>
                <c:pt idx="205">
                  <c:v>43753</c:v>
                </c:pt>
                <c:pt idx="206">
                  <c:v>43754</c:v>
                </c:pt>
                <c:pt idx="207">
                  <c:v>43755</c:v>
                </c:pt>
                <c:pt idx="208">
                  <c:v>43756</c:v>
                </c:pt>
                <c:pt idx="209">
                  <c:v>43759</c:v>
                </c:pt>
                <c:pt idx="210">
                  <c:v>43760</c:v>
                </c:pt>
                <c:pt idx="211">
                  <c:v>43761</c:v>
                </c:pt>
                <c:pt idx="212">
                  <c:v>43762</c:v>
                </c:pt>
                <c:pt idx="213">
                  <c:v>43763</c:v>
                </c:pt>
                <c:pt idx="214">
                  <c:v>43766</c:v>
                </c:pt>
                <c:pt idx="215">
                  <c:v>43767</c:v>
                </c:pt>
                <c:pt idx="216">
                  <c:v>43768</c:v>
                </c:pt>
                <c:pt idx="217">
                  <c:v>43769</c:v>
                </c:pt>
                <c:pt idx="218">
                  <c:v>43770</c:v>
                </c:pt>
                <c:pt idx="219">
                  <c:v>43773</c:v>
                </c:pt>
                <c:pt idx="220">
                  <c:v>43774</c:v>
                </c:pt>
                <c:pt idx="221">
                  <c:v>43775</c:v>
                </c:pt>
                <c:pt idx="222">
                  <c:v>43776</c:v>
                </c:pt>
                <c:pt idx="223">
                  <c:v>43777</c:v>
                </c:pt>
                <c:pt idx="224">
                  <c:v>43780</c:v>
                </c:pt>
                <c:pt idx="225">
                  <c:v>43781</c:v>
                </c:pt>
                <c:pt idx="226">
                  <c:v>43782</c:v>
                </c:pt>
                <c:pt idx="227">
                  <c:v>43783</c:v>
                </c:pt>
                <c:pt idx="228">
                  <c:v>43784</c:v>
                </c:pt>
                <c:pt idx="229">
                  <c:v>43787</c:v>
                </c:pt>
                <c:pt idx="230">
                  <c:v>43788</c:v>
                </c:pt>
                <c:pt idx="231">
                  <c:v>43789</c:v>
                </c:pt>
                <c:pt idx="232">
                  <c:v>43790</c:v>
                </c:pt>
                <c:pt idx="233">
                  <c:v>43791</c:v>
                </c:pt>
                <c:pt idx="234">
                  <c:v>43794</c:v>
                </c:pt>
                <c:pt idx="235">
                  <c:v>43795</c:v>
                </c:pt>
                <c:pt idx="236">
                  <c:v>43796</c:v>
                </c:pt>
                <c:pt idx="237">
                  <c:v>43797</c:v>
                </c:pt>
                <c:pt idx="238">
                  <c:v>43798</c:v>
                </c:pt>
                <c:pt idx="239">
                  <c:v>43801</c:v>
                </c:pt>
                <c:pt idx="240">
                  <c:v>43802</c:v>
                </c:pt>
                <c:pt idx="241">
                  <c:v>43803</c:v>
                </c:pt>
                <c:pt idx="242">
                  <c:v>43804</c:v>
                </c:pt>
                <c:pt idx="243">
                  <c:v>43805</c:v>
                </c:pt>
                <c:pt idx="244">
                  <c:v>43808</c:v>
                </c:pt>
                <c:pt idx="245">
                  <c:v>43809</c:v>
                </c:pt>
                <c:pt idx="246">
                  <c:v>43810</c:v>
                </c:pt>
                <c:pt idx="247">
                  <c:v>43811</c:v>
                </c:pt>
                <c:pt idx="248">
                  <c:v>43812</c:v>
                </c:pt>
                <c:pt idx="249">
                  <c:v>43815</c:v>
                </c:pt>
                <c:pt idx="250">
                  <c:v>43816</c:v>
                </c:pt>
                <c:pt idx="251">
                  <c:v>43817</c:v>
                </c:pt>
                <c:pt idx="252">
                  <c:v>43818</c:v>
                </c:pt>
                <c:pt idx="253">
                  <c:v>43819</c:v>
                </c:pt>
                <c:pt idx="254">
                  <c:v>43822</c:v>
                </c:pt>
                <c:pt idx="255">
                  <c:v>43823</c:v>
                </c:pt>
                <c:pt idx="256">
                  <c:v>43824</c:v>
                </c:pt>
                <c:pt idx="257">
                  <c:v>43825</c:v>
                </c:pt>
                <c:pt idx="258">
                  <c:v>43826</c:v>
                </c:pt>
                <c:pt idx="259">
                  <c:v>43829</c:v>
                </c:pt>
                <c:pt idx="260">
                  <c:v>43830</c:v>
                </c:pt>
                <c:pt idx="261">
                  <c:v>43831</c:v>
                </c:pt>
                <c:pt idx="262">
                  <c:v>43832</c:v>
                </c:pt>
                <c:pt idx="263">
                  <c:v>43833</c:v>
                </c:pt>
                <c:pt idx="264">
                  <c:v>43836</c:v>
                </c:pt>
                <c:pt idx="265">
                  <c:v>43837</c:v>
                </c:pt>
                <c:pt idx="266">
                  <c:v>43838</c:v>
                </c:pt>
                <c:pt idx="267">
                  <c:v>43839</c:v>
                </c:pt>
                <c:pt idx="268">
                  <c:v>43840</c:v>
                </c:pt>
                <c:pt idx="269">
                  <c:v>43843</c:v>
                </c:pt>
                <c:pt idx="270">
                  <c:v>43844</c:v>
                </c:pt>
                <c:pt idx="271">
                  <c:v>43845</c:v>
                </c:pt>
                <c:pt idx="272">
                  <c:v>43846</c:v>
                </c:pt>
                <c:pt idx="273">
                  <c:v>43847</c:v>
                </c:pt>
                <c:pt idx="274">
                  <c:v>43850</c:v>
                </c:pt>
                <c:pt idx="275">
                  <c:v>43851</c:v>
                </c:pt>
                <c:pt idx="276">
                  <c:v>43852</c:v>
                </c:pt>
                <c:pt idx="277">
                  <c:v>43853</c:v>
                </c:pt>
                <c:pt idx="278">
                  <c:v>43854</c:v>
                </c:pt>
                <c:pt idx="279">
                  <c:v>43857</c:v>
                </c:pt>
                <c:pt idx="280">
                  <c:v>43858</c:v>
                </c:pt>
                <c:pt idx="281">
                  <c:v>43859</c:v>
                </c:pt>
                <c:pt idx="282">
                  <c:v>43860</c:v>
                </c:pt>
                <c:pt idx="283">
                  <c:v>43861</c:v>
                </c:pt>
                <c:pt idx="284">
                  <c:v>43864</c:v>
                </c:pt>
                <c:pt idx="285">
                  <c:v>43865</c:v>
                </c:pt>
                <c:pt idx="286">
                  <c:v>43866</c:v>
                </c:pt>
                <c:pt idx="287">
                  <c:v>43867</c:v>
                </c:pt>
                <c:pt idx="288">
                  <c:v>43868</c:v>
                </c:pt>
                <c:pt idx="289">
                  <c:v>43871</c:v>
                </c:pt>
                <c:pt idx="290">
                  <c:v>43872</c:v>
                </c:pt>
                <c:pt idx="291">
                  <c:v>43873</c:v>
                </c:pt>
                <c:pt idx="292">
                  <c:v>43874</c:v>
                </c:pt>
                <c:pt idx="293">
                  <c:v>43875</c:v>
                </c:pt>
                <c:pt idx="294">
                  <c:v>43878</c:v>
                </c:pt>
                <c:pt idx="295">
                  <c:v>43879</c:v>
                </c:pt>
                <c:pt idx="296">
                  <c:v>43880</c:v>
                </c:pt>
                <c:pt idx="297">
                  <c:v>43881</c:v>
                </c:pt>
                <c:pt idx="298">
                  <c:v>43882</c:v>
                </c:pt>
                <c:pt idx="299">
                  <c:v>43885</c:v>
                </c:pt>
                <c:pt idx="300">
                  <c:v>43886</c:v>
                </c:pt>
                <c:pt idx="301">
                  <c:v>43887</c:v>
                </c:pt>
                <c:pt idx="302">
                  <c:v>43888</c:v>
                </c:pt>
                <c:pt idx="303">
                  <c:v>43889</c:v>
                </c:pt>
                <c:pt idx="304">
                  <c:v>43892</c:v>
                </c:pt>
                <c:pt idx="305">
                  <c:v>43893</c:v>
                </c:pt>
                <c:pt idx="306">
                  <c:v>43894</c:v>
                </c:pt>
                <c:pt idx="307">
                  <c:v>43895</c:v>
                </c:pt>
                <c:pt idx="308">
                  <c:v>43896</c:v>
                </c:pt>
                <c:pt idx="309">
                  <c:v>43899</c:v>
                </c:pt>
                <c:pt idx="310">
                  <c:v>43900</c:v>
                </c:pt>
                <c:pt idx="311">
                  <c:v>43901</c:v>
                </c:pt>
                <c:pt idx="312">
                  <c:v>43902</c:v>
                </c:pt>
                <c:pt idx="313">
                  <c:v>43903</c:v>
                </c:pt>
                <c:pt idx="314">
                  <c:v>43906</c:v>
                </c:pt>
                <c:pt idx="315">
                  <c:v>43907</c:v>
                </c:pt>
                <c:pt idx="316">
                  <c:v>43908</c:v>
                </c:pt>
                <c:pt idx="317">
                  <c:v>43909</c:v>
                </c:pt>
                <c:pt idx="318">
                  <c:v>43910</c:v>
                </c:pt>
                <c:pt idx="319">
                  <c:v>43913</c:v>
                </c:pt>
                <c:pt idx="320">
                  <c:v>43914</c:v>
                </c:pt>
                <c:pt idx="321">
                  <c:v>43915</c:v>
                </c:pt>
                <c:pt idx="322">
                  <c:v>43916</c:v>
                </c:pt>
                <c:pt idx="323">
                  <c:v>43917</c:v>
                </c:pt>
                <c:pt idx="324">
                  <c:v>43920</c:v>
                </c:pt>
                <c:pt idx="325">
                  <c:v>43921</c:v>
                </c:pt>
                <c:pt idx="326">
                  <c:v>43922</c:v>
                </c:pt>
                <c:pt idx="327">
                  <c:v>43923</c:v>
                </c:pt>
                <c:pt idx="328">
                  <c:v>43924</c:v>
                </c:pt>
                <c:pt idx="329">
                  <c:v>43927</c:v>
                </c:pt>
                <c:pt idx="330">
                  <c:v>43928</c:v>
                </c:pt>
                <c:pt idx="331">
                  <c:v>43929</c:v>
                </c:pt>
                <c:pt idx="332">
                  <c:v>43930</c:v>
                </c:pt>
                <c:pt idx="333">
                  <c:v>43931</c:v>
                </c:pt>
                <c:pt idx="334">
                  <c:v>43934</c:v>
                </c:pt>
                <c:pt idx="335">
                  <c:v>43935</c:v>
                </c:pt>
                <c:pt idx="336">
                  <c:v>43936</c:v>
                </c:pt>
                <c:pt idx="337">
                  <c:v>43937</c:v>
                </c:pt>
                <c:pt idx="338">
                  <c:v>43938</c:v>
                </c:pt>
                <c:pt idx="339">
                  <c:v>43941</c:v>
                </c:pt>
                <c:pt idx="340">
                  <c:v>43942</c:v>
                </c:pt>
                <c:pt idx="341">
                  <c:v>43943</c:v>
                </c:pt>
                <c:pt idx="342">
                  <c:v>43944</c:v>
                </c:pt>
                <c:pt idx="343">
                  <c:v>43945</c:v>
                </c:pt>
                <c:pt idx="344">
                  <c:v>43948</c:v>
                </c:pt>
                <c:pt idx="345">
                  <c:v>43949</c:v>
                </c:pt>
                <c:pt idx="346">
                  <c:v>43950</c:v>
                </c:pt>
                <c:pt idx="347">
                  <c:v>43951</c:v>
                </c:pt>
                <c:pt idx="348">
                  <c:v>43952</c:v>
                </c:pt>
                <c:pt idx="349">
                  <c:v>43955</c:v>
                </c:pt>
                <c:pt idx="350">
                  <c:v>43956</c:v>
                </c:pt>
                <c:pt idx="351">
                  <c:v>43957</c:v>
                </c:pt>
                <c:pt idx="352">
                  <c:v>43958</c:v>
                </c:pt>
                <c:pt idx="353">
                  <c:v>43959</c:v>
                </c:pt>
                <c:pt idx="354">
                  <c:v>43962</c:v>
                </c:pt>
                <c:pt idx="355">
                  <c:v>43963</c:v>
                </c:pt>
                <c:pt idx="356">
                  <c:v>43964</c:v>
                </c:pt>
                <c:pt idx="357">
                  <c:v>43965</c:v>
                </c:pt>
              </c:numCache>
            </c:numRef>
          </c:cat>
          <c:val>
            <c:numRef>
              <c:f>Sheet1!$N$4:$N$3180</c:f>
              <c:numCache>
                <c:formatCode>General</c:formatCode>
                <c:ptCount val="3177"/>
                <c:pt idx="0">
                  <c:v>100</c:v>
                </c:pt>
                <c:pt idx="1">
                  <c:v>100.108</c:v>
                </c:pt>
                <c:pt idx="2">
                  <c:v>97.697000000000003</c:v>
                </c:pt>
                <c:pt idx="3">
                  <c:v>101.072</c:v>
                </c:pt>
                <c:pt idx="4">
                  <c:v>101.82299999999999</c:v>
                </c:pt>
                <c:pt idx="5">
                  <c:v>102.837</c:v>
                </c:pt>
                <c:pt idx="6">
                  <c:v>103.315</c:v>
                </c:pt>
                <c:pt idx="7">
                  <c:v>103.794</c:v>
                </c:pt>
                <c:pt idx="8">
                  <c:v>103.78</c:v>
                </c:pt>
                <c:pt idx="9">
                  <c:v>103.227</c:v>
                </c:pt>
                <c:pt idx="10">
                  <c:v>104.33</c:v>
                </c:pt>
                <c:pt idx="11">
                  <c:v>104.586</c:v>
                </c:pt>
                <c:pt idx="12">
                  <c:v>105.399</c:v>
                </c:pt>
                <c:pt idx="13">
                  <c:v>106.768</c:v>
                </c:pt>
                <c:pt idx="14">
                  <c:v>106.768</c:v>
                </c:pt>
                <c:pt idx="15">
                  <c:v>105.26300000000001</c:v>
                </c:pt>
                <c:pt idx="16">
                  <c:v>105.47499999999999</c:v>
                </c:pt>
                <c:pt idx="17">
                  <c:v>105.64100000000001</c:v>
                </c:pt>
                <c:pt idx="18">
                  <c:v>106.584</c:v>
                </c:pt>
                <c:pt idx="19">
                  <c:v>105.764</c:v>
                </c:pt>
                <c:pt idx="20">
                  <c:v>105.592</c:v>
                </c:pt>
                <c:pt idx="21">
                  <c:v>107.26</c:v>
                </c:pt>
                <c:pt idx="22">
                  <c:v>108.224</c:v>
                </c:pt>
                <c:pt idx="23">
                  <c:v>108.366</c:v>
                </c:pt>
                <c:pt idx="24">
                  <c:v>109.101</c:v>
                </c:pt>
                <c:pt idx="25">
                  <c:v>109.622</c:v>
                </c:pt>
                <c:pt idx="26">
                  <c:v>109.38500000000001</c:v>
                </c:pt>
                <c:pt idx="27">
                  <c:v>108.411</c:v>
                </c:pt>
                <c:pt idx="28">
                  <c:v>108.521</c:v>
                </c:pt>
                <c:pt idx="29">
                  <c:v>108.60599999999999</c:v>
                </c:pt>
                <c:pt idx="30">
                  <c:v>110.026</c:v>
                </c:pt>
                <c:pt idx="31">
                  <c:v>110.352</c:v>
                </c:pt>
                <c:pt idx="32">
                  <c:v>110.10599999999999</c:v>
                </c:pt>
                <c:pt idx="33">
                  <c:v>111.304</c:v>
                </c:pt>
                <c:pt idx="34">
                  <c:v>111.304</c:v>
                </c:pt>
                <c:pt idx="35">
                  <c:v>111.474</c:v>
                </c:pt>
                <c:pt idx="36">
                  <c:v>111.681</c:v>
                </c:pt>
                <c:pt idx="37">
                  <c:v>111.279</c:v>
                </c:pt>
                <c:pt idx="38">
                  <c:v>112.03100000000001</c:v>
                </c:pt>
                <c:pt idx="39">
                  <c:v>112.188</c:v>
                </c:pt>
                <c:pt idx="40">
                  <c:v>112.104</c:v>
                </c:pt>
                <c:pt idx="41">
                  <c:v>112.13</c:v>
                </c:pt>
                <c:pt idx="42">
                  <c:v>111.84699999999999</c:v>
                </c:pt>
                <c:pt idx="43">
                  <c:v>112.605</c:v>
                </c:pt>
                <c:pt idx="44">
                  <c:v>112.139</c:v>
                </c:pt>
                <c:pt idx="45">
                  <c:v>112.006</c:v>
                </c:pt>
                <c:pt idx="46">
                  <c:v>111.26600000000001</c:v>
                </c:pt>
                <c:pt idx="47">
                  <c:v>110.39100000000001</c:v>
                </c:pt>
                <c:pt idx="48">
                  <c:v>110.17</c:v>
                </c:pt>
                <c:pt idx="49">
                  <c:v>111.79900000000001</c:v>
                </c:pt>
                <c:pt idx="50">
                  <c:v>112.136</c:v>
                </c:pt>
                <c:pt idx="51">
                  <c:v>112.916</c:v>
                </c:pt>
                <c:pt idx="52">
                  <c:v>112.852</c:v>
                </c:pt>
                <c:pt idx="53">
                  <c:v>113.404</c:v>
                </c:pt>
                <c:pt idx="54">
                  <c:v>113.83199999999999</c:v>
                </c:pt>
                <c:pt idx="55">
                  <c:v>113.806</c:v>
                </c:pt>
                <c:pt idx="56">
                  <c:v>113.477</c:v>
                </c:pt>
                <c:pt idx="57">
                  <c:v>114.73699999999999</c:v>
                </c:pt>
                <c:pt idx="58">
                  <c:v>112.53100000000001</c:v>
                </c:pt>
                <c:pt idx="59">
                  <c:v>112.428</c:v>
                </c:pt>
                <c:pt idx="60">
                  <c:v>113.241</c:v>
                </c:pt>
                <c:pt idx="61">
                  <c:v>112.71</c:v>
                </c:pt>
                <c:pt idx="62">
                  <c:v>113.14700000000001</c:v>
                </c:pt>
                <c:pt idx="63">
                  <c:v>113.91500000000001</c:v>
                </c:pt>
                <c:pt idx="64">
                  <c:v>115.236</c:v>
                </c:pt>
                <c:pt idx="65">
                  <c:v>115.232</c:v>
                </c:pt>
                <c:pt idx="66">
                  <c:v>115.502</c:v>
                </c:pt>
                <c:pt idx="67">
                  <c:v>115.732</c:v>
                </c:pt>
                <c:pt idx="68">
                  <c:v>116.276</c:v>
                </c:pt>
                <c:pt idx="69">
                  <c:v>116.404</c:v>
                </c:pt>
                <c:pt idx="70">
                  <c:v>115.72499999999999</c:v>
                </c:pt>
                <c:pt idx="71">
                  <c:v>116.17400000000001</c:v>
                </c:pt>
                <c:pt idx="72">
                  <c:v>116.18600000000001</c:v>
                </c:pt>
                <c:pt idx="73">
                  <c:v>116.96</c:v>
                </c:pt>
                <c:pt idx="74">
                  <c:v>116.899</c:v>
                </c:pt>
                <c:pt idx="75">
                  <c:v>116.943</c:v>
                </c:pt>
                <c:pt idx="76">
                  <c:v>116.651</c:v>
                </c:pt>
                <c:pt idx="77">
                  <c:v>116.84099999999999</c:v>
                </c:pt>
                <c:pt idx="78">
                  <c:v>116.84099999999999</c:v>
                </c:pt>
                <c:pt idx="79">
                  <c:v>116.97199999999999</c:v>
                </c:pt>
                <c:pt idx="80">
                  <c:v>118.01900000000001</c:v>
                </c:pt>
                <c:pt idx="81">
                  <c:v>117.765</c:v>
                </c:pt>
                <c:pt idx="82">
                  <c:v>117.68899999999999</c:v>
                </c:pt>
                <c:pt idx="83">
                  <c:v>118.24299999999999</c:v>
                </c:pt>
                <c:pt idx="84">
                  <c:v>118.376</c:v>
                </c:pt>
                <c:pt idx="85">
                  <c:v>118.483</c:v>
                </c:pt>
                <c:pt idx="86">
                  <c:v>117.601</c:v>
                </c:pt>
                <c:pt idx="87">
                  <c:v>117.355</c:v>
                </c:pt>
                <c:pt idx="88">
                  <c:v>118.52500000000001</c:v>
                </c:pt>
                <c:pt idx="89">
                  <c:v>118.02</c:v>
                </c:pt>
                <c:pt idx="90">
                  <c:v>116.05</c:v>
                </c:pt>
                <c:pt idx="91">
                  <c:v>115.879</c:v>
                </c:pt>
                <c:pt idx="92">
                  <c:v>115.57299999999999</c:v>
                </c:pt>
                <c:pt idx="93">
                  <c:v>116.039</c:v>
                </c:pt>
                <c:pt idx="94">
                  <c:v>113.187</c:v>
                </c:pt>
                <c:pt idx="95">
                  <c:v>114.158</c:v>
                </c:pt>
                <c:pt idx="96">
                  <c:v>114.86199999999999</c:v>
                </c:pt>
                <c:pt idx="97">
                  <c:v>115.925</c:v>
                </c:pt>
                <c:pt idx="98">
                  <c:v>115.23</c:v>
                </c:pt>
                <c:pt idx="99">
                  <c:v>114.43899999999999</c:v>
                </c:pt>
                <c:pt idx="100">
                  <c:v>115.443</c:v>
                </c:pt>
                <c:pt idx="101">
                  <c:v>115.10599999999999</c:v>
                </c:pt>
                <c:pt idx="102">
                  <c:v>113.705</c:v>
                </c:pt>
                <c:pt idx="103">
                  <c:v>113.88800000000001</c:v>
                </c:pt>
                <c:pt idx="104">
                  <c:v>113.88800000000001</c:v>
                </c:pt>
                <c:pt idx="105">
                  <c:v>112.95099999999999</c:v>
                </c:pt>
                <c:pt idx="106">
                  <c:v>112.166</c:v>
                </c:pt>
                <c:pt idx="107">
                  <c:v>112.41200000000001</c:v>
                </c:pt>
                <c:pt idx="108">
                  <c:v>110.992</c:v>
                </c:pt>
                <c:pt idx="109">
                  <c:v>110.648</c:v>
                </c:pt>
                <c:pt idx="110">
                  <c:v>113.048</c:v>
                </c:pt>
                <c:pt idx="111">
                  <c:v>113.992</c:v>
                </c:pt>
                <c:pt idx="112">
                  <c:v>114.711</c:v>
                </c:pt>
                <c:pt idx="113">
                  <c:v>115.929</c:v>
                </c:pt>
                <c:pt idx="114">
                  <c:v>116.509</c:v>
                </c:pt>
                <c:pt idx="115">
                  <c:v>116.45</c:v>
                </c:pt>
                <c:pt idx="116">
                  <c:v>116.226</c:v>
                </c:pt>
                <c:pt idx="117">
                  <c:v>116.739</c:v>
                </c:pt>
                <c:pt idx="118">
                  <c:v>116.53400000000001</c:v>
                </c:pt>
                <c:pt idx="119">
                  <c:v>116.66500000000001</c:v>
                </c:pt>
                <c:pt idx="120">
                  <c:v>117.81699999999999</c:v>
                </c:pt>
                <c:pt idx="121">
                  <c:v>118.19799999999999</c:v>
                </c:pt>
                <c:pt idx="122">
                  <c:v>119.313</c:v>
                </c:pt>
                <c:pt idx="123">
                  <c:v>119.13200000000001</c:v>
                </c:pt>
                <c:pt idx="124">
                  <c:v>118.875</c:v>
                </c:pt>
                <c:pt idx="125">
                  <c:v>117.72799999999999</c:v>
                </c:pt>
                <c:pt idx="126">
                  <c:v>117.584</c:v>
                </c:pt>
                <c:pt idx="127">
                  <c:v>118.089</c:v>
                </c:pt>
                <c:pt idx="128">
                  <c:v>118.78700000000001</c:v>
                </c:pt>
                <c:pt idx="129">
                  <c:v>119.706</c:v>
                </c:pt>
                <c:pt idx="130">
                  <c:v>120.05200000000001</c:v>
                </c:pt>
                <c:pt idx="131">
                  <c:v>121.02</c:v>
                </c:pt>
                <c:pt idx="132">
                  <c:v>121.02</c:v>
                </c:pt>
                <c:pt idx="133">
                  <c:v>120.831</c:v>
                </c:pt>
                <c:pt idx="134">
                  <c:v>120.21599999999999</c:v>
                </c:pt>
                <c:pt idx="135">
                  <c:v>120.458</c:v>
                </c:pt>
                <c:pt idx="136">
                  <c:v>120.992</c:v>
                </c:pt>
                <c:pt idx="137">
                  <c:v>121.262</c:v>
                </c:pt>
                <c:pt idx="138">
                  <c:v>121.849</c:v>
                </c:pt>
                <c:pt idx="139">
                  <c:v>121.883</c:v>
                </c:pt>
                <c:pt idx="140">
                  <c:v>121.452</c:v>
                </c:pt>
                <c:pt idx="141">
                  <c:v>120.71299999999999</c:v>
                </c:pt>
                <c:pt idx="142">
                  <c:v>121.161</c:v>
                </c:pt>
                <c:pt idx="143">
                  <c:v>120.411</c:v>
                </c:pt>
                <c:pt idx="144">
                  <c:v>120.76</c:v>
                </c:pt>
                <c:pt idx="145">
                  <c:v>121.581</c:v>
                </c:pt>
                <c:pt idx="146">
                  <c:v>122.19199999999999</c:v>
                </c:pt>
                <c:pt idx="147">
                  <c:v>121.52</c:v>
                </c:pt>
                <c:pt idx="148">
                  <c:v>122.441</c:v>
                </c:pt>
                <c:pt idx="149">
                  <c:v>122.21</c:v>
                </c:pt>
                <c:pt idx="150">
                  <c:v>121.905</c:v>
                </c:pt>
                <c:pt idx="151">
                  <c:v>120.622</c:v>
                </c:pt>
                <c:pt idx="152">
                  <c:v>119.535</c:v>
                </c:pt>
                <c:pt idx="153">
                  <c:v>118.608</c:v>
                </c:pt>
                <c:pt idx="154">
                  <c:v>115.05200000000001</c:v>
                </c:pt>
                <c:pt idx="155">
                  <c:v>116.572</c:v>
                </c:pt>
                <c:pt idx="156">
                  <c:v>116.69</c:v>
                </c:pt>
                <c:pt idx="157">
                  <c:v>118.944</c:v>
                </c:pt>
                <c:pt idx="158">
                  <c:v>118.157</c:v>
                </c:pt>
                <c:pt idx="159">
                  <c:v>116.73</c:v>
                </c:pt>
                <c:pt idx="160">
                  <c:v>118.456</c:v>
                </c:pt>
                <c:pt idx="161">
                  <c:v>115.004</c:v>
                </c:pt>
                <c:pt idx="162">
                  <c:v>115.28100000000001</c:v>
                </c:pt>
                <c:pt idx="163">
                  <c:v>116.98</c:v>
                </c:pt>
                <c:pt idx="164">
                  <c:v>118.376</c:v>
                </c:pt>
                <c:pt idx="165">
                  <c:v>117.48099999999999</c:v>
                </c:pt>
                <c:pt idx="166">
                  <c:v>118.476</c:v>
                </c:pt>
                <c:pt idx="167">
                  <c:v>118.39700000000001</c:v>
                </c:pt>
                <c:pt idx="168">
                  <c:v>115.333</c:v>
                </c:pt>
                <c:pt idx="169">
                  <c:v>116.592</c:v>
                </c:pt>
                <c:pt idx="170">
                  <c:v>116.202</c:v>
                </c:pt>
                <c:pt idx="171">
                  <c:v>116.938</c:v>
                </c:pt>
                <c:pt idx="172">
                  <c:v>118.43899999999999</c:v>
                </c:pt>
                <c:pt idx="173">
                  <c:v>118.52500000000001</c:v>
                </c:pt>
                <c:pt idx="174">
                  <c:v>118.52500000000001</c:v>
                </c:pt>
                <c:pt idx="175">
                  <c:v>117.71</c:v>
                </c:pt>
                <c:pt idx="176">
                  <c:v>119.004</c:v>
                </c:pt>
                <c:pt idx="177">
                  <c:v>120.566</c:v>
                </c:pt>
                <c:pt idx="178">
                  <c:v>120.669</c:v>
                </c:pt>
                <c:pt idx="179">
                  <c:v>120.61499999999999</c:v>
                </c:pt>
                <c:pt idx="180">
                  <c:v>120.643</c:v>
                </c:pt>
                <c:pt idx="181">
                  <c:v>121.532</c:v>
                </c:pt>
                <c:pt idx="182">
                  <c:v>121.893</c:v>
                </c:pt>
                <c:pt idx="183">
                  <c:v>121.798</c:v>
                </c:pt>
                <c:pt idx="184">
                  <c:v>121.496</c:v>
                </c:pt>
                <c:pt idx="185">
                  <c:v>121.827</c:v>
                </c:pt>
                <c:pt idx="186">
                  <c:v>121.84</c:v>
                </c:pt>
                <c:pt idx="187">
                  <c:v>121.852</c:v>
                </c:pt>
                <c:pt idx="188">
                  <c:v>121.256</c:v>
                </c:pt>
                <c:pt idx="189">
                  <c:v>121.242</c:v>
                </c:pt>
                <c:pt idx="190">
                  <c:v>120.19199999999999</c:v>
                </c:pt>
                <c:pt idx="191">
                  <c:v>120.952</c:v>
                </c:pt>
                <c:pt idx="192">
                  <c:v>120.661</c:v>
                </c:pt>
                <c:pt idx="193">
                  <c:v>120.002</c:v>
                </c:pt>
                <c:pt idx="194">
                  <c:v>120.633</c:v>
                </c:pt>
                <c:pt idx="195">
                  <c:v>119.145</c:v>
                </c:pt>
                <c:pt idx="196">
                  <c:v>117.039</c:v>
                </c:pt>
                <c:pt idx="197">
                  <c:v>118.023</c:v>
                </c:pt>
                <c:pt idx="198">
                  <c:v>119.69199999999999</c:v>
                </c:pt>
                <c:pt idx="199">
                  <c:v>119.172</c:v>
                </c:pt>
                <c:pt idx="200">
                  <c:v>117.274</c:v>
                </c:pt>
                <c:pt idx="201">
                  <c:v>118.386</c:v>
                </c:pt>
                <c:pt idx="202">
                  <c:v>119.139</c:v>
                </c:pt>
                <c:pt idx="203">
                  <c:v>120.497</c:v>
                </c:pt>
                <c:pt idx="204">
                  <c:v>120.33499999999999</c:v>
                </c:pt>
                <c:pt idx="205">
                  <c:v>121.53100000000001</c:v>
                </c:pt>
                <c:pt idx="206">
                  <c:v>121.239</c:v>
                </c:pt>
                <c:pt idx="207">
                  <c:v>121.596</c:v>
                </c:pt>
                <c:pt idx="208">
                  <c:v>121.111</c:v>
                </c:pt>
                <c:pt idx="209">
                  <c:v>121.94199999999999</c:v>
                </c:pt>
                <c:pt idx="210">
                  <c:v>121.48399999999999</c:v>
                </c:pt>
                <c:pt idx="211">
                  <c:v>121.82899999999999</c:v>
                </c:pt>
                <c:pt idx="212">
                  <c:v>122.137</c:v>
                </c:pt>
                <c:pt idx="213">
                  <c:v>122.65900000000001</c:v>
                </c:pt>
                <c:pt idx="214">
                  <c:v>123.34399999999999</c:v>
                </c:pt>
                <c:pt idx="215">
                  <c:v>123.223</c:v>
                </c:pt>
                <c:pt idx="216">
                  <c:v>123.633</c:v>
                </c:pt>
                <c:pt idx="217">
                  <c:v>123.259</c:v>
                </c:pt>
                <c:pt idx="218">
                  <c:v>124.47</c:v>
                </c:pt>
                <c:pt idx="219">
                  <c:v>124.908</c:v>
                </c:pt>
                <c:pt idx="220">
                  <c:v>124.736</c:v>
                </c:pt>
                <c:pt idx="221">
                  <c:v>124.818</c:v>
                </c:pt>
                <c:pt idx="222">
                  <c:v>125.239</c:v>
                </c:pt>
                <c:pt idx="223">
                  <c:v>125.602</c:v>
                </c:pt>
                <c:pt idx="224">
                  <c:v>125.392</c:v>
                </c:pt>
                <c:pt idx="225">
                  <c:v>125.593</c:v>
                </c:pt>
                <c:pt idx="226">
                  <c:v>125.697</c:v>
                </c:pt>
                <c:pt idx="227">
                  <c:v>125.83799999999999</c:v>
                </c:pt>
                <c:pt idx="228">
                  <c:v>126.839</c:v>
                </c:pt>
                <c:pt idx="229">
                  <c:v>126.916</c:v>
                </c:pt>
                <c:pt idx="230">
                  <c:v>126.89100000000001</c:v>
                </c:pt>
                <c:pt idx="231">
                  <c:v>126.494</c:v>
                </c:pt>
                <c:pt idx="232">
                  <c:v>126.294</c:v>
                </c:pt>
                <c:pt idx="233">
                  <c:v>126.571</c:v>
                </c:pt>
                <c:pt idx="234">
                  <c:v>127.571</c:v>
                </c:pt>
                <c:pt idx="235">
                  <c:v>127.854</c:v>
                </c:pt>
                <c:pt idx="236">
                  <c:v>128.40799999999999</c:v>
                </c:pt>
                <c:pt idx="237">
                  <c:v>128.40799999999999</c:v>
                </c:pt>
                <c:pt idx="238">
                  <c:v>127.893</c:v>
                </c:pt>
                <c:pt idx="239">
                  <c:v>126.76300000000001</c:v>
                </c:pt>
                <c:pt idx="240">
                  <c:v>125.95699999999999</c:v>
                </c:pt>
                <c:pt idx="241">
                  <c:v>126.733</c:v>
                </c:pt>
                <c:pt idx="242">
                  <c:v>126.95</c:v>
                </c:pt>
                <c:pt idx="243">
                  <c:v>128.09100000000001</c:v>
                </c:pt>
                <c:pt idx="244">
                  <c:v>127.688</c:v>
                </c:pt>
                <c:pt idx="245">
                  <c:v>127.553</c:v>
                </c:pt>
                <c:pt idx="246">
                  <c:v>127.907</c:v>
                </c:pt>
                <c:pt idx="247">
                  <c:v>128.95599999999999</c:v>
                </c:pt>
                <c:pt idx="248">
                  <c:v>128.999</c:v>
                </c:pt>
                <c:pt idx="249">
                  <c:v>129.947</c:v>
                </c:pt>
                <c:pt idx="250">
                  <c:v>129.97399999999999</c:v>
                </c:pt>
                <c:pt idx="251">
                  <c:v>129.93700000000001</c:v>
                </c:pt>
                <c:pt idx="252">
                  <c:v>130.53899999999999</c:v>
                </c:pt>
                <c:pt idx="253">
                  <c:v>131.191</c:v>
                </c:pt>
                <c:pt idx="254">
                  <c:v>131.30699999999999</c:v>
                </c:pt>
                <c:pt idx="255">
                  <c:v>131.30500000000001</c:v>
                </c:pt>
                <c:pt idx="256">
                  <c:v>131.30500000000001</c:v>
                </c:pt>
                <c:pt idx="257">
                  <c:v>131.99100000000001</c:v>
                </c:pt>
                <c:pt idx="258">
                  <c:v>131.995</c:v>
                </c:pt>
                <c:pt idx="259">
                  <c:v>131.24100000000001</c:v>
                </c:pt>
                <c:pt idx="260">
                  <c:v>131.643</c:v>
                </c:pt>
                <c:pt idx="261">
                  <c:v>131.643</c:v>
                </c:pt>
                <c:pt idx="262">
                  <c:v>132.77500000000001</c:v>
                </c:pt>
                <c:pt idx="263">
                  <c:v>131.89599999999999</c:v>
                </c:pt>
                <c:pt idx="264">
                  <c:v>132.36699999999999</c:v>
                </c:pt>
                <c:pt idx="265">
                  <c:v>132.04</c:v>
                </c:pt>
                <c:pt idx="266">
                  <c:v>132.70500000000001</c:v>
                </c:pt>
                <c:pt idx="267">
                  <c:v>133.62200000000001</c:v>
                </c:pt>
                <c:pt idx="268">
                  <c:v>133.25899999999999</c:v>
                </c:pt>
                <c:pt idx="269">
                  <c:v>134.22499999999999</c:v>
                </c:pt>
                <c:pt idx="270">
                  <c:v>134.04300000000001</c:v>
                </c:pt>
                <c:pt idx="271">
                  <c:v>134.27600000000001</c:v>
                </c:pt>
                <c:pt idx="272">
                  <c:v>135.417</c:v>
                </c:pt>
                <c:pt idx="273">
                  <c:v>135.91300000000001</c:v>
                </c:pt>
                <c:pt idx="274">
                  <c:v>135.91300000000001</c:v>
                </c:pt>
                <c:pt idx="275">
                  <c:v>135.59299999999999</c:v>
                </c:pt>
                <c:pt idx="276">
                  <c:v>135.679</c:v>
                </c:pt>
                <c:pt idx="277">
                  <c:v>135.84399999999999</c:v>
                </c:pt>
                <c:pt idx="278">
                  <c:v>134.63200000000001</c:v>
                </c:pt>
                <c:pt idx="279">
                  <c:v>132.53100000000001</c:v>
                </c:pt>
                <c:pt idx="280">
                  <c:v>133.88</c:v>
                </c:pt>
                <c:pt idx="281">
                  <c:v>133.785</c:v>
                </c:pt>
                <c:pt idx="282">
                  <c:v>134.24199999999999</c:v>
                </c:pt>
                <c:pt idx="283">
                  <c:v>131.9</c:v>
                </c:pt>
                <c:pt idx="284">
                  <c:v>132.94999999999999</c:v>
                </c:pt>
                <c:pt idx="285">
                  <c:v>135.02699999999999</c:v>
                </c:pt>
                <c:pt idx="286">
                  <c:v>136.35599999999999</c:v>
                </c:pt>
                <c:pt idx="287">
                  <c:v>136.82499999999999</c:v>
                </c:pt>
                <c:pt idx="288">
                  <c:v>136.11600000000001</c:v>
                </c:pt>
                <c:pt idx="289">
                  <c:v>137.13999999999999</c:v>
                </c:pt>
                <c:pt idx="290">
                  <c:v>137.43199999999999</c:v>
                </c:pt>
                <c:pt idx="291">
                  <c:v>138.32400000000001</c:v>
                </c:pt>
                <c:pt idx="292">
                  <c:v>138.202</c:v>
                </c:pt>
                <c:pt idx="293">
                  <c:v>138.50800000000001</c:v>
                </c:pt>
                <c:pt idx="294">
                  <c:v>138.50800000000001</c:v>
                </c:pt>
                <c:pt idx="295">
                  <c:v>138.15299999999999</c:v>
                </c:pt>
                <c:pt idx="296">
                  <c:v>138.84800000000001</c:v>
                </c:pt>
                <c:pt idx="297">
                  <c:v>138.37100000000001</c:v>
                </c:pt>
                <c:pt idx="298">
                  <c:v>136.904</c:v>
                </c:pt>
                <c:pt idx="299">
                  <c:v>132.33799999999999</c:v>
                </c:pt>
                <c:pt idx="300">
                  <c:v>128.30500000000001</c:v>
                </c:pt>
                <c:pt idx="301">
                  <c:v>127.76</c:v>
                </c:pt>
                <c:pt idx="302">
                  <c:v>122.142</c:v>
                </c:pt>
                <c:pt idx="303">
                  <c:v>121.14400000000001</c:v>
                </c:pt>
                <c:pt idx="304">
                  <c:v>126.648</c:v>
                </c:pt>
                <c:pt idx="305">
                  <c:v>123.164</c:v>
                </c:pt>
                <c:pt idx="306">
                  <c:v>128.29400000000001</c:v>
                </c:pt>
                <c:pt idx="307">
                  <c:v>124.018</c:v>
                </c:pt>
                <c:pt idx="308">
                  <c:v>121.854</c:v>
                </c:pt>
                <c:pt idx="309">
                  <c:v>112.503</c:v>
                </c:pt>
                <c:pt idx="310">
                  <c:v>118.003</c:v>
                </c:pt>
                <c:pt idx="311">
                  <c:v>112.18899999999999</c:v>
                </c:pt>
                <c:pt idx="312">
                  <c:v>101.533</c:v>
                </c:pt>
                <c:pt idx="313">
                  <c:v>110.807</c:v>
                </c:pt>
                <c:pt idx="314">
                  <c:v>97.38</c:v>
                </c:pt>
                <c:pt idx="315">
                  <c:v>103.123</c:v>
                </c:pt>
                <c:pt idx="316">
                  <c:v>97.650999999999996</c:v>
                </c:pt>
                <c:pt idx="317">
                  <c:v>98.352000000000004</c:v>
                </c:pt>
                <c:pt idx="318">
                  <c:v>94.173000000000002</c:v>
                </c:pt>
                <c:pt idx="319">
                  <c:v>91.47</c:v>
                </c:pt>
                <c:pt idx="320">
                  <c:v>100.07599999999999</c:v>
                </c:pt>
                <c:pt idx="321">
                  <c:v>101.328</c:v>
                </c:pt>
                <c:pt idx="322">
                  <c:v>107.65300000000001</c:v>
                </c:pt>
                <c:pt idx="323">
                  <c:v>104.063</c:v>
                </c:pt>
                <c:pt idx="324">
                  <c:v>107.495</c:v>
                </c:pt>
                <c:pt idx="325">
                  <c:v>105.779</c:v>
                </c:pt>
                <c:pt idx="326">
                  <c:v>101.05500000000001</c:v>
                </c:pt>
                <c:pt idx="327">
                  <c:v>103.291</c:v>
                </c:pt>
                <c:pt idx="328">
                  <c:v>101.702</c:v>
                </c:pt>
                <c:pt idx="329">
                  <c:v>108.943</c:v>
                </c:pt>
                <c:pt idx="330">
                  <c:v>108.825</c:v>
                </c:pt>
                <c:pt idx="331">
                  <c:v>112.614</c:v>
                </c:pt>
                <c:pt idx="332">
                  <c:v>114.33499999999999</c:v>
                </c:pt>
                <c:pt idx="333">
                  <c:v>114.33499999999999</c:v>
                </c:pt>
                <c:pt idx="334">
                  <c:v>113.209</c:v>
                </c:pt>
                <c:pt idx="335">
                  <c:v>116.693</c:v>
                </c:pt>
                <c:pt idx="336">
                  <c:v>114.164</c:v>
                </c:pt>
                <c:pt idx="337">
                  <c:v>114.828</c:v>
                </c:pt>
                <c:pt idx="338">
                  <c:v>117.947</c:v>
                </c:pt>
                <c:pt idx="339">
                  <c:v>115.88500000000001</c:v>
                </c:pt>
                <c:pt idx="340">
                  <c:v>112.28400000000001</c:v>
                </c:pt>
                <c:pt idx="341">
                  <c:v>114.898</c:v>
                </c:pt>
                <c:pt idx="342">
                  <c:v>114.86</c:v>
                </c:pt>
                <c:pt idx="343">
                  <c:v>116.474</c:v>
                </c:pt>
                <c:pt idx="344">
                  <c:v>118.315</c:v>
                </c:pt>
                <c:pt idx="345">
                  <c:v>117.675</c:v>
                </c:pt>
                <c:pt idx="346">
                  <c:v>120.86499999999999</c:v>
                </c:pt>
                <c:pt idx="347">
                  <c:v>119.693</c:v>
                </c:pt>
                <c:pt idx="348">
                  <c:v>116.32599999999999</c:v>
                </c:pt>
                <c:pt idx="349">
                  <c:v>116.9</c:v>
                </c:pt>
                <c:pt idx="350">
                  <c:v>118.02500000000001</c:v>
                </c:pt>
                <c:pt idx="351">
                  <c:v>117.298</c:v>
                </c:pt>
                <c:pt idx="352">
                  <c:v>118.792</c:v>
                </c:pt>
                <c:pt idx="353">
                  <c:v>120.851</c:v>
                </c:pt>
                <c:pt idx="354">
                  <c:v>120.901</c:v>
                </c:pt>
                <c:pt idx="355">
                  <c:v>118.43899999999999</c:v>
                </c:pt>
                <c:pt idx="356">
                  <c:v>116.319</c:v>
                </c:pt>
                <c:pt idx="357">
                  <c:v>117.69799999999999</c:v>
                </c:pt>
              </c:numCache>
            </c:numRef>
          </c:val>
          <c:smooth val="0"/>
        </c:ser>
        <c:ser>
          <c:idx val="2"/>
          <c:order val="3"/>
          <c:tx>
            <c:strRef>
              <c:f>Sheet1!$P$1</c:f>
              <c:strCache>
                <c:ptCount val="1"/>
                <c:pt idx="0">
                  <c:v>MSCI USA value</c:v>
                </c:pt>
              </c:strCache>
            </c:strRef>
          </c:tx>
          <c:spPr>
            <a:ln w="22225">
              <a:solidFill>
                <a:srgbClr val="E8C767"/>
              </a:solidFill>
              <a:prstDash val="solid"/>
            </a:ln>
          </c:spPr>
          <c:marker>
            <c:symbol val="none"/>
          </c:marker>
          <c:cat>
            <c:numRef>
              <c:f>Sheet1!$M$4:$M$3180</c:f>
              <c:numCache>
                <c:formatCode>m/d/yyyy</c:formatCode>
                <c:ptCount val="3177"/>
                <c:pt idx="0">
                  <c:v>43466</c:v>
                </c:pt>
                <c:pt idx="1">
                  <c:v>43467</c:v>
                </c:pt>
                <c:pt idx="2">
                  <c:v>43468</c:v>
                </c:pt>
                <c:pt idx="3">
                  <c:v>43469</c:v>
                </c:pt>
                <c:pt idx="4">
                  <c:v>43472</c:v>
                </c:pt>
                <c:pt idx="5">
                  <c:v>43473</c:v>
                </c:pt>
                <c:pt idx="6">
                  <c:v>43474</c:v>
                </c:pt>
                <c:pt idx="7">
                  <c:v>43475</c:v>
                </c:pt>
                <c:pt idx="8">
                  <c:v>43476</c:v>
                </c:pt>
                <c:pt idx="9">
                  <c:v>43479</c:v>
                </c:pt>
                <c:pt idx="10">
                  <c:v>43480</c:v>
                </c:pt>
                <c:pt idx="11">
                  <c:v>43481</c:v>
                </c:pt>
                <c:pt idx="12">
                  <c:v>43482</c:v>
                </c:pt>
                <c:pt idx="13">
                  <c:v>43483</c:v>
                </c:pt>
                <c:pt idx="14">
                  <c:v>43486</c:v>
                </c:pt>
                <c:pt idx="15">
                  <c:v>43487</c:v>
                </c:pt>
                <c:pt idx="16">
                  <c:v>43488</c:v>
                </c:pt>
                <c:pt idx="17">
                  <c:v>43489</c:v>
                </c:pt>
                <c:pt idx="18">
                  <c:v>43490</c:v>
                </c:pt>
                <c:pt idx="19">
                  <c:v>43493</c:v>
                </c:pt>
                <c:pt idx="20">
                  <c:v>43494</c:v>
                </c:pt>
                <c:pt idx="21">
                  <c:v>43495</c:v>
                </c:pt>
                <c:pt idx="22">
                  <c:v>43496</c:v>
                </c:pt>
                <c:pt idx="23">
                  <c:v>43497</c:v>
                </c:pt>
                <c:pt idx="24">
                  <c:v>43500</c:v>
                </c:pt>
                <c:pt idx="25">
                  <c:v>43501</c:v>
                </c:pt>
                <c:pt idx="26">
                  <c:v>43502</c:v>
                </c:pt>
                <c:pt idx="27">
                  <c:v>43503</c:v>
                </c:pt>
                <c:pt idx="28">
                  <c:v>43504</c:v>
                </c:pt>
                <c:pt idx="29">
                  <c:v>43507</c:v>
                </c:pt>
                <c:pt idx="30">
                  <c:v>43508</c:v>
                </c:pt>
                <c:pt idx="31">
                  <c:v>43509</c:v>
                </c:pt>
                <c:pt idx="32">
                  <c:v>43510</c:v>
                </c:pt>
                <c:pt idx="33">
                  <c:v>43511</c:v>
                </c:pt>
                <c:pt idx="34">
                  <c:v>43514</c:v>
                </c:pt>
                <c:pt idx="35">
                  <c:v>43515</c:v>
                </c:pt>
                <c:pt idx="36">
                  <c:v>43516</c:v>
                </c:pt>
                <c:pt idx="37">
                  <c:v>43517</c:v>
                </c:pt>
                <c:pt idx="38">
                  <c:v>43518</c:v>
                </c:pt>
                <c:pt idx="39">
                  <c:v>43521</c:v>
                </c:pt>
                <c:pt idx="40">
                  <c:v>43522</c:v>
                </c:pt>
                <c:pt idx="41">
                  <c:v>43523</c:v>
                </c:pt>
                <c:pt idx="42">
                  <c:v>43524</c:v>
                </c:pt>
                <c:pt idx="43">
                  <c:v>43525</c:v>
                </c:pt>
                <c:pt idx="44">
                  <c:v>43528</c:v>
                </c:pt>
                <c:pt idx="45">
                  <c:v>43529</c:v>
                </c:pt>
                <c:pt idx="46">
                  <c:v>43530</c:v>
                </c:pt>
                <c:pt idx="47">
                  <c:v>43531</c:v>
                </c:pt>
                <c:pt idx="48">
                  <c:v>43532</c:v>
                </c:pt>
                <c:pt idx="49">
                  <c:v>43535</c:v>
                </c:pt>
                <c:pt idx="50">
                  <c:v>43536</c:v>
                </c:pt>
                <c:pt idx="51">
                  <c:v>43537</c:v>
                </c:pt>
                <c:pt idx="52">
                  <c:v>43538</c:v>
                </c:pt>
                <c:pt idx="53">
                  <c:v>43539</c:v>
                </c:pt>
                <c:pt idx="54">
                  <c:v>43542</c:v>
                </c:pt>
                <c:pt idx="55">
                  <c:v>43543</c:v>
                </c:pt>
                <c:pt idx="56">
                  <c:v>43544</c:v>
                </c:pt>
                <c:pt idx="57">
                  <c:v>43545</c:v>
                </c:pt>
                <c:pt idx="58">
                  <c:v>43546</c:v>
                </c:pt>
                <c:pt idx="59">
                  <c:v>43549</c:v>
                </c:pt>
                <c:pt idx="60">
                  <c:v>43550</c:v>
                </c:pt>
                <c:pt idx="61">
                  <c:v>43551</c:v>
                </c:pt>
                <c:pt idx="62">
                  <c:v>43552</c:v>
                </c:pt>
                <c:pt idx="63">
                  <c:v>43553</c:v>
                </c:pt>
                <c:pt idx="64">
                  <c:v>43556</c:v>
                </c:pt>
                <c:pt idx="65">
                  <c:v>43557</c:v>
                </c:pt>
                <c:pt idx="66">
                  <c:v>43558</c:v>
                </c:pt>
                <c:pt idx="67">
                  <c:v>43559</c:v>
                </c:pt>
                <c:pt idx="68">
                  <c:v>43560</c:v>
                </c:pt>
                <c:pt idx="69">
                  <c:v>43563</c:v>
                </c:pt>
                <c:pt idx="70">
                  <c:v>43564</c:v>
                </c:pt>
                <c:pt idx="71">
                  <c:v>43565</c:v>
                </c:pt>
                <c:pt idx="72">
                  <c:v>43566</c:v>
                </c:pt>
                <c:pt idx="73">
                  <c:v>43567</c:v>
                </c:pt>
                <c:pt idx="74">
                  <c:v>43570</c:v>
                </c:pt>
                <c:pt idx="75">
                  <c:v>43571</c:v>
                </c:pt>
                <c:pt idx="76">
                  <c:v>43572</c:v>
                </c:pt>
                <c:pt idx="77">
                  <c:v>43573</c:v>
                </c:pt>
                <c:pt idx="78">
                  <c:v>43574</c:v>
                </c:pt>
                <c:pt idx="79">
                  <c:v>43577</c:v>
                </c:pt>
                <c:pt idx="80">
                  <c:v>43578</c:v>
                </c:pt>
                <c:pt idx="81">
                  <c:v>43579</c:v>
                </c:pt>
                <c:pt idx="82">
                  <c:v>43580</c:v>
                </c:pt>
                <c:pt idx="83">
                  <c:v>43581</c:v>
                </c:pt>
                <c:pt idx="84">
                  <c:v>43584</c:v>
                </c:pt>
                <c:pt idx="85">
                  <c:v>43585</c:v>
                </c:pt>
                <c:pt idx="86">
                  <c:v>43586</c:v>
                </c:pt>
                <c:pt idx="87">
                  <c:v>43587</c:v>
                </c:pt>
                <c:pt idx="88">
                  <c:v>43588</c:v>
                </c:pt>
                <c:pt idx="89">
                  <c:v>43591</c:v>
                </c:pt>
                <c:pt idx="90">
                  <c:v>43592</c:v>
                </c:pt>
                <c:pt idx="91">
                  <c:v>43593</c:v>
                </c:pt>
                <c:pt idx="92">
                  <c:v>43594</c:v>
                </c:pt>
                <c:pt idx="93">
                  <c:v>43595</c:v>
                </c:pt>
                <c:pt idx="94">
                  <c:v>43598</c:v>
                </c:pt>
                <c:pt idx="95">
                  <c:v>43599</c:v>
                </c:pt>
                <c:pt idx="96">
                  <c:v>43600</c:v>
                </c:pt>
                <c:pt idx="97">
                  <c:v>43601</c:v>
                </c:pt>
                <c:pt idx="98">
                  <c:v>43602</c:v>
                </c:pt>
                <c:pt idx="99">
                  <c:v>43605</c:v>
                </c:pt>
                <c:pt idx="100">
                  <c:v>43606</c:v>
                </c:pt>
                <c:pt idx="101">
                  <c:v>43607</c:v>
                </c:pt>
                <c:pt idx="102">
                  <c:v>43608</c:v>
                </c:pt>
                <c:pt idx="103">
                  <c:v>43609</c:v>
                </c:pt>
                <c:pt idx="104">
                  <c:v>43612</c:v>
                </c:pt>
                <c:pt idx="105">
                  <c:v>43613</c:v>
                </c:pt>
                <c:pt idx="106">
                  <c:v>43614</c:v>
                </c:pt>
                <c:pt idx="107">
                  <c:v>43615</c:v>
                </c:pt>
                <c:pt idx="108">
                  <c:v>43616</c:v>
                </c:pt>
                <c:pt idx="109">
                  <c:v>43619</c:v>
                </c:pt>
                <c:pt idx="110">
                  <c:v>43620</c:v>
                </c:pt>
                <c:pt idx="111">
                  <c:v>43621</c:v>
                </c:pt>
                <c:pt idx="112">
                  <c:v>43622</c:v>
                </c:pt>
                <c:pt idx="113">
                  <c:v>43623</c:v>
                </c:pt>
                <c:pt idx="114">
                  <c:v>43626</c:v>
                </c:pt>
                <c:pt idx="115">
                  <c:v>43627</c:v>
                </c:pt>
                <c:pt idx="116">
                  <c:v>43628</c:v>
                </c:pt>
                <c:pt idx="117">
                  <c:v>43629</c:v>
                </c:pt>
                <c:pt idx="118">
                  <c:v>43630</c:v>
                </c:pt>
                <c:pt idx="119">
                  <c:v>43633</c:v>
                </c:pt>
                <c:pt idx="120">
                  <c:v>43634</c:v>
                </c:pt>
                <c:pt idx="121">
                  <c:v>43635</c:v>
                </c:pt>
                <c:pt idx="122">
                  <c:v>43636</c:v>
                </c:pt>
                <c:pt idx="123">
                  <c:v>43637</c:v>
                </c:pt>
                <c:pt idx="124">
                  <c:v>43640</c:v>
                </c:pt>
                <c:pt idx="125">
                  <c:v>43641</c:v>
                </c:pt>
                <c:pt idx="126">
                  <c:v>43642</c:v>
                </c:pt>
                <c:pt idx="127">
                  <c:v>43643</c:v>
                </c:pt>
                <c:pt idx="128">
                  <c:v>43644</c:v>
                </c:pt>
                <c:pt idx="129">
                  <c:v>43647</c:v>
                </c:pt>
                <c:pt idx="130">
                  <c:v>43648</c:v>
                </c:pt>
                <c:pt idx="131">
                  <c:v>43649</c:v>
                </c:pt>
                <c:pt idx="132">
                  <c:v>43650</c:v>
                </c:pt>
                <c:pt idx="133">
                  <c:v>43651</c:v>
                </c:pt>
                <c:pt idx="134">
                  <c:v>43654</c:v>
                </c:pt>
                <c:pt idx="135">
                  <c:v>43655</c:v>
                </c:pt>
                <c:pt idx="136">
                  <c:v>43656</c:v>
                </c:pt>
                <c:pt idx="137">
                  <c:v>43657</c:v>
                </c:pt>
                <c:pt idx="138">
                  <c:v>43658</c:v>
                </c:pt>
                <c:pt idx="139">
                  <c:v>43661</c:v>
                </c:pt>
                <c:pt idx="140">
                  <c:v>43662</c:v>
                </c:pt>
                <c:pt idx="141">
                  <c:v>43663</c:v>
                </c:pt>
                <c:pt idx="142">
                  <c:v>43664</c:v>
                </c:pt>
                <c:pt idx="143">
                  <c:v>43665</c:v>
                </c:pt>
                <c:pt idx="144">
                  <c:v>43668</c:v>
                </c:pt>
                <c:pt idx="145">
                  <c:v>43669</c:v>
                </c:pt>
                <c:pt idx="146">
                  <c:v>43670</c:v>
                </c:pt>
                <c:pt idx="147">
                  <c:v>43671</c:v>
                </c:pt>
                <c:pt idx="148">
                  <c:v>43672</c:v>
                </c:pt>
                <c:pt idx="149">
                  <c:v>43675</c:v>
                </c:pt>
                <c:pt idx="150">
                  <c:v>43676</c:v>
                </c:pt>
                <c:pt idx="151">
                  <c:v>43677</c:v>
                </c:pt>
                <c:pt idx="152">
                  <c:v>43678</c:v>
                </c:pt>
                <c:pt idx="153">
                  <c:v>43679</c:v>
                </c:pt>
                <c:pt idx="154">
                  <c:v>43682</c:v>
                </c:pt>
                <c:pt idx="155">
                  <c:v>43683</c:v>
                </c:pt>
                <c:pt idx="156">
                  <c:v>43684</c:v>
                </c:pt>
                <c:pt idx="157">
                  <c:v>43685</c:v>
                </c:pt>
                <c:pt idx="158">
                  <c:v>43686</c:v>
                </c:pt>
                <c:pt idx="159">
                  <c:v>43689</c:v>
                </c:pt>
                <c:pt idx="160">
                  <c:v>43690</c:v>
                </c:pt>
                <c:pt idx="161">
                  <c:v>43691</c:v>
                </c:pt>
                <c:pt idx="162">
                  <c:v>43692</c:v>
                </c:pt>
                <c:pt idx="163">
                  <c:v>43693</c:v>
                </c:pt>
                <c:pt idx="164">
                  <c:v>43696</c:v>
                </c:pt>
                <c:pt idx="165">
                  <c:v>43697</c:v>
                </c:pt>
                <c:pt idx="166">
                  <c:v>43698</c:v>
                </c:pt>
                <c:pt idx="167">
                  <c:v>43699</c:v>
                </c:pt>
                <c:pt idx="168">
                  <c:v>43700</c:v>
                </c:pt>
                <c:pt idx="169">
                  <c:v>43703</c:v>
                </c:pt>
                <c:pt idx="170">
                  <c:v>43704</c:v>
                </c:pt>
                <c:pt idx="171">
                  <c:v>43705</c:v>
                </c:pt>
                <c:pt idx="172">
                  <c:v>43706</c:v>
                </c:pt>
                <c:pt idx="173">
                  <c:v>43707</c:v>
                </c:pt>
                <c:pt idx="174">
                  <c:v>43710</c:v>
                </c:pt>
                <c:pt idx="175">
                  <c:v>43711</c:v>
                </c:pt>
                <c:pt idx="176">
                  <c:v>43712</c:v>
                </c:pt>
                <c:pt idx="177">
                  <c:v>43713</c:v>
                </c:pt>
                <c:pt idx="178">
                  <c:v>43714</c:v>
                </c:pt>
                <c:pt idx="179">
                  <c:v>43717</c:v>
                </c:pt>
                <c:pt idx="180">
                  <c:v>43718</c:v>
                </c:pt>
                <c:pt idx="181">
                  <c:v>43719</c:v>
                </c:pt>
                <c:pt idx="182">
                  <c:v>43720</c:v>
                </c:pt>
                <c:pt idx="183">
                  <c:v>43721</c:v>
                </c:pt>
                <c:pt idx="184">
                  <c:v>43724</c:v>
                </c:pt>
                <c:pt idx="185">
                  <c:v>43725</c:v>
                </c:pt>
                <c:pt idx="186">
                  <c:v>43726</c:v>
                </c:pt>
                <c:pt idx="187">
                  <c:v>43727</c:v>
                </c:pt>
                <c:pt idx="188">
                  <c:v>43728</c:v>
                </c:pt>
                <c:pt idx="189">
                  <c:v>43731</c:v>
                </c:pt>
                <c:pt idx="190">
                  <c:v>43732</c:v>
                </c:pt>
                <c:pt idx="191">
                  <c:v>43733</c:v>
                </c:pt>
                <c:pt idx="192">
                  <c:v>43734</c:v>
                </c:pt>
                <c:pt idx="193">
                  <c:v>43735</c:v>
                </c:pt>
                <c:pt idx="194">
                  <c:v>43738</c:v>
                </c:pt>
                <c:pt idx="195">
                  <c:v>43739</c:v>
                </c:pt>
                <c:pt idx="196">
                  <c:v>43740</c:v>
                </c:pt>
                <c:pt idx="197">
                  <c:v>43741</c:v>
                </c:pt>
                <c:pt idx="198">
                  <c:v>43742</c:v>
                </c:pt>
                <c:pt idx="199">
                  <c:v>43745</c:v>
                </c:pt>
                <c:pt idx="200">
                  <c:v>43746</c:v>
                </c:pt>
                <c:pt idx="201">
                  <c:v>43747</c:v>
                </c:pt>
                <c:pt idx="202">
                  <c:v>43748</c:v>
                </c:pt>
                <c:pt idx="203">
                  <c:v>43749</c:v>
                </c:pt>
                <c:pt idx="204">
                  <c:v>43752</c:v>
                </c:pt>
                <c:pt idx="205">
                  <c:v>43753</c:v>
                </c:pt>
                <c:pt idx="206">
                  <c:v>43754</c:v>
                </c:pt>
                <c:pt idx="207">
                  <c:v>43755</c:v>
                </c:pt>
                <c:pt idx="208">
                  <c:v>43756</c:v>
                </c:pt>
                <c:pt idx="209">
                  <c:v>43759</c:v>
                </c:pt>
                <c:pt idx="210">
                  <c:v>43760</c:v>
                </c:pt>
                <c:pt idx="211">
                  <c:v>43761</c:v>
                </c:pt>
                <c:pt idx="212">
                  <c:v>43762</c:v>
                </c:pt>
                <c:pt idx="213">
                  <c:v>43763</c:v>
                </c:pt>
                <c:pt idx="214">
                  <c:v>43766</c:v>
                </c:pt>
                <c:pt idx="215">
                  <c:v>43767</c:v>
                </c:pt>
                <c:pt idx="216">
                  <c:v>43768</c:v>
                </c:pt>
                <c:pt idx="217">
                  <c:v>43769</c:v>
                </c:pt>
                <c:pt idx="218">
                  <c:v>43770</c:v>
                </c:pt>
                <c:pt idx="219">
                  <c:v>43773</c:v>
                </c:pt>
                <c:pt idx="220">
                  <c:v>43774</c:v>
                </c:pt>
                <c:pt idx="221">
                  <c:v>43775</c:v>
                </c:pt>
                <c:pt idx="222">
                  <c:v>43776</c:v>
                </c:pt>
                <c:pt idx="223">
                  <c:v>43777</c:v>
                </c:pt>
                <c:pt idx="224">
                  <c:v>43780</c:v>
                </c:pt>
                <c:pt idx="225">
                  <c:v>43781</c:v>
                </c:pt>
                <c:pt idx="226">
                  <c:v>43782</c:v>
                </c:pt>
                <c:pt idx="227">
                  <c:v>43783</c:v>
                </c:pt>
                <c:pt idx="228">
                  <c:v>43784</c:v>
                </c:pt>
                <c:pt idx="229">
                  <c:v>43787</c:v>
                </c:pt>
                <c:pt idx="230">
                  <c:v>43788</c:v>
                </c:pt>
                <c:pt idx="231">
                  <c:v>43789</c:v>
                </c:pt>
                <c:pt idx="232">
                  <c:v>43790</c:v>
                </c:pt>
                <c:pt idx="233">
                  <c:v>43791</c:v>
                </c:pt>
                <c:pt idx="234">
                  <c:v>43794</c:v>
                </c:pt>
                <c:pt idx="235">
                  <c:v>43795</c:v>
                </c:pt>
                <c:pt idx="236">
                  <c:v>43796</c:v>
                </c:pt>
                <c:pt idx="237">
                  <c:v>43797</c:v>
                </c:pt>
                <c:pt idx="238">
                  <c:v>43798</c:v>
                </c:pt>
                <c:pt idx="239">
                  <c:v>43801</c:v>
                </c:pt>
                <c:pt idx="240">
                  <c:v>43802</c:v>
                </c:pt>
                <c:pt idx="241">
                  <c:v>43803</c:v>
                </c:pt>
                <c:pt idx="242">
                  <c:v>43804</c:v>
                </c:pt>
                <c:pt idx="243">
                  <c:v>43805</c:v>
                </c:pt>
                <c:pt idx="244">
                  <c:v>43808</c:v>
                </c:pt>
                <c:pt idx="245">
                  <c:v>43809</c:v>
                </c:pt>
                <c:pt idx="246">
                  <c:v>43810</c:v>
                </c:pt>
                <c:pt idx="247">
                  <c:v>43811</c:v>
                </c:pt>
                <c:pt idx="248">
                  <c:v>43812</c:v>
                </c:pt>
                <c:pt idx="249">
                  <c:v>43815</c:v>
                </c:pt>
                <c:pt idx="250">
                  <c:v>43816</c:v>
                </c:pt>
                <c:pt idx="251">
                  <c:v>43817</c:v>
                </c:pt>
                <c:pt idx="252">
                  <c:v>43818</c:v>
                </c:pt>
                <c:pt idx="253">
                  <c:v>43819</c:v>
                </c:pt>
                <c:pt idx="254">
                  <c:v>43822</c:v>
                </c:pt>
                <c:pt idx="255">
                  <c:v>43823</c:v>
                </c:pt>
                <c:pt idx="256">
                  <c:v>43824</c:v>
                </c:pt>
                <c:pt idx="257">
                  <c:v>43825</c:v>
                </c:pt>
                <c:pt idx="258">
                  <c:v>43826</c:v>
                </c:pt>
                <c:pt idx="259">
                  <c:v>43829</c:v>
                </c:pt>
                <c:pt idx="260">
                  <c:v>43830</c:v>
                </c:pt>
                <c:pt idx="261">
                  <c:v>43831</c:v>
                </c:pt>
                <c:pt idx="262">
                  <c:v>43832</c:v>
                </c:pt>
                <c:pt idx="263">
                  <c:v>43833</c:v>
                </c:pt>
                <c:pt idx="264">
                  <c:v>43836</c:v>
                </c:pt>
                <c:pt idx="265">
                  <c:v>43837</c:v>
                </c:pt>
                <c:pt idx="266">
                  <c:v>43838</c:v>
                </c:pt>
                <c:pt idx="267">
                  <c:v>43839</c:v>
                </c:pt>
                <c:pt idx="268">
                  <c:v>43840</c:v>
                </c:pt>
                <c:pt idx="269">
                  <c:v>43843</c:v>
                </c:pt>
                <c:pt idx="270">
                  <c:v>43844</c:v>
                </c:pt>
                <c:pt idx="271">
                  <c:v>43845</c:v>
                </c:pt>
                <c:pt idx="272">
                  <c:v>43846</c:v>
                </c:pt>
                <c:pt idx="273">
                  <c:v>43847</c:v>
                </c:pt>
                <c:pt idx="274">
                  <c:v>43850</c:v>
                </c:pt>
                <c:pt idx="275">
                  <c:v>43851</c:v>
                </c:pt>
                <c:pt idx="276">
                  <c:v>43852</c:v>
                </c:pt>
                <c:pt idx="277">
                  <c:v>43853</c:v>
                </c:pt>
                <c:pt idx="278">
                  <c:v>43854</c:v>
                </c:pt>
                <c:pt idx="279">
                  <c:v>43857</c:v>
                </c:pt>
                <c:pt idx="280">
                  <c:v>43858</c:v>
                </c:pt>
                <c:pt idx="281">
                  <c:v>43859</c:v>
                </c:pt>
                <c:pt idx="282">
                  <c:v>43860</c:v>
                </c:pt>
                <c:pt idx="283">
                  <c:v>43861</c:v>
                </c:pt>
                <c:pt idx="284">
                  <c:v>43864</c:v>
                </c:pt>
                <c:pt idx="285">
                  <c:v>43865</c:v>
                </c:pt>
                <c:pt idx="286">
                  <c:v>43866</c:v>
                </c:pt>
                <c:pt idx="287">
                  <c:v>43867</c:v>
                </c:pt>
                <c:pt idx="288">
                  <c:v>43868</c:v>
                </c:pt>
                <c:pt idx="289">
                  <c:v>43871</c:v>
                </c:pt>
                <c:pt idx="290">
                  <c:v>43872</c:v>
                </c:pt>
                <c:pt idx="291">
                  <c:v>43873</c:v>
                </c:pt>
                <c:pt idx="292">
                  <c:v>43874</c:v>
                </c:pt>
                <c:pt idx="293">
                  <c:v>43875</c:v>
                </c:pt>
                <c:pt idx="294">
                  <c:v>43878</c:v>
                </c:pt>
                <c:pt idx="295">
                  <c:v>43879</c:v>
                </c:pt>
                <c:pt idx="296">
                  <c:v>43880</c:v>
                </c:pt>
                <c:pt idx="297">
                  <c:v>43881</c:v>
                </c:pt>
                <c:pt idx="298">
                  <c:v>43882</c:v>
                </c:pt>
                <c:pt idx="299">
                  <c:v>43885</c:v>
                </c:pt>
                <c:pt idx="300">
                  <c:v>43886</c:v>
                </c:pt>
                <c:pt idx="301">
                  <c:v>43887</c:v>
                </c:pt>
                <c:pt idx="302">
                  <c:v>43888</c:v>
                </c:pt>
                <c:pt idx="303">
                  <c:v>43889</c:v>
                </c:pt>
                <c:pt idx="304">
                  <c:v>43892</c:v>
                </c:pt>
                <c:pt idx="305">
                  <c:v>43893</c:v>
                </c:pt>
                <c:pt idx="306">
                  <c:v>43894</c:v>
                </c:pt>
                <c:pt idx="307">
                  <c:v>43895</c:v>
                </c:pt>
                <c:pt idx="308">
                  <c:v>43896</c:v>
                </c:pt>
                <c:pt idx="309">
                  <c:v>43899</c:v>
                </c:pt>
                <c:pt idx="310">
                  <c:v>43900</c:v>
                </c:pt>
                <c:pt idx="311">
                  <c:v>43901</c:v>
                </c:pt>
                <c:pt idx="312">
                  <c:v>43902</c:v>
                </c:pt>
                <c:pt idx="313">
                  <c:v>43903</c:v>
                </c:pt>
                <c:pt idx="314">
                  <c:v>43906</c:v>
                </c:pt>
                <c:pt idx="315">
                  <c:v>43907</c:v>
                </c:pt>
                <c:pt idx="316">
                  <c:v>43908</c:v>
                </c:pt>
                <c:pt idx="317">
                  <c:v>43909</c:v>
                </c:pt>
                <c:pt idx="318">
                  <c:v>43910</c:v>
                </c:pt>
                <c:pt idx="319">
                  <c:v>43913</c:v>
                </c:pt>
                <c:pt idx="320">
                  <c:v>43914</c:v>
                </c:pt>
                <c:pt idx="321">
                  <c:v>43915</c:v>
                </c:pt>
                <c:pt idx="322">
                  <c:v>43916</c:v>
                </c:pt>
                <c:pt idx="323">
                  <c:v>43917</c:v>
                </c:pt>
                <c:pt idx="324">
                  <c:v>43920</c:v>
                </c:pt>
                <c:pt idx="325">
                  <c:v>43921</c:v>
                </c:pt>
                <c:pt idx="326">
                  <c:v>43922</c:v>
                </c:pt>
                <c:pt idx="327">
                  <c:v>43923</c:v>
                </c:pt>
                <c:pt idx="328">
                  <c:v>43924</c:v>
                </c:pt>
                <c:pt idx="329">
                  <c:v>43927</c:v>
                </c:pt>
                <c:pt idx="330">
                  <c:v>43928</c:v>
                </c:pt>
                <c:pt idx="331">
                  <c:v>43929</c:v>
                </c:pt>
                <c:pt idx="332">
                  <c:v>43930</c:v>
                </c:pt>
                <c:pt idx="333">
                  <c:v>43931</c:v>
                </c:pt>
                <c:pt idx="334">
                  <c:v>43934</c:v>
                </c:pt>
                <c:pt idx="335">
                  <c:v>43935</c:v>
                </c:pt>
                <c:pt idx="336">
                  <c:v>43936</c:v>
                </c:pt>
                <c:pt idx="337">
                  <c:v>43937</c:v>
                </c:pt>
                <c:pt idx="338">
                  <c:v>43938</c:v>
                </c:pt>
                <c:pt idx="339">
                  <c:v>43941</c:v>
                </c:pt>
                <c:pt idx="340">
                  <c:v>43942</c:v>
                </c:pt>
                <c:pt idx="341">
                  <c:v>43943</c:v>
                </c:pt>
                <c:pt idx="342">
                  <c:v>43944</c:v>
                </c:pt>
                <c:pt idx="343">
                  <c:v>43945</c:v>
                </c:pt>
                <c:pt idx="344">
                  <c:v>43948</c:v>
                </c:pt>
                <c:pt idx="345">
                  <c:v>43949</c:v>
                </c:pt>
                <c:pt idx="346">
                  <c:v>43950</c:v>
                </c:pt>
                <c:pt idx="347">
                  <c:v>43951</c:v>
                </c:pt>
                <c:pt idx="348">
                  <c:v>43952</c:v>
                </c:pt>
                <c:pt idx="349">
                  <c:v>43955</c:v>
                </c:pt>
                <c:pt idx="350">
                  <c:v>43956</c:v>
                </c:pt>
                <c:pt idx="351">
                  <c:v>43957</c:v>
                </c:pt>
                <c:pt idx="352">
                  <c:v>43958</c:v>
                </c:pt>
                <c:pt idx="353">
                  <c:v>43959</c:v>
                </c:pt>
                <c:pt idx="354">
                  <c:v>43962</c:v>
                </c:pt>
                <c:pt idx="355">
                  <c:v>43963</c:v>
                </c:pt>
                <c:pt idx="356">
                  <c:v>43964</c:v>
                </c:pt>
                <c:pt idx="357">
                  <c:v>43965</c:v>
                </c:pt>
              </c:numCache>
            </c:numRef>
          </c:cat>
          <c:val>
            <c:numRef>
              <c:f>Sheet1!$P$4:$P$3180</c:f>
              <c:numCache>
                <c:formatCode>General</c:formatCode>
                <c:ptCount val="3177"/>
                <c:pt idx="0">
                  <c:v>100</c:v>
                </c:pt>
                <c:pt idx="1">
                  <c:v>100.167</c:v>
                </c:pt>
                <c:pt idx="2">
                  <c:v>98.477999999999994</c:v>
                </c:pt>
                <c:pt idx="3">
                  <c:v>101.407</c:v>
                </c:pt>
                <c:pt idx="4">
                  <c:v>101.85599999999999</c:v>
                </c:pt>
                <c:pt idx="5">
                  <c:v>102.729</c:v>
                </c:pt>
                <c:pt idx="6">
                  <c:v>102.917</c:v>
                </c:pt>
                <c:pt idx="7">
                  <c:v>103.39400000000001</c:v>
                </c:pt>
                <c:pt idx="8">
                  <c:v>103.614</c:v>
                </c:pt>
                <c:pt idx="9">
                  <c:v>103.18600000000001</c:v>
                </c:pt>
                <c:pt idx="10">
                  <c:v>103.821</c:v>
                </c:pt>
                <c:pt idx="11">
                  <c:v>104.137</c:v>
                </c:pt>
                <c:pt idx="12">
                  <c:v>104.99</c:v>
                </c:pt>
                <c:pt idx="13">
                  <c:v>106.384</c:v>
                </c:pt>
                <c:pt idx="14">
                  <c:v>106.384</c:v>
                </c:pt>
                <c:pt idx="15">
                  <c:v>105.083</c:v>
                </c:pt>
                <c:pt idx="16">
                  <c:v>105.423</c:v>
                </c:pt>
                <c:pt idx="17">
                  <c:v>105.443</c:v>
                </c:pt>
                <c:pt idx="18">
                  <c:v>105.931</c:v>
                </c:pt>
                <c:pt idx="19">
                  <c:v>105.372</c:v>
                </c:pt>
                <c:pt idx="20">
                  <c:v>105.584</c:v>
                </c:pt>
                <c:pt idx="21">
                  <c:v>106.44</c:v>
                </c:pt>
                <c:pt idx="22">
                  <c:v>107.196</c:v>
                </c:pt>
                <c:pt idx="23">
                  <c:v>107.583</c:v>
                </c:pt>
                <c:pt idx="24">
                  <c:v>107.86199999999999</c:v>
                </c:pt>
                <c:pt idx="25">
                  <c:v>108.06</c:v>
                </c:pt>
                <c:pt idx="26">
                  <c:v>108.063</c:v>
                </c:pt>
                <c:pt idx="27">
                  <c:v>107.217</c:v>
                </c:pt>
                <c:pt idx="28">
                  <c:v>107.241</c:v>
                </c:pt>
                <c:pt idx="29">
                  <c:v>107.375</c:v>
                </c:pt>
                <c:pt idx="30">
                  <c:v>108.63500000000001</c:v>
                </c:pt>
                <c:pt idx="31">
                  <c:v>109.027</c:v>
                </c:pt>
                <c:pt idx="32">
                  <c:v>108.565</c:v>
                </c:pt>
                <c:pt idx="33">
                  <c:v>110.03400000000001</c:v>
                </c:pt>
                <c:pt idx="34">
                  <c:v>110.03400000000001</c:v>
                </c:pt>
                <c:pt idx="35">
                  <c:v>110.288</c:v>
                </c:pt>
                <c:pt idx="36">
                  <c:v>110.67</c:v>
                </c:pt>
                <c:pt idx="37">
                  <c:v>110.324</c:v>
                </c:pt>
                <c:pt idx="38">
                  <c:v>110.824</c:v>
                </c:pt>
                <c:pt idx="39">
                  <c:v>111</c:v>
                </c:pt>
                <c:pt idx="40">
                  <c:v>110.815</c:v>
                </c:pt>
                <c:pt idx="41">
                  <c:v>110.815</c:v>
                </c:pt>
                <c:pt idx="42">
                  <c:v>110.583</c:v>
                </c:pt>
                <c:pt idx="43">
                  <c:v>111.08</c:v>
                </c:pt>
                <c:pt idx="44">
                  <c:v>110.753</c:v>
                </c:pt>
                <c:pt idx="45">
                  <c:v>110.542</c:v>
                </c:pt>
                <c:pt idx="46">
                  <c:v>109.759</c:v>
                </c:pt>
                <c:pt idx="47">
                  <c:v>109.116</c:v>
                </c:pt>
                <c:pt idx="48">
                  <c:v>108.877</c:v>
                </c:pt>
                <c:pt idx="49">
                  <c:v>110.236</c:v>
                </c:pt>
                <c:pt idx="50">
                  <c:v>110.488</c:v>
                </c:pt>
                <c:pt idx="51">
                  <c:v>111.188</c:v>
                </c:pt>
                <c:pt idx="52">
                  <c:v>111.117</c:v>
                </c:pt>
                <c:pt idx="53">
                  <c:v>111.682</c:v>
                </c:pt>
                <c:pt idx="54">
                  <c:v>112.111</c:v>
                </c:pt>
                <c:pt idx="55">
                  <c:v>111.85899999999999</c:v>
                </c:pt>
                <c:pt idx="56">
                  <c:v>111.021</c:v>
                </c:pt>
                <c:pt idx="57">
                  <c:v>111.999</c:v>
                </c:pt>
                <c:pt idx="58">
                  <c:v>110.163</c:v>
                </c:pt>
                <c:pt idx="59">
                  <c:v>109.95399999999999</c:v>
                </c:pt>
                <c:pt idx="60">
                  <c:v>111.068</c:v>
                </c:pt>
                <c:pt idx="61">
                  <c:v>110.584</c:v>
                </c:pt>
                <c:pt idx="62">
                  <c:v>110.88500000000001</c:v>
                </c:pt>
                <c:pt idx="63">
                  <c:v>111.476</c:v>
                </c:pt>
                <c:pt idx="64">
                  <c:v>112.744</c:v>
                </c:pt>
                <c:pt idx="65">
                  <c:v>112.49</c:v>
                </c:pt>
                <c:pt idx="66">
                  <c:v>112.58</c:v>
                </c:pt>
                <c:pt idx="67">
                  <c:v>112.95699999999999</c:v>
                </c:pt>
                <c:pt idx="68">
                  <c:v>113.422</c:v>
                </c:pt>
                <c:pt idx="69">
                  <c:v>113.524</c:v>
                </c:pt>
                <c:pt idx="70">
                  <c:v>112.66500000000001</c:v>
                </c:pt>
                <c:pt idx="71">
                  <c:v>113.059</c:v>
                </c:pt>
                <c:pt idx="72">
                  <c:v>113.16</c:v>
                </c:pt>
                <c:pt idx="73">
                  <c:v>113.96899999999999</c:v>
                </c:pt>
                <c:pt idx="74">
                  <c:v>113.806</c:v>
                </c:pt>
                <c:pt idx="75">
                  <c:v>114.14100000000001</c:v>
                </c:pt>
                <c:pt idx="76">
                  <c:v>113.904</c:v>
                </c:pt>
                <c:pt idx="77">
                  <c:v>113.908</c:v>
                </c:pt>
                <c:pt idx="78">
                  <c:v>113.908</c:v>
                </c:pt>
                <c:pt idx="79">
                  <c:v>113.82</c:v>
                </c:pt>
                <c:pt idx="80">
                  <c:v>114.42100000000001</c:v>
                </c:pt>
                <c:pt idx="81">
                  <c:v>114.169</c:v>
                </c:pt>
                <c:pt idx="82">
                  <c:v>113.758</c:v>
                </c:pt>
                <c:pt idx="83">
                  <c:v>114.235</c:v>
                </c:pt>
                <c:pt idx="84">
                  <c:v>114.381</c:v>
                </c:pt>
                <c:pt idx="85">
                  <c:v>115.06399999999999</c:v>
                </c:pt>
                <c:pt idx="86">
                  <c:v>114.13500000000001</c:v>
                </c:pt>
                <c:pt idx="87">
                  <c:v>113.90900000000001</c:v>
                </c:pt>
                <c:pt idx="88">
                  <c:v>114.88800000000001</c:v>
                </c:pt>
                <c:pt idx="89">
                  <c:v>114.367</c:v>
                </c:pt>
                <c:pt idx="90">
                  <c:v>112.68300000000001</c:v>
                </c:pt>
                <c:pt idx="91">
                  <c:v>112.28700000000001</c:v>
                </c:pt>
                <c:pt idx="92">
                  <c:v>112.048</c:v>
                </c:pt>
                <c:pt idx="93">
                  <c:v>112.66500000000001</c:v>
                </c:pt>
                <c:pt idx="94">
                  <c:v>110.43899999999999</c:v>
                </c:pt>
                <c:pt idx="95">
                  <c:v>111.295</c:v>
                </c:pt>
                <c:pt idx="96">
                  <c:v>111.527</c:v>
                </c:pt>
                <c:pt idx="97">
                  <c:v>112.396</c:v>
                </c:pt>
                <c:pt idx="98">
                  <c:v>111.883</c:v>
                </c:pt>
                <c:pt idx="99">
                  <c:v>111.46</c:v>
                </c:pt>
                <c:pt idx="100">
                  <c:v>112.30200000000001</c:v>
                </c:pt>
                <c:pt idx="101">
                  <c:v>111.97</c:v>
                </c:pt>
                <c:pt idx="102">
                  <c:v>110.861</c:v>
                </c:pt>
                <c:pt idx="103">
                  <c:v>111.072</c:v>
                </c:pt>
                <c:pt idx="104">
                  <c:v>111.072</c:v>
                </c:pt>
                <c:pt idx="105">
                  <c:v>109.613</c:v>
                </c:pt>
                <c:pt idx="106">
                  <c:v>108.977</c:v>
                </c:pt>
                <c:pt idx="107">
                  <c:v>108.88200000000001</c:v>
                </c:pt>
                <c:pt idx="108">
                  <c:v>107.569</c:v>
                </c:pt>
                <c:pt idx="109">
                  <c:v>108.6</c:v>
                </c:pt>
                <c:pt idx="110">
                  <c:v>110.587</c:v>
                </c:pt>
                <c:pt idx="111">
                  <c:v>111.188</c:v>
                </c:pt>
                <c:pt idx="112">
                  <c:v>111.842</c:v>
                </c:pt>
                <c:pt idx="113">
                  <c:v>112.40900000000001</c:v>
                </c:pt>
                <c:pt idx="114">
                  <c:v>112.70699999999999</c:v>
                </c:pt>
                <c:pt idx="115">
                  <c:v>112.80500000000001</c:v>
                </c:pt>
                <c:pt idx="116">
                  <c:v>112.607</c:v>
                </c:pt>
                <c:pt idx="117">
                  <c:v>113.191</c:v>
                </c:pt>
                <c:pt idx="118">
                  <c:v>113.06</c:v>
                </c:pt>
                <c:pt idx="119">
                  <c:v>112.9</c:v>
                </c:pt>
                <c:pt idx="120">
                  <c:v>113.851</c:v>
                </c:pt>
                <c:pt idx="121">
                  <c:v>114.056</c:v>
                </c:pt>
                <c:pt idx="122">
                  <c:v>115.108</c:v>
                </c:pt>
                <c:pt idx="123">
                  <c:v>114.997</c:v>
                </c:pt>
                <c:pt idx="124">
                  <c:v>114.76600000000001</c:v>
                </c:pt>
                <c:pt idx="125">
                  <c:v>114.084</c:v>
                </c:pt>
                <c:pt idx="126">
                  <c:v>113.676</c:v>
                </c:pt>
                <c:pt idx="127">
                  <c:v>114.077</c:v>
                </c:pt>
                <c:pt idx="128">
                  <c:v>114.931</c:v>
                </c:pt>
                <c:pt idx="129">
                  <c:v>115.68300000000001</c:v>
                </c:pt>
                <c:pt idx="130">
                  <c:v>115.949</c:v>
                </c:pt>
                <c:pt idx="131">
                  <c:v>116.895</c:v>
                </c:pt>
                <c:pt idx="132">
                  <c:v>116.895</c:v>
                </c:pt>
                <c:pt idx="133">
                  <c:v>116.657</c:v>
                </c:pt>
                <c:pt idx="134">
                  <c:v>116.126</c:v>
                </c:pt>
                <c:pt idx="135">
                  <c:v>116.125</c:v>
                </c:pt>
                <c:pt idx="136">
                  <c:v>116.459</c:v>
                </c:pt>
                <c:pt idx="137">
                  <c:v>116.56699999999999</c:v>
                </c:pt>
                <c:pt idx="138">
                  <c:v>117.05</c:v>
                </c:pt>
                <c:pt idx="139">
                  <c:v>116.973</c:v>
                </c:pt>
                <c:pt idx="140">
                  <c:v>116.631</c:v>
                </c:pt>
                <c:pt idx="141">
                  <c:v>115.871</c:v>
                </c:pt>
                <c:pt idx="142">
                  <c:v>116.55800000000001</c:v>
                </c:pt>
                <c:pt idx="143">
                  <c:v>115.934</c:v>
                </c:pt>
                <c:pt idx="144">
                  <c:v>115.94199999999999</c:v>
                </c:pt>
                <c:pt idx="145">
                  <c:v>116.85299999999999</c:v>
                </c:pt>
                <c:pt idx="146">
                  <c:v>117.37</c:v>
                </c:pt>
                <c:pt idx="147">
                  <c:v>116.90300000000001</c:v>
                </c:pt>
                <c:pt idx="148">
                  <c:v>117.521</c:v>
                </c:pt>
                <c:pt idx="149">
                  <c:v>117.53100000000001</c:v>
                </c:pt>
                <c:pt idx="150">
                  <c:v>117.33</c:v>
                </c:pt>
                <c:pt idx="151">
                  <c:v>116.108</c:v>
                </c:pt>
                <c:pt idx="152">
                  <c:v>114.816</c:v>
                </c:pt>
                <c:pt idx="153">
                  <c:v>114.27200000000001</c:v>
                </c:pt>
                <c:pt idx="154">
                  <c:v>111.224</c:v>
                </c:pt>
                <c:pt idx="155">
                  <c:v>112.352</c:v>
                </c:pt>
                <c:pt idx="156">
                  <c:v>112.123</c:v>
                </c:pt>
                <c:pt idx="157">
                  <c:v>113.928</c:v>
                </c:pt>
                <c:pt idx="158">
                  <c:v>113.35299999999999</c:v>
                </c:pt>
                <c:pt idx="159">
                  <c:v>112.011</c:v>
                </c:pt>
                <c:pt idx="160">
                  <c:v>113.33799999999999</c:v>
                </c:pt>
                <c:pt idx="161">
                  <c:v>110.11799999999999</c:v>
                </c:pt>
                <c:pt idx="162">
                  <c:v>110.17400000000001</c:v>
                </c:pt>
                <c:pt idx="163">
                  <c:v>111.89</c:v>
                </c:pt>
                <c:pt idx="164">
                  <c:v>113.17700000000001</c:v>
                </c:pt>
                <c:pt idx="165">
                  <c:v>112.09399999999999</c:v>
                </c:pt>
                <c:pt idx="166">
                  <c:v>112.84399999999999</c:v>
                </c:pt>
                <c:pt idx="167">
                  <c:v>112.965</c:v>
                </c:pt>
                <c:pt idx="168">
                  <c:v>110.157</c:v>
                </c:pt>
                <c:pt idx="169">
                  <c:v>111.247</c:v>
                </c:pt>
                <c:pt idx="170">
                  <c:v>110.794</c:v>
                </c:pt>
                <c:pt idx="171">
                  <c:v>111.672</c:v>
                </c:pt>
                <c:pt idx="172">
                  <c:v>112.81</c:v>
                </c:pt>
                <c:pt idx="173">
                  <c:v>113.092</c:v>
                </c:pt>
                <c:pt idx="174">
                  <c:v>113.092</c:v>
                </c:pt>
                <c:pt idx="175">
                  <c:v>112.696</c:v>
                </c:pt>
                <c:pt idx="176">
                  <c:v>113.97199999999999</c:v>
                </c:pt>
                <c:pt idx="177">
                  <c:v>115.15900000000001</c:v>
                </c:pt>
                <c:pt idx="178">
                  <c:v>115.455</c:v>
                </c:pt>
                <c:pt idx="179">
                  <c:v>116.17400000000001</c:v>
                </c:pt>
                <c:pt idx="180">
                  <c:v>116.75</c:v>
                </c:pt>
                <c:pt idx="181">
                  <c:v>117.62</c:v>
                </c:pt>
                <c:pt idx="182">
                  <c:v>117.756</c:v>
                </c:pt>
                <c:pt idx="183">
                  <c:v>117.776</c:v>
                </c:pt>
                <c:pt idx="184">
                  <c:v>117.498</c:v>
                </c:pt>
                <c:pt idx="185">
                  <c:v>117.557</c:v>
                </c:pt>
                <c:pt idx="186">
                  <c:v>117.59399999999999</c:v>
                </c:pt>
                <c:pt idx="187">
                  <c:v>117.48</c:v>
                </c:pt>
                <c:pt idx="188">
                  <c:v>117.29900000000001</c:v>
                </c:pt>
                <c:pt idx="189">
                  <c:v>117.371</c:v>
                </c:pt>
                <c:pt idx="190">
                  <c:v>116.621</c:v>
                </c:pt>
                <c:pt idx="191">
                  <c:v>117.09099999999999</c:v>
                </c:pt>
                <c:pt idx="192">
                  <c:v>116.798</c:v>
                </c:pt>
                <c:pt idx="193">
                  <c:v>116.71599999999999</c:v>
                </c:pt>
                <c:pt idx="194">
                  <c:v>117.07</c:v>
                </c:pt>
                <c:pt idx="195">
                  <c:v>115.384</c:v>
                </c:pt>
                <c:pt idx="196">
                  <c:v>113.346</c:v>
                </c:pt>
                <c:pt idx="197">
                  <c:v>114.07599999999999</c:v>
                </c:pt>
                <c:pt idx="198">
                  <c:v>115.655</c:v>
                </c:pt>
                <c:pt idx="199">
                  <c:v>115.06100000000001</c:v>
                </c:pt>
                <c:pt idx="200">
                  <c:v>113.181</c:v>
                </c:pt>
                <c:pt idx="201">
                  <c:v>114.015</c:v>
                </c:pt>
                <c:pt idx="202">
                  <c:v>114.773</c:v>
                </c:pt>
                <c:pt idx="203">
                  <c:v>116.027</c:v>
                </c:pt>
                <c:pt idx="204">
                  <c:v>115.794</c:v>
                </c:pt>
                <c:pt idx="205">
                  <c:v>116.752</c:v>
                </c:pt>
                <c:pt idx="206">
                  <c:v>116.607</c:v>
                </c:pt>
                <c:pt idx="207">
                  <c:v>116.931</c:v>
                </c:pt>
                <c:pt idx="208">
                  <c:v>116.845</c:v>
                </c:pt>
                <c:pt idx="209">
                  <c:v>117.714</c:v>
                </c:pt>
                <c:pt idx="210">
                  <c:v>117.86199999999999</c:v>
                </c:pt>
                <c:pt idx="211">
                  <c:v>118.191</c:v>
                </c:pt>
                <c:pt idx="212">
                  <c:v>117.89100000000001</c:v>
                </c:pt>
                <c:pt idx="213">
                  <c:v>118.36499999999999</c:v>
                </c:pt>
                <c:pt idx="214">
                  <c:v>118.74</c:v>
                </c:pt>
                <c:pt idx="215">
                  <c:v>118.988</c:v>
                </c:pt>
                <c:pt idx="216">
                  <c:v>119.18899999999999</c:v>
                </c:pt>
                <c:pt idx="217">
                  <c:v>118.752</c:v>
                </c:pt>
                <c:pt idx="218">
                  <c:v>119.925</c:v>
                </c:pt>
                <c:pt idx="219">
                  <c:v>120.47799999999999</c:v>
                </c:pt>
                <c:pt idx="220">
                  <c:v>120.517</c:v>
                </c:pt>
                <c:pt idx="221">
                  <c:v>120.636</c:v>
                </c:pt>
                <c:pt idx="222">
                  <c:v>121.01600000000001</c:v>
                </c:pt>
                <c:pt idx="223">
                  <c:v>121.393</c:v>
                </c:pt>
                <c:pt idx="224">
                  <c:v>120.988</c:v>
                </c:pt>
                <c:pt idx="225">
                  <c:v>121.017</c:v>
                </c:pt>
                <c:pt idx="226">
                  <c:v>121.113</c:v>
                </c:pt>
                <c:pt idx="227">
                  <c:v>120.98</c:v>
                </c:pt>
                <c:pt idx="228">
                  <c:v>121.785</c:v>
                </c:pt>
                <c:pt idx="229">
                  <c:v>121.797</c:v>
                </c:pt>
                <c:pt idx="230">
                  <c:v>121.54900000000001</c:v>
                </c:pt>
                <c:pt idx="231">
                  <c:v>121.193</c:v>
                </c:pt>
                <c:pt idx="232">
                  <c:v>121.245</c:v>
                </c:pt>
                <c:pt idx="233">
                  <c:v>121.663</c:v>
                </c:pt>
                <c:pt idx="234">
                  <c:v>122.246</c:v>
                </c:pt>
                <c:pt idx="235">
                  <c:v>122.389</c:v>
                </c:pt>
                <c:pt idx="236">
                  <c:v>122.774</c:v>
                </c:pt>
                <c:pt idx="237">
                  <c:v>122.774</c:v>
                </c:pt>
                <c:pt idx="238">
                  <c:v>122.307</c:v>
                </c:pt>
                <c:pt idx="239">
                  <c:v>121.589</c:v>
                </c:pt>
                <c:pt idx="240">
                  <c:v>120.63</c:v>
                </c:pt>
                <c:pt idx="241">
                  <c:v>121.56399999999999</c:v>
                </c:pt>
                <c:pt idx="242">
                  <c:v>121.75</c:v>
                </c:pt>
                <c:pt idx="243">
                  <c:v>122.85899999999999</c:v>
                </c:pt>
                <c:pt idx="244">
                  <c:v>122.586</c:v>
                </c:pt>
                <c:pt idx="245">
                  <c:v>122.43600000000001</c:v>
                </c:pt>
                <c:pt idx="246">
                  <c:v>122.628</c:v>
                </c:pt>
                <c:pt idx="247">
                  <c:v>124.07599999999999</c:v>
                </c:pt>
                <c:pt idx="248">
                  <c:v>123.69799999999999</c:v>
                </c:pt>
                <c:pt idx="249">
                  <c:v>124.51300000000001</c:v>
                </c:pt>
                <c:pt idx="250">
                  <c:v>124.617</c:v>
                </c:pt>
                <c:pt idx="251">
                  <c:v>124.46</c:v>
                </c:pt>
                <c:pt idx="252">
                  <c:v>124.79300000000001</c:v>
                </c:pt>
                <c:pt idx="253">
                  <c:v>125.51</c:v>
                </c:pt>
                <c:pt idx="254">
                  <c:v>125.517</c:v>
                </c:pt>
                <c:pt idx="255">
                  <c:v>125.505</c:v>
                </c:pt>
                <c:pt idx="256">
                  <c:v>125.505</c:v>
                </c:pt>
                <c:pt idx="257">
                  <c:v>125.843</c:v>
                </c:pt>
                <c:pt idx="258">
                  <c:v>125.85</c:v>
                </c:pt>
                <c:pt idx="259">
                  <c:v>125.273</c:v>
                </c:pt>
                <c:pt idx="260">
                  <c:v>125.726</c:v>
                </c:pt>
                <c:pt idx="261">
                  <c:v>125.726</c:v>
                </c:pt>
                <c:pt idx="262">
                  <c:v>126.209</c:v>
                </c:pt>
                <c:pt idx="263">
                  <c:v>125.283</c:v>
                </c:pt>
                <c:pt idx="264">
                  <c:v>125.41500000000001</c:v>
                </c:pt>
                <c:pt idx="265">
                  <c:v>124.992</c:v>
                </c:pt>
                <c:pt idx="266">
                  <c:v>125.215</c:v>
                </c:pt>
                <c:pt idx="267">
                  <c:v>125.795</c:v>
                </c:pt>
                <c:pt idx="268">
                  <c:v>125.312</c:v>
                </c:pt>
                <c:pt idx="269">
                  <c:v>126.004</c:v>
                </c:pt>
                <c:pt idx="270">
                  <c:v>126.164</c:v>
                </c:pt>
                <c:pt idx="271">
                  <c:v>126.173</c:v>
                </c:pt>
                <c:pt idx="272">
                  <c:v>127.063</c:v>
                </c:pt>
                <c:pt idx="273">
                  <c:v>127.395</c:v>
                </c:pt>
                <c:pt idx="274">
                  <c:v>127.395</c:v>
                </c:pt>
                <c:pt idx="275">
                  <c:v>126.854</c:v>
                </c:pt>
                <c:pt idx="276">
                  <c:v>126.907</c:v>
                </c:pt>
                <c:pt idx="277">
                  <c:v>126.81699999999999</c:v>
                </c:pt>
                <c:pt idx="278">
                  <c:v>125.596</c:v>
                </c:pt>
                <c:pt idx="279">
                  <c:v>123.871</c:v>
                </c:pt>
                <c:pt idx="280">
                  <c:v>124.702</c:v>
                </c:pt>
                <c:pt idx="281">
                  <c:v>124.155</c:v>
                </c:pt>
                <c:pt idx="282">
                  <c:v>124.742</c:v>
                </c:pt>
                <c:pt idx="283">
                  <c:v>122.589</c:v>
                </c:pt>
                <c:pt idx="284">
                  <c:v>123.01900000000001</c:v>
                </c:pt>
                <c:pt idx="285">
                  <c:v>124.486</c:v>
                </c:pt>
                <c:pt idx="286">
                  <c:v>126.5</c:v>
                </c:pt>
                <c:pt idx="287">
                  <c:v>126.521</c:v>
                </c:pt>
                <c:pt idx="288">
                  <c:v>125.836</c:v>
                </c:pt>
                <c:pt idx="289">
                  <c:v>126.3</c:v>
                </c:pt>
                <c:pt idx="290">
                  <c:v>126.792</c:v>
                </c:pt>
                <c:pt idx="291">
                  <c:v>127.22499999999999</c:v>
                </c:pt>
                <c:pt idx="292">
                  <c:v>126.938</c:v>
                </c:pt>
                <c:pt idx="293">
                  <c:v>126.855</c:v>
                </c:pt>
                <c:pt idx="294">
                  <c:v>126.855</c:v>
                </c:pt>
                <c:pt idx="295">
                  <c:v>126.126</c:v>
                </c:pt>
                <c:pt idx="296">
                  <c:v>126.47199999999999</c:v>
                </c:pt>
                <c:pt idx="297">
                  <c:v>126.483</c:v>
                </c:pt>
                <c:pt idx="298">
                  <c:v>125.878</c:v>
                </c:pt>
                <c:pt idx="299">
                  <c:v>122.209</c:v>
                </c:pt>
                <c:pt idx="300">
                  <c:v>118.45099999999999</c:v>
                </c:pt>
                <c:pt idx="301">
                  <c:v>117.39</c:v>
                </c:pt>
                <c:pt idx="302">
                  <c:v>112.40600000000001</c:v>
                </c:pt>
                <c:pt idx="303">
                  <c:v>110.70699999999999</c:v>
                </c:pt>
                <c:pt idx="304">
                  <c:v>115.465</c:v>
                </c:pt>
                <c:pt idx="305">
                  <c:v>112.446</c:v>
                </c:pt>
                <c:pt idx="306">
                  <c:v>116.907</c:v>
                </c:pt>
                <c:pt idx="307">
                  <c:v>113.001</c:v>
                </c:pt>
                <c:pt idx="308">
                  <c:v>110.964</c:v>
                </c:pt>
                <c:pt idx="309">
                  <c:v>101.71599999999999</c:v>
                </c:pt>
                <c:pt idx="310">
                  <c:v>106.16</c:v>
                </c:pt>
                <c:pt idx="311">
                  <c:v>100.65600000000001</c:v>
                </c:pt>
                <c:pt idx="312">
                  <c:v>90.628</c:v>
                </c:pt>
                <c:pt idx="313">
                  <c:v>98.960999999999999</c:v>
                </c:pt>
                <c:pt idx="314">
                  <c:v>87.566999999999993</c:v>
                </c:pt>
                <c:pt idx="315">
                  <c:v>93.138999999999996</c:v>
                </c:pt>
                <c:pt idx="316">
                  <c:v>87.527000000000001</c:v>
                </c:pt>
                <c:pt idx="317">
                  <c:v>87.421000000000006</c:v>
                </c:pt>
                <c:pt idx="318">
                  <c:v>83.484999999999999</c:v>
                </c:pt>
                <c:pt idx="319">
                  <c:v>80.021000000000001</c:v>
                </c:pt>
                <c:pt idx="320">
                  <c:v>87.632999999999996</c:v>
                </c:pt>
                <c:pt idx="321">
                  <c:v>89.221999999999994</c:v>
                </c:pt>
                <c:pt idx="322">
                  <c:v>95.037999999999997</c:v>
                </c:pt>
                <c:pt idx="323">
                  <c:v>92.22</c:v>
                </c:pt>
                <c:pt idx="324">
                  <c:v>95.156000000000006</c:v>
                </c:pt>
                <c:pt idx="325">
                  <c:v>93.367000000000004</c:v>
                </c:pt>
                <c:pt idx="326">
                  <c:v>89.221000000000004</c:v>
                </c:pt>
                <c:pt idx="327">
                  <c:v>91.662999999999997</c:v>
                </c:pt>
                <c:pt idx="328">
                  <c:v>90.323999999999998</c:v>
                </c:pt>
                <c:pt idx="329">
                  <c:v>96.036000000000001</c:v>
                </c:pt>
                <c:pt idx="330">
                  <c:v>96.27</c:v>
                </c:pt>
                <c:pt idx="331">
                  <c:v>100.008</c:v>
                </c:pt>
                <c:pt idx="332">
                  <c:v>102.211</c:v>
                </c:pt>
                <c:pt idx="333">
                  <c:v>102.211</c:v>
                </c:pt>
                <c:pt idx="334">
                  <c:v>100.242</c:v>
                </c:pt>
                <c:pt idx="335">
                  <c:v>102.461</c:v>
                </c:pt>
                <c:pt idx="336">
                  <c:v>99.215000000000003</c:v>
                </c:pt>
                <c:pt idx="337">
                  <c:v>98.881</c:v>
                </c:pt>
                <c:pt idx="338">
                  <c:v>102.65</c:v>
                </c:pt>
                <c:pt idx="339">
                  <c:v>100.485</c:v>
                </c:pt>
                <c:pt idx="340">
                  <c:v>97.760999999999996</c:v>
                </c:pt>
                <c:pt idx="341">
                  <c:v>99.307000000000002</c:v>
                </c:pt>
                <c:pt idx="342">
                  <c:v>99.322000000000003</c:v>
                </c:pt>
                <c:pt idx="343">
                  <c:v>100.524</c:v>
                </c:pt>
                <c:pt idx="344">
                  <c:v>102.76</c:v>
                </c:pt>
                <c:pt idx="345">
                  <c:v>103.31699999999999</c:v>
                </c:pt>
                <c:pt idx="346">
                  <c:v>105.53700000000001</c:v>
                </c:pt>
                <c:pt idx="347">
                  <c:v>103.282</c:v>
                </c:pt>
                <c:pt idx="348">
                  <c:v>100.21599999999999</c:v>
                </c:pt>
                <c:pt idx="349">
                  <c:v>100.03</c:v>
                </c:pt>
                <c:pt idx="350">
                  <c:v>100.51300000000001</c:v>
                </c:pt>
                <c:pt idx="351">
                  <c:v>98.956000000000003</c:v>
                </c:pt>
                <c:pt idx="352">
                  <c:v>99.908000000000001</c:v>
                </c:pt>
                <c:pt idx="353">
                  <c:v>102.259</c:v>
                </c:pt>
                <c:pt idx="354">
                  <c:v>101.518</c:v>
                </c:pt>
                <c:pt idx="355">
                  <c:v>99.385999999999996</c:v>
                </c:pt>
                <c:pt idx="356">
                  <c:v>97.206999999999994</c:v>
                </c:pt>
                <c:pt idx="357">
                  <c:v>98.64</c:v>
                </c:pt>
              </c:numCache>
            </c:numRef>
          </c:val>
          <c:smooth val="0"/>
        </c:ser>
        <c:dLbls>
          <c:showLegendKey val="0"/>
          <c:showVal val="0"/>
          <c:showCatName val="0"/>
          <c:showSerName val="0"/>
          <c:showPercent val="0"/>
          <c:showBubbleSize val="0"/>
        </c:dLbls>
        <c:marker val="1"/>
        <c:smooth val="0"/>
        <c:axId val="1991040"/>
        <c:axId val="1992576"/>
      </c:lineChart>
      <c:dateAx>
        <c:axId val="1991040"/>
        <c:scaling>
          <c:orientation val="minMax"/>
        </c:scaling>
        <c:delete val="0"/>
        <c:axPos val="b"/>
        <c:numFmt formatCode="yyyy" sourceLinked="0"/>
        <c:majorTickMark val="none"/>
        <c:minorTickMark val="none"/>
        <c:tickLblPos val="low"/>
        <c:spPr>
          <a:ln w="12700">
            <a:solidFill>
              <a:srgbClr val="000000"/>
            </a:solidFill>
            <a:prstDash val="solid"/>
          </a:ln>
        </c:spPr>
        <c:txPr>
          <a:bodyPr rot="0" vert="horz"/>
          <a:lstStyle/>
          <a:p>
            <a:pPr>
              <a:defRPr/>
            </a:pPr>
            <a:endParaRPr lang="en-US"/>
          </a:p>
        </c:txPr>
        <c:crossAx val="1992576"/>
        <c:crosses val="autoZero"/>
        <c:auto val="1"/>
        <c:lblOffset val="100"/>
        <c:baseTimeUnit val="days"/>
        <c:majorUnit val="12"/>
        <c:majorTimeUnit val="months"/>
      </c:dateAx>
      <c:valAx>
        <c:axId val="1992576"/>
        <c:scaling>
          <c:orientation val="minMax"/>
          <c:max val="170"/>
          <c:min val="80"/>
        </c:scaling>
        <c:delete val="0"/>
        <c:axPos val="l"/>
        <c:numFmt formatCode="#,##0;\ \(#,##0\)" sourceLinked="0"/>
        <c:majorTickMark val="none"/>
        <c:minorTickMark val="none"/>
        <c:tickLblPos val="nextTo"/>
        <c:spPr>
          <a:ln w="25400">
            <a:noFill/>
          </a:ln>
        </c:spPr>
        <c:crossAx val="1991040"/>
        <c:crosses val="autoZero"/>
        <c:crossBetween val="midCat"/>
      </c:valAx>
      <c:spPr>
        <a:noFill/>
        <a:ln w="25400">
          <a:noFill/>
        </a:ln>
      </c:spPr>
    </c:plotArea>
    <c:legend>
      <c:legendPos val="b"/>
      <c:layout/>
      <c:overlay val="0"/>
      <c:spPr>
        <a:noFill/>
        <a:ln w="25400">
          <a:noFill/>
        </a:ln>
        <a:effectLst/>
      </c:spPr>
    </c:legend>
    <c:plotVisOnly val="1"/>
    <c:dispBlanksAs val="gap"/>
    <c:showDLblsOverMax val="0"/>
  </c:chart>
  <c:spPr>
    <a:solidFill>
      <a:srgbClr val="FFFFFF"/>
    </a:solidFill>
    <a:ln w="9525">
      <a:noFill/>
    </a:ln>
    <a:effectLst/>
  </c:spPr>
  <c:txPr>
    <a:bodyPr/>
    <a:lstStyle/>
    <a:p>
      <a:pPr>
        <a:defRPr sz="1200">
          <a:latin typeface="Frutiger 45 Light" panose="020B0603020202020204" pitchFamily="34" charset="0"/>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1239255460347905E-2"/>
          <c:y val="3.2095224671204937E-2"/>
          <c:w val="0.86415744294043839"/>
          <c:h val="0.75919228789925186"/>
        </c:manualLayout>
      </c:layout>
      <c:lineChart>
        <c:grouping val="standard"/>
        <c:varyColors val="0"/>
        <c:ser>
          <c:idx val="0"/>
          <c:order val="0"/>
          <c:tx>
            <c:strRef>
              <c:f>Value!$BN$2</c:f>
              <c:strCache>
                <c:ptCount val="1"/>
                <c:pt idx="0">
                  <c:v>10y US bond yield (lhs, %)</c:v>
                </c:pt>
              </c:strCache>
            </c:strRef>
          </c:tx>
          <c:spPr>
            <a:ln w="25400">
              <a:solidFill>
                <a:srgbClr val="4D3C2F"/>
              </a:solidFill>
              <a:prstDash val="solid"/>
            </a:ln>
          </c:spPr>
          <c:marker>
            <c:symbol val="none"/>
          </c:marker>
          <c:cat>
            <c:numRef>
              <c:f>Value!$BF$3:$BF$3030</c:f>
              <c:numCache>
                <c:formatCode>m/d/yyyy</c:formatCode>
                <c:ptCount val="3028"/>
                <c:pt idx="0">
                  <c:v>33007</c:v>
                </c:pt>
                <c:pt idx="1">
                  <c:v>33038</c:v>
                </c:pt>
                <c:pt idx="2">
                  <c:v>33068</c:v>
                </c:pt>
                <c:pt idx="3">
                  <c:v>33099</c:v>
                </c:pt>
                <c:pt idx="4">
                  <c:v>33130</c:v>
                </c:pt>
                <c:pt idx="5">
                  <c:v>33160</c:v>
                </c:pt>
                <c:pt idx="6">
                  <c:v>33191</c:v>
                </c:pt>
                <c:pt idx="7">
                  <c:v>33221</c:v>
                </c:pt>
                <c:pt idx="8">
                  <c:v>33252</c:v>
                </c:pt>
                <c:pt idx="9">
                  <c:v>33283</c:v>
                </c:pt>
                <c:pt idx="10">
                  <c:v>33311</c:v>
                </c:pt>
                <c:pt idx="11">
                  <c:v>33342</c:v>
                </c:pt>
                <c:pt idx="12">
                  <c:v>33372</c:v>
                </c:pt>
                <c:pt idx="13">
                  <c:v>33403</c:v>
                </c:pt>
                <c:pt idx="14">
                  <c:v>33433</c:v>
                </c:pt>
                <c:pt idx="15">
                  <c:v>33464</c:v>
                </c:pt>
                <c:pt idx="16">
                  <c:v>33495</c:v>
                </c:pt>
                <c:pt idx="17">
                  <c:v>33525</c:v>
                </c:pt>
                <c:pt idx="18">
                  <c:v>33556</c:v>
                </c:pt>
                <c:pt idx="19">
                  <c:v>33586</c:v>
                </c:pt>
                <c:pt idx="20">
                  <c:v>33617</c:v>
                </c:pt>
                <c:pt idx="21">
                  <c:v>33648</c:v>
                </c:pt>
                <c:pt idx="22">
                  <c:v>33677</c:v>
                </c:pt>
                <c:pt idx="23">
                  <c:v>33708</c:v>
                </c:pt>
                <c:pt idx="24">
                  <c:v>33738</c:v>
                </c:pt>
                <c:pt idx="25">
                  <c:v>33769</c:v>
                </c:pt>
                <c:pt idx="26">
                  <c:v>33799</c:v>
                </c:pt>
                <c:pt idx="27">
                  <c:v>33830</c:v>
                </c:pt>
                <c:pt idx="28">
                  <c:v>33861</c:v>
                </c:pt>
                <c:pt idx="29">
                  <c:v>33891</c:v>
                </c:pt>
                <c:pt idx="30">
                  <c:v>33922</c:v>
                </c:pt>
                <c:pt idx="31">
                  <c:v>33952</c:v>
                </c:pt>
                <c:pt idx="32">
                  <c:v>33983</c:v>
                </c:pt>
                <c:pt idx="33">
                  <c:v>34014</c:v>
                </c:pt>
                <c:pt idx="34">
                  <c:v>34042</c:v>
                </c:pt>
                <c:pt idx="35">
                  <c:v>34073</c:v>
                </c:pt>
                <c:pt idx="36">
                  <c:v>34103</c:v>
                </c:pt>
                <c:pt idx="37">
                  <c:v>34134</c:v>
                </c:pt>
                <c:pt idx="38">
                  <c:v>34164</c:v>
                </c:pt>
                <c:pt idx="39">
                  <c:v>34195</c:v>
                </c:pt>
                <c:pt idx="40">
                  <c:v>34226</c:v>
                </c:pt>
                <c:pt idx="41">
                  <c:v>34256</c:v>
                </c:pt>
                <c:pt idx="42">
                  <c:v>34287</c:v>
                </c:pt>
                <c:pt idx="43">
                  <c:v>34317</c:v>
                </c:pt>
                <c:pt idx="44">
                  <c:v>34348</c:v>
                </c:pt>
                <c:pt idx="45">
                  <c:v>34379</c:v>
                </c:pt>
                <c:pt idx="46">
                  <c:v>34407</c:v>
                </c:pt>
                <c:pt idx="47">
                  <c:v>34438</c:v>
                </c:pt>
                <c:pt idx="48">
                  <c:v>34468</c:v>
                </c:pt>
                <c:pt idx="49">
                  <c:v>34499</c:v>
                </c:pt>
                <c:pt idx="50">
                  <c:v>34529</c:v>
                </c:pt>
                <c:pt idx="51">
                  <c:v>34560</c:v>
                </c:pt>
                <c:pt idx="52">
                  <c:v>34591</c:v>
                </c:pt>
                <c:pt idx="53">
                  <c:v>34621</c:v>
                </c:pt>
                <c:pt idx="54">
                  <c:v>34652</c:v>
                </c:pt>
                <c:pt idx="55">
                  <c:v>34682</c:v>
                </c:pt>
                <c:pt idx="56">
                  <c:v>34713</c:v>
                </c:pt>
                <c:pt idx="57">
                  <c:v>34744</c:v>
                </c:pt>
                <c:pt idx="58">
                  <c:v>34772</c:v>
                </c:pt>
                <c:pt idx="59">
                  <c:v>34803</c:v>
                </c:pt>
                <c:pt idx="60">
                  <c:v>34833</c:v>
                </c:pt>
                <c:pt idx="61">
                  <c:v>34864</c:v>
                </c:pt>
                <c:pt idx="62">
                  <c:v>34894</c:v>
                </c:pt>
                <c:pt idx="63">
                  <c:v>34925</c:v>
                </c:pt>
                <c:pt idx="64">
                  <c:v>34956</c:v>
                </c:pt>
                <c:pt idx="65">
                  <c:v>34986</c:v>
                </c:pt>
                <c:pt idx="66">
                  <c:v>35017</c:v>
                </c:pt>
                <c:pt idx="67">
                  <c:v>35047</c:v>
                </c:pt>
                <c:pt idx="68">
                  <c:v>35078</c:v>
                </c:pt>
                <c:pt idx="69">
                  <c:v>35109</c:v>
                </c:pt>
                <c:pt idx="70">
                  <c:v>35138</c:v>
                </c:pt>
                <c:pt idx="71">
                  <c:v>35169</c:v>
                </c:pt>
                <c:pt idx="72">
                  <c:v>35199</c:v>
                </c:pt>
                <c:pt idx="73">
                  <c:v>35230</c:v>
                </c:pt>
                <c:pt idx="74">
                  <c:v>35260</c:v>
                </c:pt>
                <c:pt idx="75">
                  <c:v>35291</c:v>
                </c:pt>
                <c:pt idx="76">
                  <c:v>35322</c:v>
                </c:pt>
                <c:pt idx="77">
                  <c:v>35352</c:v>
                </c:pt>
                <c:pt idx="78">
                  <c:v>35383</c:v>
                </c:pt>
                <c:pt idx="79">
                  <c:v>35413</c:v>
                </c:pt>
                <c:pt idx="80">
                  <c:v>35444</c:v>
                </c:pt>
                <c:pt idx="81">
                  <c:v>35475</c:v>
                </c:pt>
                <c:pt idx="82">
                  <c:v>35503</c:v>
                </c:pt>
                <c:pt idx="83">
                  <c:v>35534</c:v>
                </c:pt>
                <c:pt idx="84">
                  <c:v>35564</c:v>
                </c:pt>
                <c:pt idx="85">
                  <c:v>35595</c:v>
                </c:pt>
                <c:pt idx="86">
                  <c:v>35625</c:v>
                </c:pt>
                <c:pt idx="87">
                  <c:v>35656</c:v>
                </c:pt>
                <c:pt idx="88">
                  <c:v>35687</c:v>
                </c:pt>
                <c:pt idx="89">
                  <c:v>35717</c:v>
                </c:pt>
                <c:pt idx="90">
                  <c:v>35748</c:v>
                </c:pt>
                <c:pt idx="91">
                  <c:v>35778</c:v>
                </c:pt>
                <c:pt idx="92">
                  <c:v>35809</c:v>
                </c:pt>
                <c:pt idx="93">
                  <c:v>35840</c:v>
                </c:pt>
                <c:pt idx="94">
                  <c:v>35868</c:v>
                </c:pt>
                <c:pt idx="95">
                  <c:v>35899</c:v>
                </c:pt>
                <c:pt idx="96">
                  <c:v>35929</c:v>
                </c:pt>
                <c:pt idx="97">
                  <c:v>35960</c:v>
                </c:pt>
                <c:pt idx="98">
                  <c:v>35990</c:v>
                </c:pt>
                <c:pt idx="99">
                  <c:v>36021</c:v>
                </c:pt>
                <c:pt idx="100">
                  <c:v>36052</c:v>
                </c:pt>
                <c:pt idx="101">
                  <c:v>36082</c:v>
                </c:pt>
                <c:pt idx="102">
                  <c:v>36113</c:v>
                </c:pt>
                <c:pt idx="103">
                  <c:v>36143</c:v>
                </c:pt>
                <c:pt idx="104">
                  <c:v>36174</c:v>
                </c:pt>
                <c:pt idx="105">
                  <c:v>36205</c:v>
                </c:pt>
                <c:pt idx="106">
                  <c:v>36233</c:v>
                </c:pt>
                <c:pt idx="107">
                  <c:v>36264</c:v>
                </c:pt>
                <c:pt idx="108">
                  <c:v>36294</c:v>
                </c:pt>
                <c:pt idx="109">
                  <c:v>36325</c:v>
                </c:pt>
                <c:pt idx="110">
                  <c:v>36355</c:v>
                </c:pt>
                <c:pt idx="111">
                  <c:v>36386</c:v>
                </c:pt>
                <c:pt idx="112">
                  <c:v>36417</c:v>
                </c:pt>
                <c:pt idx="113">
                  <c:v>36447</c:v>
                </c:pt>
                <c:pt idx="114">
                  <c:v>36478</c:v>
                </c:pt>
                <c:pt idx="115">
                  <c:v>36508</c:v>
                </c:pt>
                <c:pt idx="116">
                  <c:v>36539</c:v>
                </c:pt>
                <c:pt idx="117">
                  <c:v>36570</c:v>
                </c:pt>
                <c:pt idx="118">
                  <c:v>36599</c:v>
                </c:pt>
                <c:pt idx="119">
                  <c:v>36630</c:v>
                </c:pt>
                <c:pt idx="120">
                  <c:v>36660</c:v>
                </c:pt>
                <c:pt idx="121">
                  <c:v>36691</c:v>
                </c:pt>
                <c:pt idx="122">
                  <c:v>36721</c:v>
                </c:pt>
                <c:pt idx="123">
                  <c:v>36752</c:v>
                </c:pt>
                <c:pt idx="124">
                  <c:v>36783</c:v>
                </c:pt>
                <c:pt idx="125">
                  <c:v>36813</c:v>
                </c:pt>
                <c:pt idx="126">
                  <c:v>36844</c:v>
                </c:pt>
                <c:pt idx="127">
                  <c:v>36874</c:v>
                </c:pt>
                <c:pt idx="128">
                  <c:v>36905</c:v>
                </c:pt>
                <c:pt idx="129">
                  <c:v>36936</c:v>
                </c:pt>
                <c:pt idx="130">
                  <c:v>36964</c:v>
                </c:pt>
                <c:pt idx="131">
                  <c:v>36995</c:v>
                </c:pt>
                <c:pt idx="132">
                  <c:v>37025</c:v>
                </c:pt>
                <c:pt idx="133">
                  <c:v>37056</c:v>
                </c:pt>
                <c:pt idx="134">
                  <c:v>37086</c:v>
                </c:pt>
                <c:pt idx="135">
                  <c:v>37117</c:v>
                </c:pt>
                <c:pt idx="136">
                  <c:v>37148</c:v>
                </c:pt>
                <c:pt idx="137">
                  <c:v>37178</c:v>
                </c:pt>
                <c:pt idx="138">
                  <c:v>37209</c:v>
                </c:pt>
                <c:pt idx="139">
                  <c:v>37239</c:v>
                </c:pt>
                <c:pt idx="140">
                  <c:v>37270</c:v>
                </c:pt>
                <c:pt idx="141">
                  <c:v>37301</c:v>
                </c:pt>
                <c:pt idx="142">
                  <c:v>37329</c:v>
                </c:pt>
                <c:pt idx="143">
                  <c:v>37360</c:v>
                </c:pt>
                <c:pt idx="144">
                  <c:v>37390</c:v>
                </c:pt>
                <c:pt idx="145">
                  <c:v>37421</c:v>
                </c:pt>
                <c:pt idx="146">
                  <c:v>37451</c:v>
                </c:pt>
                <c:pt idx="147">
                  <c:v>37482</c:v>
                </c:pt>
                <c:pt idx="148">
                  <c:v>37513</c:v>
                </c:pt>
                <c:pt idx="149">
                  <c:v>37543</c:v>
                </c:pt>
                <c:pt idx="150">
                  <c:v>37574</c:v>
                </c:pt>
                <c:pt idx="151">
                  <c:v>37604</c:v>
                </c:pt>
                <c:pt idx="152">
                  <c:v>37635</c:v>
                </c:pt>
                <c:pt idx="153">
                  <c:v>37666</c:v>
                </c:pt>
                <c:pt idx="154">
                  <c:v>37694</c:v>
                </c:pt>
                <c:pt idx="155">
                  <c:v>37725</c:v>
                </c:pt>
                <c:pt idx="156">
                  <c:v>37755</c:v>
                </c:pt>
                <c:pt idx="157">
                  <c:v>37786</c:v>
                </c:pt>
                <c:pt idx="158">
                  <c:v>37816</c:v>
                </c:pt>
                <c:pt idx="159">
                  <c:v>37847</c:v>
                </c:pt>
                <c:pt idx="160">
                  <c:v>37878</c:v>
                </c:pt>
                <c:pt idx="161">
                  <c:v>37908</c:v>
                </c:pt>
                <c:pt idx="162">
                  <c:v>37939</c:v>
                </c:pt>
                <c:pt idx="163">
                  <c:v>37969</c:v>
                </c:pt>
                <c:pt idx="164">
                  <c:v>38000</c:v>
                </c:pt>
                <c:pt idx="165">
                  <c:v>38031</c:v>
                </c:pt>
                <c:pt idx="166">
                  <c:v>38060</c:v>
                </c:pt>
                <c:pt idx="167">
                  <c:v>38091</c:v>
                </c:pt>
                <c:pt idx="168">
                  <c:v>38121</c:v>
                </c:pt>
                <c:pt idx="169">
                  <c:v>38152</c:v>
                </c:pt>
                <c:pt idx="170">
                  <c:v>38182</c:v>
                </c:pt>
                <c:pt idx="171">
                  <c:v>38213</c:v>
                </c:pt>
                <c:pt idx="172">
                  <c:v>38244</c:v>
                </c:pt>
                <c:pt idx="173">
                  <c:v>38274</c:v>
                </c:pt>
                <c:pt idx="174">
                  <c:v>38305</c:v>
                </c:pt>
                <c:pt idx="175">
                  <c:v>38335</c:v>
                </c:pt>
                <c:pt idx="176">
                  <c:v>38366</c:v>
                </c:pt>
                <c:pt idx="177">
                  <c:v>38397</c:v>
                </c:pt>
                <c:pt idx="178">
                  <c:v>38425</c:v>
                </c:pt>
                <c:pt idx="179">
                  <c:v>38456</c:v>
                </c:pt>
                <c:pt idx="180">
                  <c:v>38486</c:v>
                </c:pt>
                <c:pt idx="181">
                  <c:v>38517</c:v>
                </c:pt>
                <c:pt idx="182">
                  <c:v>38547</c:v>
                </c:pt>
                <c:pt idx="183">
                  <c:v>38578</c:v>
                </c:pt>
                <c:pt idx="184">
                  <c:v>38609</c:v>
                </c:pt>
                <c:pt idx="185">
                  <c:v>38639</c:v>
                </c:pt>
                <c:pt idx="186">
                  <c:v>38670</c:v>
                </c:pt>
                <c:pt idx="187">
                  <c:v>38700</c:v>
                </c:pt>
                <c:pt idx="188">
                  <c:v>38731</c:v>
                </c:pt>
                <c:pt idx="189">
                  <c:v>38762</c:v>
                </c:pt>
                <c:pt idx="190">
                  <c:v>38790</c:v>
                </c:pt>
                <c:pt idx="191">
                  <c:v>38821</c:v>
                </c:pt>
                <c:pt idx="192">
                  <c:v>38851</c:v>
                </c:pt>
                <c:pt idx="193">
                  <c:v>38882</c:v>
                </c:pt>
                <c:pt idx="194">
                  <c:v>38912</c:v>
                </c:pt>
                <c:pt idx="195">
                  <c:v>38943</c:v>
                </c:pt>
                <c:pt idx="196">
                  <c:v>38974</c:v>
                </c:pt>
                <c:pt idx="197">
                  <c:v>39004</c:v>
                </c:pt>
                <c:pt idx="198">
                  <c:v>39035</c:v>
                </c:pt>
                <c:pt idx="199">
                  <c:v>39065</c:v>
                </c:pt>
                <c:pt idx="200">
                  <c:v>39096</c:v>
                </c:pt>
                <c:pt idx="201">
                  <c:v>39127</c:v>
                </c:pt>
                <c:pt idx="202">
                  <c:v>39155</c:v>
                </c:pt>
                <c:pt idx="203">
                  <c:v>39186</c:v>
                </c:pt>
                <c:pt idx="204">
                  <c:v>39216</c:v>
                </c:pt>
                <c:pt idx="205">
                  <c:v>39247</c:v>
                </c:pt>
                <c:pt idx="206">
                  <c:v>39277</c:v>
                </c:pt>
                <c:pt idx="207">
                  <c:v>39308</c:v>
                </c:pt>
                <c:pt idx="208">
                  <c:v>39339</c:v>
                </c:pt>
                <c:pt idx="209">
                  <c:v>39369</c:v>
                </c:pt>
                <c:pt idx="210">
                  <c:v>39400</c:v>
                </c:pt>
                <c:pt idx="211">
                  <c:v>39430</c:v>
                </c:pt>
                <c:pt idx="212">
                  <c:v>39461</c:v>
                </c:pt>
                <c:pt idx="213">
                  <c:v>39492</c:v>
                </c:pt>
                <c:pt idx="214">
                  <c:v>39521</c:v>
                </c:pt>
                <c:pt idx="215">
                  <c:v>39552</c:v>
                </c:pt>
                <c:pt idx="216">
                  <c:v>39582</c:v>
                </c:pt>
                <c:pt idx="217">
                  <c:v>39613</c:v>
                </c:pt>
                <c:pt idx="218">
                  <c:v>39643</c:v>
                </c:pt>
                <c:pt idx="219">
                  <c:v>39674</c:v>
                </c:pt>
                <c:pt idx="220">
                  <c:v>39705</c:v>
                </c:pt>
                <c:pt idx="221">
                  <c:v>39735</c:v>
                </c:pt>
                <c:pt idx="222">
                  <c:v>39766</c:v>
                </c:pt>
                <c:pt idx="223">
                  <c:v>39796</c:v>
                </c:pt>
                <c:pt idx="224">
                  <c:v>39827</c:v>
                </c:pt>
                <c:pt idx="225">
                  <c:v>39858</c:v>
                </c:pt>
                <c:pt idx="226">
                  <c:v>39886</c:v>
                </c:pt>
                <c:pt idx="227">
                  <c:v>39917</c:v>
                </c:pt>
                <c:pt idx="228">
                  <c:v>39947</c:v>
                </c:pt>
                <c:pt idx="229">
                  <c:v>39978</c:v>
                </c:pt>
                <c:pt idx="230">
                  <c:v>40008</c:v>
                </c:pt>
                <c:pt idx="231">
                  <c:v>40039</c:v>
                </c:pt>
                <c:pt idx="232">
                  <c:v>40070</c:v>
                </c:pt>
                <c:pt idx="233">
                  <c:v>40100</c:v>
                </c:pt>
                <c:pt idx="234">
                  <c:v>40131</c:v>
                </c:pt>
                <c:pt idx="235">
                  <c:v>40161</c:v>
                </c:pt>
                <c:pt idx="236">
                  <c:v>40192</c:v>
                </c:pt>
                <c:pt idx="237">
                  <c:v>40223</c:v>
                </c:pt>
                <c:pt idx="238">
                  <c:v>40251</c:v>
                </c:pt>
                <c:pt idx="239">
                  <c:v>40282</c:v>
                </c:pt>
                <c:pt idx="240">
                  <c:v>40312</c:v>
                </c:pt>
                <c:pt idx="241">
                  <c:v>40343</c:v>
                </c:pt>
                <c:pt idx="242">
                  <c:v>40373</c:v>
                </c:pt>
                <c:pt idx="243">
                  <c:v>40404</c:v>
                </c:pt>
                <c:pt idx="244">
                  <c:v>40435</c:v>
                </c:pt>
                <c:pt idx="245">
                  <c:v>40465</c:v>
                </c:pt>
                <c:pt idx="246">
                  <c:v>40496</c:v>
                </c:pt>
                <c:pt idx="247">
                  <c:v>40526</c:v>
                </c:pt>
                <c:pt idx="248">
                  <c:v>40557</c:v>
                </c:pt>
                <c:pt idx="249">
                  <c:v>40588</c:v>
                </c:pt>
                <c:pt idx="250">
                  <c:v>40616</c:v>
                </c:pt>
                <c:pt idx="251">
                  <c:v>40647</c:v>
                </c:pt>
                <c:pt idx="252">
                  <c:v>40677</c:v>
                </c:pt>
                <c:pt idx="253">
                  <c:v>40708</c:v>
                </c:pt>
                <c:pt idx="254">
                  <c:v>40738</c:v>
                </c:pt>
                <c:pt idx="255">
                  <c:v>40769</c:v>
                </c:pt>
                <c:pt idx="256">
                  <c:v>40800</c:v>
                </c:pt>
                <c:pt idx="257">
                  <c:v>40830</c:v>
                </c:pt>
                <c:pt idx="258">
                  <c:v>40861</c:v>
                </c:pt>
                <c:pt idx="259">
                  <c:v>40891</c:v>
                </c:pt>
                <c:pt idx="260">
                  <c:v>40922</c:v>
                </c:pt>
                <c:pt idx="261">
                  <c:v>40953</c:v>
                </c:pt>
                <c:pt idx="262">
                  <c:v>40982</c:v>
                </c:pt>
                <c:pt idx="263">
                  <c:v>41013</c:v>
                </c:pt>
                <c:pt idx="264">
                  <c:v>41043</c:v>
                </c:pt>
                <c:pt idx="265">
                  <c:v>41074</c:v>
                </c:pt>
                <c:pt idx="266">
                  <c:v>41104</c:v>
                </c:pt>
                <c:pt idx="267">
                  <c:v>41135</c:v>
                </c:pt>
                <c:pt idx="268">
                  <c:v>41166</c:v>
                </c:pt>
                <c:pt idx="269">
                  <c:v>41196</c:v>
                </c:pt>
                <c:pt idx="270">
                  <c:v>41227</c:v>
                </c:pt>
                <c:pt idx="271">
                  <c:v>41257</c:v>
                </c:pt>
                <c:pt idx="272">
                  <c:v>41288</c:v>
                </c:pt>
                <c:pt idx="273">
                  <c:v>41319</c:v>
                </c:pt>
                <c:pt idx="274">
                  <c:v>41347</c:v>
                </c:pt>
                <c:pt idx="275">
                  <c:v>41378</c:v>
                </c:pt>
                <c:pt idx="276">
                  <c:v>41408</c:v>
                </c:pt>
                <c:pt idx="277">
                  <c:v>41439</c:v>
                </c:pt>
                <c:pt idx="278">
                  <c:v>41469</c:v>
                </c:pt>
                <c:pt idx="279">
                  <c:v>41500</c:v>
                </c:pt>
                <c:pt idx="280">
                  <c:v>41531</c:v>
                </c:pt>
                <c:pt idx="281">
                  <c:v>41561</c:v>
                </c:pt>
                <c:pt idx="282">
                  <c:v>41592</c:v>
                </c:pt>
                <c:pt idx="283">
                  <c:v>41622</c:v>
                </c:pt>
                <c:pt idx="284">
                  <c:v>41653</c:v>
                </c:pt>
                <c:pt idx="285">
                  <c:v>41684</c:v>
                </c:pt>
                <c:pt idx="286">
                  <c:v>41712</c:v>
                </c:pt>
                <c:pt idx="287">
                  <c:v>41743</c:v>
                </c:pt>
                <c:pt idx="288">
                  <c:v>41773</c:v>
                </c:pt>
                <c:pt idx="289">
                  <c:v>41804</c:v>
                </c:pt>
                <c:pt idx="290">
                  <c:v>41834</c:v>
                </c:pt>
                <c:pt idx="291">
                  <c:v>41865</c:v>
                </c:pt>
                <c:pt idx="292">
                  <c:v>41896</c:v>
                </c:pt>
                <c:pt idx="293">
                  <c:v>41926</c:v>
                </c:pt>
                <c:pt idx="294">
                  <c:v>41957</c:v>
                </c:pt>
                <c:pt idx="295">
                  <c:v>41987</c:v>
                </c:pt>
                <c:pt idx="296">
                  <c:v>42018</c:v>
                </c:pt>
                <c:pt idx="297">
                  <c:v>42049</c:v>
                </c:pt>
                <c:pt idx="298">
                  <c:v>42077</c:v>
                </c:pt>
                <c:pt idx="299">
                  <c:v>42108</c:v>
                </c:pt>
                <c:pt idx="300">
                  <c:v>42138</c:v>
                </c:pt>
                <c:pt idx="301">
                  <c:v>42169</c:v>
                </c:pt>
                <c:pt idx="302">
                  <c:v>42199</c:v>
                </c:pt>
                <c:pt idx="303">
                  <c:v>42230</c:v>
                </c:pt>
                <c:pt idx="304">
                  <c:v>42261</c:v>
                </c:pt>
                <c:pt idx="305">
                  <c:v>42291</c:v>
                </c:pt>
                <c:pt idx="306">
                  <c:v>42322</c:v>
                </c:pt>
                <c:pt idx="307">
                  <c:v>42352</c:v>
                </c:pt>
                <c:pt idx="308">
                  <c:v>42383</c:v>
                </c:pt>
                <c:pt idx="309">
                  <c:v>42414</c:v>
                </c:pt>
                <c:pt idx="310">
                  <c:v>42443</c:v>
                </c:pt>
                <c:pt idx="311">
                  <c:v>42474</c:v>
                </c:pt>
                <c:pt idx="312">
                  <c:v>42504</c:v>
                </c:pt>
                <c:pt idx="313">
                  <c:v>42535</c:v>
                </c:pt>
                <c:pt idx="314">
                  <c:v>42565</c:v>
                </c:pt>
                <c:pt idx="315">
                  <c:v>42596</c:v>
                </c:pt>
                <c:pt idx="316">
                  <c:v>42627</c:v>
                </c:pt>
                <c:pt idx="317">
                  <c:v>42657</c:v>
                </c:pt>
                <c:pt idx="318">
                  <c:v>42688</c:v>
                </c:pt>
                <c:pt idx="319">
                  <c:v>42718</c:v>
                </c:pt>
                <c:pt idx="320">
                  <c:v>42749</c:v>
                </c:pt>
                <c:pt idx="321">
                  <c:v>42780</c:v>
                </c:pt>
                <c:pt idx="322">
                  <c:v>42808</c:v>
                </c:pt>
                <c:pt idx="323">
                  <c:v>42839</c:v>
                </c:pt>
                <c:pt idx="324">
                  <c:v>42869</c:v>
                </c:pt>
                <c:pt idx="325">
                  <c:v>42900</c:v>
                </c:pt>
                <c:pt idx="326">
                  <c:v>42930</c:v>
                </c:pt>
                <c:pt idx="327">
                  <c:v>42961</c:v>
                </c:pt>
                <c:pt idx="328">
                  <c:v>42992</c:v>
                </c:pt>
                <c:pt idx="329">
                  <c:v>43022</c:v>
                </c:pt>
                <c:pt idx="330">
                  <c:v>43053</c:v>
                </c:pt>
                <c:pt idx="331">
                  <c:v>43083</c:v>
                </c:pt>
                <c:pt idx="332">
                  <c:v>43114</c:v>
                </c:pt>
                <c:pt idx="333">
                  <c:v>43145</c:v>
                </c:pt>
                <c:pt idx="334">
                  <c:v>43173</c:v>
                </c:pt>
                <c:pt idx="335">
                  <c:v>43204</c:v>
                </c:pt>
                <c:pt idx="336">
                  <c:v>43234</c:v>
                </c:pt>
                <c:pt idx="337">
                  <c:v>43265</c:v>
                </c:pt>
                <c:pt idx="338">
                  <c:v>43295</c:v>
                </c:pt>
                <c:pt idx="339">
                  <c:v>43326</c:v>
                </c:pt>
                <c:pt idx="340">
                  <c:v>43357</c:v>
                </c:pt>
                <c:pt idx="341">
                  <c:v>43387</c:v>
                </c:pt>
                <c:pt idx="342">
                  <c:v>43418</c:v>
                </c:pt>
                <c:pt idx="343">
                  <c:v>43448</c:v>
                </c:pt>
                <c:pt idx="344">
                  <c:v>43479</c:v>
                </c:pt>
                <c:pt idx="345">
                  <c:v>43510</c:v>
                </c:pt>
                <c:pt idx="346">
                  <c:v>43538</c:v>
                </c:pt>
                <c:pt idx="347">
                  <c:v>43569</c:v>
                </c:pt>
                <c:pt idx="348">
                  <c:v>43599</c:v>
                </c:pt>
                <c:pt idx="349">
                  <c:v>43630</c:v>
                </c:pt>
                <c:pt idx="350">
                  <c:v>43660</c:v>
                </c:pt>
                <c:pt idx="351">
                  <c:v>43691</c:v>
                </c:pt>
                <c:pt idx="352">
                  <c:v>43722</c:v>
                </c:pt>
                <c:pt idx="353">
                  <c:v>43752</c:v>
                </c:pt>
                <c:pt idx="354">
                  <c:v>43783</c:v>
                </c:pt>
                <c:pt idx="355">
                  <c:v>43813</c:v>
                </c:pt>
                <c:pt idx="356">
                  <c:v>43844</c:v>
                </c:pt>
                <c:pt idx="357">
                  <c:v>43875</c:v>
                </c:pt>
                <c:pt idx="358">
                  <c:v>43904</c:v>
                </c:pt>
                <c:pt idx="359">
                  <c:v>43935</c:v>
                </c:pt>
                <c:pt idx="360">
                  <c:v>43965</c:v>
                </c:pt>
              </c:numCache>
            </c:numRef>
          </c:cat>
          <c:val>
            <c:numRef>
              <c:f>Value!$BN$3:$BN$3030</c:f>
              <c:numCache>
                <c:formatCode>General</c:formatCode>
                <c:ptCount val="3028"/>
                <c:pt idx="0">
                  <c:v>8.6479999999999997</c:v>
                </c:pt>
                <c:pt idx="1">
                  <c:v>8.359</c:v>
                </c:pt>
                <c:pt idx="2">
                  <c:v>8.4320000000000004</c:v>
                </c:pt>
                <c:pt idx="3">
                  <c:v>8.6709999999999994</c:v>
                </c:pt>
                <c:pt idx="4">
                  <c:v>8.8680000000000003</c:v>
                </c:pt>
                <c:pt idx="5">
                  <c:v>8.81</c:v>
                </c:pt>
                <c:pt idx="6">
                  <c:v>8.3680000000000003</c:v>
                </c:pt>
                <c:pt idx="7">
                  <c:v>8.0429999999999993</c:v>
                </c:pt>
                <c:pt idx="8">
                  <c:v>8.2279999999999998</c:v>
                </c:pt>
                <c:pt idx="9">
                  <c:v>7.8310000000000004</c:v>
                </c:pt>
                <c:pt idx="10">
                  <c:v>8.016</c:v>
                </c:pt>
                <c:pt idx="11">
                  <c:v>7.9779999999999998</c:v>
                </c:pt>
                <c:pt idx="12">
                  <c:v>8.1780000000000008</c:v>
                </c:pt>
                <c:pt idx="13">
                  <c:v>8.2750000000000004</c:v>
                </c:pt>
                <c:pt idx="14">
                  <c:v>8.2550000000000008</c:v>
                </c:pt>
                <c:pt idx="15">
                  <c:v>7.8460000000000001</c:v>
                </c:pt>
                <c:pt idx="16">
                  <c:v>7.6509999999999998</c:v>
                </c:pt>
                <c:pt idx="17">
                  <c:v>7.4790000000000001</c:v>
                </c:pt>
                <c:pt idx="18">
                  <c:v>7.383</c:v>
                </c:pt>
                <c:pt idx="19">
                  <c:v>7.2140000000000004</c:v>
                </c:pt>
                <c:pt idx="20">
                  <c:v>7.0220000000000002</c:v>
                </c:pt>
                <c:pt idx="21">
                  <c:v>7.3979999999999997</c:v>
                </c:pt>
                <c:pt idx="22">
                  <c:v>7.6929999999999996</c:v>
                </c:pt>
                <c:pt idx="23">
                  <c:v>7.3289999999999997</c:v>
                </c:pt>
                <c:pt idx="24">
                  <c:v>7.38</c:v>
                </c:pt>
                <c:pt idx="25">
                  <c:v>7.2759999999999998</c:v>
                </c:pt>
                <c:pt idx="26">
                  <c:v>6.9530000000000003</c:v>
                </c:pt>
                <c:pt idx="27">
                  <c:v>6.5650000000000004</c:v>
                </c:pt>
                <c:pt idx="28">
                  <c:v>6.3109999999999999</c:v>
                </c:pt>
                <c:pt idx="29">
                  <c:v>6.4969999999999999</c:v>
                </c:pt>
                <c:pt idx="30">
                  <c:v>6.8019999999999996</c:v>
                </c:pt>
                <c:pt idx="31">
                  <c:v>6.8090000000000002</c:v>
                </c:pt>
                <c:pt idx="32">
                  <c:v>6.6319999999999997</c:v>
                </c:pt>
                <c:pt idx="33">
                  <c:v>6.4139999999999997</c:v>
                </c:pt>
                <c:pt idx="34">
                  <c:v>6.1029999999999998</c:v>
                </c:pt>
                <c:pt idx="35">
                  <c:v>5.8869999999999996</c:v>
                </c:pt>
                <c:pt idx="36">
                  <c:v>6.01</c:v>
                </c:pt>
                <c:pt idx="37">
                  <c:v>5.9489999999999998</c:v>
                </c:pt>
                <c:pt idx="38">
                  <c:v>5.694</c:v>
                </c:pt>
                <c:pt idx="39">
                  <c:v>5.7539999999999996</c:v>
                </c:pt>
                <c:pt idx="40">
                  <c:v>5.3609999999999998</c:v>
                </c:pt>
                <c:pt idx="41">
                  <c:v>5.21</c:v>
                </c:pt>
                <c:pt idx="42">
                  <c:v>5.6379999999999999</c:v>
                </c:pt>
                <c:pt idx="43">
                  <c:v>5.79</c:v>
                </c:pt>
                <c:pt idx="44">
                  <c:v>5.7359999999999998</c:v>
                </c:pt>
                <c:pt idx="45">
                  <c:v>5.9489999999999998</c:v>
                </c:pt>
                <c:pt idx="46">
                  <c:v>6.4950000000000001</c:v>
                </c:pt>
                <c:pt idx="47">
                  <c:v>6.9640000000000004</c:v>
                </c:pt>
                <c:pt idx="48">
                  <c:v>7.3140000000000001</c:v>
                </c:pt>
                <c:pt idx="49">
                  <c:v>6.9889999999999999</c:v>
                </c:pt>
                <c:pt idx="50">
                  <c:v>7.2320000000000002</c:v>
                </c:pt>
                <c:pt idx="51">
                  <c:v>7.282</c:v>
                </c:pt>
                <c:pt idx="52">
                  <c:v>7.4020000000000001</c:v>
                </c:pt>
                <c:pt idx="53">
                  <c:v>7.601</c:v>
                </c:pt>
                <c:pt idx="54">
                  <c:v>7.94</c:v>
                </c:pt>
                <c:pt idx="55">
                  <c:v>7.7949999999999999</c:v>
                </c:pt>
                <c:pt idx="56">
                  <c:v>7.6829999999999998</c:v>
                </c:pt>
                <c:pt idx="57">
                  <c:v>7.508</c:v>
                </c:pt>
                <c:pt idx="58">
                  <c:v>7.085</c:v>
                </c:pt>
                <c:pt idx="59">
                  <c:v>7.02</c:v>
                </c:pt>
                <c:pt idx="60">
                  <c:v>6.6879999999999997</c:v>
                </c:pt>
                <c:pt idx="61">
                  <c:v>6.1390000000000002</c:v>
                </c:pt>
                <c:pt idx="62">
                  <c:v>6.141</c:v>
                </c:pt>
                <c:pt idx="63">
                  <c:v>6.6189999999999998</c:v>
                </c:pt>
                <c:pt idx="64">
                  <c:v>6.0720000000000001</c:v>
                </c:pt>
                <c:pt idx="65">
                  <c:v>5.9530000000000003</c:v>
                </c:pt>
                <c:pt idx="66">
                  <c:v>5.9539999999999997</c:v>
                </c:pt>
                <c:pt idx="67">
                  <c:v>5.7370000000000001</c:v>
                </c:pt>
                <c:pt idx="68">
                  <c:v>5.74</c:v>
                </c:pt>
                <c:pt idx="69">
                  <c:v>5.63</c:v>
                </c:pt>
                <c:pt idx="70">
                  <c:v>6.351</c:v>
                </c:pt>
                <c:pt idx="71">
                  <c:v>6.5119999999999996</c:v>
                </c:pt>
                <c:pt idx="72">
                  <c:v>6.6539999999999999</c:v>
                </c:pt>
                <c:pt idx="73">
                  <c:v>6.9370000000000003</c:v>
                </c:pt>
                <c:pt idx="74">
                  <c:v>6.875</c:v>
                </c:pt>
                <c:pt idx="75">
                  <c:v>6.5579999999999998</c:v>
                </c:pt>
                <c:pt idx="76">
                  <c:v>6.7270000000000003</c:v>
                </c:pt>
                <c:pt idx="77">
                  <c:v>6.5739999999999998</c:v>
                </c:pt>
                <c:pt idx="78">
                  <c:v>6.1470000000000002</c:v>
                </c:pt>
                <c:pt idx="79">
                  <c:v>6.3220000000000001</c:v>
                </c:pt>
                <c:pt idx="80">
                  <c:v>6.516</c:v>
                </c:pt>
                <c:pt idx="81">
                  <c:v>6.2939999999999996</c:v>
                </c:pt>
                <c:pt idx="82">
                  <c:v>6.6920000000000002</c:v>
                </c:pt>
                <c:pt idx="83">
                  <c:v>6.98</c:v>
                </c:pt>
                <c:pt idx="84">
                  <c:v>6.6550000000000002</c:v>
                </c:pt>
                <c:pt idx="85">
                  <c:v>6.4180000000000001</c:v>
                </c:pt>
                <c:pt idx="86">
                  <c:v>6.2430000000000003</c:v>
                </c:pt>
                <c:pt idx="87">
                  <c:v>6.3090000000000002</c:v>
                </c:pt>
                <c:pt idx="88">
                  <c:v>6.28</c:v>
                </c:pt>
                <c:pt idx="89">
                  <c:v>6.0620000000000003</c:v>
                </c:pt>
                <c:pt idx="90">
                  <c:v>5.85</c:v>
                </c:pt>
                <c:pt idx="91">
                  <c:v>5.7350000000000003</c:v>
                </c:pt>
                <c:pt idx="92">
                  <c:v>5.4429999999999996</c:v>
                </c:pt>
                <c:pt idx="93">
                  <c:v>5.5549999999999997</c:v>
                </c:pt>
                <c:pt idx="94">
                  <c:v>5.5759999999999996</c:v>
                </c:pt>
                <c:pt idx="95">
                  <c:v>5.6219999999999999</c:v>
                </c:pt>
                <c:pt idx="96">
                  <c:v>5.7110000000000003</c:v>
                </c:pt>
                <c:pt idx="97">
                  <c:v>5.4080000000000004</c:v>
                </c:pt>
                <c:pt idx="98">
                  <c:v>5.476</c:v>
                </c:pt>
                <c:pt idx="99">
                  <c:v>5.3890000000000002</c:v>
                </c:pt>
                <c:pt idx="100">
                  <c:v>4.8540000000000001</c:v>
                </c:pt>
                <c:pt idx="101">
                  <c:v>4.5640000000000001</c:v>
                </c:pt>
                <c:pt idx="102">
                  <c:v>4.8220000000000001</c:v>
                </c:pt>
                <c:pt idx="103">
                  <c:v>4.577</c:v>
                </c:pt>
                <c:pt idx="104">
                  <c:v>4.6189999999999998</c:v>
                </c:pt>
                <c:pt idx="105">
                  <c:v>5.0787000000000004</c:v>
                </c:pt>
                <c:pt idx="106">
                  <c:v>5.1519000000000004</c:v>
                </c:pt>
                <c:pt idx="107">
                  <c:v>5.1249000000000002</c:v>
                </c:pt>
                <c:pt idx="108">
                  <c:v>5.6718999999999999</c:v>
                </c:pt>
                <c:pt idx="109">
                  <c:v>5.9649999999999999</c:v>
                </c:pt>
                <c:pt idx="110">
                  <c:v>5.7278000000000002</c:v>
                </c:pt>
                <c:pt idx="111">
                  <c:v>6.0415000000000001</c:v>
                </c:pt>
                <c:pt idx="112">
                  <c:v>5.95</c:v>
                </c:pt>
                <c:pt idx="113">
                  <c:v>6.1546000000000003</c:v>
                </c:pt>
                <c:pt idx="114">
                  <c:v>5.9156000000000004</c:v>
                </c:pt>
                <c:pt idx="115">
                  <c:v>6.2058999999999997</c:v>
                </c:pt>
                <c:pt idx="116">
                  <c:v>6.6776</c:v>
                </c:pt>
                <c:pt idx="117">
                  <c:v>6.6361999999999997</c:v>
                </c:pt>
                <c:pt idx="118">
                  <c:v>6.2986000000000004</c:v>
                </c:pt>
                <c:pt idx="119">
                  <c:v>5.8855000000000004</c:v>
                </c:pt>
                <c:pt idx="120">
                  <c:v>6.5030999999999999</c:v>
                </c:pt>
                <c:pt idx="121">
                  <c:v>6.0499000000000001</c:v>
                </c:pt>
                <c:pt idx="122">
                  <c:v>6.0986000000000002</c:v>
                </c:pt>
                <c:pt idx="123">
                  <c:v>5.9055</c:v>
                </c:pt>
                <c:pt idx="124">
                  <c:v>5.78</c:v>
                </c:pt>
                <c:pt idx="125">
                  <c:v>5.7172999999999998</c:v>
                </c:pt>
                <c:pt idx="126">
                  <c:v>5.7426000000000004</c:v>
                </c:pt>
                <c:pt idx="127">
                  <c:v>5.2157999999999998</c:v>
                </c:pt>
                <c:pt idx="128">
                  <c:v>5.2478999999999996</c:v>
                </c:pt>
                <c:pt idx="129">
                  <c:v>5.2424999999999997</c:v>
                </c:pt>
                <c:pt idx="130">
                  <c:v>4.8494000000000002</c:v>
                </c:pt>
                <c:pt idx="131">
                  <c:v>5.1645000000000003</c:v>
                </c:pt>
                <c:pt idx="132">
                  <c:v>5.4379999999999997</c:v>
                </c:pt>
                <c:pt idx="133">
                  <c:v>5.2202000000000002</c:v>
                </c:pt>
                <c:pt idx="134">
                  <c:v>5.2385000000000002</c:v>
                </c:pt>
                <c:pt idx="135">
                  <c:v>5.0495000000000001</c:v>
                </c:pt>
                <c:pt idx="136">
                  <c:v>4.5583999999999998</c:v>
                </c:pt>
                <c:pt idx="137">
                  <c:v>4.6517999999999997</c:v>
                </c:pt>
                <c:pt idx="138">
                  <c:v>4.5119999999999996</c:v>
                </c:pt>
                <c:pt idx="139">
                  <c:v>5.1848999999999998</c:v>
                </c:pt>
                <c:pt idx="140">
                  <c:v>4.8733000000000004</c:v>
                </c:pt>
                <c:pt idx="141">
                  <c:v>5.0110000000000001</c:v>
                </c:pt>
                <c:pt idx="142">
                  <c:v>5.3964999999999996</c:v>
                </c:pt>
                <c:pt idx="143">
                  <c:v>5.1664000000000003</c:v>
                </c:pt>
                <c:pt idx="144">
                  <c:v>5.2937000000000003</c:v>
                </c:pt>
                <c:pt idx="145">
                  <c:v>4.8056000000000001</c:v>
                </c:pt>
                <c:pt idx="146">
                  <c:v>4.59</c:v>
                </c:pt>
                <c:pt idx="147">
                  <c:v>4.0380000000000003</c:v>
                </c:pt>
                <c:pt idx="148">
                  <c:v>3.9015</c:v>
                </c:pt>
                <c:pt idx="149">
                  <c:v>3.7863000000000002</c:v>
                </c:pt>
                <c:pt idx="150">
                  <c:v>4.0102000000000002</c:v>
                </c:pt>
                <c:pt idx="151">
                  <c:v>4.0629999999999997</c:v>
                </c:pt>
                <c:pt idx="152">
                  <c:v>4.0862999999999996</c:v>
                </c:pt>
                <c:pt idx="153">
                  <c:v>3.9300999999999999</c:v>
                </c:pt>
                <c:pt idx="154">
                  <c:v>3.7082999999999999</c:v>
                </c:pt>
                <c:pt idx="155">
                  <c:v>4.0221999999999998</c:v>
                </c:pt>
                <c:pt idx="156">
                  <c:v>3.5230999999999999</c:v>
                </c:pt>
                <c:pt idx="157">
                  <c:v>3.1036000000000001</c:v>
                </c:pt>
                <c:pt idx="158">
                  <c:v>3.7164999999999999</c:v>
                </c:pt>
                <c:pt idx="159">
                  <c:v>4.5183</c:v>
                </c:pt>
                <c:pt idx="160">
                  <c:v>4.2662000000000004</c:v>
                </c:pt>
                <c:pt idx="161">
                  <c:v>4.3482000000000003</c:v>
                </c:pt>
                <c:pt idx="162">
                  <c:v>4.2046999999999999</c:v>
                </c:pt>
                <c:pt idx="163">
                  <c:v>4.2451999999999996</c:v>
                </c:pt>
                <c:pt idx="164">
                  <c:v>3.9860000000000002</c:v>
                </c:pt>
                <c:pt idx="165">
                  <c:v>4.0293000000000001</c:v>
                </c:pt>
                <c:pt idx="166">
                  <c:v>3.7624</c:v>
                </c:pt>
                <c:pt idx="167">
                  <c:v>4.3844000000000003</c:v>
                </c:pt>
                <c:pt idx="168">
                  <c:v>4.7893999999999997</c:v>
                </c:pt>
                <c:pt idx="169">
                  <c:v>4.8676000000000004</c:v>
                </c:pt>
                <c:pt idx="170">
                  <c:v>4.484</c:v>
                </c:pt>
                <c:pt idx="171">
                  <c:v>4.2066999999999997</c:v>
                </c:pt>
                <c:pt idx="172">
                  <c:v>4.1315</c:v>
                </c:pt>
                <c:pt idx="173">
                  <c:v>4.0152999999999999</c:v>
                </c:pt>
                <c:pt idx="174">
                  <c:v>4.1974999999999998</c:v>
                </c:pt>
                <c:pt idx="175">
                  <c:v>4.1332000000000004</c:v>
                </c:pt>
                <c:pt idx="176">
                  <c:v>4.2164000000000001</c:v>
                </c:pt>
                <c:pt idx="177">
                  <c:v>4.0797999999999996</c:v>
                </c:pt>
                <c:pt idx="178">
                  <c:v>4.5194999999999999</c:v>
                </c:pt>
                <c:pt idx="179">
                  <c:v>4.3613</c:v>
                </c:pt>
                <c:pt idx="180">
                  <c:v>4.1443000000000003</c:v>
                </c:pt>
                <c:pt idx="181">
                  <c:v>4.1247999999999996</c:v>
                </c:pt>
                <c:pt idx="182">
                  <c:v>4.1776999999999997</c:v>
                </c:pt>
                <c:pt idx="183">
                  <c:v>4.2607999999999997</c:v>
                </c:pt>
                <c:pt idx="184">
                  <c:v>4.1642999999999999</c:v>
                </c:pt>
                <c:pt idx="185">
                  <c:v>4.4882</c:v>
                </c:pt>
                <c:pt idx="186">
                  <c:v>4.6143999999999998</c:v>
                </c:pt>
                <c:pt idx="187">
                  <c:v>4.4542000000000002</c:v>
                </c:pt>
                <c:pt idx="188">
                  <c:v>4.3509000000000002</c:v>
                </c:pt>
                <c:pt idx="189">
                  <c:v>4.6146000000000003</c:v>
                </c:pt>
                <c:pt idx="190">
                  <c:v>4.6984000000000004</c:v>
                </c:pt>
                <c:pt idx="191">
                  <c:v>5.0381</c:v>
                </c:pt>
                <c:pt idx="192">
                  <c:v>5.2123999999999997</c:v>
                </c:pt>
                <c:pt idx="193">
                  <c:v>5.0472000000000001</c:v>
                </c:pt>
                <c:pt idx="194">
                  <c:v>5.0580999999999996</c:v>
                </c:pt>
                <c:pt idx="195">
                  <c:v>5.0012999999999996</c:v>
                </c:pt>
                <c:pt idx="196">
                  <c:v>4.7903000000000002</c:v>
                </c:pt>
                <c:pt idx="197">
                  <c:v>4.8040000000000003</c:v>
                </c:pt>
                <c:pt idx="198">
                  <c:v>4.5659999999999998</c:v>
                </c:pt>
                <c:pt idx="199">
                  <c:v>4.5967000000000002</c:v>
                </c:pt>
                <c:pt idx="200">
                  <c:v>4.7744999999999997</c:v>
                </c:pt>
                <c:pt idx="201">
                  <c:v>4.7317999999999998</c:v>
                </c:pt>
                <c:pt idx="202">
                  <c:v>4.5218999999999996</c:v>
                </c:pt>
                <c:pt idx="203">
                  <c:v>4.7622999999999998</c:v>
                </c:pt>
                <c:pt idx="204">
                  <c:v>4.6896000000000004</c:v>
                </c:pt>
                <c:pt idx="205">
                  <c:v>5.2156000000000002</c:v>
                </c:pt>
                <c:pt idx="206">
                  <c:v>5.1045999999999996</c:v>
                </c:pt>
                <c:pt idx="207">
                  <c:v>4.7302</c:v>
                </c:pt>
                <c:pt idx="208">
                  <c:v>4.4621000000000004</c:v>
                </c:pt>
                <c:pt idx="209">
                  <c:v>4.6844000000000001</c:v>
                </c:pt>
                <c:pt idx="210">
                  <c:v>4.2656000000000001</c:v>
                </c:pt>
                <c:pt idx="211">
                  <c:v>4.2325999999999997</c:v>
                </c:pt>
                <c:pt idx="212">
                  <c:v>3.7892999999999999</c:v>
                </c:pt>
                <c:pt idx="213">
                  <c:v>3.8157000000000001</c:v>
                </c:pt>
                <c:pt idx="214">
                  <c:v>3.4178000000000002</c:v>
                </c:pt>
                <c:pt idx="215">
                  <c:v>3.5055000000000001</c:v>
                </c:pt>
                <c:pt idx="216">
                  <c:v>3.9409999999999998</c:v>
                </c:pt>
                <c:pt idx="217">
                  <c:v>4.2615999999999996</c:v>
                </c:pt>
                <c:pt idx="218">
                  <c:v>3.8818000000000001</c:v>
                </c:pt>
                <c:pt idx="219">
                  <c:v>3.8801000000000001</c:v>
                </c:pt>
                <c:pt idx="220">
                  <c:v>3.7282999999999999</c:v>
                </c:pt>
                <c:pt idx="221">
                  <c:v>4.0232000000000001</c:v>
                </c:pt>
                <c:pt idx="222">
                  <c:v>3.7422</c:v>
                </c:pt>
                <c:pt idx="223">
                  <c:v>2.5722999999999998</c:v>
                </c:pt>
                <c:pt idx="224">
                  <c:v>2.2130999999999998</c:v>
                </c:pt>
                <c:pt idx="225">
                  <c:v>2.8494000000000002</c:v>
                </c:pt>
                <c:pt idx="226">
                  <c:v>2.8875000000000002</c:v>
                </c:pt>
                <c:pt idx="227">
                  <c:v>2.7888999999999999</c:v>
                </c:pt>
                <c:pt idx="228">
                  <c:v>3.1067</c:v>
                </c:pt>
                <c:pt idx="229">
                  <c:v>3.7858999999999998</c:v>
                </c:pt>
                <c:pt idx="230">
                  <c:v>3.4460000000000002</c:v>
                </c:pt>
                <c:pt idx="231">
                  <c:v>3.5590000000000002</c:v>
                </c:pt>
                <c:pt idx="232">
                  <c:v>3.4203000000000001</c:v>
                </c:pt>
                <c:pt idx="233">
                  <c:v>3.4146999999999998</c:v>
                </c:pt>
                <c:pt idx="234">
                  <c:v>3.4237000000000002</c:v>
                </c:pt>
                <c:pt idx="235">
                  <c:v>3.5533999999999999</c:v>
                </c:pt>
                <c:pt idx="236">
                  <c:v>3.7938999999999998</c:v>
                </c:pt>
                <c:pt idx="237">
                  <c:v>3.6936</c:v>
                </c:pt>
                <c:pt idx="238">
                  <c:v>3.7058</c:v>
                </c:pt>
                <c:pt idx="239">
                  <c:v>3.8635000000000002</c:v>
                </c:pt>
                <c:pt idx="240">
                  <c:v>3.45</c:v>
                </c:pt>
                <c:pt idx="241">
                  <c:v>3.2547000000000001</c:v>
                </c:pt>
                <c:pt idx="242">
                  <c:v>3.0449000000000002</c:v>
                </c:pt>
                <c:pt idx="243">
                  <c:v>2.6718000000000002</c:v>
                </c:pt>
                <c:pt idx="244">
                  <c:v>2.6798000000000002</c:v>
                </c:pt>
                <c:pt idx="245">
                  <c:v>2.5038</c:v>
                </c:pt>
                <c:pt idx="246">
                  <c:v>2.7490000000000001</c:v>
                </c:pt>
                <c:pt idx="247">
                  <c:v>3.4569999999999999</c:v>
                </c:pt>
                <c:pt idx="248">
                  <c:v>3.3340000000000001</c:v>
                </c:pt>
                <c:pt idx="249">
                  <c:v>3.6120000000000001</c:v>
                </c:pt>
                <c:pt idx="250">
                  <c:v>3.3490000000000002</c:v>
                </c:pt>
                <c:pt idx="251">
                  <c:v>3.484</c:v>
                </c:pt>
                <c:pt idx="252">
                  <c:v>3.1589999999999998</c:v>
                </c:pt>
                <c:pt idx="253">
                  <c:v>3.0979999999999999</c:v>
                </c:pt>
                <c:pt idx="254">
                  <c:v>2.9449999999999998</c:v>
                </c:pt>
                <c:pt idx="255">
                  <c:v>2.1960000000000002</c:v>
                </c:pt>
                <c:pt idx="256">
                  <c:v>2.0110000000000001</c:v>
                </c:pt>
                <c:pt idx="257">
                  <c:v>2.2290000000000001</c:v>
                </c:pt>
                <c:pt idx="258">
                  <c:v>2.0179999999999998</c:v>
                </c:pt>
                <c:pt idx="259">
                  <c:v>1.901</c:v>
                </c:pt>
                <c:pt idx="260">
                  <c:v>1.857</c:v>
                </c:pt>
                <c:pt idx="261">
                  <c:v>1.887</c:v>
                </c:pt>
                <c:pt idx="262">
                  <c:v>2.2730000000000001</c:v>
                </c:pt>
                <c:pt idx="263">
                  <c:v>1.998</c:v>
                </c:pt>
                <c:pt idx="264">
                  <c:v>1.7569999999999999</c:v>
                </c:pt>
                <c:pt idx="265">
                  <c:v>1.6120000000000001</c:v>
                </c:pt>
                <c:pt idx="266">
                  <c:v>1.4990000000000001</c:v>
                </c:pt>
                <c:pt idx="267">
                  <c:v>1.69</c:v>
                </c:pt>
                <c:pt idx="268">
                  <c:v>1.869</c:v>
                </c:pt>
                <c:pt idx="269">
                  <c:v>1.6619999999999999</c:v>
                </c:pt>
                <c:pt idx="270">
                  <c:v>1.55</c:v>
                </c:pt>
                <c:pt idx="271">
                  <c:v>1.7097</c:v>
                </c:pt>
                <c:pt idx="272">
                  <c:v>1.8575999999999999</c:v>
                </c:pt>
                <c:pt idx="273">
                  <c:v>1.9722</c:v>
                </c:pt>
                <c:pt idx="274">
                  <c:v>2.0354999999999999</c:v>
                </c:pt>
                <c:pt idx="275">
                  <c:v>1.7212000000000001</c:v>
                </c:pt>
                <c:pt idx="276">
                  <c:v>1.9068000000000001</c:v>
                </c:pt>
                <c:pt idx="277">
                  <c:v>2.1233</c:v>
                </c:pt>
                <c:pt idx="278">
                  <c:v>2.6019999999999999</c:v>
                </c:pt>
                <c:pt idx="279">
                  <c:v>2.7084000000000001</c:v>
                </c:pt>
                <c:pt idx="280">
                  <c:v>2.8946000000000001</c:v>
                </c:pt>
                <c:pt idx="281">
                  <c:v>2.7193000000000001</c:v>
                </c:pt>
                <c:pt idx="282">
                  <c:v>2.6804000000000001</c:v>
                </c:pt>
                <c:pt idx="283">
                  <c:v>2.8692000000000002</c:v>
                </c:pt>
                <c:pt idx="284">
                  <c:v>2.8698000000000001</c:v>
                </c:pt>
                <c:pt idx="285">
                  <c:v>2.7191000000000001</c:v>
                </c:pt>
                <c:pt idx="286">
                  <c:v>2.6461999999999999</c:v>
                </c:pt>
                <c:pt idx="287">
                  <c:v>2.6398999999999999</c:v>
                </c:pt>
                <c:pt idx="288">
                  <c:v>2.5196000000000001</c:v>
                </c:pt>
                <c:pt idx="289">
                  <c:v>2.6031</c:v>
                </c:pt>
                <c:pt idx="290">
                  <c:v>2.5476000000000001</c:v>
                </c:pt>
                <c:pt idx="291">
                  <c:v>2.3872</c:v>
                </c:pt>
                <c:pt idx="292">
                  <c:v>2.6131000000000002</c:v>
                </c:pt>
                <c:pt idx="293">
                  <c:v>2.2052999999999998</c:v>
                </c:pt>
                <c:pt idx="294">
                  <c:v>2.3184</c:v>
                </c:pt>
                <c:pt idx="295">
                  <c:v>2.1032000000000002</c:v>
                </c:pt>
                <c:pt idx="296">
                  <c:v>1.8555999999999999</c:v>
                </c:pt>
                <c:pt idx="297">
                  <c:v>2.0537999999999998</c:v>
                </c:pt>
                <c:pt idx="298">
                  <c:v>2.1181000000000001</c:v>
                </c:pt>
                <c:pt idx="299">
                  <c:v>1.9007000000000001</c:v>
                </c:pt>
                <c:pt idx="300">
                  <c:v>2.2440000000000002</c:v>
                </c:pt>
                <c:pt idx="301">
                  <c:v>2.3889</c:v>
                </c:pt>
                <c:pt idx="302">
                  <c:v>2.3965999999999998</c:v>
                </c:pt>
                <c:pt idx="303">
                  <c:v>2.2056</c:v>
                </c:pt>
                <c:pt idx="304">
                  <c:v>2.1821999999999999</c:v>
                </c:pt>
                <c:pt idx="305">
                  <c:v>1.9744999999999999</c:v>
                </c:pt>
                <c:pt idx="306">
                  <c:v>2.2858999999999998</c:v>
                </c:pt>
                <c:pt idx="307">
                  <c:v>2.2252999999999998</c:v>
                </c:pt>
                <c:pt idx="308">
                  <c:v>2.0910000000000002</c:v>
                </c:pt>
                <c:pt idx="309">
                  <c:v>1.7458</c:v>
                </c:pt>
                <c:pt idx="310">
                  <c:v>1.9628000000000001</c:v>
                </c:pt>
                <c:pt idx="311">
                  <c:v>1.7815000000000001</c:v>
                </c:pt>
                <c:pt idx="312">
                  <c:v>1.7193000000000001</c:v>
                </c:pt>
                <c:pt idx="313">
                  <c:v>1.6106</c:v>
                </c:pt>
                <c:pt idx="314">
                  <c:v>1.5299</c:v>
                </c:pt>
                <c:pt idx="315">
                  <c:v>1.5259</c:v>
                </c:pt>
                <c:pt idx="316">
                  <c:v>1.6865000000000001</c:v>
                </c:pt>
                <c:pt idx="317">
                  <c:v>1.7918000000000001</c:v>
                </c:pt>
                <c:pt idx="318">
                  <c:v>2.2378999999999998</c:v>
                </c:pt>
                <c:pt idx="319">
                  <c:v>2.5236000000000001</c:v>
                </c:pt>
                <c:pt idx="320">
                  <c:v>2.3803999999999998</c:v>
                </c:pt>
                <c:pt idx="321">
                  <c:v>2.4904000000000002</c:v>
                </c:pt>
                <c:pt idx="322">
                  <c:v>2.5956999999999999</c:v>
                </c:pt>
                <c:pt idx="323">
                  <c:v>2.2290999999999999</c:v>
                </c:pt>
                <c:pt idx="324">
                  <c:v>2.3422000000000001</c:v>
                </c:pt>
                <c:pt idx="325">
                  <c:v>2.1368</c:v>
                </c:pt>
                <c:pt idx="326">
                  <c:v>2.3205</c:v>
                </c:pt>
                <c:pt idx="327">
                  <c:v>2.2201</c:v>
                </c:pt>
                <c:pt idx="328">
                  <c:v>2.1856</c:v>
                </c:pt>
                <c:pt idx="329">
                  <c:v>2.2793000000000001</c:v>
                </c:pt>
                <c:pt idx="330">
                  <c:v>2.3900999999999999</c:v>
                </c:pt>
                <c:pt idx="331">
                  <c:v>2.3466</c:v>
                </c:pt>
                <c:pt idx="332">
                  <c:v>2.5522</c:v>
                </c:pt>
                <c:pt idx="333">
                  <c:v>2.9367000000000001</c:v>
                </c:pt>
                <c:pt idx="334">
                  <c:v>2.8180999999999998</c:v>
                </c:pt>
                <c:pt idx="335">
                  <c:v>2.8256999999999999</c:v>
                </c:pt>
                <c:pt idx="336">
                  <c:v>3.0070999999999999</c:v>
                </c:pt>
                <c:pt idx="337">
                  <c:v>2.9449999999999998</c:v>
                </c:pt>
                <c:pt idx="338">
                  <c:v>2.8298999999999999</c:v>
                </c:pt>
                <c:pt idx="339">
                  <c:v>2.9036</c:v>
                </c:pt>
                <c:pt idx="340">
                  <c:v>2.9927999999999999</c:v>
                </c:pt>
                <c:pt idx="341">
                  <c:v>3.1659000000000002</c:v>
                </c:pt>
                <c:pt idx="342">
                  <c:v>3.1246999999999998</c:v>
                </c:pt>
                <c:pt idx="343">
                  <c:v>2.8906000000000001</c:v>
                </c:pt>
                <c:pt idx="344">
                  <c:v>2.7067999999999999</c:v>
                </c:pt>
                <c:pt idx="345">
                  <c:v>2.6604000000000001</c:v>
                </c:pt>
                <c:pt idx="346">
                  <c:v>2.6313</c:v>
                </c:pt>
                <c:pt idx="347">
                  <c:v>2.5605000000000002</c:v>
                </c:pt>
                <c:pt idx="348">
                  <c:v>2.4209999999999998</c:v>
                </c:pt>
                <c:pt idx="349">
                  <c:v>2.0933999999999999</c:v>
                </c:pt>
                <c:pt idx="350">
                  <c:v>2.1055000000000001</c:v>
                </c:pt>
                <c:pt idx="351">
                  <c:v>1.5812999999999999</c:v>
                </c:pt>
                <c:pt idx="352">
                  <c:v>1.8986000000000001</c:v>
                </c:pt>
                <c:pt idx="353">
                  <c:v>1.7110000000000001</c:v>
                </c:pt>
                <c:pt idx="354">
                  <c:v>1.823</c:v>
                </c:pt>
                <c:pt idx="355">
                  <c:v>1.8210999999999999</c:v>
                </c:pt>
                <c:pt idx="356">
                  <c:v>1.8180000000000001</c:v>
                </c:pt>
                <c:pt idx="357">
                  <c:v>1.5935999999999999</c:v>
                </c:pt>
                <c:pt idx="358">
                  <c:v>0.95399999999999996</c:v>
                </c:pt>
                <c:pt idx="359">
                  <c:v>0.75049999999999994</c:v>
                </c:pt>
                <c:pt idx="360">
                  <c:v>0.60770000000000002</c:v>
                </c:pt>
              </c:numCache>
            </c:numRef>
          </c:val>
          <c:smooth val="0"/>
        </c:ser>
        <c:dLbls>
          <c:showLegendKey val="0"/>
          <c:showVal val="0"/>
          <c:showCatName val="0"/>
          <c:showSerName val="0"/>
          <c:showPercent val="0"/>
          <c:showBubbleSize val="0"/>
        </c:dLbls>
        <c:marker val="1"/>
        <c:smooth val="0"/>
        <c:axId val="2005632"/>
        <c:axId val="2011520"/>
      </c:lineChart>
      <c:lineChart>
        <c:grouping val="standard"/>
        <c:varyColors val="0"/>
        <c:ser>
          <c:idx val="1"/>
          <c:order val="1"/>
          <c:tx>
            <c:strRef>
              <c:f>Value!$BP$2</c:f>
              <c:strCache>
                <c:ptCount val="1"/>
                <c:pt idx="0">
                  <c:v>MSCI US Value vs MSCI US Growth (rhs)</c:v>
                </c:pt>
              </c:strCache>
            </c:strRef>
          </c:tx>
          <c:spPr>
            <a:ln w="31750">
              <a:solidFill>
                <a:srgbClr val="CFBD9B"/>
              </a:solidFill>
              <a:prstDash val="solid"/>
            </a:ln>
          </c:spPr>
          <c:marker>
            <c:symbol val="none"/>
          </c:marker>
          <c:cat>
            <c:numRef>
              <c:f>Value!$BF$3:$BF$363</c:f>
              <c:numCache>
                <c:formatCode>m/d/yyyy</c:formatCode>
                <c:ptCount val="361"/>
                <c:pt idx="0">
                  <c:v>33007</c:v>
                </c:pt>
                <c:pt idx="1">
                  <c:v>33038</c:v>
                </c:pt>
                <c:pt idx="2">
                  <c:v>33068</c:v>
                </c:pt>
                <c:pt idx="3">
                  <c:v>33099</c:v>
                </c:pt>
                <c:pt idx="4">
                  <c:v>33130</c:v>
                </c:pt>
                <c:pt idx="5">
                  <c:v>33160</c:v>
                </c:pt>
                <c:pt idx="6">
                  <c:v>33191</c:v>
                </c:pt>
                <c:pt idx="7">
                  <c:v>33221</c:v>
                </c:pt>
                <c:pt idx="8">
                  <c:v>33252</c:v>
                </c:pt>
                <c:pt idx="9">
                  <c:v>33283</c:v>
                </c:pt>
                <c:pt idx="10">
                  <c:v>33311</c:v>
                </c:pt>
                <c:pt idx="11">
                  <c:v>33342</c:v>
                </c:pt>
                <c:pt idx="12">
                  <c:v>33372</c:v>
                </c:pt>
                <c:pt idx="13">
                  <c:v>33403</c:v>
                </c:pt>
                <c:pt idx="14">
                  <c:v>33433</c:v>
                </c:pt>
                <c:pt idx="15">
                  <c:v>33464</c:v>
                </c:pt>
                <c:pt idx="16">
                  <c:v>33495</c:v>
                </c:pt>
                <c:pt idx="17">
                  <c:v>33525</c:v>
                </c:pt>
                <c:pt idx="18">
                  <c:v>33556</c:v>
                </c:pt>
                <c:pt idx="19">
                  <c:v>33586</c:v>
                </c:pt>
                <c:pt idx="20">
                  <c:v>33617</c:v>
                </c:pt>
                <c:pt idx="21">
                  <c:v>33648</c:v>
                </c:pt>
                <c:pt idx="22">
                  <c:v>33677</c:v>
                </c:pt>
                <c:pt idx="23">
                  <c:v>33708</c:v>
                </c:pt>
                <c:pt idx="24">
                  <c:v>33738</c:v>
                </c:pt>
                <c:pt idx="25">
                  <c:v>33769</c:v>
                </c:pt>
                <c:pt idx="26">
                  <c:v>33799</c:v>
                </c:pt>
                <c:pt idx="27">
                  <c:v>33830</c:v>
                </c:pt>
                <c:pt idx="28">
                  <c:v>33861</c:v>
                </c:pt>
                <c:pt idx="29">
                  <c:v>33891</c:v>
                </c:pt>
                <c:pt idx="30">
                  <c:v>33922</c:v>
                </c:pt>
                <c:pt idx="31">
                  <c:v>33952</c:v>
                </c:pt>
                <c:pt idx="32">
                  <c:v>33983</c:v>
                </c:pt>
                <c:pt idx="33">
                  <c:v>34014</c:v>
                </c:pt>
                <c:pt idx="34">
                  <c:v>34042</c:v>
                </c:pt>
                <c:pt idx="35">
                  <c:v>34073</c:v>
                </c:pt>
                <c:pt idx="36">
                  <c:v>34103</c:v>
                </c:pt>
                <c:pt idx="37">
                  <c:v>34134</c:v>
                </c:pt>
                <c:pt idx="38">
                  <c:v>34164</c:v>
                </c:pt>
                <c:pt idx="39">
                  <c:v>34195</c:v>
                </c:pt>
                <c:pt idx="40">
                  <c:v>34226</c:v>
                </c:pt>
                <c:pt idx="41">
                  <c:v>34256</c:v>
                </c:pt>
                <c:pt idx="42">
                  <c:v>34287</c:v>
                </c:pt>
                <c:pt idx="43">
                  <c:v>34317</c:v>
                </c:pt>
                <c:pt idx="44">
                  <c:v>34348</c:v>
                </c:pt>
                <c:pt idx="45">
                  <c:v>34379</c:v>
                </c:pt>
                <c:pt idx="46">
                  <c:v>34407</c:v>
                </c:pt>
                <c:pt idx="47">
                  <c:v>34438</c:v>
                </c:pt>
                <c:pt idx="48">
                  <c:v>34468</c:v>
                </c:pt>
                <c:pt idx="49">
                  <c:v>34499</c:v>
                </c:pt>
                <c:pt idx="50">
                  <c:v>34529</c:v>
                </c:pt>
                <c:pt idx="51">
                  <c:v>34560</c:v>
                </c:pt>
                <c:pt idx="52">
                  <c:v>34591</c:v>
                </c:pt>
                <c:pt idx="53">
                  <c:v>34621</c:v>
                </c:pt>
                <c:pt idx="54">
                  <c:v>34652</c:v>
                </c:pt>
                <c:pt idx="55">
                  <c:v>34682</c:v>
                </c:pt>
                <c:pt idx="56">
                  <c:v>34713</c:v>
                </c:pt>
                <c:pt idx="57">
                  <c:v>34744</c:v>
                </c:pt>
                <c:pt idx="58">
                  <c:v>34772</c:v>
                </c:pt>
                <c:pt idx="59">
                  <c:v>34803</c:v>
                </c:pt>
                <c:pt idx="60">
                  <c:v>34833</c:v>
                </c:pt>
                <c:pt idx="61">
                  <c:v>34864</c:v>
                </c:pt>
                <c:pt idx="62">
                  <c:v>34894</c:v>
                </c:pt>
                <c:pt idx="63">
                  <c:v>34925</c:v>
                </c:pt>
                <c:pt idx="64">
                  <c:v>34956</c:v>
                </c:pt>
                <c:pt idx="65">
                  <c:v>34986</c:v>
                </c:pt>
                <c:pt idx="66">
                  <c:v>35017</c:v>
                </c:pt>
                <c:pt idx="67">
                  <c:v>35047</c:v>
                </c:pt>
                <c:pt idx="68">
                  <c:v>35078</c:v>
                </c:pt>
                <c:pt idx="69">
                  <c:v>35109</c:v>
                </c:pt>
                <c:pt idx="70">
                  <c:v>35138</c:v>
                </c:pt>
                <c:pt idx="71">
                  <c:v>35169</c:v>
                </c:pt>
                <c:pt idx="72">
                  <c:v>35199</c:v>
                </c:pt>
                <c:pt idx="73">
                  <c:v>35230</c:v>
                </c:pt>
                <c:pt idx="74">
                  <c:v>35260</c:v>
                </c:pt>
                <c:pt idx="75">
                  <c:v>35291</c:v>
                </c:pt>
                <c:pt idx="76">
                  <c:v>35322</c:v>
                </c:pt>
                <c:pt idx="77">
                  <c:v>35352</c:v>
                </c:pt>
                <c:pt idx="78">
                  <c:v>35383</c:v>
                </c:pt>
                <c:pt idx="79">
                  <c:v>35413</c:v>
                </c:pt>
                <c:pt idx="80">
                  <c:v>35444</c:v>
                </c:pt>
                <c:pt idx="81">
                  <c:v>35475</c:v>
                </c:pt>
                <c:pt idx="82">
                  <c:v>35503</c:v>
                </c:pt>
                <c:pt idx="83">
                  <c:v>35534</c:v>
                </c:pt>
                <c:pt idx="84">
                  <c:v>35564</c:v>
                </c:pt>
                <c:pt idx="85">
                  <c:v>35595</c:v>
                </c:pt>
                <c:pt idx="86">
                  <c:v>35625</c:v>
                </c:pt>
                <c:pt idx="87">
                  <c:v>35656</c:v>
                </c:pt>
                <c:pt idx="88">
                  <c:v>35687</c:v>
                </c:pt>
                <c:pt idx="89">
                  <c:v>35717</c:v>
                </c:pt>
                <c:pt idx="90">
                  <c:v>35748</c:v>
                </c:pt>
                <c:pt idx="91">
                  <c:v>35778</c:v>
                </c:pt>
                <c:pt idx="92">
                  <c:v>35809</c:v>
                </c:pt>
                <c:pt idx="93">
                  <c:v>35840</c:v>
                </c:pt>
                <c:pt idx="94">
                  <c:v>35868</c:v>
                </c:pt>
                <c:pt idx="95">
                  <c:v>35899</c:v>
                </c:pt>
                <c:pt idx="96">
                  <c:v>35929</c:v>
                </c:pt>
                <c:pt idx="97">
                  <c:v>35960</c:v>
                </c:pt>
                <c:pt idx="98">
                  <c:v>35990</c:v>
                </c:pt>
                <c:pt idx="99">
                  <c:v>36021</c:v>
                </c:pt>
                <c:pt idx="100">
                  <c:v>36052</c:v>
                </c:pt>
                <c:pt idx="101">
                  <c:v>36082</c:v>
                </c:pt>
                <c:pt idx="102">
                  <c:v>36113</c:v>
                </c:pt>
                <c:pt idx="103">
                  <c:v>36143</c:v>
                </c:pt>
                <c:pt idx="104">
                  <c:v>36174</c:v>
                </c:pt>
                <c:pt idx="105">
                  <c:v>36205</c:v>
                </c:pt>
                <c:pt idx="106">
                  <c:v>36233</c:v>
                </c:pt>
                <c:pt idx="107">
                  <c:v>36264</c:v>
                </c:pt>
                <c:pt idx="108">
                  <c:v>36294</c:v>
                </c:pt>
                <c:pt idx="109">
                  <c:v>36325</c:v>
                </c:pt>
                <c:pt idx="110">
                  <c:v>36355</c:v>
                </c:pt>
                <c:pt idx="111">
                  <c:v>36386</c:v>
                </c:pt>
                <c:pt idx="112">
                  <c:v>36417</c:v>
                </c:pt>
                <c:pt idx="113">
                  <c:v>36447</c:v>
                </c:pt>
                <c:pt idx="114">
                  <c:v>36478</c:v>
                </c:pt>
                <c:pt idx="115">
                  <c:v>36508</c:v>
                </c:pt>
                <c:pt idx="116">
                  <c:v>36539</c:v>
                </c:pt>
                <c:pt idx="117">
                  <c:v>36570</c:v>
                </c:pt>
                <c:pt idx="118">
                  <c:v>36599</c:v>
                </c:pt>
                <c:pt idx="119">
                  <c:v>36630</c:v>
                </c:pt>
                <c:pt idx="120">
                  <c:v>36660</c:v>
                </c:pt>
                <c:pt idx="121">
                  <c:v>36691</c:v>
                </c:pt>
                <c:pt idx="122">
                  <c:v>36721</c:v>
                </c:pt>
                <c:pt idx="123">
                  <c:v>36752</c:v>
                </c:pt>
                <c:pt idx="124">
                  <c:v>36783</c:v>
                </c:pt>
                <c:pt idx="125">
                  <c:v>36813</c:v>
                </c:pt>
                <c:pt idx="126">
                  <c:v>36844</c:v>
                </c:pt>
                <c:pt idx="127">
                  <c:v>36874</c:v>
                </c:pt>
                <c:pt idx="128">
                  <c:v>36905</c:v>
                </c:pt>
                <c:pt idx="129">
                  <c:v>36936</c:v>
                </c:pt>
                <c:pt idx="130">
                  <c:v>36964</c:v>
                </c:pt>
                <c:pt idx="131">
                  <c:v>36995</c:v>
                </c:pt>
                <c:pt idx="132">
                  <c:v>37025</c:v>
                </c:pt>
                <c:pt idx="133">
                  <c:v>37056</c:v>
                </c:pt>
                <c:pt idx="134">
                  <c:v>37086</c:v>
                </c:pt>
                <c:pt idx="135">
                  <c:v>37117</c:v>
                </c:pt>
                <c:pt idx="136">
                  <c:v>37148</c:v>
                </c:pt>
                <c:pt idx="137">
                  <c:v>37178</c:v>
                </c:pt>
                <c:pt idx="138">
                  <c:v>37209</c:v>
                </c:pt>
                <c:pt idx="139">
                  <c:v>37239</c:v>
                </c:pt>
                <c:pt idx="140">
                  <c:v>37270</c:v>
                </c:pt>
                <c:pt idx="141">
                  <c:v>37301</c:v>
                </c:pt>
                <c:pt idx="142">
                  <c:v>37329</c:v>
                </c:pt>
                <c:pt idx="143">
                  <c:v>37360</c:v>
                </c:pt>
                <c:pt idx="144">
                  <c:v>37390</c:v>
                </c:pt>
                <c:pt idx="145">
                  <c:v>37421</c:v>
                </c:pt>
                <c:pt idx="146">
                  <c:v>37451</c:v>
                </c:pt>
                <c:pt idx="147">
                  <c:v>37482</c:v>
                </c:pt>
                <c:pt idx="148">
                  <c:v>37513</c:v>
                </c:pt>
                <c:pt idx="149">
                  <c:v>37543</c:v>
                </c:pt>
                <c:pt idx="150">
                  <c:v>37574</c:v>
                </c:pt>
                <c:pt idx="151">
                  <c:v>37604</c:v>
                </c:pt>
                <c:pt idx="152">
                  <c:v>37635</c:v>
                </c:pt>
                <c:pt idx="153">
                  <c:v>37666</c:v>
                </c:pt>
                <c:pt idx="154">
                  <c:v>37694</c:v>
                </c:pt>
                <c:pt idx="155">
                  <c:v>37725</c:v>
                </c:pt>
                <c:pt idx="156">
                  <c:v>37755</c:v>
                </c:pt>
                <c:pt idx="157">
                  <c:v>37786</c:v>
                </c:pt>
                <c:pt idx="158">
                  <c:v>37816</c:v>
                </c:pt>
                <c:pt idx="159">
                  <c:v>37847</c:v>
                </c:pt>
                <c:pt idx="160">
                  <c:v>37878</c:v>
                </c:pt>
                <c:pt idx="161">
                  <c:v>37908</c:v>
                </c:pt>
                <c:pt idx="162">
                  <c:v>37939</c:v>
                </c:pt>
                <c:pt idx="163">
                  <c:v>37969</c:v>
                </c:pt>
                <c:pt idx="164">
                  <c:v>38000</c:v>
                </c:pt>
                <c:pt idx="165">
                  <c:v>38031</c:v>
                </c:pt>
                <c:pt idx="166">
                  <c:v>38060</c:v>
                </c:pt>
                <c:pt idx="167">
                  <c:v>38091</c:v>
                </c:pt>
                <c:pt idx="168">
                  <c:v>38121</c:v>
                </c:pt>
                <c:pt idx="169">
                  <c:v>38152</c:v>
                </c:pt>
                <c:pt idx="170">
                  <c:v>38182</c:v>
                </c:pt>
                <c:pt idx="171">
                  <c:v>38213</c:v>
                </c:pt>
                <c:pt idx="172">
                  <c:v>38244</c:v>
                </c:pt>
                <c:pt idx="173">
                  <c:v>38274</c:v>
                </c:pt>
                <c:pt idx="174">
                  <c:v>38305</c:v>
                </c:pt>
                <c:pt idx="175">
                  <c:v>38335</c:v>
                </c:pt>
                <c:pt idx="176">
                  <c:v>38366</c:v>
                </c:pt>
                <c:pt idx="177">
                  <c:v>38397</c:v>
                </c:pt>
                <c:pt idx="178">
                  <c:v>38425</c:v>
                </c:pt>
                <c:pt idx="179">
                  <c:v>38456</c:v>
                </c:pt>
                <c:pt idx="180">
                  <c:v>38486</c:v>
                </c:pt>
                <c:pt idx="181">
                  <c:v>38517</c:v>
                </c:pt>
                <c:pt idx="182">
                  <c:v>38547</c:v>
                </c:pt>
                <c:pt idx="183">
                  <c:v>38578</c:v>
                </c:pt>
                <c:pt idx="184">
                  <c:v>38609</c:v>
                </c:pt>
                <c:pt idx="185">
                  <c:v>38639</c:v>
                </c:pt>
                <c:pt idx="186">
                  <c:v>38670</c:v>
                </c:pt>
                <c:pt idx="187">
                  <c:v>38700</c:v>
                </c:pt>
                <c:pt idx="188">
                  <c:v>38731</c:v>
                </c:pt>
                <c:pt idx="189">
                  <c:v>38762</c:v>
                </c:pt>
                <c:pt idx="190">
                  <c:v>38790</c:v>
                </c:pt>
                <c:pt idx="191">
                  <c:v>38821</c:v>
                </c:pt>
                <c:pt idx="192">
                  <c:v>38851</c:v>
                </c:pt>
                <c:pt idx="193">
                  <c:v>38882</c:v>
                </c:pt>
                <c:pt idx="194">
                  <c:v>38912</c:v>
                </c:pt>
                <c:pt idx="195">
                  <c:v>38943</c:v>
                </c:pt>
                <c:pt idx="196">
                  <c:v>38974</c:v>
                </c:pt>
                <c:pt idx="197">
                  <c:v>39004</c:v>
                </c:pt>
                <c:pt idx="198">
                  <c:v>39035</c:v>
                </c:pt>
                <c:pt idx="199">
                  <c:v>39065</c:v>
                </c:pt>
                <c:pt idx="200">
                  <c:v>39096</c:v>
                </c:pt>
                <c:pt idx="201">
                  <c:v>39127</c:v>
                </c:pt>
                <c:pt idx="202">
                  <c:v>39155</c:v>
                </c:pt>
                <c:pt idx="203">
                  <c:v>39186</c:v>
                </c:pt>
                <c:pt idx="204">
                  <c:v>39216</c:v>
                </c:pt>
                <c:pt idx="205">
                  <c:v>39247</c:v>
                </c:pt>
                <c:pt idx="206">
                  <c:v>39277</c:v>
                </c:pt>
                <c:pt idx="207">
                  <c:v>39308</c:v>
                </c:pt>
                <c:pt idx="208">
                  <c:v>39339</c:v>
                </c:pt>
                <c:pt idx="209">
                  <c:v>39369</c:v>
                </c:pt>
                <c:pt idx="210">
                  <c:v>39400</c:v>
                </c:pt>
                <c:pt idx="211">
                  <c:v>39430</c:v>
                </c:pt>
                <c:pt idx="212">
                  <c:v>39461</c:v>
                </c:pt>
                <c:pt idx="213">
                  <c:v>39492</c:v>
                </c:pt>
                <c:pt idx="214">
                  <c:v>39521</c:v>
                </c:pt>
                <c:pt idx="215">
                  <c:v>39552</c:v>
                </c:pt>
                <c:pt idx="216">
                  <c:v>39582</c:v>
                </c:pt>
                <c:pt idx="217">
                  <c:v>39613</c:v>
                </c:pt>
                <c:pt idx="218">
                  <c:v>39643</c:v>
                </c:pt>
                <c:pt idx="219">
                  <c:v>39674</c:v>
                </c:pt>
                <c:pt idx="220">
                  <c:v>39705</c:v>
                </c:pt>
                <c:pt idx="221">
                  <c:v>39735</c:v>
                </c:pt>
                <c:pt idx="222">
                  <c:v>39766</c:v>
                </c:pt>
                <c:pt idx="223">
                  <c:v>39796</c:v>
                </c:pt>
                <c:pt idx="224">
                  <c:v>39827</c:v>
                </c:pt>
                <c:pt idx="225">
                  <c:v>39858</c:v>
                </c:pt>
                <c:pt idx="226">
                  <c:v>39886</c:v>
                </c:pt>
                <c:pt idx="227">
                  <c:v>39917</c:v>
                </c:pt>
                <c:pt idx="228">
                  <c:v>39947</c:v>
                </c:pt>
                <c:pt idx="229">
                  <c:v>39978</c:v>
                </c:pt>
                <c:pt idx="230">
                  <c:v>40008</c:v>
                </c:pt>
                <c:pt idx="231">
                  <c:v>40039</c:v>
                </c:pt>
                <c:pt idx="232">
                  <c:v>40070</c:v>
                </c:pt>
                <c:pt idx="233">
                  <c:v>40100</c:v>
                </c:pt>
                <c:pt idx="234">
                  <c:v>40131</c:v>
                </c:pt>
                <c:pt idx="235">
                  <c:v>40161</c:v>
                </c:pt>
                <c:pt idx="236">
                  <c:v>40192</c:v>
                </c:pt>
                <c:pt idx="237">
                  <c:v>40223</c:v>
                </c:pt>
                <c:pt idx="238">
                  <c:v>40251</c:v>
                </c:pt>
                <c:pt idx="239">
                  <c:v>40282</c:v>
                </c:pt>
                <c:pt idx="240">
                  <c:v>40312</c:v>
                </c:pt>
                <c:pt idx="241">
                  <c:v>40343</c:v>
                </c:pt>
                <c:pt idx="242">
                  <c:v>40373</c:v>
                </c:pt>
                <c:pt idx="243">
                  <c:v>40404</c:v>
                </c:pt>
                <c:pt idx="244">
                  <c:v>40435</c:v>
                </c:pt>
                <c:pt idx="245">
                  <c:v>40465</c:v>
                </c:pt>
                <c:pt idx="246">
                  <c:v>40496</c:v>
                </c:pt>
                <c:pt idx="247">
                  <c:v>40526</c:v>
                </c:pt>
                <c:pt idx="248">
                  <c:v>40557</c:v>
                </c:pt>
                <c:pt idx="249">
                  <c:v>40588</c:v>
                </c:pt>
                <c:pt idx="250">
                  <c:v>40616</c:v>
                </c:pt>
                <c:pt idx="251">
                  <c:v>40647</c:v>
                </c:pt>
                <c:pt idx="252">
                  <c:v>40677</c:v>
                </c:pt>
                <c:pt idx="253">
                  <c:v>40708</c:v>
                </c:pt>
                <c:pt idx="254">
                  <c:v>40738</c:v>
                </c:pt>
                <c:pt idx="255">
                  <c:v>40769</c:v>
                </c:pt>
                <c:pt idx="256">
                  <c:v>40800</c:v>
                </c:pt>
                <c:pt idx="257">
                  <c:v>40830</c:v>
                </c:pt>
                <c:pt idx="258">
                  <c:v>40861</c:v>
                </c:pt>
                <c:pt idx="259">
                  <c:v>40891</c:v>
                </c:pt>
                <c:pt idx="260">
                  <c:v>40922</c:v>
                </c:pt>
                <c:pt idx="261">
                  <c:v>40953</c:v>
                </c:pt>
                <c:pt idx="262">
                  <c:v>40982</c:v>
                </c:pt>
                <c:pt idx="263">
                  <c:v>41013</c:v>
                </c:pt>
                <c:pt idx="264">
                  <c:v>41043</c:v>
                </c:pt>
                <c:pt idx="265">
                  <c:v>41074</c:v>
                </c:pt>
                <c:pt idx="266">
                  <c:v>41104</c:v>
                </c:pt>
                <c:pt idx="267">
                  <c:v>41135</c:v>
                </c:pt>
                <c:pt idx="268">
                  <c:v>41166</c:v>
                </c:pt>
                <c:pt idx="269">
                  <c:v>41196</c:v>
                </c:pt>
                <c:pt idx="270">
                  <c:v>41227</c:v>
                </c:pt>
                <c:pt idx="271">
                  <c:v>41257</c:v>
                </c:pt>
                <c:pt idx="272">
                  <c:v>41288</c:v>
                </c:pt>
                <c:pt idx="273">
                  <c:v>41319</c:v>
                </c:pt>
                <c:pt idx="274">
                  <c:v>41347</c:v>
                </c:pt>
                <c:pt idx="275">
                  <c:v>41378</c:v>
                </c:pt>
                <c:pt idx="276">
                  <c:v>41408</c:v>
                </c:pt>
                <c:pt idx="277">
                  <c:v>41439</c:v>
                </c:pt>
                <c:pt idx="278">
                  <c:v>41469</c:v>
                </c:pt>
                <c:pt idx="279">
                  <c:v>41500</c:v>
                </c:pt>
                <c:pt idx="280">
                  <c:v>41531</c:v>
                </c:pt>
                <c:pt idx="281">
                  <c:v>41561</c:v>
                </c:pt>
                <c:pt idx="282">
                  <c:v>41592</c:v>
                </c:pt>
                <c:pt idx="283">
                  <c:v>41622</c:v>
                </c:pt>
                <c:pt idx="284">
                  <c:v>41653</c:v>
                </c:pt>
                <c:pt idx="285">
                  <c:v>41684</c:v>
                </c:pt>
                <c:pt idx="286">
                  <c:v>41712</c:v>
                </c:pt>
                <c:pt idx="287">
                  <c:v>41743</c:v>
                </c:pt>
                <c:pt idx="288">
                  <c:v>41773</c:v>
                </c:pt>
                <c:pt idx="289">
                  <c:v>41804</c:v>
                </c:pt>
                <c:pt idx="290">
                  <c:v>41834</c:v>
                </c:pt>
                <c:pt idx="291">
                  <c:v>41865</c:v>
                </c:pt>
                <c:pt idx="292">
                  <c:v>41896</c:v>
                </c:pt>
                <c:pt idx="293">
                  <c:v>41926</c:v>
                </c:pt>
                <c:pt idx="294">
                  <c:v>41957</c:v>
                </c:pt>
                <c:pt idx="295">
                  <c:v>41987</c:v>
                </c:pt>
                <c:pt idx="296">
                  <c:v>42018</c:v>
                </c:pt>
                <c:pt idx="297">
                  <c:v>42049</c:v>
                </c:pt>
                <c:pt idx="298">
                  <c:v>42077</c:v>
                </c:pt>
                <c:pt idx="299">
                  <c:v>42108</c:v>
                </c:pt>
                <c:pt idx="300">
                  <c:v>42138</c:v>
                </c:pt>
                <c:pt idx="301">
                  <c:v>42169</c:v>
                </c:pt>
                <c:pt idx="302">
                  <c:v>42199</c:v>
                </c:pt>
                <c:pt idx="303">
                  <c:v>42230</c:v>
                </c:pt>
                <c:pt idx="304">
                  <c:v>42261</c:v>
                </c:pt>
                <c:pt idx="305">
                  <c:v>42291</c:v>
                </c:pt>
                <c:pt idx="306">
                  <c:v>42322</c:v>
                </c:pt>
                <c:pt idx="307">
                  <c:v>42352</c:v>
                </c:pt>
                <c:pt idx="308">
                  <c:v>42383</c:v>
                </c:pt>
                <c:pt idx="309">
                  <c:v>42414</c:v>
                </c:pt>
                <c:pt idx="310">
                  <c:v>42443</c:v>
                </c:pt>
                <c:pt idx="311">
                  <c:v>42474</c:v>
                </c:pt>
                <c:pt idx="312">
                  <c:v>42504</c:v>
                </c:pt>
                <c:pt idx="313">
                  <c:v>42535</c:v>
                </c:pt>
                <c:pt idx="314">
                  <c:v>42565</c:v>
                </c:pt>
                <c:pt idx="315">
                  <c:v>42596</c:v>
                </c:pt>
                <c:pt idx="316">
                  <c:v>42627</c:v>
                </c:pt>
                <c:pt idx="317">
                  <c:v>42657</c:v>
                </c:pt>
                <c:pt idx="318">
                  <c:v>42688</c:v>
                </c:pt>
                <c:pt idx="319">
                  <c:v>42718</c:v>
                </c:pt>
                <c:pt idx="320">
                  <c:v>42749</c:v>
                </c:pt>
                <c:pt idx="321">
                  <c:v>42780</c:v>
                </c:pt>
                <c:pt idx="322">
                  <c:v>42808</c:v>
                </c:pt>
                <c:pt idx="323">
                  <c:v>42839</c:v>
                </c:pt>
                <c:pt idx="324">
                  <c:v>42869</c:v>
                </c:pt>
                <c:pt idx="325">
                  <c:v>42900</c:v>
                </c:pt>
                <c:pt idx="326">
                  <c:v>42930</c:v>
                </c:pt>
                <c:pt idx="327">
                  <c:v>42961</c:v>
                </c:pt>
                <c:pt idx="328">
                  <c:v>42992</c:v>
                </c:pt>
                <c:pt idx="329">
                  <c:v>43022</c:v>
                </c:pt>
                <c:pt idx="330">
                  <c:v>43053</c:v>
                </c:pt>
                <c:pt idx="331">
                  <c:v>43083</c:v>
                </c:pt>
                <c:pt idx="332">
                  <c:v>43114</c:v>
                </c:pt>
                <c:pt idx="333">
                  <c:v>43145</c:v>
                </c:pt>
                <c:pt idx="334">
                  <c:v>43173</c:v>
                </c:pt>
                <c:pt idx="335">
                  <c:v>43204</c:v>
                </c:pt>
                <c:pt idx="336">
                  <c:v>43234</c:v>
                </c:pt>
                <c:pt idx="337">
                  <c:v>43265</c:v>
                </c:pt>
                <c:pt idx="338">
                  <c:v>43295</c:v>
                </c:pt>
                <c:pt idx="339">
                  <c:v>43326</c:v>
                </c:pt>
                <c:pt idx="340">
                  <c:v>43357</c:v>
                </c:pt>
                <c:pt idx="341">
                  <c:v>43387</c:v>
                </c:pt>
                <c:pt idx="342">
                  <c:v>43418</c:v>
                </c:pt>
                <c:pt idx="343">
                  <c:v>43448</c:v>
                </c:pt>
                <c:pt idx="344">
                  <c:v>43479</c:v>
                </c:pt>
                <c:pt idx="345">
                  <c:v>43510</c:v>
                </c:pt>
                <c:pt idx="346">
                  <c:v>43538</c:v>
                </c:pt>
                <c:pt idx="347">
                  <c:v>43569</c:v>
                </c:pt>
                <c:pt idx="348">
                  <c:v>43599</c:v>
                </c:pt>
                <c:pt idx="349">
                  <c:v>43630</c:v>
                </c:pt>
                <c:pt idx="350">
                  <c:v>43660</c:v>
                </c:pt>
                <c:pt idx="351">
                  <c:v>43691</c:v>
                </c:pt>
                <c:pt idx="352">
                  <c:v>43722</c:v>
                </c:pt>
                <c:pt idx="353">
                  <c:v>43752</c:v>
                </c:pt>
                <c:pt idx="354">
                  <c:v>43783</c:v>
                </c:pt>
                <c:pt idx="355">
                  <c:v>43813</c:v>
                </c:pt>
                <c:pt idx="356">
                  <c:v>43844</c:v>
                </c:pt>
                <c:pt idx="357">
                  <c:v>43875</c:v>
                </c:pt>
                <c:pt idx="358">
                  <c:v>43904</c:v>
                </c:pt>
                <c:pt idx="359">
                  <c:v>43935</c:v>
                </c:pt>
                <c:pt idx="360">
                  <c:v>43965</c:v>
                </c:pt>
              </c:numCache>
            </c:numRef>
          </c:cat>
          <c:val>
            <c:numRef>
              <c:f>Value!$BP$3:$BP$363</c:f>
              <c:numCache>
                <c:formatCode>General</c:formatCode>
                <c:ptCount val="361"/>
                <c:pt idx="0">
                  <c:v>100</c:v>
                </c:pt>
                <c:pt idx="1">
                  <c:v>96.942706261077149</c:v>
                </c:pt>
                <c:pt idx="2">
                  <c:v>93.274031205065697</c:v>
                </c:pt>
                <c:pt idx="3">
                  <c:v>93.664629762760612</c:v>
                </c:pt>
                <c:pt idx="4">
                  <c:v>94.28403650732038</c:v>
                </c:pt>
                <c:pt idx="5">
                  <c:v>94.445318151794424</c:v>
                </c:pt>
                <c:pt idx="6">
                  <c:v>93.133671919995805</c:v>
                </c:pt>
                <c:pt idx="7">
                  <c:v>93.611511928999235</c:v>
                </c:pt>
                <c:pt idx="8">
                  <c:v>93.169745958429559</c:v>
                </c:pt>
                <c:pt idx="9">
                  <c:v>93.368876426258851</c:v>
                </c:pt>
                <c:pt idx="10">
                  <c:v>91.29903113535886</c:v>
                </c:pt>
                <c:pt idx="11">
                  <c:v>88.794931236748539</c:v>
                </c:pt>
                <c:pt idx="12">
                  <c:v>88.769894882525463</c:v>
                </c:pt>
                <c:pt idx="13">
                  <c:v>88.561879266921167</c:v>
                </c:pt>
                <c:pt idx="14">
                  <c:v>88.277621291056988</c:v>
                </c:pt>
                <c:pt idx="15">
                  <c:v>86.555959067598337</c:v>
                </c:pt>
                <c:pt idx="16">
                  <c:v>84.569133695055783</c:v>
                </c:pt>
                <c:pt idx="17">
                  <c:v>86.673434217049504</c:v>
                </c:pt>
                <c:pt idx="18">
                  <c:v>87.16504748644634</c:v>
                </c:pt>
                <c:pt idx="19">
                  <c:v>84.486331234549141</c:v>
                </c:pt>
                <c:pt idx="20">
                  <c:v>79.291583543756374</c:v>
                </c:pt>
                <c:pt idx="21">
                  <c:v>80.920839948562843</c:v>
                </c:pt>
                <c:pt idx="22">
                  <c:v>82.204776393593207</c:v>
                </c:pt>
                <c:pt idx="23">
                  <c:v>82.097544538209092</c:v>
                </c:pt>
                <c:pt idx="24">
                  <c:v>85.46869766561332</c:v>
                </c:pt>
                <c:pt idx="25">
                  <c:v>85.307981145641918</c:v>
                </c:pt>
                <c:pt idx="26">
                  <c:v>87.178758626877723</c:v>
                </c:pt>
                <c:pt idx="27">
                  <c:v>86.432060040963052</c:v>
                </c:pt>
                <c:pt idx="28">
                  <c:v>84.971233146415628</c:v>
                </c:pt>
                <c:pt idx="29">
                  <c:v>84.929704723697995</c:v>
                </c:pt>
                <c:pt idx="30">
                  <c:v>82.932593067122212</c:v>
                </c:pt>
                <c:pt idx="31">
                  <c:v>81.349230779754691</c:v>
                </c:pt>
                <c:pt idx="32">
                  <c:v>82.046601597885839</c:v>
                </c:pt>
                <c:pt idx="33">
                  <c:v>85.354793735807917</c:v>
                </c:pt>
                <c:pt idx="34">
                  <c:v>89.29177757749784</c:v>
                </c:pt>
                <c:pt idx="35">
                  <c:v>90.543527818842477</c:v>
                </c:pt>
                <c:pt idx="36">
                  <c:v>94.047636232407058</c:v>
                </c:pt>
                <c:pt idx="37">
                  <c:v>91.851769248461451</c:v>
                </c:pt>
                <c:pt idx="38">
                  <c:v>94.225097718260969</c:v>
                </c:pt>
                <c:pt idx="39">
                  <c:v>97.876640154741096</c:v>
                </c:pt>
                <c:pt idx="40">
                  <c:v>97.699674271644881</c:v>
                </c:pt>
                <c:pt idx="41">
                  <c:v>99.771640619424829</c:v>
                </c:pt>
                <c:pt idx="42">
                  <c:v>95.967386210128751</c:v>
                </c:pt>
                <c:pt idx="43">
                  <c:v>93.586362262699524</c:v>
                </c:pt>
                <c:pt idx="44">
                  <c:v>94.476867354609425</c:v>
                </c:pt>
                <c:pt idx="45">
                  <c:v>95.693439395551778</c:v>
                </c:pt>
                <c:pt idx="46">
                  <c:v>93.908108475497869</c:v>
                </c:pt>
                <c:pt idx="47">
                  <c:v>94.848710388457903</c:v>
                </c:pt>
                <c:pt idx="48">
                  <c:v>95.757541320112807</c:v>
                </c:pt>
                <c:pt idx="49">
                  <c:v>95.748494608598236</c:v>
                </c:pt>
                <c:pt idx="50">
                  <c:v>96.459035402398797</c:v>
                </c:pt>
                <c:pt idx="51">
                  <c:v>96.43090453143769</c:v>
                </c:pt>
                <c:pt idx="52">
                  <c:v>94.470441533366383</c:v>
                </c:pt>
                <c:pt idx="53">
                  <c:v>91.965072010188464</c:v>
                </c:pt>
                <c:pt idx="54">
                  <c:v>92.280135056096142</c:v>
                </c:pt>
                <c:pt idx="55">
                  <c:v>91.25135465108302</c:v>
                </c:pt>
                <c:pt idx="56">
                  <c:v>90.661147537662643</c:v>
                </c:pt>
                <c:pt idx="57">
                  <c:v>90.896622664152247</c:v>
                </c:pt>
                <c:pt idx="58">
                  <c:v>91.1385958993488</c:v>
                </c:pt>
                <c:pt idx="59">
                  <c:v>90.926915225632712</c:v>
                </c:pt>
                <c:pt idx="60">
                  <c:v>91.314667407505823</c:v>
                </c:pt>
                <c:pt idx="61">
                  <c:v>91.51145233972845</c:v>
                </c:pt>
                <c:pt idx="62">
                  <c:v>89.823855967380311</c:v>
                </c:pt>
                <c:pt idx="63">
                  <c:v>90.547824032613406</c:v>
                </c:pt>
                <c:pt idx="64">
                  <c:v>91.922065821436888</c:v>
                </c:pt>
                <c:pt idx="65">
                  <c:v>90.014049895546648</c:v>
                </c:pt>
                <c:pt idx="66">
                  <c:v>87.57317016062315</c:v>
                </c:pt>
                <c:pt idx="67">
                  <c:v>88.710471577720384</c:v>
                </c:pt>
                <c:pt idx="68">
                  <c:v>89.915530083671143</c:v>
                </c:pt>
                <c:pt idx="69">
                  <c:v>89.200965728191775</c:v>
                </c:pt>
                <c:pt idx="70">
                  <c:v>88.683837721174783</c:v>
                </c:pt>
                <c:pt idx="71">
                  <c:v>89.959547617012788</c:v>
                </c:pt>
                <c:pt idx="72">
                  <c:v>89.804365945252428</c:v>
                </c:pt>
                <c:pt idx="73">
                  <c:v>87.030349907587706</c:v>
                </c:pt>
                <c:pt idx="74">
                  <c:v>85.504203545715214</c:v>
                </c:pt>
                <c:pt idx="75">
                  <c:v>85.249251201560298</c:v>
                </c:pt>
                <c:pt idx="76">
                  <c:v>86.230630531682166</c:v>
                </c:pt>
                <c:pt idx="77">
                  <c:v>83.740171291186471</c:v>
                </c:pt>
                <c:pt idx="78">
                  <c:v>85.392727180621577</c:v>
                </c:pt>
                <c:pt idx="79">
                  <c:v>85.412161577718194</c:v>
                </c:pt>
                <c:pt idx="80">
                  <c:v>85.288341712032519</c:v>
                </c:pt>
                <c:pt idx="81">
                  <c:v>83.490929619054853</c:v>
                </c:pt>
                <c:pt idx="82">
                  <c:v>83.643500910153762</c:v>
                </c:pt>
                <c:pt idx="83">
                  <c:v>82.8679585752393</c:v>
                </c:pt>
                <c:pt idx="84">
                  <c:v>80.726515978818554</c:v>
                </c:pt>
                <c:pt idx="85">
                  <c:v>80.454717793500535</c:v>
                </c:pt>
                <c:pt idx="86">
                  <c:v>78.232287241754833</c:v>
                </c:pt>
                <c:pt idx="87">
                  <c:v>81.489344380358332</c:v>
                </c:pt>
                <c:pt idx="88">
                  <c:v>83.377801494130196</c:v>
                </c:pt>
                <c:pt idx="89">
                  <c:v>83.717465789865713</c:v>
                </c:pt>
                <c:pt idx="90">
                  <c:v>82.445790866250206</c:v>
                </c:pt>
                <c:pt idx="91">
                  <c:v>84.170709721483007</c:v>
                </c:pt>
                <c:pt idx="92">
                  <c:v>82.13325338856788</c:v>
                </c:pt>
                <c:pt idx="93">
                  <c:v>80.898274349884787</c:v>
                </c:pt>
                <c:pt idx="94">
                  <c:v>80.15075579010032</c:v>
                </c:pt>
                <c:pt idx="95">
                  <c:v>81.360382478356385</c:v>
                </c:pt>
                <c:pt idx="96">
                  <c:v>80.940313575210666</c:v>
                </c:pt>
                <c:pt idx="97">
                  <c:v>78.342875956191392</c:v>
                </c:pt>
                <c:pt idx="98">
                  <c:v>75.103862024288446</c:v>
                </c:pt>
                <c:pt idx="99">
                  <c:v>73.013419320551094</c:v>
                </c:pt>
                <c:pt idx="100">
                  <c:v>70.47426145455394</c:v>
                </c:pt>
                <c:pt idx="101">
                  <c:v>71.405436267395203</c:v>
                </c:pt>
                <c:pt idx="102">
                  <c:v>70.317436295189268</c:v>
                </c:pt>
                <c:pt idx="103">
                  <c:v>68.028506495585006</c:v>
                </c:pt>
                <c:pt idx="104">
                  <c:v>66.542476762076717</c:v>
                </c:pt>
                <c:pt idx="105">
                  <c:v>65.301916105644736</c:v>
                </c:pt>
                <c:pt idx="106">
                  <c:v>65.887601728597559</c:v>
                </c:pt>
                <c:pt idx="107">
                  <c:v>65.992493585079075</c:v>
                </c:pt>
                <c:pt idx="108">
                  <c:v>71.186433941378823</c:v>
                </c:pt>
                <c:pt idx="109">
                  <c:v>72.851491446710583</c:v>
                </c:pt>
                <c:pt idx="110">
                  <c:v>65.917996401267786</c:v>
                </c:pt>
                <c:pt idx="111">
                  <c:v>67.966457516186139</c:v>
                </c:pt>
                <c:pt idx="112">
                  <c:v>62.925434399537082</c:v>
                </c:pt>
                <c:pt idx="113">
                  <c:v>60.626930381568087</c:v>
                </c:pt>
                <c:pt idx="114">
                  <c:v>60.082946811281047</c:v>
                </c:pt>
                <c:pt idx="115">
                  <c:v>55.474437978336219</c:v>
                </c:pt>
                <c:pt idx="116">
                  <c:v>55.183385168510725</c:v>
                </c:pt>
                <c:pt idx="117">
                  <c:v>52.456845652284898</c:v>
                </c:pt>
                <c:pt idx="118">
                  <c:v>51.192127789538866</c:v>
                </c:pt>
                <c:pt idx="119">
                  <c:v>58.559937968097877</c:v>
                </c:pt>
                <c:pt idx="120">
                  <c:v>58.4583572777276</c:v>
                </c:pt>
                <c:pt idx="121">
                  <c:v>57.876752680570284</c:v>
                </c:pt>
                <c:pt idx="122">
                  <c:v>54.909561539190001</c:v>
                </c:pt>
                <c:pt idx="123">
                  <c:v>58.229433213656648</c:v>
                </c:pt>
                <c:pt idx="124">
                  <c:v>59.447482286445521</c:v>
                </c:pt>
                <c:pt idx="125">
                  <c:v>63.016912330461807</c:v>
                </c:pt>
                <c:pt idx="126">
                  <c:v>65.240517030580918</c:v>
                </c:pt>
                <c:pt idx="127">
                  <c:v>67.793571954115578</c:v>
                </c:pt>
                <c:pt idx="128">
                  <c:v>72.529935041807306</c:v>
                </c:pt>
                <c:pt idx="129">
                  <c:v>75.366936388975446</c:v>
                </c:pt>
                <c:pt idx="130">
                  <c:v>82.235298057774699</c:v>
                </c:pt>
                <c:pt idx="131">
                  <c:v>82.406908540118522</c:v>
                </c:pt>
                <c:pt idx="132">
                  <c:v>81.52515347966812</c:v>
                </c:pt>
                <c:pt idx="133">
                  <c:v>81.122573348024062</c:v>
                </c:pt>
                <c:pt idx="134">
                  <c:v>82.432688544684368</c:v>
                </c:pt>
                <c:pt idx="135">
                  <c:v>82.03207153682628</c:v>
                </c:pt>
                <c:pt idx="136">
                  <c:v>81.966158839450159</c:v>
                </c:pt>
                <c:pt idx="137">
                  <c:v>79.29285310201773</c:v>
                </c:pt>
                <c:pt idx="138">
                  <c:v>75.947530708183791</c:v>
                </c:pt>
                <c:pt idx="139">
                  <c:v>74.837758940816798</c:v>
                </c:pt>
                <c:pt idx="140">
                  <c:v>75.994174008363444</c:v>
                </c:pt>
                <c:pt idx="141">
                  <c:v>74.383134091042919</c:v>
                </c:pt>
                <c:pt idx="142">
                  <c:v>76.377449945193632</c:v>
                </c:pt>
                <c:pt idx="143">
                  <c:v>77.841758602348293</c:v>
                </c:pt>
                <c:pt idx="144">
                  <c:v>80.664621201979173</c:v>
                </c:pt>
                <c:pt idx="145">
                  <c:v>79.192136448106638</c:v>
                </c:pt>
                <c:pt idx="146">
                  <c:v>80.563221131079715</c:v>
                </c:pt>
                <c:pt idx="147">
                  <c:v>74.428041392050346</c:v>
                </c:pt>
                <c:pt idx="148">
                  <c:v>74.634419233971684</c:v>
                </c:pt>
                <c:pt idx="149">
                  <c:v>71.315362283697397</c:v>
                </c:pt>
                <c:pt idx="150">
                  <c:v>74.257476297003095</c:v>
                </c:pt>
                <c:pt idx="151">
                  <c:v>75.146723846331824</c:v>
                </c:pt>
                <c:pt idx="152">
                  <c:v>77.376084272483553</c:v>
                </c:pt>
                <c:pt idx="153">
                  <c:v>74.890310944626535</c:v>
                </c:pt>
                <c:pt idx="154">
                  <c:v>72.904854940309789</c:v>
                </c:pt>
                <c:pt idx="155">
                  <c:v>73.149574015425202</c:v>
                </c:pt>
                <c:pt idx="156">
                  <c:v>75.701988904170975</c:v>
                </c:pt>
                <c:pt idx="157">
                  <c:v>79.263754922148749</c:v>
                </c:pt>
                <c:pt idx="158">
                  <c:v>76.602432571663087</c:v>
                </c:pt>
                <c:pt idx="159">
                  <c:v>78.239130305073417</c:v>
                </c:pt>
                <c:pt idx="160">
                  <c:v>76.254086687927455</c:v>
                </c:pt>
                <c:pt idx="161">
                  <c:v>76.340323420270977</c:v>
                </c:pt>
                <c:pt idx="162">
                  <c:v>75.928018970369891</c:v>
                </c:pt>
                <c:pt idx="163">
                  <c:v>78.560580795065235</c:v>
                </c:pt>
                <c:pt idx="164">
                  <c:v>78.543832491231939</c:v>
                </c:pt>
                <c:pt idx="165">
                  <c:v>78.966556989091046</c:v>
                </c:pt>
                <c:pt idx="166">
                  <c:v>79.70620631165707</c:v>
                </c:pt>
                <c:pt idx="167">
                  <c:v>78.141739313097375</c:v>
                </c:pt>
                <c:pt idx="168">
                  <c:v>78.44761520484623</c:v>
                </c:pt>
                <c:pt idx="169">
                  <c:v>78.19857378526666</c:v>
                </c:pt>
                <c:pt idx="170">
                  <c:v>80.888358273752189</c:v>
                </c:pt>
                <c:pt idx="171">
                  <c:v>83.824637258665518</c:v>
                </c:pt>
                <c:pt idx="172">
                  <c:v>83.208722572529965</c:v>
                </c:pt>
                <c:pt idx="173">
                  <c:v>84.192084473905751</c:v>
                </c:pt>
                <c:pt idx="174">
                  <c:v>83.557044373742841</c:v>
                </c:pt>
                <c:pt idx="175">
                  <c:v>83.294215174455132</c:v>
                </c:pt>
                <c:pt idx="176">
                  <c:v>83.522442505128183</c:v>
                </c:pt>
                <c:pt idx="177">
                  <c:v>85.50417200633828</c:v>
                </c:pt>
                <c:pt idx="178">
                  <c:v>86.091452335977181</c:v>
                </c:pt>
                <c:pt idx="179">
                  <c:v>85.702597831764535</c:v>
                </c:pt>
                <c:pt idx="180">
                  <c:v>84.156253565751797</c:v>
                </c:pt>
                <c:pt idx="181">
                  <c:v>84.288099868647464</c:v>
                </c:pt>
                <c:pt idx="182">
                  <c:v>83.718106007629913</c:v>
                </c:pt>
                <c:pt idx="183">
                  <c:v>82.656765595174093</c:v>
                </c:pt>
                <c:pt idx="184">
                  <c:v>83.464117350624463</c:v>
                </c:pt>
                <c:pt idx="185">
                  <c:v>82.704784196284152</c:v>
                </c:pt>
                <c:pt idx="186">
                  <c:v>81.75942952185386</c:v>
                </c:pt>
                <c:pt idx="187">
                  <c:v>81.76260801219793</c:v>
                </c:pt>
                <c:pt idx="188">
                  <c:v>82.225018182838681</c:v>
                </c:pt>
                <c:pt idx="189">
                  <c:v>83.273441686015346</c:v>
                </c:pt>
                <c:pt idx="190">
                  <c:v>83.745197140360929</c:v>
                </c:pt>
                <c:pt idx="191">
                  <c:v>83.108678824440091</c:v>
                </c:pt>
                <c:pt idx="192">
                  <c:v>85.857711036830793</c:v>
                </c:pt>
                <c:pt idx="193">
                  <c:v>86.914000293221022</c:v>
                </c:pt>
                <c:pt idx="194">
                  <c:v>89.174428418081547</c:v>
                </c:pt>
                <c:pt idx="195">
                  <c:v>91.029983943464885</c:v>
                </c:pt>
                <c:pt idx="196">
                  <c:v>89.633260406485135</c:v>
                </c:pt>
                <c:pt idx="197">
                  <c:v>89.30913724684487</c:v>
                </c:pt>
                <c:pt idx="198">
                  <c:v>88.968973757788149</c:v>
                </c:pt>
                <c:pt idx="199">
                  <c:v>89.539246087343386</c:v>
                </c:pt>
                <c:pt idx="200">
                  <c:v>88.312787440215715</c:v>
                </c:pt>
                <c:pt idx="201">
                  <c:v>90.173031557153806</c:v>
                </c:pt>
                <c:pt idx="202">
                  <c:v>89.604955639763119</c:v>
                </c:pt>
                <c:pt idx="203">
                  <c:v>89.951737786882404</c:v>
                </c:pt>
                <c:pt idx="204">
                  <c:v>90.868178469579249</c:v>
                </c:pt>
                <c:pt idx="205">
                  <c:v>89.886476417801603</c:v>
                </c:pt>
                <c:pt idx="206">
                  <c:v>88.490520738972805</c:v>
                </c:pt>
                <c:pt idx="207">
                  <c:v>86.347420892934551</c:v>
                </c:pt>
                <c:pt idx="208">
                  <c:v>86.617064692602682</c:v>
                </c:pt>
                <c:pt idx="209">
                  <c:v>85.024526154691358</c:v>
                </c:pt>
                <c:pt idx="210">
                  <c:v>82.740107009073753</c:v>
                </c:pt>
                <c:pt idx="211">
                  <c:v>80.613410865322052</c:v>
                </c:pt>
                <c:pt idx="212">
                  <c:v>81.981868895219563</c:v>
                </c:pt>
                <c:pt idx="213">
                  <c:v>81.559690756721068</c:v>
                </c:pt>
                <c:pt idx="214">
                  <c:v>79.866056114614338</c:v>
                </c:pt>
                <c:pt idx="215">
                  <c:v>79.360188519852386</c:v>
                </c:pt>
                <c:pt idx="216">
                  <c:v>77.656456620777419</c:v>
                </c:pt>
                <c:pt idx="217">
                  <c:v>73.981275748980508</c:v>
                </c:pt>
                <c:pt idx="218">
                  <c:v>72.381989616962457</c:v>
                </c:pt>
                <c:pt idx="219">
                  <c:v>73.128143318906481</c:v>
                </c:pt>
                <c:pt idx="220">
                  <c:v>75.921022228383947</c:v>
                </c:pt>
                <c:pt idx="221">
                  <c:v>80.467701342281885</c:v>
                </c:pt>
                <c:pt idx="222">
                  <c:v>82.025576829179613</c:v>
                </c:pt>
                <c:pt idx="223">
                  <c:v>83.946254473866361</c:v>
                </c:pt>
                <c:pt idx="224">
                  <c:v>79.95101654779593</c:v>
                </c:pt>
                <c:pt idx="225">
                  <c:v>73.225922808705064</c:v>
                </c:pt>
                <c:pt idx="226">
                  <c:v>71.367326765663009</c:v>
                </c:pt>
                <c:pt idx="227">
                  <c:v>72.683904239689895</c:v>
                </c:pt>
                <c:pt idx="228">
                  <c:v>74.821187367337743</c:v>
                </c:pt>
                <c:pt idx="229">
                  <c:v>73.23257781698382</c:v>
                </c:pt>
                <c:pt idx="230">
                  <c:v>71.283921743327014</c:v>
                </c:pt>
                <c:pt idx="231">
                  <c:v>73.910758619906019</c:v>
                </c:pt>
                <c:pt idx="232">
                  <c:v>73.6339349886766</c:v>
                </c:pt>
                <c:pt idx="233">
                  <c:v>73.75444050891754</c:v>
                </c:pt>
                <c:pt idx="234">
                  <c:v>71.677651688337036</c:v>
                </c:pt>
                <c:pt idx="235">
                  <c:v>71.772848081616786</c:v>
                </c:pt>
                <c:pt idx="236">
                  <c:v>71.13941988122977</c:v>
                </c:pt>
                <c:pt idx="237">
                  <c:v>71.126504585155104</c:v>
                </c:pt>
                <c:pt idx="238">
                  <c:v>71.030793465096139</c:v>
                </c:pt>
                <c:pt idx="239">
                  <c:v>71.516526247569672</c:v>
                </c:pt>
                <c:pt idx="240">
                  <c:v>71.69577478725509</c:v>
                </c:pt>
                <c:pt idx="241">
                  <c:v>71.395221481479567</c:v>
                </c:pt>
                <c:pt idx="242">
                  <c:v>71.3742675837495</c:v>
                </c:pt>
                <c:pt idx="243">
                  <c:v>72.011667131925734</c:v>
                </c:pt>
                <c:pt idx="244">
                  <c:v>71.490771770119537</c:v>
                </c:pt>
                <c:pt idx="245">
                  <c:v>69.412387008804203</c:v>
                </c:pt>
                <c:pt idx="246">
                  <c:v>68.226931941369912</c:v>
                </c:pt>
                <c:pt idx="247">
                  <c:v>67.718567860116565</c:v>
                </c:pt>
                <c:pt idx="248">
                  <c:v>68.35138794139452</c:v>
                </c:pt>
                <c:pt idx="249">
                  <c:v>68.732966947142558</c:v>
                </c:pt>
                <c:pt idx="250">
                  <c:v>69.740934187655498</c:v>
                </c:pt>
                <c:pt idx="251">
                  <c:v>69.217173299905994</c:v>
                </c:pt>
                <c:pt idx="252">
                  <c:v>68.688536988698274</c:v>
                </c:pt>
                <c:pt idx="253">
                  <c:v>69.001821757229578</c:v>
                </c:pt>
                <c:pt idx="254">
                  <c:v>67.460493272521376</c:v>
                </c:pt>
                <c:pt idx="255">
                  <c:v>65.096774630616949</c:v>
                </c:pt>
                <c:pt idx="256">
                  <c:v>64.84529148483081</c:v>
                </c:pt>
                <c:pt idx="257">
                  <c:v>64.422443531471572</c:v>
                </c:pt>
                <c:pt idx="258">
                  <c:v>64.697746456729718</c:v>
                </c:pt>
                <c:pt idx="259">
                  <c:v>65.778435617282156</c:v>
                </c:pt>
                <c:pt idx="260">
                  <c:v>66.738872210851369</c:v>
                </c:pt>
                <c:pt idx="261">
                  <c:v>64.148591178548571</c:v>
                </c:pt>
                <c:pt idx="262">
                  <c:v>64.044603127676822</c:v>
                </c:pt>
                <c:pt idx="263">
                  <c:v>62.774886303320976</c:v>
                </c:pt>
                <c:pt idx="264">
                  <c:v>63.800201100136043</c:v>
                </c:pt>
                <c:pt idx="265">
                  <c:v>64.719480946518729</c:v>
                </c:pt>
                <c:pt idx="266">
                  <c:v>64.658778816272758</c:v>
                </c:pt>
                <c:pt idx="267">
                  <c:v>63.794260086305989</c:v>
                </c:pt>
                <c:pt idx="268">
                  <c:v>63.159707645773452</c:v>
                </c:pt>
                <c:pt idx="269">
                  <c:v>63.976805275168559</c:v>
                </c:pt>
                <c:pt idx="270">
                  <c:v>64.137441564459465</c:v>
                </c:pt>
                <c:pt idx="271">
                  <c:v>64.703413357927346</c:v>
                </c:pt>
                <c:pt idx="272">
                  <c:v>64.771720619447578</c:v>
                </c:pt>
                <c:pt idx="273">
                  <c:v>65.800428069371904</c:v>
                </c:pt>
                <c:pt idx="274">
                  <c:v>66.167498327218439</c:v>
                </c:pt>
                <c:pt idx="275">
                  <c:v>66.059873354581811</c:v>
                </c:pt>
                <c:pt idx="276">
                  <c:v>66.074760572736722</c:v>
                </c:pt>
                <c:pt idx="277">
                  <c:v>67.340529669015325</c:v>
                </c:pt>
                <c:pt idx="278">
                  <c:v>66.917169633431911</c:v>
                </c:pt>
                <c:pt idx="279">
                  <c:v>66.001408257743023</c:v>
                </c:pt>
                <c:pt idx="280">
                  <c:v>64.596348419182505</c:v>
                </c:pt>
                <c:pt idx="281">
                  <c:v>64.193099485836186</c:v>
                </c:pt>
                <c:pt idx="282">
                  <c:v>64.35154901896945</c:v>
                </c:pt>
                <c:pt idx="283">
                  <c:v>63.393114968213702</c:v>
                </c:pt>
                <c:pt idx="284">
                  <c:v>63.039644876785985</c:v>
                </c:pt>
                <c:pt idx="285">
                  <c:v>62.268613870215695</c:v>
                </c:pt>
                <c:pt idx="286">
                  <c:v>62.368085681187793</c:v>
                </c:pt>
                <c:pt idx="287">
                  <c:v>65.305934954370059</c:v>
                </c:pt>
                <c:pt idx="288">
                  <c:v>64.92025119288428</c:v>
                </c:pt>
                <c:pt idx="289">
                  <c:v>64.232695598921737</c:v>
                </c:pt>
                <c:pt idx="290">
                  <c:v>63.490307290834522</c:v>
                </c:pt>
                <c:pt idx="291">
                  <c:v>62.962129070474937</c:v>
                </c:pt>
                <c:pt idx="292">
                  <c:v>62.542328080596612</c:v>
                </c:pt>
                <c:pt idx="293">
                  <c:v>63.150684547739047</c:v>
                </c:pt>
                <c:pt idx="294">
                  <c:v>61.680680620733852</c:v>
                </c:pt>
                <c:pt idx="295">
                  <c:v>60.901816904935878</c:v>
                </c:pt>
                <c:pt idx="296">
                  <c:v>61.125733251003389</c:v>
                </c:pt>
                <c:pt idx="297">
                  <c:v>59.390207181917965</c:v>
                </c:pt>
                <c:pt idx="298">
                  <c:v>57.91209705440469</c:v>
                </c:pt>
                <c:pt idx="299">
                  <c:v>57.797733717827526</c:v>
                </c:pt>
                <c:pt idx="300">
                  <c:v>58.447222199072058</c:v>
                </c:pt>
                <c:pt idx="301">
                  <c:v>57.857729701763162</c:v>
                </c:pt>
                <c:pt idx="302">
                  <c:v>56.893361746916163</c:v>
                </c:pt>
                <c:pt idx="303">
                  <c:v>56.461351725578091</c:v>
                </c:pt>
                <c:pt idx="304">
                  <c:v>55.284141041142455</c:v>
                </c:pt>
                <c:pt idx="305">
                  <c:v>57.183791551876695</c:v>
                </c:pt>
                <c:pt idx="306">
                  <c:v>56.664148506542091</c:v>
                </c:pt>
                <c:pt idx="307">
                  <c:v>55.715044993411425</c:v>
                </c:pt>
                <c:pt idx="308">
                  <c:v>56.943523935268061</c:v>
                </c:pt>
                <c:pt idx="309">
                  <c:v>58.380324508966694</c:v>
                </c:pt>
                <c:pt idx="310">
                  <c:v>58.116188132314541</c:v>
                </c:pt>
                <c:pt idx="311">
                  <c:v>57.060086872586879</c:v>
                </c:pt>
                <c:pt idx="312">
                  <c:v>57.87511879941222</c:v>
                </c:pt>
                <c:pt idx="313">
                  <c:v>58.001438340301569</c:v>
                </c:pt>
                <c:pt idx="314">
                  <c:v>58.432357861985963</c:v>
                </c:pt>
                <c:pt idx="315">
                  <c:v>57.610284320771321</c:v>
                </c:pt>
                <c:pt idx="316">
                  <c:v>57.959185613148435</c:v>
                </c:pt>
                <c:pt idx="317">
                  <c:v>57.968917737222647</c:v>
                </c:pt>
                <c:pt idx="318">
                  <c:v>59.701076546653717</c:v>
                </c:pt>
                <c:pt idx="319">
                  <c:v>60.339899167680457</c:v>
                </c:pt>
                <c:pt idx="320">
                  <c:v>59.318694516853817</c:v>
                </c:pt>
                <c:pt idx="321">
                  <c:v>58.439270787093669</c:v>
                </c:pt>
                <c:pt idx="322">
                  <c:v>57.992108433670545</c:v>
                </c:pt>
                <c:pt idx="323">
                  <c:v>57.171182296532642</c:v>
                </c:pt>
                <c:pt idx="324">
                  <c:v>55.192710811477497</c:v>
                </c:pt>
                <c:pt idx="325">
                  <c:v>55.806582896678023</c:v>
                </c:pt>
                <c:pt idx="326">
                  <c:v>55.141949254545743</c:v>
                </c:pt>
                <c:pt idx="327">
                  <c:v>54.753782534080955</c:v>
                </c:pt>
                <c:pt idx="328">
                  <c:v>54.390639321835621</c:v>
                </c:pt>
                <c:pt idx="329">
                  <c:v>54.427038068138714</c:v>
                </c:pt>
                <c:pt idx="330">
                  <c:v>53.091207601150018</c:v>
                </c:pt>
                <c:pt idx="331">
                  <c:v>53.481952395189261</c:v>
                </c:pt>
                <c:pt idx="332">
                  <c:v>52.471866289965085</c:v>
                </c:pt>
                <c:pt idx="333">
                  <c:v>51.178274401260779</c:v>
                </c:pt>
                <c:pt idx="334">
                  <c:v>49.610201003142897</c:v>
                </c:pt>
                <c:pt idx="335">
                  <c:v>50.618166346828261</c:v>
                </c:pt>
                <c:pt idx="336">
                  <c:v>48.944145955918373</c:v>
                </c:pt>
                <c:pt idx="337">
                  <c:v>47.519996839030071</c:v>
                </c:pt>
                <c:pt idx="338">
                  <c:v>47.171195133996022</c:v>
                </c:pt>
                <c:pt idx="339">
                  <c:v>47.384153768887153</c:v>
                </c:pt>
                <c:pt idx="340">
                  <c:v>47.18423884993517</c:v>
                </c:pt>
                <c:pt idx="341">
                  <c:v>47.89588496198548</c:v>
                </c:pt>
                <c:pt idx="342">
                  <c:v>50.09487483601206</c:v>
                </c:pt>
                <c:pt idx="343">
                  <c:v>49.950751593210882</c:v>
                </c:pt>
                <c:pt idx="344">
                  <c:v>49.755278651313461</c:v>
                </c:pt>
                <c:pt idx="345">
                  <c:v>48.331463081395107</c:v>
                </c:pt>
                <c:pt idx="346">
                  <c:v>48.126392446279183</c:v>
                </c:pt>
                <c:pt idx="347">
                  <c:v>47.056977148403931</c:v>
                </c:pt>
                <c:pt idx="348">
                  <c:v>47.028772560183967</c:v>
                </c:pt>
                <c:pt idx="349">
                  <c:v>46.50233575816258</c:v>
                </c:pt>
                <c:pt idx="350">
                  <c:v>45.518890931742142</c:v>
                </c:pt>
                <c:pt idx="351">
                  <c:v>45.169546702399103</c:v>
                </c:pt>
                <c:pt idx="352">
                  <c:v>45.959866100136423</c:v>
                </c:pt>
                <c:pt idx="353">
                  <c:v>45.432922684212997</c:v>
                </c:pt>
                <c:pt idx="354">
                  <c:v>45.283012038860818</c:v>
                </c:pt>
                <c:pt idx="355">
                  <c:v>44.987143810199484</c:v>
                </c:pt>
                <c:pt idx="356">
                  <c:v>43.281294377899357</c:v>
                </c:pt>
                <c:pt idx="357">
                  <c:v>40.978933568139091</c:v>
                </c:pt>
                <c:pt idx="358">
                  <c:v>39.01728917291252</c:v>
                </c:pt>
                <c:pt idx="359">
                  <c:v>37.71480494567902</c:v>
                </c:pt>
                <c:pt idx="360">
                  <c:v>34.601192498272162</c:v>
                </c:pt>
              </c:numCache>
            </c:numRef>
          </c:val>
          <c:smooth val="0"/>
        </c:ser>
        <c:dLbls>
          <c:showLegendKey val="0"/>
          <c:showVal val="0"/>
          <c:showCatName val="0"/>
          <c:showSerName val="0"/>
          <c:showPercent val="0"/>
          <c:showBubbleSize val="0"/>
        </c:dLbls>
        <c:marker val="1"/>
        <c:smooth val="0"/>
        <c:axId val="2014592"/>
        <c:axId val="2013056"/>
      </c:lineChart>
      <c:dateAx>
        <c:axId val="2005632"/>
        <c:scaling>
          <c:orientation val="minMax"/>
        </c:scaling>
        <c:delete val="0"/>
        <c:axPos val="b"/>
        <c:numFmt formatCode="yy" sourceLinked="0"/>
        <c:majorTickMark val="none"/>
        <c:minorTickMark val="none"/>
        <c:tickLblPos val="low"/>
        <c:spPr>
          <a:ln w="12700">
            <a:solidFill>
              <a:srgbClr val="000000"/>
            </a:solidFill>
            <a:prstDash val="solid"/>
          </a:ln>
        </c:spPr>
        <c:txPr>
          <a:bodyPr rot="0" vert="horz"/>
          <a:lstStyle/>
          <a:p>
            <a:pPr>
              <a:defRPr/>
            </a:pPr>
            <a:endParaRPr lang="en-US"/>
          </a:p>
        </c:txPr>
        <c:crossAx val="2011520"/>
        <c:crosses val="autoZero"/>
        <c:auto val="1"/>
        <c:lblOffset val="100"/>
        <c:baseTimeUnit val="months"/>
        <c:majorUnit val="24"/>
        <c:majorTimeUnit val="months"/>
      </c:dateAx>
      <c:valAx>
        <c:axId val="2011520"/>
        <c:scaling>
          <c:orientation val="minMax"/>
        </c:scaling>
        <c:delete val="0"/>
        <c:axPos val="l"/>
        <c:majorGridlines>
          <c:spPr>
            <a:ln w="3175">
              <a:noFill/>
              <a:prstDash val="solid"/>
            </a:ln>
          </c:spPr>
        </c:majorGridlines>
        <c:numFmt formatCode="General" sourceLinked="0"/>
        <c:majorTickMark val="none"/>
        <c:minorTickMark val="none"/>
        <c:tickLblPos val="nextTo"/>
        <c:spPr>
          <a:ln w="25400">
            <a:noFill/>
          </a:ln>
        </c:spPr>
        <c:crossAx val="2005632"/>
        <c:crosses val="autoZero"/>
        <c:crossBetween val="midCat"/>
      </c:valAx>
      <c:valAx>
        <c:axId val="2013056"/>
        <c:scaling>
          <c:orientation val="minMax"/>
          <c:max val="110"/>
          <c:min val="30"/>
        </c:scaling>
        <c:delete val="0"/>
        <c:axPos val="r"/>
        <c:numFmt formatCode="General" sourceLinked="0"/>
        <c:majorTickMark val="none"/>
        <c:minorTickMark val="none"/>
        <c:tickLblPos val="nextTo"/>
        <c:spPr>
          <a:ln w="25400">
            <a:noFill/>
          </a:ln>
        </c:spPr>
        <c:crossAx val="2014592"/>
        <c:crosses val="max"/>
        <c:crossBetween val="between"/>
      </c:valAx>
      <c:dateAx>
        <c:axId val="2014592"/>
        <c:scaling>
          <c:orientation val="minMax"/>
        </c:scaling>
        <c:delete val="1"/>
        <c:axPos val="b"/>
        <c:numFmt formatCode="m/d/yyyy" sourceLinked="1"/>
        <c:majorTickMark val="out"/>
        <c:minorTickMark val="none"/>
        <c:tickLblPos val="nextTo"/>
        <c:crossAx val="2013056"/>
        <c:crosses val="autoZero"/>
        <c:auto val="1"/>
        <c:lblOffset val="100"/>
        <c:baseTimeUnit val="months"/>
      </c:dateAx>
      <c:spPr>
        <a:noFill/>
        <a:ln w="25400">
          <a:noFill/>
        </a:ln>
      </c:spPr>
    </c:plotArea>
    <c:legend>
      <c:legendPos val="b"/>
      <c:layout/>
      <c:overlay val="0"/>
      <c:spPr>
        <a:noFill/>
        <a:ln w="25400">
          <a:noFill/>
        </a:ln>
        <a:effectLst/>
      </c:spPr>
    </c:legend>
    <c:plotVisOnly val="1"/>
    <c:dispBlanksAs val="gap"/>
    <c:showDLblsOverMax val="0"/>
  </c:chart>
  <c:spPr>
    <a:solidFill>
      <a:srgbClr val="FFFFFF"/>
    </a:solidFill>
    <a:ln w="9525">
      <a:noFill/>
    </a:ln>
    <a:effectLst/>
  </c:spPr>
  <c:txPr>
    <a:bodyPr/>
    <a:lstStyle/>
    <a:p>
      <a:pPr>
        <a:defRPr sz="1000">
          <a:latin typeface="Frutiger 45 Light" panose="020B0603020202020204" pitchFamily="34" charset="0"/>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4255543143392477E-2"/>
          <c:y val="3.6100846216080291E-2"/>
          <c:w val="0.86315572814372798"/>
          <c:h val="0.73789571475794558"/>
        </c:manualLayout>
      </c:layout>
      <c:lineChart>
        <c:grouping val="standard"/>
        <c:varyColors val="0"/>
        <c:ser>
          <c:idx val="0"/>
          <c:order val="0"/>
          <c:tx>
            <c:strRef>
              <c:f>Dispersion!$AK$2</c:f>
              <c:strCache>
                <c:ptCount val="1"/>
                <c:pt idx="0">
                  <c:v>MSCI US Growth vs MSCI US Value (lhs)</c:v>
                </c:pt>
              </c:strCache>
            </c:strRef>
          </c:tx>
          <c:spPr>
            <a:ln w="28575">
              <a:solidFill>
                <a:srgbClr val="4D3C2F"/>
              </a:solidFill>
              <a:prstDash val="solid"/>
            </a:ln>
          </c:spPr>
          <c:marker>
            <c:symbol val="none"/>
          </c:marker>
          <c:cat>
            <c:numRef>
              <c:f>Dispersion!$AC$3:$AC$7860</c:f>
              <c:numCache>
                <c:formatCode>m/d/yyyy</c:formatCode>
                <c:ptCount val="7858"/>
                <c:pt idx="0">
                  <c:v>36293</c:v>
                </c:pt>
                <c:pt idx="1">
                  <c:v>36300</c:v>
                </c:pt>
                <c:pt idx="2">
                  <c:v>36307</c:v>
                </c:pt>
                <c:pt idx="3">
                  <c:v>36314</c:v>
                </c:pt>
                <c:pt idx="4">
                  <c:v>36321</c:v>
                </c:pt>
                <c:pt idx="5">
                  <c:v>36328</c:v>
                </c:pt>
                <c:pt idx="6">
                  <c:v>36335</c:v>
                </c:pt>
                <c:pt idx="7">
                  <c:v>36342</c:v>
                </c:pt>
                <c:pt idx="8">
                  <c:v>36349</c:v>
                </c:pt>
                <c:pt idx="9">
                  <c:v>36356</c:v>
                </c:pt>
                <c:pt idx="10">
                  <c:v>36363</c:v>
                </c:pt>
                <c:pt idx="11">
                  <c:v>36370</c:v>
                </c:pt>
                <c:pt idx="12">
                  <c:v>36377</c:v>
                </c:pt>
                <c:pt idx="13">
                  <c:v>36384</c:v>
                </c:pt>
                <c:pt idx="14">
                  <c:v>36391</c:v>
                </c:pt>
                <c:pt idx="15">
                  <c:v>36398</c:v>
                </c:pt>
                <c:pt idx="16">
                  <c:v>36405</c:v>
                </c:pt>
                <c:pt idx="17">
                  <c:v>36412</c:v>
                </c:pt>
                <c:pt idx="18">
                  <c:v>36419</c:v>
                </c:pt>
                <c:pt idx="19">
                  <c:v>36426</c:v>
                </c:pt>
                <c:pt idx="20">
                  <c:v>36433</c:v>
                </c:pt>
                <c:pt idx="21">
                  <c:v>36440</c:v>
                </c:pt>
                <c:pt idx="22">
                  <c:v>36447</c:v>
                </c:pt>
                <c:pt idx="23">
                  <c:v>36454</c:v>
                </c:pt>
                <c:pt idx="24">
                  <c:v>36461</c:v>
                </c:pt>
                <c:pt idx="25">
                  <c:v>36468</c:v>
                </c:pt>
                <c:pt idx="26">
                  <c:v>36475</c:v>
                </c:pt>
                <c:pt idx="27">
                  <c:v>36482</c:v>
                </c:pt>
                <c:pt idx="28">
                  <c:v>36489</c:v>
                </c:pt>
                <c:pt idx="29">
                  <c:v>36496</c:v>
                </c:pt>
                <c:pt idx="30">
                  <c:v>36503</c:v>
                </c:pt>
                <c:pt idx="31">
                  <c:v>36510</c:v>
                </c:pt>
                <c:pt idx="32">
                  <c:v>36517</c:v>
                </c:pt>
                <c:pt idx="33">
                  <c:v>36524</c:v>
                </c:pt>
                <c:pt idx="34">
                  <c:v>36531</c:v>
                </c:pt>
                <c:pt idx="35">
                  <c:v>36538</c:v>
                </c:pt>
                <c:pt idx="36">
                  <c:v>36545</c:v>
                </c:pt>
                <c:pt idx="37">
                  <c:v>36552</c:v>
                </c:pt>
                <c:pt idx="38">
                  <c:v>36559</c:v>
                </c:pt>
                <c:pt idx="39">
                  <c:v>36566</c:v>
                </c:pt>
                <c:pt idx="40">
                  <c:v>36573</c:v>
                </c:pt>
                <c:pt idx="41">
                  <c:v>36580</c:v>
                </c:pt>
                <c:pt idx="42">
                  <c:v>36587</c:v>
                </c:pt>
                <c:pt idx="43">
                  <c:v>36594</c:v>
                </c:pt>
                <c:pt idx="44">
                  <c:v>36601</c:v>
                </c:pt>
                <c:pt idx="45">
                  <c:v>36608</c:v>
                </c:pt>
                <c:pt idx="46">
                  <c:v>36615</c:v>
                </c:pt>
                <c:pt idx="47">
                  <c:v>36622</c:v>
                </c:pt>
                <c:pt idx="48">
                  <c:v>36629</c:v>
                </c:pt>
                <c:pt idx="49">
                  <c:v>36636</c:v>
                </c:pt>
                <c:pt idx="50">
                  <c:v>36643</c:v>
                </c:pt>
                <c:pt idx="51">
                  <c:v>36650</c:v>
                </c:pt>
                <c:pt idx="52">
                  <c:v>36657</c:v>
                </c:pt>
                <c:pt idx="53">
                  <c:v>36664</c:v>
                </c:pt>
                <c:pt idx="54">
                  <c:v>36671</c:v>
                </c:pt>
                <c:pt idx="55">
                  <c:v>36678</c:v>
                </c:pt>
                <c:pt idx="56">
                  <c:v>36685</c:v>
                </c:pt>
                <c:pt idx="57">
                  <c:v>36692</c:v>
                </c:pt>
                <c:pt idx="58">
                  <c:v>36699</c:v>
                </c:pt>
                <c:pt idx="59">
                  <c:v>36706</c:v>
                </c:pt>
                <c:pt idx="60">
                  <c:v>36713</c:v>
                </c:pt>
                <c:pt idx="61">
                  <c:v>36720</c:v>
                </c:pt>
                <c:pt idx="62">
                  <c:v>36727</c:v>
                </c:pt>
                <c:pt idx="63">
                  <c:v>36734</c:v>
                </c:pt>
                <c:pt idx="64">
                  <c:v>36741</c:v>
                </c:pt>
                <c:pt idx="65">
                  <c:v>36748</c:v>
                </c:pt>
                <c:pt idx="66">
                  <c:v>36755</c:v>
                </c:pt>
                <c:pt idx="67">
                  <c:v>36762</c:v>
                </c:pt>
                <c:pt idx="68">
                  <c:v>36769</c:v>
                </c:pt>
                <c:pt idx="69">
                  <c:v>36776</c:v>
                </c:pt>
                <c:pt idx="70">
                  <c:v>36783</c:v>
                </c:pt>
                <c:pt idx="71">
                  <c:v>36790</c:v>
                </c:pt>
                <c:pt idx="72">
                  <c:v>36797</c:v>
                </c:pt>
                <c:pt idx="73">
                  <c:v>36804</c:v>
                </c:pt>
                <c:pt idx="74">
                  <c:v>36811</c:v>
                </c:pt>
                <c:pt idx="75">
                  <c:v>36818</c:v>
                </c:pt>
                <c:pt idx="76">
                  <c:v>36825</c:v>
                </c:pt>
                <c:pt idx="77">
                  <c:v>36832</c:v>
                </c:pt>
                <c:pt idx="78">
                  <c:v>36839</c:v>
                </c:pt>
                <c:pt idx="79">
                  <c:v>36846</c:v>
                </c:pt>
                <c:pt idx="80">
                  <c:v>36853</c:v>
                </c:pt>
                <c:pt idx="81">
                  <c:v>36860</c:v>
                </c:pt>
                <c:pt idx="82">
                  <c:v>36867</c:v>
                </c:pt>
                <c:pt idx="83">
                  <c:v>36874</c:v>
                </c:pt>
                <c:pt idx="84">
                  <c:v>36881</c:v>
                </c:pt>
                <c:pt idx="85">
                  <c:v>36888</c:v>
                </c:pt>
                <c:pt idx="86">
                  <c:v>36895</c:v>
                </c:pt>
                <c:pt idx="87">
                  <c:v>36902</c:v>
                </c:pt>
                <c:pt idx="88">
                  <c:v>36909</c:v>
                </c:pt>
                <c:pt idx="89">
                  <c:v>36916</c:v>
                </c:pt>
                <c:pt idx="90">
                  <c:v>36923</c:v>
                </c:pt>
                <c:pt idx="91">
                  <c:v>36930</c:v>
                </c:pt>
                <c:pt idx="92">
                  <c:v>36937</c:v>
                </c:pt>
                <c:pt idx="93">
                  <c:v>36944</c:v>
                </c:pt>
                <c:pt idx="94">
                  <c:v>36951</c:v>
                </c:pt>
                <c:pt idx="95">
                  <c:v>36958</c:v>
                </c:pt>
                <c:pt idx="96">
                  <c:v>36965</c:v>
                </c:pt>
                <c:pt idx="97">
                  <c:v>36972</c:v>
                </c:pt>
                <c:pt idx="98">
                  <c:v>36979</c:v>
                </c:pt>
                <c:pt idx="99">
                  <c:v>36986</c:v>
                </c:pt>
                <c:pt idx="100">
                  <c:v>36993</c:v>
                </c:pt>
                <c:pt idx="101">
                  <c:v>37000</c:v>
                </c:pt>
                <c:pt idx="102">
                  <c:v>37007</c:v>
                </c:pt>
                <c:pt idx="103">
                  <c:v>37014</c:v>
                </c:pt>
                <c:pt idx="104">
                  <c:v>37021</c:v>
                </c:pt>
                <c:pt idx="105">
                  <c:v>37028</c:v>
                </c:pt>
                <c:pt idx="106">
                  <c:v>37035</c:v>
                </c:pt>
                <c:pt idx="107">
                  <c:v>37042</c:v>
                </c:pt>
                <c:pt idx="108">
                  <c:v>37049</c:v>
                </c:pt>
                <c:pt idx="109">
                  <c:v>37056</c:v>
                </c:pt>
                <c:pt idx="110">
                  <c:v>37063</c:v>
                </c:pt>
                <c:pt idx="111">
                  <c:v>37070</c:v>
                </c:pt>
                <c:pt idx="112">
                  <c:v>37077</c:v>
                </c:pt>
                <c:pt idx="113">
                  <c:v>37084</c:v>
                </c:pt>
                <c:pt idx="114">
                  <c:v>37091</c:v>
                </c:pt>
                <c:pt idx="115">
                  <c:v>37098</c:v>
                </c:pt>
                <c:pt idx="116">
                  <c:v>37105</c:v>
                </c:pt>
                <c:pt idx="117">
                  <c:v>37112</c:v>
                </c:pt>
                <c:pt idx="118">
                  <c:v>37119</c:v>
                </c:pt>
                <c:pt idx="119">
                  <c:v>37126</c:v>
                </c:pt>
                <c:pt idx="120">
                  <c:v>37133</c:v>
                </c:pt>
                <c:pt idx="121">
                  <c:v>37140</c:v>
                </c:pt>
                <c:pt idx="122">
                  <c:v>37147</c:v>
                </c:pt>
                <c:pt idx="123">
                  <c:v>37154</c:v>
                </c:pt>
                <c:pt idx="124">
                  <c:v>37161</c:v>
                </c:pt>
                <c:pt idx="125">
                  <c:v>37168</c:v>
                </c:pt>
                <c:pt idx="126">
                  <c:v>37175</c:v>
                </c:pt>
                <c:pt idx="127">
                  <c:v>37182</c:v>
                </c:pt>
                <c:pt idx="128">
                  <c:v>37189</c:v>
                </c:pt>
                <c:pt idx="129">
                  <c:v>37196</c:v>
                </c:pt>
                <c:pt idx="130">
                  <c:v>37203</c:v>
                </c:pt>
                <c:pt idx="131">
                  <c:v>37210</c:v>
                </c:pt>
                <c:pt idx="132">
                  <c:v>37217</c:v>
                </c:pt>
                <c:pt idx="133">
                  <c:v>37224</c:v>
                </c:pt>
                <c:pt idx="134">
                  <c:v>37231</c:v>
                </c:pt>
                <c:pt idx="135">
                  <c:v>37238</c:v>
                </c:pt>
                <c:pt idx="136">
                  <c:v>37245</c:v>
                </c:pt>
                <c:pt idx="137">
                  <c:v>37252</c:v>
                </c:pt>
                <c:pt idx="138">
                  <c:v>37259</c:v>
                </c:pt>
                <c:pt idx="139">
                  <c:v>37266</c:v>
                </c:pt>
                <c:pt idx="140">
                  <c:v>37273</c:v>
                </c:pt>
                <c:pt idx="141">
                  <c:v>37280</c:v>
                </c:pt>
                <c:pt idx="142">
                  <c:v>37287</c:v>
                </c:pt>
                <c:pt idx="143">
                  <c:v>37294</c:v>
                </c:pt>
                <c:pt idx="144">
                  <c:v>37301</c:v>
                </c:pt>
                <c:pt idx="145">
                  <c:v>37308</c:v>
                </c:pt>
                <c:pt idx="146">
                  <c:v>37315</c:v>
                </c:pt>
                <c:pt idx="147">
                  <c:v>37322</c:v>
                </c:pt>
                <c:pt idx="148">
                  <c:v>37329</c:v>
                </c:pt>
                <c:pt idx="149">
                  <c:v>37336</c:v>
                </c:pt>
                <c:pt idx="150">
                  <c:v>37343</c:v>
                </c:pt>
                <c:pt idx="151">
                  <c:v>37350</c:v>
                </c:pt>
                <c:pt idx="152">
                  <c:v>37357</c:v>
                </c:pt>
                <c:pt idx="153">
                  <c:v>37364</c:v>
                </c:pt>
                <c:pt idx="154">
                  <c:v>37371</c:v>
                </c:pt>
                <c:pt idx="155">
                  <c:v>37378</c:v>
                </c:pt>
                <c:pt idx="156">
                  <c:v>37385</c:v>
                </c:pt>
                <c:pt idx="157">
                  <c:v>37392</c:v>
                </c:pt>
                <c:pt idx="158">
                  <c:v>37399</c:v>
                </c:pt>
                <c:pt idx="159">
                  <c:v>37406</c:v>
                </c:pt>
                <c:pt idx="160">
                  <c:v>37413</c:v>
                </c:pt>
                <c:pt idx="161">
                  <c:v>37420</c:v>
                </c:pt>
                <c:pt idx="162">
                  <c:v>37427</c:v>
                </c:pt>
                <c:pt idx="163">
                  <c:v>37434</c:v>
                </c:pt>
                <c:pt idx="164">
                  <c:v>37441</c:v>
                </c:pt>
                <c:pt idx="165">
                  <c:v>37448</c:v>
                </c:pt>
                <c:pt idx="166">
                  <c:v>37455</c:v>
                </c:pt>
                <c:pt idx="167">
                  <c:v>37462</c:v>
                </c:pt>
                <c:pt idx="168">
                  <c:v>37469</c:v>
                </c:pt>
                <c:pt idx="169">
                  <c:v>37476</c:v>
                </c:pt>
                <c:pt idx="170">
                  <c:v>37483</c:v>
                </c:pt>
                <c:pt idx="171">
                  <c:v>37490</c:v>
                </c:pt>
                <c:pt idx="172">
                  <c:v>37497</c:v>
                </c:pt>
                <c:pt idx="173">
                  <c:v>37504</c:v>
                </c:pt>
                <c:pt idx="174">
                  <c:v>37511</c:v>
                </c:pt>
                <c:pt idx="175">
                  <c:v>37518</c:v>
                </c:pt>
                <c:pt idx="176">
                  <c:v>37525</c:v>
                </c:pt>
                <c:pt idx="177">
                  <c:v>37532</c:v>
                </c:pt>
                <c:pt idx="178">
                  <c:v>37539</c:v>
                </c:pt>
                <c:pt idx="179">
                  <c:v>37546</c:v>
                </c:pt>
                <c:pt idx="180">
                  <c:v>37553</c:v>
                </c:pt>
                <c:pt idx="181">
                  <c:v>37560</c:v>
                </c:pt>
                <c:pt idx="182">
                  <c:v>37567</c:v>
                </c:pt>
                <c:pt idx="183">
                  <c:v>37574</c:v>
                </c:pt>
                <c:pt idx="184">
                  <c:v>37581</c:v>
                </c:pt>
                <c:pt idx="185">
                  <c:v>37588</c:v>
                </c:pt>
                <c:pt idx="186">
                  <c:v>37595</c:v>
                </c:pt>
                <c:pt idx="187">
                  <c:v>37602</c:v>
                </c:pt>
                <c:pt idx="188">
                  <c:v>37609</c:v>
                </c:pt>
                <c:pt idx="189">
                  <c:v>37616</c:v>
                </c:pt>
                <c:pt idx="190">
                  <c:v>37623</c:v>
                </c:pt>
                <c:pt idx="191">
                  <c:v>37630</c:v>
                </c:pt>
                <c:pt idx="192">
                  <c:v>37637</c:v>
                </c:pt>
                <c:pt idx="193">
                  <c:v>37644</c:v>
                </c:pt>
                <c:pt idx="194">
                  <c:v>37651</c:v>
                </c:pt>
                <c:pt idx="195">
                  <c:v>37658</c:v>
                </c:pt>
                <c:pt idx="196">
                  <c:v>37665</c:v>
                </c:pt>
                <c:pt idx="197">
                  <c:v>37672</c:v>
                </c:pt>
                <c:pt idx="198">
                  <c:v>37679</c:v>
                </c:pt>
                <c:pt idx="199">
                  <c:v>37686</c:v>
                </c:pt>
                <c:pt idx="200">
                  <c:v>37693</c:v>
                </c:pt>
                <c:pt idx="201">
                  <c:v>37700</c:v>
                </c:pt>
                <c:pt idx="202">
                  <c:v>37707</c:v>
                </c:pt>
                <c:pt idx="203">
                  <c:v>37714</c:v>
                </c:pt>
                <c:pt idx="204">
                  <c:v>37721</c:v>
                </c:pt>
                <c:pt idx="205">
                  <c:v>37728</c:v>
                </c:pt>
                <c:pt idx="206">
                  <c:v>37735</c:v>
                </c:pt>
                <c:pt idx="207">
                  <c:v>37742</c:v>
                </c:pt>
                <c:pt idx="208">
                  <c:v>37749</c:v>
                </c:pt>
                <c:pt idx="209">
                  <c:v>37756</c:v>
                </c:pt>
                <c:pt idx="210">
                  <c:v>37763</c:v>
                </c:pt>
                <c:pt idx="211">
                  <c:v>37770</c:v>
                </c:pt>
                <c:pt idx="212">
                  <c:v>37777</c:v>
                </c:pt>
                <c:pt idx="213">
                  <c:v>37784</c:v>
                </c:pt>
                <c:pt idx="214">
                  <c:v>37791</c:v>
                </c:pt>
                <c:pt idx="215">
                  <c:v>37798</c:v>
                </c:pt>
                <c:pt idx="216">
                  <c:v>37805</c:v>
                </c:pt>
                <c:pt idx="217">
                  <c:v>37812</c:v>
                </c:pt>
                <c:pt idx="218">
                  <c:v>37819</c:v>
                </c:pt>
                <c:pt idx="219">
                  <c:v>37826</c:v>
                </c:pt>
                <c:pt idx="220">
                  <c:v>37833</c:v>
                </c:pt>
                <c:pt idx="221">
                  <c:v>37840</c:v>
                </c:pt>
                <c:pt idx="222">
                  <c:v>37847</c:v>
                </c:pt>
                <c:pt idx="223">
                  <c:v>37854</c:v>
                </c:pt>
                <c:pt idx="224">
                  <c:v>37861</c:v>
                </c:pt>
                <c:pt idx="225">
                  <c:v>37868</c:v>
                </c:pt>
                <c:pt idx="226">
                  <c:v>37875</c:v>
                </c:pt>
                <c:pt idx="227">
                  <c:v>37882</c:v>
                </c:pt>
                <c:pt idx="228">
                  <c:v>37889</c:v>
                </c:pt>
                <c:pt idx="229">
                  <c:v>37896</c:v>
                </c:pt>
                <c:pt idx="230">
                  <c:v>37903</c:v>
                </c:pt>
                <c:pt idx="231">
                  <c:v>37910</c:v>
                </c:pt>
                <c:pt idx="232">
                  <c:v>37917</c:v>
                </c:pt>
                <c:pt idx="233">
                  <c:v>37924</c:v>
                </c:pt>
                <c:pt idx="234">
                  <c:v>37931</c:v>
                </c:pt>
                <c:pt idx="235">
                  <c:v>37938</c:v>
                </c:pt>
                <c:pt idx="236">
                  <c:v>37945</c:v>
                </c:pt>
                <c:pt idx="237">
                  <c:v>37952</c:v>
                </c:pt>
                <c:pt idx="238">
                  <c:v>37959</c:v>
                </c:pt>
                <c:pt idx="239">
                  <c:v>37966</c:v>
                </c:pt>
                <c:pt idx="240">
                  <c:v>37973</c:v>
                </c:pt>
                <c:pt idx="241">
                  <c:v>37980</c:v>
                </c:pt>
                <c:pt idx="242">
                  <c:v>37987</c:v>
                </c:pt>
                <c:pt idx="243">
                  <c:v>37994</c:v>
                </c:pt>
                <c:pt idx="244">
                  <c:v>38001</c:v>
                </c:pt>
                <c:pt idx="245">
                  <c:v>38008</c:v>
                </c:pt>
                <c:pt idx="246">
                  <c:v>38015</c:v>
                </c:pt>
                <c:pt idx="247">
                  <c:v>38022</c:v>
                </c:pt>
                <c:pt idx="248">
                  <c:v>38029</c:v>
                </c:pt>
                <c:pt idx="249">
                  <c:v>38036</c:v>
                </c:pt>
                <c:pt idx="250">
                  <c:v>38043</c:v>
                </c:pt>
                <c:pt idx="251">
                  <c:v>38050</c:v>
                </c:pt>
                <c:pt idx="252">
                  <c:v>38057</c:v>
                </c:pt>
                <c:pt idx="253">
                  <c:v>38064</c:v>
                </c:pt>
                <c:pt idx="254">
                  <c:v>38071</c:v>
                </c:pt>
                <c:pt idx="255">
                  <c:v>38078</c:v>
                </c:pt>
                <c:pt idx="256">
                  <c:v>38085</c:v>
                </c:pt>
                <c:pt idx="257">
                  <c:v>38092</c:v>
                </c:pt>
                <c:pt idx="258">
                  <c:v>38099</c:v>
                </c:pt>
                <c:pt idx="259">
                  <c:v>38106</c:v>
                </c:pt>
                <c:pt idx="260">
                  <c:v>38113</c:v>
                </c:pt>
                <c:pt idx="261">
                  <c:v>38120</c:v>
                </c:pt>
                <c:pt idx="262">
                  <c:v>38127</c:v>
                </c:pt>
                <c:pt idx="263">
                  <c:v>38134</c:v>
                </c:pt>
                <c:pt idx="264">
                  <c:v>38141</c:v>
                </c:pt>
                <c:pt idx="265">
                  <c:v>38148</c:v>
                </c:pt>
                <c:pt idx="266">
                  <c:v>38155</c:v>
                </c:pt>
                <c:pt idx="267">
                  <c:v>38162</c:v>
                </c:pt>
                <c:pt idx="268">
                  <c:v>38169</c:v>
                </c:pt>
                <c:pt idx="269">
                  <c:v>38176</c:v>
                </c:pt>
                <c:pt idx="270">
                  <c:v>38183</c:v>
                </c:pt>
                <c:pt idx="271">
                  <c:v>38190</c:v>
                </c:pt>
                <c:pt idx="272">
                  <c:v>38197</c:v>
                </c:pt>
                <c:pt idx="273">
                  <c:v>38204</c:v>
                </c:pt>
                <c:pt idx="274">
                  <c:v>38211</c:v>
                </c:pt>
                <c:pt idx="275">
                  <c:v>38218</c:v>
                </c:pt>
                <c:pt idx="276">
                  <c:v>38225</c:v>
                </c:pt>
                <c:pt idx="277">
                  <c:v>38232</c:v>
                </c:pt>
                <c:pt idx="278">
                  <c:v>38239</c:v>
                </c:pt>
                <c:pt idx="279">
                  <c:v>38246</c:v>
                </c:pt>
                <c:pt idx="280">
                  <c:v>38253</c:v>
                </c:pt>
                <c:pt idx="281">
                  <c:v>38260</c:v>
                </c:pt>
                <c:pt idx="282">
                  <c:v>38267</c:v>
                </c:pt>
                <c:pt idx="283">
                  <c:v>38274</c:v>
                </c:pt>
                <c:pt idx="284">
                  <c:v>38281</c:v>
                </c:pt>
                <c:pt idx="285">
                  <c:v>38288</c:v>
                </c:pt>
                <c:pt idx="286">
                  <c:v>38295</c:v>
                </c:pt>
                <c:pt idx="287">
                  <c:v>38302</c:v>
                </c:pt>
                <c:pt idx="288">
                  <c:v>38309</c:v>
                </c:pt>
                <c:pt idx="289">
                  <c:v>38316</c:v>
                </c:pt>
                <c:pt idx="290">
                  <c:v>38323</c:v>
                </c:pt>
                <c:pt idx="291">
                  <c:v>38330</c:v>
                </c:pt>
                <c:pt idx="292">
                  <c:v>38337</c:v>
                </c:pt>
                <c:pt idx="293">
                  <c:v>38344</c:v>
                </c:pt>
                <c:pt idx="294">
                  <c:v>38351</c:v>
                </c:pt>
                <c:pt idx="295">
                  <c:v>38358</c:v>
                </c:pt>
                <c:pt idx="296">
                  <c:v>38365</c:v>
                </c:pt>
                <c:pt idx="297">
                  <c:v>38372</c:v>
                </c:pt>
                <c:pt idx="298">
                  <c:v>38379</c:v>
                </c:pt>
                <c:pt idx="299">
                  <c:v>38386</c:v>
                </c:pt>
                <c:pt idx="300">
                  <c:v>38393</c:v>
                </c:pt>
                <c:pt idx="301">
                  <c:v>38400</c:v>
                </c:pt>
                <c:pt idx="302">
                  <c:v>38407</c:v>
                </c:pt>
                <c:pt idx="303">
                  <c:v>38414</c:v>
                </c:pt>
                <c:pt idx="304">
                  <c:v>38421</c:v>
                </c:pt>
                <c:pt idx="305">
                  <c:v>38428</c:v>
                </c:pt>
                <c:pt idx="306">
                  <c:v>38435</c:v>
                </c:pt>
                <c:pt idx="307">
                  <c:v>38442</c:v>
                </c:pt>
                <c:pt idx="308">
                  <c:v>38449</c:v>
                </c:pt>
                <c:pt idx="309">
                  <c:v>38456</c:v>
                </c:pt>
                <c:pt idx="310">
                  <c:v>38463</c:v>
                </c:pt>
                <c:pt idx="311">
                  <c:v>38470</c:v>
                </c:pt>
                <c:pt idx="312">
                  <c:v>38477</c:v>
                </c:pt>
                <c:pt idx="313">
                  <c:v>38484</c:v>
                </c:pt>
                <c:pt idx="314">
                  <c:v>38491</c:v>
                </c:pt>
                <c:pt idx="315">
                  <c:v>38498</c:v>
                </c:pt>
                <c:pt idx="316">
                  <c:v>38505</c:v>
                </c:pt>
                <c:pt idx="317">
                  <c:v>38512</c:v>
                </c:pt>
                <c:pt idx="318">
                  <c:v>38519</c:v>
                </c:pt>
                <c:pt idx="319">
                  <c:v>38526</c:v>
                </c:pt>
                <c:pt idx="320">
                  <c:v>38533</c:v>
                </c:pt>
                <c:pt idx="321">
                  <c:v>38540</c:v>
                </c:pt>
                <c:pt idx="322">
                  <c:v>38547</c:v>
                </c:pt>
                <c:pt idx="323">
                  <c:v>38554</c:v>
                </c:pt>
                <c:pt idx="324">
                  <c:v>38561</c:v>
                </c:pt>
                <c:pt idx="325">
                  <c:v>38568</c:v>
                </c:pt>
                <c:pt idx="326">
                  <c:v>38575</c:v>
                </c:pt>
                <c:pt idx="327">
                  <c:v>38582</c:v>
                </c:pt>
                <c:pt idx="328">
                  <c:v>38589</c:v>
                </c:pt>
                <c:pt idx="329">
                  <c:v>38596</c:v>
                </c:pt>
                <c:pt idx="330">
                  <c:v>38603</c:v>
                </c:pt>
                <c:pt idx="331">
                  <c:v>38610</c:v>
                </c:pt>
                <c:pt idx="332">
                  <c:v>38617</c:v>
                </c:pt>
                <c:pt idx="333">
                  <c:v>38624</c:v>
                </c:pt>
                <c:pt idx="334">
                  <c:v>38631</c:v>
                </c:pt>
                <c:pt idx="335">
                  <c:v>38638</c:v>
                </c:pt>
                <c:pt idx="336">
                  <c:v>38645</c:v>
                </c:pt>
                <c:pt idx="337">
                  <c:v>38652</c:v>
                </c:pt>
                <c:pt idx="338">
                  <c:v>38659</c:v>
                </c:pt>
                <c:pt idx="339">
                  <c:v>38666</c:v>
                </c:pt>
                <c:pt idx="340">
                  <c:v>38673</c:v>
                </c:pt>
                <c:pt idx="341">
                  <c:v>38680</c:v>
                </c:pt>
                <c:pt idx="342">
                  <c:v>38687</c:v>
                </c:pt>
                <c:pt idx="343">
                  <c:v>38694</c:v>
                </c:pt>
                <c:pt idx="344">
                  <c:v>38701</c:v>
                </c:pt>
                <c:pt idx="345">
                  <c:v>38708</c:v>
                </c:pt>
                <c:pt idx="346">
                  <c:v>38715</c:v>
                </c:pt>
                <c:pt idx="347">
                  <c:v>38722</c:v>
                </c:pt>
                <c:pt idx="348">
                  <c:v>38729</c:v>
                </c:pt>
                <c:pt idx="349">
                  <c:v>38736</c:v>
                </c:pt>
                <c:pt idx="350">
                  <c:v>38743</c:v>
                </c:pt>
                <c:pt idx="351">
                  <c:v>38750</c:v>
                </c:pt>
                <c:pt idx="352">
                  <c:v>38757</c:v>
                </c:pt>
                <c:pt idx="353">
                  <c:v>38764</c:v>
                </c:pt>
                <c:pt idx="354">
                  <c:v>38771</c:v>
                </c:pt>
                <c:pt idx="355">
                  <c:v>38778</c:v>
                </c:pt>
                <c:pt idx="356">
                  <c:v>38785</c:v>
                </c:pt>
                <c:pt idx="357">
                  <c:v>38792</c:v>
                </c:pt>
                <c:pt idx="358">
                  <c:v>38799</c:v>
                </c:pt>
                <c:pt idx="359">
                  <c:v>38806</c:v>
                </c:pt>
                <c:pt idx="360">
                  <c:v>38813</c:v>
                </c:pt>
                <c:pt idx="361">
                  <c:v>38820</c:v>
                </c:pt>
                <c:pt idx="362">
                  <c:v>38827</c:v>
                </c:pt>
                <c:pt idx="363">
                  <c:v>38834</c:v>
                </c:pt>
                <c:pt idx="364">
                  <c:v>38841</c:v>
                </c:pt>
                <c:pt idx="365">
                  <c:v>38848</c:v>
                </c:pt>
                <c:pt idx="366">
                  <c:v>38855</c:v>
                </c:pt>
                <c:pt idx="367">
                  <c:v>38862</c:v>
                </c:pt>
                <c:pt idx="368">
                  <c:v>38869</c:v>
                </c:pt>
                <c:pt idx="369">
                  <c:v>38876</c:v>
                </c:pt>
                <c:pt idx="370">
                  <c:v>38883</c:v>
                </c:pt>
                <c:pt idx="371">
                  <c:v>38890</c:v>
                </c:pt>
                <c:pt idx="372">
                  <c:v>38897</c:v>
                </c:pt>
                <c:pt idx="373">
                  <c:v>38904</c:v>
                </c:pt>
                <c:pt idx="374">
                  <c:v>38911</c:v>
                </c:pt>
                <c:pt idx="375">
                  <c:v>38918</c:v>
                </c:pt>
                <c:pt idx="376">
                  <c:v>38925</c:v>
                </c:pt>
                <c:pt idx="377">
                  <c:v>38932</c:v>
                </c:pt>
                <c:pt idx="378">
                  <c:v>38939</c:v>
                </c:pt>
                <c:pt idx="379">
                  <c:v>38946</c:v>
                </c:pt>
                <c:pt idx="380">
                  <c:v>38953</c:v>
                </c:pt>
                <c:pt idx="381">
                  <c:v>38960</c:v>
                </c:pt>
                <c:pt idx="382">
                  <c:v>38967</c:v>
                </c:pt>
                <c:pt idx="383">
                  <c:v>38974</c:v>
                </c:pt>
                <c:pt idx="384">
                  <c:v>38981</c:v>
                </c:pt>
                <c:pt idx="385">
                  <c:v>38988</c:v>
                </c:pt>
                <c:pt idx="386">
                  <c:v>38995</c:v>
                </c:pt>
                <c:pt idx="387">
                  <c:v>39002</c:v>
                </c:pt>
                <c:pt idx="388">
                  <c:v>39009</c:v>
                </c:pt>
                <c:pt idx="389">
                  <c:v>39016</c:v>
                </c:pt>
                <c:pt idx="390">
                  <c:v>39023</c:v>
                </c:pt>
                <c:pt idx="391">
                  <c:v>39030</c:v>
                </c:pt>
                <c:pt idx="392">
                  <c:v>39037</c:v>
                </c:pt>
                <c:pt idx="393">
                  <c:v>39044</c:v>
                </c:pt>
                <c:pt idx="394">
                  <c:v>39051</c:v>
                </c:pt>
                <c:pt idx="395">
                  <c:v>39058</c:v>
                </c:pt>
                <c:pt idx="396">
                  <c:v>39065</c:v>
                </c:pt>
                <c:pt idx="397">
                  <c:v>39072</c:v>
                </c:pt>
                <c:pt idx="398">
                  <c:v>39079</c:v>
                </c:pt>
                <c:pt idx="399">
                  <c:v>39086</c:v>
                </c:pt>
                <c:pt idx="400">
                  <c:v>39093</c:v>
                </c:pt>
                <c:pt idx="401">
                  <c:v>39100</c:v>
                </c:pt>
                <c:pt idx="402">
                  <c:v>39107</c:v>
                </c:pt>
                <c:pt idx="403">
                  <c:v>39114</c:v>
                </c:pt>
                <c:pt idx="404">
                  <c:v>39121</c:v>
                </c:pt>
                <c:pt idx="405">
                  <c:v>39128</c:v>
                </c:pt>
                <c:pt idx="406">
                  <c:v>39135</c:v>
                </c:pt>
                <c:pt idx="407">
                  <c:v>39142</c:v>
                </c:pt>
                <c:pt idx="408">
                  <c:v>39149</c:v>
                </c:pt>
                <c:pt idx="409">
                  <c:v>39156</c:v>
                </c:pt>
                <c:pt idx="410">
                  <c:v>39163</c:v>
                </c:pt>
                <c:pt idx="411">
                  <c:v>39170</c:v>
                </c:pt>
                <c:pt idx="412">
                  <c:v>39177</c:v>
                </c:pt>
                <c:pt idx="413">
                  <c:v>39184</c:v>
                </c:pt>
                <c:pt idx="414">
                  <c:v>39191</c:v>
                </c:pt>
                <c:pt idx="415">
                  <c:v>39198</c:v>
                </c:pt>
                <c:pt idx="416">
                  <c:v>39205</c:v>
                </c:pt>
                <c:pt idx="417">
                  <c:v>39212</c:v>
                </c:pt>
                <c:pt idx="418">
                  <c:v>39219</c:v>
                </c:pt>
                <c:pt idx="419">
                  <c:v>39226</c:v>
                </c:pt>
                <c:pt idx="420">
                  <c:v>39233</c:v>
                </c:pt>
                <c:pt idx="421">
                  <c:v>39240</c:v>
                </c:pt>
                <c:pt idx="422">
                  <c:v>39247</c:v>
                </c:pt>
                <c:pt idx="423">
                  <c:v>39254</c:v>
                </c:pt>
                <c:pt idx="424">
                  <c:v>39261</c:v>
                </c:pt>
                <c:pt idx="425">
                  <c:v>39268</c:v>
                </c:pt>
                <c:pt idx="426">
                  <c:v>39275</c:v>
                </c:pt>
                <c:pt idx="427">
                  <c:v>39282</c:v>
                </c:pt>
                <c:pt idx="428">
                  <c:v>39289</c:v>
                </c:pt>
                <c:pt idx="429">
                  <c:v>39296</c:v>
                </c:pt>
                <c:pt idx="430">
                  <c:v>39303</c:v>
                </c:pt>
                <c:pt idx="431">
                  <c:v>39310</c:v>
                </c:pt>
                <c:pt idx="432">
                  <c:v>39317</c:v>
                </c:pt>
                <c:pt idx="433">
                  <c:v>39324</c:v>
                </c:pt>
                <c:pt idx="434">
                  <c:v>39331</c:v>
                </c:pt>
                <c:pt idx="435">
                  <c:v>39338</c:v>
                </c:pt>
                <c:pt idx="436">
                  <c:v>39345</c:v>
                </c:pt>
                <c:pt idx="437">
                  <c:v>39352</c:v>
                </c:pt>
                <c:pt idx="438">
                  <c:v>39359</c:v>
                </c:pt>
                <c:pt idx="439">
                  <c:v>39366</c:v>
                </c:pt>
                <c:pt idx="440">
                  <c:v>39373</c:v>
                </c:pt>
                <c:pt idx="441">
                  <c:v>39380</c:v>
                </c:pt>
                <c:pt idx="442">
                  <c:v>39387</c:v>
                </c:pt>
                <c:pt idx="443">
                  <c:v>39394</c:v>
                </c:pt>
                <c:pt idx="444">
                  <c:v>39401</c:v>
                </c:pt>
                <c:pt idx="445">
                  <c:v>39408</c:v>
                </c:pt>
                <c:pt idx="446">
                  <c:v>39415</c:v>
                </c:pt>
                <c:pt idx="447">
                  <c:v>39422</c:v>
                </c:pt>
                <c:pt idx="448">
                  <c:v>39429</c:v>
                </c:pt>
                <c:pt idx="449">
                  <c:v>39436</c:v>
                </c:pt>
                <c:pt idx="450">
                  <c:v>39443</c:v>
                </c:pt>
                <c:pt idx="451">
                  <c:v>39450</c:v>
                </c:pt>
                <c:pt idx="452">
                  <c:v>39457</c:v>
                </c:pt>
                <c:pt idx="453">
                  <c:v>39464</c:v>
                </c:pt>
                <c:pt idx="454">
                  <c:v>39471</c:v>
                </c:pt>
                <c:pt idx="455">
                  <c:v>39478</c:v>
                </c:pt>
                <c:pt idx="456">
                  <c:v>39485</c:v>
                </c:pt>
                <c:pt idx="457">
                  <c:v>39492</c:v>
                </c:pt>
                <c:pt idx="458">
                  <c:v>39499</c:v>
                </c:pt>
                <c:pt idx="459">
                  <c:v>39506</c:v>
                </c:pt>
                <c:pt idx="460">
                  <c:v>39513</c:v>
                </c:pt>
                <c:pt idx="461">
                  <c:v>39520</c:v>
                </c:pt>
                <c:pt idx="462">
                  <c:v>39527</c:v>
                </c:pt>
                <c:pt idx="463">
                  <c:v>39534</c:v>
                </c:pt>
                <c:pt idx="464">
                  <c:v>39541</c:v>
                </c:pt>
                <c:pt idx="465">
                  <c:v>39548</c:v>
                </c:pt>
                <c:pt idx="466">
                  <c:v>39555</c:v>
                </c:pt>
                <c:pt idx="467">
                  <c:v>39562</c:v>
                </c:pt>
                <c:pt idx="468">
                  <c:v>39569</c:v>
                </c:pt>
                <c:pt idx="469">
                  <c:v>39576</c:v>
                </c:pt>
                <c:pt idx="470">
                  <c:v>39583</c:v>
                </c:pt>
                <c:pt idx="471">
                  <c:v>39590</c:v>
                </c:pt>
                <c:pt idx="472">
                  <c:v>39597</c:v>
                </c:pt>
                <c:pt idx="473">
                  <c:v>39604</c:v>
                </c:pt>
                <c:pt idx="474">
                  <c:v>39611</c:v>
                </c:pt>
                <c:pt idx="475">
                  <c:v>39618</c:v>
                </c:pt>
                <c:pt idx="476">
                  <c:v>39625</c:v>
                </c:pt>
                <c:pt idx="477">
                  <c:v>39632</c:v>
                </c:pt>
                <c:pt idx="478">
                  <c:v>39639</c:v>
                </c:pt>
                <c:pt idx="479">
                  <c:v>39646</c:v>
                </c:pt>
                <c:pt idx="480">
                  <c:v>39653</c:v>
                </c:pt>
                <c:pt idx="481">
                  <c:v>39660</c:v>
                </c:pt>
                <c:pt idx="482">
                  <c:v>39667</c:v>
                </c:pt>
                <c:pt idx="483">
                  <c:v>39674</c:v>
                </c:pt>
                <c:pt idx="484">
                  <c:v>39681</c:v>
                </c:pt>
                <c:pt idx="485">
                  <c:v>39688</c:v>
                </c:pt>
                <c:pt idx="486">
                  <c:v>39695</c:v>
                </c:pt>
                <c:pt idx="487">
                  <c:v>39702</c:v>
                </c:pt>
                <c:pt idx="488">
                  <c:v>39709</c:v>
                </c:pt>
                <c:pt idx="489">
                  <c:v>39716</c:v>
                </c:pt>
                <c:pt idx="490">
                  <c:v>39723</c:v>
                </c:pt>
                <c:pt idx="491">
                  <c:v>39730</c:v>
                </c:pt>
                <c:pt idx="492">
                  <c:v>39737</c:v>
                </c:pt>
                <c:pt idx="493">
                  <c:v>39744</c:v>
                </c:pt>
                <c:pt idx="494">
                  <c:v>39751</c:v>
                </c:pt>
                <c:pt idx="495">
                  <c:v>39758</c:v>
                </c:pt>
                <c:pt idx="496">
                  <c:v>39765</c:v>
                </c:pt>
                <c:pt idx="497">
                  <c:v>39772</c:v>
                </c:pt>
                <c:pt idx="498">
                  <c:v>39779</c:v>
                </c:pt>
                <c:pt idx="499">
                  <c:v>39786</c:v>
                </c:pt>
                <c:pt idx="500">
                  <c:v>39793</c:v>
                </c:pt>
                <c:pt idx="501">
                  <c:v>39800</c:v>
                </c:pt>
                <c:pt idx="502">
                  <c:v>39807</c:v>
                </c:pt>
                <c:pt idx="503">
                  <c:v>39814</c:v>
                </c:pt>
                <c:pt idx="504">
                  <c:v>39821</c:v>
                </c:pt>
                <c:pt idx="505">
                  <c:v>39828</c:v>
                </c:pt>
                <c:pt idx="506">
                  <c:v>39835</c:v>
                </c:pt>
                <c:pt idx="507">
                  <c:v>39842</c:v>
                </c:pt>
                <c:pt idx="508">
                  <c:v>39849</c:v>
                </c:pt>
                <c:pt idx="509">
                  <c:v>39856</c:v>
                </c:pt>
                <c:pt idx="510">
                  <c:v>39863</c:v>
                </c:pt>
                <c:pt idx="511">
                  <c:v>39870</c:v>
                </c:pt>
                <c:pt idx="512">
                  <c:v>39877</c:v>
                </c:pt>
                <c:pt idx="513">
                  <c:v>39884</c:v>
                </c:pt>
                <c:pt idx="514">
                  <c:v>39891</c:v>
                </c:pt>
                <c:pt idx="515">
                  <c:v>39898</c:v>
                </c:pt>
                <c:pt idx="516">
                  <c:v>39905</c:v>
                </c:pt>
                <c:pt idx="517">
                  <c:v>39912</c:v>
                </c:pt>
                <c:pt idx="518">
                  <c:v>39919</c:v>
                </c:pt>
                <c:pt idx="519">
                  <c:v>39926</c:v>
                </c:pt>
                <c:pt idx="520">
                  <c:v>39933</c:v>
                </c:pt>
                <c:pt idx="521">
                  <c:v>39940</c:v>
                </c:pt>
                <c:pt idx="522">
                  <c:v>39947</c:v>
                </c:pt>
                <c:pt idx="523">
                  <c:v>39954</c:v>
                </c:pt>
                <c:pt idx="524">
                  <c:v>39961</c:v>
                </c:pt>
                <c:pt idx="525">
                  <c:v>39968</c:v>
                </c:pt>
                <c:pt idx="526">
                  <c:v>39975</c:v>
                </c:pt>
                <c:pt idx="527">
                  <c:v>39982</c:v>
                </c:pt>
                <c:pt idx="528">
                  <c:v>39989</c:v>
                </c:pt>
                <c:pt idx="529">
                  <c:v>39996</c:v>
                </c:pt>
                <c:pt idx="530">
                  <c:v>40003</c:v>
                </c:pt>
                <c:pt idx="531">
                  <c:v>40010</c:v>
                </c:pt>
                <c:pt idx="532">
                  <c:v>40017</c:v>
                </c:pt>
                <c:pt idx="533">
                  <c:v>40024</c:v>
                </c:pt>
                <c:pt idx="534">
                  <c:v>40031</c:v>
                </c:pt>
                <c:pt idx="535">
                  <c:v>40038</c:v>
                </c:pt>
                <c:pt idx="536">
                  <c:v>40045</c:v>
                </c:pt>
                <c:pt idx="537">
                  <c:v>40052</c:v>
                </c:pt>
                <c:pt idx="538">
                  <c:v>40059</c:v>
                </c:pt>
                <c:pt idx="539">
                  <c:v>40066</c:v>
                </c:pt>
                <c:pt idx="540">
                  <c:v>40073</c:v>
                </c:pt>
                <c:pt idx="541">
                  <c:v>40080</c:v>
                </c:pt>
                <c:pt idx="542">
                  <c:v>40087</c:v>
                </c:pt>
                <c:pt idx="543">
                  <c:v>40094</c:v>
                </c:pt>
                <c:pt idx="544">
                  <c:v>40101</c:v>
                </c:pt>
                <c:pt idx="545">
                  <c:v>40108</c:v>
                </c:pt>
                <c:pt idx="546">
                  <c:v>40115</c:v>
                </c:pt>
                <c:pt idx="547">
                  <c:v>40122</c:v>
                </c:pt>
                <c:pt idx="548">
                  <c:v>40129</c:v>
                </c:pt>
                <c:pt idx="549">
                  <c:v>40136</c:v>
                </c:pt>
                <c:pt idx="550">
                  <c:v>40143</c:v>
                </c:pt>
                <c:pt idx="551">
                  <c:v>40150</c:v>
                </c:pt>
                <c:pt idx="552">
                  <c:v>40157</c:v>
                </c:pt>
                <c:pt idx="553">
                  <c:v>40164</c:v>
                </c:pt>
                <c:pt idx="554">
                  <c:v>40171</c:v>
                </c:pt>
                <c:pt idx="555">
                  <c:v>40178</c:v>
                </c:pt>
                <c:pt idx="556">
                  <c:v>40185</c:v>
                </c:pt>
                <c:pt idx="557">
                  <c:v>40192</c:v>
                </c:pt>
                <c:pt idx="558">
                  <c:v>40199</c:v>
                </c:pt>
                <c:pt idx="559">
                  <c:v>40206</c:v>
                </c:pt>
                <c:pt idx="560">
                  <c:v>40213</c:v>
                </c:pt>
                <c:pt idx="561">
                  <c:v>40220</c:v>
                </c:pt>
                <c:pt idx="562">
                  <c:v>40227</c:v>
                </c:pt>
                <c:pt idx="563">
                  <c:v>40234</c:v>
                </c:pt>
                <c:pt idx="564">
                  <c:v>40241</c:v>
                </c:pt>
                <c:pt idx="565">
                  <c:v>40248</c:v>
                </c:pt>
                <c:pt idx="566">
                  <c:v>40255</c:v>
                </c:pt>
                <c:pt idx="567">
                  <c:v>40262</c:v>
                </c:pt>
                <c:pt idx="568">
                  <c:v>40269</c:v>
                </c:pt>
                <c:pt idx="569">
                  <c:v>40276</c:v>
                </c:pt>
                <c:pt idx="570">
                  <c:v>40283</c:v>
                </c:pt>
                <c:pt idx="571">
                  <c:v>40290</c:v>
                </c:pt>
                <c:pt idx="572">
                  <c:v>40297</c:v>
                </c:pt>
                <c:pt idx="573">
                  <c:v>40304</c:v>
                </c:pt>
                <c:pt idx="574">
                  <c:v>40311</c:v>
                </c:pt>
                <c:pt idx="575">
                  <c:v>40318</c:v>
                </c:pt>
                <c:pt idx="576">
                  <c:v>40325</c:v>
                </c:pt>
                <c:pt idx="577">
                  <c:v>40332</c:v>
                </c:pt>
                <c:pt idx="578">
                  <c:v>40339</c:v>
                </c:pt>
                <c:pt idx="579">
                  <c:v>40346</c:v>
                </c:pt>
                <c:pt idx="580">
                  <c:v>40353</c:v>
                </c:pt>
                <c:pt idx="581">
                  <c:v>40360</c:v>
                </c:pt>
                <c:pt idx="582">
                  <c:v>40367</c:v>
                </c:pt>
                <c:pt idx="583">
                  <c:v>40374</c:v>
                </c:pt>
                <c:pt idx="584">
                  <c:v>40381</c:v>
                </c:pt>
                <c:pt idx="585">
                  <c:v>40388</c:v>
                </c:pt>
                <c:pt idx="586">
                  <c:v>40395</c:v>
                </c:pt>
                <c:pt idx="587">
                  <c:v>40402</c:v>
                </c:pt>
                <c:pt idx="588">
                  <c:v>40409</c:v>
                </c:pt>
                <c:pt idx="589">
                  <c:v>40416</c:v>
                </c:pt>
                <c:pt idx="590">
                  <c:v>40423</c:v>
                </c:pt>
                <c:pt idx="591">
                  <c:v>40430</c:v>
                </c:pt>
                <c:pt idx="592">
                  <c:v>40437</c:v>
                </c:pt>
                <c:pt idx="593">
                  <c:v>40444</c:v>
                </c:pt>
                <c:pt idx="594">
                  <c:v>40451</c:v>
                </c:pt>
                <c:pt idx="595">
                  <c:v>40458</c:v>
                </c:pt>
                <c:pt idx="596">
                  <c:v>40465</c:v>
                </c:pt>
                <c:pt idx="597">
                  <c:v>40472</c:v>
                </c:pt>
                <c:pt idx="598">
                  <c:v>40479</c:v>
                </c:pt>
                <c:pt idx="599">
                  <c:v>40486</c:v>
                </c:pt>
                <c:pt idx="600">
                  <c:v>40493</c:v>
                </c:pt>
                <c:pt idx="601">
                  <c:v>40500</c:v>
                </c:pt>
                <c:pt idx="602">
                  <c:v>40507</c:v>
                </c:pt>
                <c:pt idx="603">
                  <c:v>40514</c:v>
                </c:pt>
                <c:pt idx="604">
                  <c:v>40521</c:v>
                </c:pt>
                <c:pt idx="605">
                  <c:v>40528</c:v>
                </c:pt>
                <c:pt idx="606">
                  <c:v>40535</c:v>
                </c:pt>
                <c:pt idx="607">
                  <c:v>40542</c:v>
                </c:pt>
                <c:pt idx="608">
                  <c:v>40549</c:v>
                </c:pt>
                <c:pt idx="609">
                  <c:v>40556</c:v>
                </c:pt>
                <c:pt idx="610">
                  <c:v>40563</c:v>
                </c:pt>
                <c:pt idx="611">
                  <c:v>40570</c:v>
                </c:pt>
                <c:pt idx="612">
                  <c:v>40577</c:v>
                </c:pt>
                <c:pt idx="613">
                  <c:v>40584</c:v>
                </c:pt>
                <c:pt idx="614">
                  <c:v>40591</c:v>
                </c:pt>
                <c:pt idx="615">
                  <c:v>40598</c:v>
                </c:pt>
                <c:pt idx="616">
                  <c:v>40605</c:v>
                </c:pt>
                <c:pt idx="617">
                  <c:v>40612</c:v>
                </c:pt>
                <c:pt idx="618">
                  <c:v>40619</c:v>
                </c:pt>
                <c:pt idx="619">
                  <c:v>40626</c:v>
                </c:pt>
                <c:pt idx="620">
                  <c:v>40633</c:v>
                </c:pt>
                <c:pt idx="621">
                  <c:v>40640</c:v>
                </c:pt>
                <c:pt idx="622">
                  <c:v>40647</c:v>
                </c:pt>
                <c:pt idx="623">
                  <c:v>40654</c:v>
                </c:pt>
                <c:pt idx="624">
                  <c:v>40661</c:v>
                </c:pt>
                <c:pt idx="625">
                  <c:v>40668</c:v>
                </c:pt>
                <c:pt idx="626">
                  <c:v>40675</c:v>
                </c:pt>
                <c:pt idx="627">
                  <c:v>40682</c:v>
                </c:pt>
                <c:pt idx="628">
                  <c:v>40689</c:v>
                </c:pt>
                <c:pt idx="629">
                  <c:v>40696</c:v>
                </c:pt>
                <c:pt idx="630">
                  <c:v>40703</c:v>
                </c:pt>
                <c:pt idx="631">
                  <c:v>40710</c:v>
                </c:pt>
                <c:pt idx="632">
                  <c:v>40717</c:v>
                </c:pt>
                <c:pt idx="633">
                  <c:v>40724</c:v>
                </c:pt>
                <c:pt idx="634">
                  <c:v>40731</c:v>
                </c:pt>
                <c:pt idx="635">
                  <c:v>40738</c:v>
                </c:pt>
                <c:pt idx="636">
                  <c:v>40745</c:v>
                </c:pt>
                <c:pt idx="637">
                  <c:v>40752</c:v>
                </c:pt>
                <c:pt idx="638">
                  <c:v>40759</c:v>
                </c:pt>
                <c:pt idx="639">
                  <c:v>40766</c:v>
                </c:pt>
                <c:pt idx="640">
                  <c:v>40773</c:v>
                </c:pt>
                <c:pt idx="641">
                  <c:v>40780</c:v>
                </c:pt>
                <c:pt idx="642">
                  <c:v>40787</c:v>
                </c:pt>
                <c:pt idx="643">
                  <c:v>40794</c:v>
                </c:pt>
                <c:pt idx="644">
                  <c:v>40801</c:v>
                </c:pt>
                <c:pt idx="645">
                  <c:v>40808</c:v>
                </c:pt>
                <c:pt idx="646">
                  <c:v>40815</c:v>
                </c:pt>
                <c:pt idx="647">
                  <c:v>40822</c:v>
                </c:pt>
                <c:pt idx="648">
                  <c:v>40829</c:v>
                </c:pt>
                <c:pt idx="649">
                  <c:v>40836</c:v>
                </c:pt>
                <c:pt idx="650">
                  <c:v>40843</c:v>
                </c:pt>
                <c:pt idx="651">
                  <c:v>40850</c:v>
                </c:pt>
                <c:pt idx="652">
                  <c:v>40857</c:v>
                </c:pt>
                <c:pt idx="653">
                  <c:v>40864</c:v>
                </c:pt>
                <c:pt idx="654">
                  <c:v>40871</c:v>
                </c:pt>
                <c:pt idx="655">
                  <c:v>40878</c:v>
                </c:pt>
                <c:pt idx="656">
                  <c:v>40885</c:v>
                </c:pt>
                <c:pt idx="657">
                  <c:v>40892</c:v>
                </c:pt>
                <c:pt idx="658">
                  <c:v>40899</c:v>
                </c:pt>
                <c:pt idx="659">
                  <c:v>40906</c:v>
                </c:pt>
                <c:pt idx="660">
                  <c:v>40913</c:v>
                </c:pt>
                <c:pt idx="661">
                  <c:v>40920</c:v>
                </c:pt>
                <c:pt idx="662">
                  <c:v>40927</c:v>
                </c:pt>
                <c:pt idx="663">
                  <c:v>40934</c:v>
                </c:pt>
                <c:pt idx="664">
                  <c:v>40941</c:v>
                </c:pt>
                <c:pt idx="665">
                  <c:v>40948</c:v>
                </c:pt>
                <c:pt idx="666">
                  <c:v>40955</c:v>
                </c:pt>
                <c:pt idx="667">
                  <c:v>40962</c:v>
                </c:pt>
                <c:pt idx="668">
                  <c:v>40969</c:v>
                </c:pt>
                <c:pt idx="669">
                  <c:v>40976</c:v>
                </c:pt>
                <c:pt idx="670">
                  <c:v>40983</c:v>
                </c:pt>
                <c:pt idx="671">
                  <c:v>40990</c:v>
                </c:pt>
                <c:pt idx="672">
                  <c:v>40997</c:v>
                </c:pt>
                <c:pt idx="673">
                  <c:v>41004</c:v>
                </c:pt>
                <c:pt idx="674">
                  <c:v>41011</c:v>
                </c:pt>
                <c:pt idx="675">
                  <c:v>41018</c:v>
                </c:pt>
                <c:pt idx="676">
                  <c:v>41025</c:v>
                </c:pt>
                <c:pt idx="677">
                  <c:v>41032</c:v>
                </c:pt>
                <c:pt idx="678">
                  <c:v>41039</c:v>
                </c:pt>
                <c:pt idx="679">
                  <c:v>41046</c:v>
                </c:pt>
                <c:pt idx="680">
                  <c:v>41053</c:v>
                </c:pt>
                <c:pt idx="681">
                  <c:v>41060</c:v>
                </c:pt>
                <c:pt idx="682">
                  <c:v>41067</c:v>
                </c:pt>
                <c:pt idx="683">
                  <c:v>41074</c:v>
                </c:pt>
                <c:pt idx="684">
                  <c:v>41081</c:v>
                </c:pt>
                <c:pt idx="685">
                  <c:v>41088</c:v>
                </c:pt>
                <c:pt idx="686">
                  <c:v>41095</c:v>
                </c:pt>
                <c:pt idx="687">
                  <c:v>41102</c:v>
                </c:pt>
                <c:pt idx="688">
                  <c:v>41109</c:v>
                </c:pt>
                <c:pt idx="689">
                  <c:v>41116</c:v>
                </c:pt>
                <c:pt idx="690">
                  <c:v>41123</c:v>
                </c:pt>
                <c:pt idx="691">
                  <c:v>41130</c:v>
                </c:pt>
                <c:pt idx="692">
                  <c:v>41137</c:v>
                </c:pt>
                <c:pt idx="693">
                  <c:v>41144</c:v>
                </c:pt>
                <c:pt idx="694">
                  <c:v>41151</c:v>
                </c:pt>
                <c:pt idx="695">
                  <c:v>41158</c:v>
                </c:pt>
                <c:pt idx="696">
                  <c:v>41165</c:v>
                </c:pt>
                <c:pt idx="697">
                  <c:v>41172</c:v>
                </c:pt>
                <c:pt idx="698">
                  <c:v>41179</c:v>
                </c:pt>
                <c:pt idx="699">
                  <c:v>41186</c:v>
                </c:pt>
                <c:pt idx="700">
                  <c:v>41193</c:v>
                </c:pt>
                <c:pt idx="701">
                  <c:v>41200</c:v>
                </c:pt>
                <c:pt idx="702">
                  <c:v>41207</c:v>
                </c:pt>
                <c:pt idx="703">
                  <c:v>41214</c:v>
                </c:pt>
                <c:pt idx="704">
                  <c:v>41221</c:v>
                </c:pt>
                <c:pt idx="705">
                  <c:v>41228</c:v>
                </c:pt>
                <c:pt idx="706">
                  <c:v>41235</c:v>
                </c:pt>
                <c:pt idx="707">
                  <c:v>41242</c:v>
                </c:pt>
                <c:pt idx="708">
                  <c:v>41249</c:v>
                </c:pt>
                <c:pt idx="709">
                  <c:v>41256</c:v>
                </c:pt>
                <c:pt idx="710">
                  <c:v>41263</c:v>
                </c:pt>
                <c:pt idx="711">
                  <c:v>41270</c:v>
                </c:pt>
                <c:pt idx="712">
                  <c:v>41277</c:v>
                </c:pt>
                <c:pt idx="713">
                  <c:v>41284</c:v>
                </c:pt>
                <c:pt idx="714">
                  <c:v>41291</c:v>
                </c:pt>
                <c:pt idx="715">
                  <c:v>41298</c:v>
                </c:pt>
                <c:pt idx="716">
                  <c:v>41305</c:v>
                </c:pt>
                <c:pt idx="717">
                  <c:v>41312</c:v>
                </c:pt>
                <c:pt idx="718">
                  <c:v>41319</c:v>
                </c:pt>
                <c:pt idx="719">
                  <c:v>41326</c:v>
                </c:pt>
                <c:pt idx="720">
                  <c:v>41333</c:v>
                </c:pt>
                <c:pt idx="721">
                  <c:v>41340</c:v>
                </c:pt>
                <c:pt idx="722">
                  <c:v>41347</c:v>
                </c:pt>
                <c:pt idx="723">
                  <c:v>41354</c:v>
                </c:pt>
                <c:pt idx="724">
                  <c:v>41361</c:v>
                </c:pt>
                <c:pt idx="725">
                  <c:v>41368</c:v>
                </c:pt>
                <c:pt idx="726">
                  <c:v>41375</c:v>
                </c:pt>
                <c:pt idx="727">
                  <c:v>41382</c:v>
                </c:pt>
                <c:pt idx="728">
                  <c:v>41389</c:v>
                </c:pt>
                <c:pt idx="729">
                  <c:v>41396</c:v>
                </c:pt>
                <c:pt idx="730">
                  <c:v>41403</c:v>
                </c:pt>
                <c:pt idx="731">
                  <c:v>41410</c:v>
                </c:pt>
                <c:pt idx="732">
                  <c:v>41417</c:v>
                </c:pt>
                <c:pt idx="733">
                  <c:v>41424</c:v>
                </c:pt>
                <c:pt idx="734">
                  <c:v>41431</c:v>
                </c:pt>
                <c:pt idx="735">
                  <c:v>41438</c:v>
                </c:pt>
                <c:pt idx="736">
                  <c:v>41445</c:v>
                </c:pt>
                <c:pt idx="737">
                  <c:v>41452</c:v>
                </c:pt>
                <c:pt idx="738">
                  <c:v>41459</c:v>
                </c:pt>
                <c:pt idx="739">
                  <c:v>41466</c:v>
                </c:pt>
                <c:pt idx="740">
                  <c:v>41473</c:v>
                </c:pt>
                <c:pt idx="741">
                  <c:v>41480</c:v>
                </c:pt>
                <c:pt idx="742">
                  <c:v>41487</c:v>
                </c:pt>
                <c:pt idx="743">
                  <c:v>41494</c:v>
                </c:pt>
                <c:pt idx="744">
                  <c:v>41501</c:v>
                </c:pt>
                <c:pt idx="745">
                  <c:v>41508</c:v>
                </c:pt>
                <c:pt idx="746">
                  <c:v>41515</c:v>
                </c:pt>
                <c:pt idx="747">
                  <c:v>41522</c:v>
                </c:pt>
                <c:pt idx="748">
                  <c:v>41529</c:v>
                </c:pt>
                <c:pt idx="749">
                  <c:v>41536</c:v>
                </c:pt>
                <c:pt idx="750">
                  <c:v>41543</c:v>
                </c:pt>
                <c:pt idx="751">
                  <c:v>41550</c:v>
                </c:pt>
                <c:pt idx="752">
                  <c:v>41557</c:v>
                </c:pt>
                <c:pt idx="753">
                  <c:v>41564</c:v>
                </c:pt>
                <c:pt idx="754">
                  <c:v>41571</c:v>
                </c:pt>
                <c:pt idx="755">
                  <c:v>41578</c:v>
                </c:pt>
                <c:pt idx="756">
                  <c:v>41585</c:v>
                </c:pt>
                <c:pt idx="757">
                  <c:v>41592</c:v>
                </c:pt>
                <c:pt idx="758">
                  <c:v>41599</c:v>
                </c:pt>
                <c:pt idx="759">
                  <c:v>41606</c:v>
                </c:pt>
                <c:pt idx="760">
                  <c:v>41613</c:v>
                </c:pt>
                <c:pt idx="761">
                  <c:v>41620</c:v>
                </c:pt>
                <c:pt idx="762">
                  <c:v>41627</c:v>
                </c:pt>
                <c:pt idx="763">
                  <c:v>41634</c:v>
                </c:pt>
                <c:pt idx="764">
                  <c:v>41641</c:v>
                </c:pt>
                <c:pt idx="765">
                  <c:v>41648</c:v>
                </c:pt>
                <c:pt idx="766">
                  <c:v>41655</c:v>
                </c:pt>
                <c:pt idx="767">
                  <c:v>41662</c:v>
                </c:pt>
                <c:pt idx="768">
                  <c:v>41669</c:v>
                </c:pt>
                <c:pt idx="769">
                  <c:v>41676</c:v>
                </c:pt>
                <c:pt idx="770">
                  <c:v>41683</c:v>
                </c:pt>
                <c:pt idx="771">
                  <c:v>41690</c:v>
                </c:pt>
                <c:pt idx="772">
                  <c:v>41697</c:v>
                </c:pt>
                <c:pt idx="773">
                  <c:v>41704</c:v>
                </c:pt>
                <c:pt idx="774">
                  <c:v>41711</c:v>
                </c:pt>
                <c:pt idx="775">
                  <c:v>41718</c:v>
                </c:pt>
                <c:pt idx="776">
                  <c:v>41725</c:v>
                </c:pt>
                <c:pt idx="777">
                  <c:v>41732</c:v>
                </c:pt>
                <c:pt idx="778">
                  <c:v>41739</c:v>
                </c:pt>
                <c:pt idx="779">
                  <c:v>41746</c:v>
                </c:pt>
                <c:pt idx="780">
                  <c:v>41753</c:v>
                </c:pt>
                <c:pt idx="781">
                  <c:v>41760</c:v>
                </c:pt>
                <c:pt idx="782">
                  <c:v>41767</c:v>
                </c:pt>
                <c:pt idx="783">
                  <c:v>41774</c:v>
                </c:pt>
                <c:pt idx="784">
                  <c:v>41781</c:v>
                </c:pt>
                <c:pt idx="785">
                  <c:v>41788</c:v>
                </c:pt>
                <c:pt idx="786">
                  <c:v>41795</c:v>
                </c:pt>
                <c:pt idx="787">
                  <c:v>41802</c:v>
                </c:pt>
                <c:pt idx="788">
                  <c:v>41809</c:v>
                </c:pt>
                <c:pt idx="789">
                  <c:v>41816</c:v>
                </c:pt>
                <c:pt idx="790">
                  <c:v>41823</c:v>
                </c:pt>
                <c:pt idx="791">
                  <c:v>41830</c:v>
                </c:pt>
                <c:pt idx="792">
                  <c:v>41837</c:v>
                </c:pt>
                <c:pt idx="793">
                  <c:v>41844</c:v>
                </c:pt>
                <c:pt idx="794">
                  <c:v>41851</c:v>
                </c:pt>
                <c:pt idx="795">
                  <c:v>41858</c:v>
                </c:pt>
                <c:pt idx="796">
                  <c:v>41865</c:v>
                </c:pt>
                <c:pt idx="797">
                  <c:v>41872</c:v>
                </c:pt>
                <c:pt idx="798">
                  <c:v>41879</c:v>
                </c:pt>
                <c:pt idx="799">
                  <c:v>41886</c:v>
                </c:pt>
                <c:pt idx="800">
                  <c:v>41893</c:v>
                </c:pt>
                <c:pt idx="801">
                  <c:v>41900</c:v>
                </c:pt>
                <c:pt idx="802">
                  <c:v>41907</c:v>
                </c:pt>
                <c:pt idx="803">
                  <c:v>41914</c:v>
                </c:pt>
                <c:pt idx="804">
                  <c:v>41921</c:v>
                </c:pt>
                <c:pt idx="805">
                  <c:v>41928</c:v>
                </c:pt>
                <c:pt idx="806">
                  <c:v>41935</c:v>
                </c:pt>
                <c:pt idx="807">
                  <c:v>41942</c:v>
                </c:pt>
                <c:pt idx="808">
                  <c:v>41949</c:v>
                </c:pt>
                <c:pt idx="809">
                  <c:v>41956</c:v>
                </c:pt>
                <c:pt idx="810">
                  <c:v>41963</c:v>
                </c:pt>
                <c:pt idx="811">
                  <c:v>41970</c:v>
                </c:pt>
                <c:pt idx="812">
                  <c:v>41977</c:v>
                </c:pt>
                <c:pt idx="813">
                  <c:v>41984</c:v>
                </c:pt>
                <c:pt idx="814">
                  <c:v>41991</c:v>
                </c:pt>
                <c:pt idx="815">
                  <c:v>41998</c:v>
                </c:pt>
                <c:pt idx="816">
                  <c:v>42005</c:v>
                </c:pt>
                <c:pt idx="817">
                  <c:v>42012</c:v>
                </c:pt>
                <c:pt idx="818">
                  <c:v>42019</c:v>
                </c:pt>
                <c:pt idx="819">
                  <c:v>42026</c:v>
                </c:pt>
                <c:pt idx="820">
                  <c:v>42033</c:v>
                </c:pt>
                <c:pt idx="821">
                  <c:v>42040</c:v>
                </c:pt>
                <c:pt idx="822">
                  <c:v>42047</c:v>
                </c:pt>
                <c:pt idx="823">
                  <c:v>42054</c:v>
                </c:pt>
                <c:pt idx="824">
                  <c:v>42061</c:v>
                </c:pt>
                <c:pt idx="825">
                  <c:v>42068</c:v>
                </c:pt>
                <c:pt idx="826">
                  <c:v>42075</c:v>
                </c:pt>
                <c:pt idx="827">
                  <c:v>42082</c:v>
                </c:pt>
                <c:pt idx="828">
                  <c:v>42089</c:v>
                </c:pt>
                <c:pt idx="829">
                  <c:v>42096</c:v>
                </c:pt>
                <c:pt idx="830">
                  <c:v>42103</c:v>
                </c:pt>
                <c:pt idx="831">
                  <c:v>42110</c:v>
                </c:pt>
                <c:pt idx="832">
                  <c:v>42117</c:v>
                </c:pt>
                <c:pt idx="833">
                  <c:v>42124</c:v>
                </c:pt>
                <c:pt idx="834">
                  <c:v>42131</c:v>
                </c:pt>
                <c:pt idx="835">
                  <c:v>42138</c:v>
                </c:pt>
                <c:pt idx="836">
                  <c:v>42145</c:v>
                </c:pt>
                <c:pt idx="837">
                  <c:v>42152</c:v>
                </c:pt>
                <c:pt idx="838">
                  <c:v>42159</c:v>
                </c:pt>
                <c:pt idx="839">
                  <c:v>42166</c:v>
                </c:pt>
                <c:pt idx="840">
                  <c:v>42173</c:v>
                </c:pt>
                <c:pt idx="841">
                  <c:v>42180</c:v>
                </c:pt>
                <c:pt idx="842">
                  <c:v>42187</c:v>
                </c:pt>
                <c:pt idx="843">
                  <c:v>42194</c:v>
                </c:pt>
                <c:pt idx="844">
                  <c:v>42201</c:v>
                </c:pt>
                <c:pt idx="845">
                  <c:v>42208</c:v>
                </c:pt>
                <c:pt idx="846">
                  <c:v>42215</c:v>
                </c:pt>
                <c:pt idx="847">
                  <c:v>42222</c:v>
                </c:pt>
                <c:pt idx="848">
                  <c:v>42229</c:v>
                </c:pt>
                <c:pt idx="849">
                  <c:v>42236</c:v>
                </c:pt>
                <c:pt idx="850">
                  <c:v>42243</c:v>
                </c:pt>
                <c:pt idx="851">
                  <c:v>42250</c:v>
                </c:pt>
                <c:pt idx="852">
                  <c:v>42257</c:v>
                </c:pt>
                <c:pt idx="853">
                  <c:v>42264</c:v>
                </c:pt>
                <c:pt idx="854">
                  <c:v>42271</c:v>
                </c:pt>
                <c:pt idx="855">
                  <c:v>42278</c:v>
                </c:pt>
                <c:pt idx="856">
                  <c:v>42285</c:v>
                </c:pt>
                <c:pt idx="857">
                  <c:v>42292</c:v>
                </c:pt>
                <c:pt idx="858">
                  <c:v>42299</c:v>
                </c:pt>
                <c:pt idx="859">
                  <c:v>42306</c:v>
                </c:pt>
                <c:pt idx="860">
                  <c:v>42313</c:v>
                </c:pt>
                <c:pt idx="861">
                  <c:v>42320</c:v>
                </c:pt>
                <c:pt idx="862">
                  <c:v>42327</c:v>
                </c:pt>
                <c:pt idx="863">
                  <c:v>42334</c:v>
                </c:pt>
                <c:pt idx="864">
                  <c:v>42341</c:v>
                </c:pt>
                <c:pt idx="865">
                  <c:v>42348</c:v>
                </c:pt>
                <c:pt idx="866">
                  <c:v>42355</c:v>
                </c:pt>
                <c:pt idx="867">
                  <c:v>42362</c:v>
                </c:pt>
                <c:pt idx="868">
                  <c:v>42369</c:v>
                </c:pt>
                <c:pt idx="869">
                  <c:v>42376</c:v>
                </c:pt>
                <c:pt idx="870">
                  <c:v>42383</c:v>
                </c:pt>
                <c:pt idx="871">
                  <c:v>42390</c:v>
                </c:pt>
                <c:pt idx="872">
                  <c:v>42397</c:v>
                </c:pt>
                <c:pt idx="873">
                  <c:v>42404</c:v>
                </c:pt>
                <c:pt idx="874">
                  <c:v>42411</c:v>
                </c:pt>
                <c:pt idx="875">
                  <c:v>42418</c:v>
                </c:pt>
                <c:pt idx="876">
                  <c:v>42425</c:v>
                </c:pt>
                <c:pt idx="877">
                  <c:v>42432</c:v>
                </c:pt>
                <c:pt idx="878">
                  <c:v>42439</c:v>
                </c:pt>
                <c:pt idx="879">
                  <c:v>42446</c:v>
                </c:pt>
                <c:pt idx="880">
                  <c:v>42453</c:v>
                </c:pt>
                <c:pt idx="881">
                  <c:v>42460</c:v>
                </c:pt>
                <c:pt idx="882">
                  <c:v>42467</c:v>
                </c:pt>
                <c:pt idx="883">
                  <c:v>42474</c:v>
                </c:pt>
                <c:pt idx="884">
                  <c:v>42481</c:v>
                </c:pt>
                <c:pt idx="885">
                  <c:v>42488</c:v>
                </c:pt>
                <c:pt idx="886">
                  <c:v>42495</c:v>
                </c:pt>
                <c:pt idx="887">
                  <c:v>42502</c:v>
                </c:pt>
                <c:pt idx="888">
                  <c:v>42509</c:v>
                </c:pt>
                <c:pt idx="889">
                  <c:v>42516</c:v>
                </c:pt>
                <c:pt idx="890">
                  <c:v>42523</c:v>
                </c:pt>
                <c:pt idx="891">
                  <c:v>42530</c:v>
                </c:pt>
                <c:pt idx="892">
                  <c:v>42537</c:v>
                </c:pt>
                <c:pt idx="893">
                  <c:v>42544</c:v>
                </c:pt>
                <c:pt idx="894">
                  <c:v>42551</c:v>
                </c:pt>
                <c:pt idx="895">
                  <c:v>42558</c:v>
                </c:pt>
                <c:pt idx="896">
                  <c:v>42565</c:v>
                </c:pt>
                <c:pt idx="897">
                  <c:v>42572</c:v>
                </c:pt>
                <c:pt idx="898">
                  <c:v>42579</c:v>
                </c:pt>
                <c:pt idx="899">
                  <c:v>42586</c:v>
                </c:pt>
                <c:pt idx="900">
                  <c:v>42593</c:v>
                </c:pt>
                <c:pt idx="901">
                  <c:v>42600</c:v>
                </c:pt>
                <c:pt idx="902">
                  <c:v>42607</c:v>
                </c:pt>
                <c:pt idx="903">
                  <c:v>42614</c:v>
                </c:pt>
                <c:pt idx="904">
                  <c:v>42621</c:v>
                </c:pt>
                <c:pt idx="905">
                  <c:v>42628</c:v>
                </c:pt>
                <c:pt idx="906">
                  <c:v>42635</c:v>
                </c:pt>
                <c:pt idx="907">
                  <c:v>42642</c:v>
                </c:pt>
                <c:pt idx="908">
                  <c:v>42649</c:v>
                </c:pt>
                <c:pt idx="909">
                  <c:v>42656</c:v>
                </c:pt>
                <c:pt idx="910">
                  <c:v>42663</c:v>
                </c:pt>
                <c:pt idx="911">
                  <c:v>42670</c:v>
                </c:pt>
                <c:pt idx="912">
                  <c:v>42677</c:v>
                </c:pt>
                <c:pt idx="913">
                  <c:v>42684</c:v>
                </c:pt>
                <c:pt idx="914">
                  <c:v>42691</c:v>
                </c:pt>
                <c:pt idx="915">
                  <c:v>42698</c:v>
                </c:pt>
                <c:pt idx="916">
                  <c:v>42705</c:v>
                </c:pt>
                <c:pt idx="917">
                  <c:v>42712</c:v>
                </c:pt>
                <c:pt idx="918">
                  <c:v>42719</c:v>
                </c:pt>
                <c:pt idx="919">
                  <c:v>42726</c:v>
                </c:pt>
                <c:pt idx="920">
                  <c:v>42733</c:v>
                </c:pt>
                <c:pt idx="921">
                  <c:v>42740</c:v>
                </c:pt>
                <c:pt idx="922">
                  <c:v>42747</c:v>
                </c:pt>
                <c:pt idx="923">
                  <c:v>42754</c:v>
                </c:pt>
                <c:pt idx="924">
                  <c:v>42761</c:v>
                </c:pt>
                <c:pt idx="925">
                  <c:v>42768</c:v>
                </c:pt>
                <c:pt idx="926">
                  <c:v>42775</c:v>
                </c:pt>
                <c:pt idx="927">
                  <c:v>42782</c:v>
                </c:pt>
                <c:pt idx="928">
                  <c:v>42789</c:v>
                </c:pt>
                <c:pt idx="929">
                  <c:v>42796</c:v>
                </c:pt>
                <c:pt idx="930">
                  <c:v>42803</c:v>
                </c:pt>
                <c:pt idx="931">
                  <c:v>42810</c:v>
                </c:pt>
                <c:pt idx="932">
                  <c:v>42817</c:v>
                </c:pt>
                <c:pt idx="933">
                  <c:v>42824</c:v>
                </c:pt>
                <c:pt idx="934">
                  <c:v>42831</c:v>
                </c:pt>
                <c:pt idx="935">
                  <c:v>42838</c:v>
                </c:pt>
                <c:pt idx="936">
                  <c:v>42845</c:v>
                </c:pt>
                <c:pt idx="937">
                  <c:v>42852</c:v>
                </c:pt>
                <c:pt idx="938">
                  <c:v>42859</c:v>
                </c:pt>
                <c:pt idx="939">
                  <c:v>42866</c:v>
                </c:pt>
                <c:pt idx="940">
                  <c:v>42873</c:v>
                </c:pt>
                <c:pt idx="941">
                  <c:v>42880</c:v>
                </c:pt>
                <c:pt idx="942">
                  <c:v>42887</c:v>
                </c:pt>
                <c:pt idx="943">
                  <c:v>42894</c:v>
                </c:pt>
                <c:pt idx="944">
                  <c:v>42901</c:v>
                </c:pt>
                <c:pt idx="945">
                  <c:v>42908</c:v>
                </c:pt>
                <c:pt idx="946">
                  <c:v>42915</c:v>
                </c:pt>
                <c:pt idx="947">
                  <c:v>42922</c:v>
                </c:pt>
                <c:pt idx="948">
                  <c:v>42929</c:v>
                </c:pt>
                <c:pt idx="949">
                  <c:v>42936</c:v>
                </c:pt>
                <c:pt idx="950">
                  <c:v>42943</c:v>
                </c:pt>
                <c:pt idx="951">
                  <c:v>42950</c:v>
                </c:pt>
                <c:pt idx="952">
                  <c:v>42957</c:v>
                </c:pt>
                <c:pt idx="953">
                  <c:v>42964</c:v>
                </c:pt>
                <c:pt idx="954">
                  <c:v>42971</c:v>
                </c:pt>
                <c:pt idx="955">
                  <c:v>42978</c:v>
                </c:pt>
                <c:pt idx="956">
                  <c:v>42985</c:v>
                </c:pt>
                <c:pt idx="957">
                  <c:v>42992</c:v>
                </c:pt>
                <c:pt idx="958">
                  <c:v>42999</c:v>
                </c:pt>
                <c:pt idx="959">
                  <c:v>43006</c:v>
                </c:pt>
                <c:pt idx="960">
                  <c:v>43013</c:v>
                </c:pt>
                <c:pt idx="961">
                  <c:v>43020</c:v>
                </c:pt>
                <c:pt idx="962">
                  <c:v>43027</c:v>
                </c:pt>
                <c:pt idx="963">
                  <c:v>43034</c:v>
                </c:pt>
                <c:pt idx="964">
                  <c:v>43041</c:v>
                </c:pt>
                <c:pt idx="965">
                  <c:v>43048</c:v>
                </c:pt>
                <c:pt idx="966">
                  <c:v>43055</c:v>
                </c:pt>
                <c:pt idx="967">
                  <c:v>43062</c:v>
                </c:pt>
                <c:pt idx="968">
                  <c:v>43069</c:v>
                </c:pt>
                <c:pt idx="969">
                  <c:v>43076</c:v>
                </c:pt>
                <c:pt idx="970">
                  <c:v>43083</c:v>
                </c:pt>
                <c:pt idx="971">
                  <c:v>43090</c:v>
                </c:pt>
                <c:pt idx="972">
                  <c:v>43097</c:v>
                </c:pt>
                <c:pt idx="973">
                  <c:v>43104</c:v>
                </c:pt>
                <c:pt idx="974">
                  <c:v>43111</c:v>
                </c:pt>
                <c:pt idx="975">
                  <c:v>43118</c:v>
                </c:pt>
                <c:pt idx="976">
                  <c:v>43125</c:v>
                </c:pt>
                <c:pt idx="977">
                  <c:v>43132</c:v>
                </c:pt>
                <c:pt idx="978">
                  <c:v>43139</c:v>
                </c:pt>
                <c:pt idx="979">
                  <c:v>43146</c:v>
                </c:pt>
                <c:pt idx="980">
                  <c:v>43153</c:v>
                </c:pt>
                <c:pt idx="981">
                  <c:v>43160</c:v>
                </c:pt>
                <c:pt idx="982">
                  <c:v>43167</c:v>
                </c:pt>
                <c:pt idx="983">
                  <c:v>43174</c:v>
                </c:pt>
                <c:pt idx="984">
                  <c:v>43181</c:v>
                </c:pt>
                <c:pt idx="985">
                  <c:v>43188</c:v>
                </c:pt>
                <c:pt idx="986">
                  <c:v>43195</c:v>
                </c:pt>
                <c:pt idx="987">
                  <c:v>43202</c:v>
                </c:pt>
                <c:pt idx="988">
                  <c:v>43209</c:v>
                </c:pt>
                <c:pt idx="989">
                  <c:v>43216</c:v>
                </c:pt>
                <c:pt idx="990">
                  <c:v>43223</c:v>
                </c:pt>
                <c:pt idx="991">
                  <c:v>43230</c:v>
                </c:pt>
                <c:pt idx="992">
                  <c:v>43237</c:v>
                </c:pt>
                <c:pt idx="993">
                  <c:v>43244</c:v>
                </c:pt>
                <c:pt idx="994">
                  <c:v>43251</c:v>
                </c:pt>
                <c:pt idx="995">
                  <c:v>43258</c:v>
                </c:pt>
                <c:pt idx="996">
                  <c:v>43265</c:v>
                </c:pt>
                <c:pt idx="997">
                  <c:v>43272</c:v>
                </c:pt>
                <c:pt idx="998">
                  <c:v>43279</c:v>
                </c:pt>
                <c:pt idx="999">
                  <c:v>43286</c:v>
                </c:pt>
                <c:pt idx="1000">
                  <c:v>43293</c:v>
                </c:pt>
                <c:pt idx="1001">
                  <c:v>43300</c:v>
                </c:pt>
                <c:pt idx="1002">
                  <c:v>43307</c:v>
                </c:pt>
                <c:pt idx="1003">
                  <c:v>43314</c:v>
                </c:pt>
                <c:pt idx="1004">
                  <c:v>43321</c:v>
                </c:pt>
                <c:pt idx="1005">
                  <c:v>43328</c:v>
                </c:pt>
                <c:pt idx="1006">
                  <c:v>43335</c:v>
                </c:pt>
                <c:pt idx="1007">
                  <c:v>43342</c:v>
                </c:pt>
                <c:pt idx="1008">
                  <c:v>43349</c:v>
                </c:pt>
                <c:pt idx="1009">
                  <c:v>43356</c:v>
                </c:pt>
                <c:pt idx="1010">
                  <c:v>43363</c:v>
                </c:pt>
                <c:pt idx="1011">
                  <c:v>43370</c:v>
                </c:pt>
                <c:pt idx="1012">
                  <c:v>43377</c:v>
                </c:pt>
                <c:pt idx="1013">
                  <c:v>43384</c:v>
                </c:pt>
                <c:pt idx="1014">
                  <c:v>43391</c:v>
                </c:pt>
                <c:pt idx="1015">
                  <c:v>43398</c:v>
                </c:pt>
                <c:pt idx="1016">
                  <c:v>43405</c:v>
                </c:pt>
                <c:pt idx="1017">
                  <c:v>43412</c:v>
                </c:pt>
                <c:pt idx="1018">
                  <c:v>43419</c:v>
                </c:pt>
                <c:pt idx="1019">
                  <c:v>43426</c:v>
                </c:pt>
                <c:pt idx="1020">
                  <c:v>43433</c:v>
                </c:pt>
                <c:pt idx="1021">
                  <c:v>43440</c:v>
                </c:pt>
                <c:pt idx="1022">
                  <c:v>43447</c:v>
                </c:pt>
                <c:pt idx="1023">
                  <c:v>43454</c:v>
                </c:pt>
                <c:pt idx="1024">
                  <c:v>43461</c:v>
                </c:pt>
                <c:pt idx="1025">
                  <c:v>43468</c:v>
                </c:pt>
                <c:pt idx="1026">
                  <c:v>43475</c:v>
                </c:pt>
                <c:pt idx="1027">
                  <c:v>43482</c:v>
                </c:pt>
                <c:pt idx="1028">
                  <c:v>43489</c:v>
                </c:pt>
                <c:pt idx="1029">
                  <c:v>43496</c:v>
                </c:pt>
                <c:pt idx="1030">
                  <c:v>43503</c:v>
                </c:pt>
                <c:pt idx="1031">
                  <c:v>43510</c:v>
                </c:pt>
                <c:pt idx="1032">
                  <c:v>43517</c:v>
                </c:pt>
                <c:pt idx="1033">
                  <c:v>43524</c:v>
                </c:pt>
                <c:pt idx="1034">
                  <c:v>43531</c:v>
                </c:pt>
                <c:pt idx="1035">
                  <c:v>43538</c:v>
                </c:pt>
                <c:pt idx="1036">
                  <c:v>43545</c:v>
                </c:pt>
                <c:pt idx="1037">
                  <c:v>43552</c:v>
                </c:pt>
                <c:pt idx="1038">
                  <c:v>43559</c:v>
                </c:pt>
                <c:pt idx="1039">
                  <c:v>43566</c:v>
                </c:pt>
                <c:pt idx="1040">
                  <c:v>43573</c:v>
                </c:pt>
                <c:pt idx="1041">
                  <c:v>43580</c:v>
                </c:pt>
                <c:pt idx="1042">
                  <c:v>43587</c:v>
                </c:pt>
                <c:pt idx="1043">
                  <c:v>43594</c:v>
                </c:pt>
                <c:pt idx="1044">
                  <c:v>43601</c:v>
                </c:pt>
                <c:pt idx="1045">
                  <c:v>43608</c:v>
                </c:pt>
                <c:pt idx="1046">
                  <c:v>43615</c:v>
                </c:pt>
                <c:pt idx="1047">
                  <c:v>43622</c:v>
                </c:pt>
                <c:pt idx="1048">
                  <c:v>43629</c:v>
                </c:pt>
                <c:pt idx="1049">
                  <c:v>43636</c:v>
                </c:pt>
                <c:pt idx="1050">
                  <c:v>43643</c:v>
                </c:pt>
                <c:pt idx="1051">
                  <c:v>43650</c:v>
                </c:pt>
                <c:pt idx="1052">
                  <c:v>43657</c:v>
                </c:pt>
                <c:pt idx="1053">
                  <c:v>43664</c:v>
                </c:pt>
                <c:pt idx="1054">
                  <c:v>43671</c:v>
                </c:pt>
                <c:pt idx="1055">
                  <c:v>43678</c:v>
                </c:pt>
                <c:pt idx="1056">
                  <c:v>43685</c:v>
                </c:pt>
                <c:pt idx="1057">
                  <c:v>43692</c:v>
                </c:pt>
                <c:pt idx="1058">
                  <c:v>43699</c:v>
                </c:pt>
                <c:pt idx="1059">
                  <c:v>43706</c:v>
                </c:pt>
                <c:pt idx="1060">
                  <c:v>43713</c:v>
                </c:pt>
                <c:pt idx="1061">
                  <c:v>43720</c:v>
                </c:pt>
                <c:pt idx="1062">
                  <c:v>43727</c:v>
                </c:pt>
                <c:pt idx="1063">
                  <c:v>43734</c:v>
                </c:pt>
                <c:pt idx="1064">
                  <c:v>43741</c:v>
                </c:pt>
                <c:pt idx="1065">
                  <c:v>43748</c:v>
                </c:pt>
                <c:pt idx="1066">
                  <c:v>43755</c:v>
                </c:pt>
                <c:pt idx="1067">
                  <c:v>43762</c:v>
                </c:pt>
                <c:pt idx="1068">
                  <c:v>43769</c:v>
                </c:pt>
                <c:pt idx="1069">
                  <c:v>43776</c:v>
                </c:pt>
                <c:pt idx="1070">
                  <c:v>43783</c:v>
                </c:pt>
                <c:pt idx="1071">
                  <c:v>43790</c:v>
                </c:pt>
                <c:pt idx="1072">
                  <c:v>43797</c:v>
                </c:pt>
                <c:pt idx="1073">
                  <c:v>43804</c:v>
                </c:pt>
                <c:pt idx="1074">
                  <c:v>43811</c:v>
                </c:pt>
                <c:pt idx="1075">
                  <c:v>43818</c:v>
                </c:pt>
                <c:pt idx="1076">
                  <c:v>43825</c:v>
                </c:pt>
                <c:pt idx="1077">
                  <c:v>43832</c:v>
                </c:pt>
                <c:pt idx="1078">
                  <c:v>43839</c:v>
                </c:pt>
                <c:pt idx="1079">
                  <c:v>43846</c:v>
                </c:pt>
                <c:pt idx="1080">
                  <c:v>43853</c:v>
                </c:pt>
                <c:pt idx="1081">
                  <c:v>43860</c:v>
                </c:pt>
                <c:pt idx="1082">
                  <c:v>43867</c:v>
                </c:pt>
                <c:pt idx="1083">
                  <c:v>43874</c:v>
                </c:pt>
                <c:pt idx="1084">
                  <c:v>43881</c:v>
                </c:pt>
                <c:pt idx="1085">
                  <c:v>43888</c:v>
                </c:pt>
                <c:pt idx="1086">
                  <c:v>43895</c:v>
                </c:pt>
                <c:pt idx="1087">
                  <c:v>43902</c:v>
                </c:pt>
                <c:pt idx="1088">
                  <c:v>43909</c:v>
                </c:pt>
                <c:pt idx="1089">
                  <c:v>43916</c:v>
                </c:pt>
                <c:pt idx="1090">
                  <c:v>43923</c:v>
                </c:pt>
                <c:pt idx="1091">
                  <c:v>43930</c:v>
                </c:pt>
                <c:pt idx="1092">
                  <c:v>43937</c:v>
                </c:pt>
                <c:pt idx="1093">
                  <c:v>43944</c:v>
                </c:pt>
                <c:pt idx="1094">
                  <c:v>43951</c:v>
                </c:pt>
                <c:pt idx="1095">
                  <c:v>43958</c:v>
                </c:pt>
                <c:pt idx="1096">
                  <c:v>43965</c:v>
                </c:pt>
              </c:numCache>
            </c:numRef>
          </c:cat>
          <c:val>
            <c:numRef>
              <c:f>Dispersion!$AG$3:$AG$7860</c:f>
              <c:numCache>
                <c:formatCode>General</c:formatCode>
                <c:ptCount val="7858"/>
                <c:pt idx="0">
                  <c:v>1</c:v>
                </c:pt>
                <c:pt idx="1">
                  <c:v>1</c:v>
                </c:pt>
                <c:pt idx="2">
                  <c:v>1</c:v>
                </c:pt>
                <c:pt idx="3">
                  <c:v>0.98813074503496645</c:v>
                </c:pt>
                <c:pt idx="4">
                  <c:v>0.98813074503496645</c:v>
                </c:pt>
                <c:pt idx="5">
                  <c:v>0.98813074503496645</c:v>
                </c:pt>
                <c:pt idx="6">
                  <c:v>0.98813074503496645</c:v>
                </c:pt>
                <c:pt idx="7">
                  <c:v>1.0395216220497387</c:v>
                </c:pt>
                <c:pt idx="8">
                  <c:v>1.0395216220497387</c:v>
                </c:pt>
                <c:pt idx="9">
                  <c:v>1.0395216220497387</c:v>
                </c:pt>
                <c:pt idx="10">
                  <c:v>1.0395216220497387</c:v>
                </c:pt>
                <c:pt idx="11">
                  <c:v>1.0395216220497387</c:v>
                </c:pt>
                <c:pt idx="12">
                  <c:v>1.028355079691412</c:v>
                </c:pt>
                <c:pt idx="13">
                  <c:v>1.028355079691412</c:v>
                </c:pt>
                <c:pt idx="14">
                  <c:v>1.028355079691412</c:v>
                </c:pt>
                <c:pt idx="15">
                  <c:v>1.028355079691412</c:v>
                </c:pt>
                <c:pt idx="16">
                  <c:v>1.0849179638199411</c:v>
                </c:pt>
                <c:pt idx="17">
                  <c:v>1.0849179638199411</c:v>
                </c:pt>
                <c:pt idx="18">
                  <c:v>1.0849179638199411</c:v>
                </c:pt>
                <c:pt idx="19">
                  <c:v>1.0849179638199411</c:v>
                </c:pt>
                <c:pt idx="20">
                  <c:v>1.1208671310174572</c:v>
                </c:pt>
                <c:pt idx="21">
                  <c:v>1.1208671310174572</c:v>
                </c:pt>
                <c:pt idx="22">
                  <c:v>1.1208671310174572</c:v>
                </c:pt>
                <c:pt idx="23">
                  <c:v>1.1208671310174572</c:v>
                </c:pt>
                <c:pt idx="24">
                  <c:v>1.1208671310174572</c:v>
                </c:pt>
                <c:pt idx="25">
                  <c:v>1.1390218717732095</c:v>
                </c:pt>
                <c:pt idx="26">
                  <c:v>1.1390218717732095</c:v>
                </c:pt>
                <c:pt idx="27">
                  <c:v>1.1390218717732095</c:v>
                </c:pt>
                <c:pt idx="28">
                  <c:v>1.1390218717732095</c:v>
                </c:pt>
                <c:pt idx="29">
                  <c:v>1.1922738969434508</c:v>
                </c:pt>
                <c:pt idx="30">
                  <c:v>1.1922738969434508</c:v>
                </c:pt>
                <c:pt idx="31">
                  <c:v>1.1922738969434508</c:v>
                </c:pt>
                <c:pt idx="32">
                  <c:v>1.1922738969434508</c:v>
                </c:pt>
                <c:pt idx="33">
                  <c:v>1.1922738969434508</c:v>
                </c:pt>
                <c:pt idx="34">
                  <c:v>1.2993256538493072</c:v>
                </c:pt>
                <c:pt idx="35">
                  <c:v>1.2993256538493072</c:v>
                </c:pt>
                <c:pt idx="36">
                  <c:v>1.2993256538493072</c:v>
                </c:pt>
                <c:pt idx="37">
                  <c:v>1.2993256538493072</c:v>
                </c:pt>
                <c:pt idx="38">
                  <c:v>1.2438083358878684</c:v>
                </c:pt>
                <c:pt idx="39">
                  <c:v>1.2438083358878684</c:v>
                </c:pt>
                <c:pt idx="40">
                  <c:v>1.2438083358878684</c:v>
                </c:pt>
                <c:pt idx="41">
                  <c:v>1.2438083358878684</c:v>
                </c:pt>
                <c:pt idx="42">
                  <c:v>1.3457361359368283</c:v>
                </c:pt>
                <c:pt idx="43">
                  <c:v>1.3457361359368283</c:v>
                </c:pt>
                <c:pt idx="44">
                  <c:v>1.3457361359368283</c:v>
                </c:pt>
                <c:pt idx="45">
                  <c:v>1.3457361359368283</c:v>
                </c:pt>
                <c:pt idx="46">
                  <c:v>1.3457361359368283</c:v>
                </c:pt>
                <c:pt idx="47">
                  <c:v>1.3353952030805152</c:v>
                </c:pt>
                <c:pt idx="48">
                  <c:v>1.3353952030805152</c:v>
                </c:pt>
                <c:pt idx="49">
                  <c:v>1.3353952030805152</c:v>
                </c:pt>
                <c:pt idx="50">
                  <c:v>1.3353952030805152</c:v>
                </c:pt>
                <c:pt idx="51">
                  <c:v>1.2419969161960973</c:v>
                </c:pt>
                <c:pt idx="52">
                  <c:v>1.2419969161960973</c:v>
                </c:pt>
                <c:pt idx="53">
                  <c:v>1.2419969161960973</c:v>
                </c:pt>
                <c:pt idx="54">
                  <c:v>1.2419969161960973</c:v>
                </c:pt>
                <c:pt idx="55">
                  <c:v>1.1696525017833488</c:v>
                </c:pt>
                <c:pt idx="56">
                  <c:v>1.1696525017833488</c:v>
                </c:pt>
                <c:pt idx="57">
                  <c:v>1.1696525017833488</c:v>
                </c:pt>
                <c:pt idx="58">
                  <c:v>1.1696525017833488</c:v>
                </c:pt>
                <c:pt idx="59">
                  <c:v>1.1696525017833488</c:v>
                </c:pt>
                <c:pt idx="60">
                  <c:v>1.2928949870941449</c:v>
                </c:pt>
                <c:pt idx="61">
                  <c:v>1.2928949870941449</c:v>
                </c:pt>
                <c:pt idx="62">
                  <c:v>1.2928949870941449</c:v>
                </c:pt>
                <c:pt idx="63">
                  <c:v>1.2928949870941449</c:v>
                </c:pt>
                <c:pt idx="64">
                  <c:v>1.2245963273295979</c:v>
                </c:pt>
                <c:pt idx="65">
                  <c:v>1.2245963273295979</c:v>
                </c:pt>
                <c:pt idx="66">
                  <c:v>1.2245963273295979</c:v>
                </c:pt>
                <c:pt idx="67">
                  <c:v>1.2245963273295979</c:v>
                </c:pt>
                <c:pt idx="68">
                  <c:v>1.2288977208848213</c:v>
                </c:pt>
                <c:pt idx="69">
                  <c:v>1.2288977208848213</c:v>
                </c:pt>
                <c:pt idx="70">
                  <c:v>1.2288977208848213</c:v>
                </c:pt>
                <c:pt idx="71">
                  <c:v>1.2288977208848213</c:v>
                </c:pt>
                <c:pt idx="72">
                  <c:v>1.2288977208848213</c:v>
                </c:pt>
                <c:pt idx="73">
                  <c:v>1.1096395574765059</c:v>
                </c:pt>
                <c:pt idx="74">
                  <c:v>1.1096395574765059</c:v>
                </c:pt>
                <c:pt idx="75">
                  <c:v>1.1096395574765059</c:v>
                </c:pt>
                <c:pt idx="76">
                  <c:v>1.1096395574765059</c:v>
                </c:pt>
                <c:pt idx="77">
                  <c:v>1.0598708820455722</c:v>
                </c:pt>
                <c:pt idx="78">
                  <c:v>1.0598708820455722</c:v>
                </c:pt>
                <c:pt idx="79">
                  <c:v>1.0598708820455722</c:v>
                </c:pt>
                <c:pt idx="80">
                  <c:v>1.0598708820455722</c:v>
                </c:pt>
                <c:pt idx="81">
                  <c:v>1.0131850790585646</c:v>
                </c:pt>
                <c:pt idx="82">
                  <c:v>1.0131850790585646</c:v>
                </c:pt>
                <c:pt idx="83">
                  <c:v>1.0131850790585646</c:v>
                </c:pt>
                <c:pt idx="84">
                  <c:v>1.0131850790585646</c:v>
                </c:pt>
                <c:pt idx="85">
                  <c:v>1.0131850790585646</c:v>
                </c:pt>
                <c:pt idx="86">
                  <c:v>0.93695885296687575</c:v>
                </c:pt>
                <c:pt idx="87">
                  <c:v>0.9513257899017078</c:v>
                </c:pt>
                <c:pt idx="88">
                  <c:v>0.96897179887912255</c:v>
                </c:pt>
                <c:pt idx="89">
                  <c:v>0.96055805527385874</c:v>
                </c:pt>
                <c:pt idx="90">
                  <c:v>0.96434909800097524</c:v>
                </c:pt>
                <c:pt idx="91">
                  <c:v>0.92084807046235995</c:v>
                </c:pt>
                <c:pt idx="92">
                  <c:v>0.91979627023920407</c:v>
                </c:pt>
                <c:pt idx="93">
                  <c:v>0.88054029068871642</c:v>
                </c:pt>
                <c:pt idx="94">
                  <c:v>0.87528818220352123</c:v>
                </c:pt>
                <c:pt idx="95">
                  <c:v>0.84072023542321317</c:v>
                </c:pt>
                <c:pt idx="96">
                  <c:v>0.82233540319836673</c:v>
                </c:pt>
                <c:pt idx="97">
                  <c:v>0.84445704564785928</c:v>
                </c:pt>
                <c:pt idx="98">
                  <c:v>0.82482552018321742</c:v>
                </c:pt>
                <c:pt idx="99">
                  <c:v>0.82446612864839142</c:v>
                </c:pt>
                <c:pt idx="100">
                  <c:v>0.83350637792939775</c:v>
                </c:pt>
                <c:pt idx="101">
                  <c:v>0.85275448316228186</c:v>
                </c:pt>
                <c:pt idx="102">
                  <c:v>0.83234889554171054</c:v>
                </c:pt>
                <c:pt idx="103">
                  <c:v>0.84756245207635506</c:v>
                </c:pt>
                <c:pt idx="104">
                  <c:v>0.84776412973667303</c:v>
                </c:pt>
                <c:pt idx="105">
                  <c:v>0.85093228559390943</c:v>
                </c:pt>
                <c:pt idx="106">
                  <c:v>0.85156677881229947</c:v>
                </c:pt>
                <c:pt idx="107">
                  <c:v>0.82861196828830264</c:v>
                </c:pt>
                <c:pt idx="108">
                  <c:v>0.85967754761242088</c:v>
                </c:pt>
                <c:pt idx="109">
                  <c:v>0.84559323080723858</c:v>
                </c:pt>
                <c:pt idx="110">
                  <c:v>0.8445146653702803</c:v>
                </c:pt>
                <c:pt idx="111">
                  <c:v>0.84643412756898395</c:v>
                </c:pt>
                <c:pt idx="112">
                  <c:v>0.82584218188481784</c:v>
                </c:pt>
                <c:pt idx="113">
                  <c:v>0.82810865149867674</c:v>
                </c:pt>
                <c:pt idx="114">
                  <c:v>0.83806617443753773</c:v>
                </c:pt>
                <c:pt idx="115">
                  <c:v>0.83000660529249071</c:v>
                </c:pt>
                <c:pt idx="116">
                  <c:v>0.83730008686321589</c:v>
                </c:pt>
                <c:pt idx="117">
                  <c:v>0.83292543302206856</c:v>
                </c:pt>
                <c:pt idx="118">
                  <c:v>0.83548135335808293</c:v>
                </c:pt>
                <c:pt idx="119">
                  <c:v>0.82857540285475828</c:v>
                </c:pt>
                <c:pt idx="120">
                  <c:v>0.82664080751090929</c:v>
                </c:pt>
                <c:pt idx="121">
                  <c:v>0.82701642284625299</c:v>
                </c:pt>
                <c:pt idx="122">
                  <c:v>0.83516921639878328</c:v>
                </c:pt>
                <c:pt idx="123">
                  <c:v>0.83983518225039622</c:v>
                </c:pt>
                <c:pt idx="124">
                  <c:v>0.83883661248930708</c:v>
                </c:pt>
                <c:pt idx="125">
                  <c:v>0.83716519675144851</c:v>
                </c:pt>
                <c:pt idx="126">
                  <c:v>0.85606825061920933</c:v>
                </c:pt>
                <c:pt idx="127">
                  <c:v>0.86963530122909538</c:v>
                </c:pt>
                <c:pt idx="128">
                  <c:v>0.88906763656711207</c:v>
                </c:pt>
                <c:pt idx="129">
                  <c:v>0.88810302341010328</c:v>
                </c:pt>
                <c:pt idx="130">
                  <c:v>0.89445001324991646</c:v>
                </c:pt>
                <c:pt idx="131">
                  <c:v>0.90289604324275419</c:v>
                </c:pt>
                <c:pt idx="132">
                  <c:v>0.9055542909173685</c:v>
                </c:pt>
                <c:pt idx="133">
                  <c:v>0.90880338574256536</c:v>
                </c:pt>
                <c:pt idx="134">
                  <c:v>0.88955617884837479</c:v>
                </c:pt>
                <c:pt idx="135">
                  <c:v>0.90632996399087606</c:v>
                </c:pt>
                <c:pt idx="136">
                  <c:v>0.92456162482654214</c:v>
                </c:pt>
                <c:pt idx="137">
                  <c:v>0.91497164971649714</c:v>
                </c:pt>
                <c:pt idx="138">
                  <c:v>0.88912126982729212</c:v>
                </c:pt>
                <c:pt idx="139">
                  <c:v>0.88700640046065604</c:v>
                </c:pt>
                <c:pt idx="140">
                  <c:v>0.90640036314117112</c:v>
                </c:pt>
                <c:pt idx="141">
                  <c:v>0.89690557451649588</c:v>
                </c:pt>
                <c:pt idx="142">
                  <c:v>0.90072542411606793</c:v>
                </c:pt>
                <c:pt idx="143">
                  <c:v>0.9234117675509661</c:v>
                </c:pt>
                <c:pt idx="144">
                  <c:v>0.91767926836372127</c:v>
                </c:pt>
                <c:pt idx="145">
                  <c:v>0.93346854998360385</c:v>
                </c:pt>
                <c:pt idx="146">
                  <c:v>0.92689353657095597</c:v>
                </c:pt>
                <c:pt idx="147">
                  <c:v>0.88794465747974938</c:v>
                </c:pt>
                <c:pt idx="148">
                  <c:v>0.89394967895574373</c:v>
                </c:pt>
                <c:pt idx="149">
                  <c:v>0.88412420875569919</c:v>
                </c:pt>
                <c:pt idx="150">
                  <c:v>0.88077115395299732</c:v>
                </c:pt>
                <c:pt idx="151">
                  <c:v>0.87634268933190274</c:v>
                </c:pt>
                <c:pt idx="152">
                  <c:v>0.87239120909531176</c:v>
                </c:pt>
                <c:pt idx="153">
                  <c:v>0.86043322354739715</c:v>
                </c:pt>
                <c:pt idx="154">
                  <c:v>0.86319539536287049</c:v>
                </c:pt>
                <c:pt idx="155">
                  <c:v>0.86040623942692485</c:v>
                </c:pt>
                <c:pt idx="156">
                  <c:v>0.84722726261692083</c:v>
                </c:pt>
                <c:pt idx="157">
                  <c:v>0.84431608448971218</c:v>
                </c:pt>
                <c:pt idx="158">
                  <c:v>0.84963291631406812</c:v>
                </c:pt>
                <c:pt idx="159">
                  <c:v>0.85214774604673116</c:v>
                </c:pt>
                <c:pt idx="160">
                  <c:v>0.85906897356238565</c:v>
                </c:pt>
                <c:pt idx="161">
                  <c:v>0.85888717736784759</c:v>
                </c:pt>
                <c:pt idx="162">
                  <c:v>0.85445420326223331</c:v>
                </c:pt>
                <c:pt idx="163">
                  <c:v>0.86623565249803991</c:v>
                </c:pt>
                <c:pt idx="164">
                  <c:v>0.84864150195015531</c:v>
                </c:pt>
                <c:pt idx="165">
                  <c:v>0.84031547956675579</c:v>
                </c:pt>
                <c:pt idx="166">
                  <c:v>0.85524511484401788</c:v>
                </c:pt>
                <c:pt idx="167">
                  <c:v>0.90650808871292021</c:v>
                </c:pt>
                <c:pt idx="168">
                  <c:v>0.8994332833146369</c:v>
                </c:pt>
                <c:pt idx="169">
                  <c:v>0.91308831533415458</c:v>
                </c:pt>
                <c:pt idx="170">
                  <c:v>0.91043383827133006</c:v>
                </c:pt>
                <c:pt idx="171">
                  <c:v>0.90924227572408789</c:v>
                </c:pt>
                <c:pt idx="172">
                  <c:v>0.90069886889893069</c:v>
                </c:pt>
                <c:pt idx="173">
                  <c:v>0.90762998968920316</c:v>
                </c:pt>
                <c:pt idx="174">
                  <c:v>0.90740524440810599</c:v>
                </c:pt>
                <c:pt idx="175">
                  <c:v>0.92101064241785824</c:v>
                </c:pt>
                <c:pt idx="176">
                  <c:v>0.91781867008453122</c:v>
                </c:pt>
                <c:pt idx="177">
                  <c:v>0.92545521397854624</c:v>
                </c:pt>
                <c:pt idx="178">
                  <c:v>0.94675979310117608</c:v>
                </c:pt>
                <c:pt idx="179">
                  <c:v>0.93575143472022948</c:v>
                </c:pt>
                <c:pt idx="180">
                  <c:v>0.9133677567412507</c:v>
                </c:pt>
                <c:pt idx="181">
                  <c:v>0.91758249820257354</c:v>
                </c:pt>
                <c:pt idx="182">
                  <c:v>0.91640453311500847</c:v>
                </c:pt>
                <c:pt idx="183">
                  <c:v>0.91443804282397456</c:v>
                </c:pt>
                <c:pt idx="184">
                  <c:v>0.89300580567422505</c:v>
                </c:pt>
                <c:pt idx="185">
                  <c:v>0.88708889612504083</c:v>
                </c:pt>
                <c:pt idx="186">
                  <c:v>0.90354732603640908</c:v>
                </c:pt>
                <c:pt idx="187">
                  <c:v>0.90287431631722892</c:v>
                </c:pt>
                <c:pt idx="188">
                  <c:v>0.89713524702885017</c:v>
                </c:pt>
                <c:pt idx="189">
                  <c:v>0.89532944120100078</c:v>
                </c:pt>
                <c:pt idx="190">
                  <c:v>0.8959034042134002</c:v>
                </c:pt>
                <c:pt idx="191">
                  <c:v>0.88464435891465443</c:v>
                </c:pt>
                <c:pt idx="192">
                  <c:v>0.87973702422145328</c:v>
                </c:pt>
                <c:pt idx="193">
                  <c:v>0.88548668516346785</c:v>
                </c:pt>
                <c:pt idx="194">
                  <c:v>0.89156154391041587</c:v>
                </c:pt>
                <c:pt idx="195">
                  <c:v>0.90247812743346623</c:v>
                </c:pt>
                <c:pt idx="196">
                  <c:v>0.90617888475603059</c:v>
                </c:pt>
                <c:pt idx="197">
                  <c:v>0.90753393179938102</c:v>
                </c:pt>
                <c:pt idx="198">
                  <c:v>0.91380740285670403</c:v>
                </c:pt>
                <c:pt idx="199">
                  <c:v>0.91434595860991785</c:v>
                </c:pt>
                <c:pt idx="200">
                  <c:v>0.93275450875251342</c:v>
                </c:pt>
                <c:pt idx="201">
                  <c:v>0.92678753190045582</c:v>
                </c:pt>
                <c:pt idx="202">
                  <c:v>0.93223779459394929</c:v>
                </c:pt>
                <c:pt idx="203">
                  <c:v>0.9346889208121677</c:v>
                </c:pt>
                <c:pt idx="204">
                  <c:v>0.92783734484139346</c:v>
                </c:pt>
                <c:pt idx="205">
                  <c:v>0.91682479443390263</c:v>
                </c:pt>
                <c:pt idx="206">
                  <c:v>0.90676862316709372</c:v>
                </c:pt>
                <c:pt idx="207">
                  <c:v>0.9005731096401759</c:v>
                </c:pt>
                <c:pt idx="208">
                  <c:v>0.90127397335986303</c:v>
                </c:pt>
                <c:pt idx="209">
                  <c:v>0.89174329067300107</c:v>
                </c:pt>
                <c:pt idx="210">
                  <c:v>0.87826496301277757</c:v>
                </c:pt>
                <c:pt idx="211">
                  <c:v>0.8674065037450972</c:v>
                </c:pt>
                <c:pt idx="212">
                  <c:v>0.85883723260357692</c:v>
                </c:pt>
                <c:pt idx="213">
                  <c:v>0.85459050923057878</c:v>
                </c:pt>
                <c:pt idx="214">
                  <c:v>0.8692936691080565</c:v>
                </c:pt>
                <c:pt idx="215">
                  <c:v>0.86543435745378849</c:v>
                </c:pt>
                <c:pt idx="216">
                  <c:v>0.86885017950144106</c:v>
                </c:pt>
                <c:pt idx="217">
                  <c:v>0.87933829862694435</c:v>
                </c:pt>
                <c:pt idx="218">
                  <c:v>0.88586963474700942</c:v>
                </c:pt>
                <c:pt idx="219">
                  <c:v>0.87625098678346791</c:v>
                </c:pt>
                <c:pt idx="220">
                  <c:v>0.87487719475023284</c:v>
                </c:pt>
                <c:pt idx="221">
                  <c:v>0.86815177728444204</c:v>
                </c:pt>
                <c:pt idx="222">
                  <c:v>0.86145790374785991</c:v>
                </c:pt>
                <c:pt idx="223">
                  <c:v>0.86609052582124813</c:v>
                </c:pt>
                <c:pt idx="224">
                  <c:v>0.87693015963866661</c:v>
                </c:pt>
                <c:pt idx="225">
                  <c:v>0.87848015159613224</c:v>
                </c:pt>
                <c:pt idx="226">
                  <c:v>0.88252967541742589</c:v>
                </c:pt>
                <c:pt idx="227">
                  <c:v>0.88215820582888926</c:v>
                </c:pt>
                <c:pt idx="228">
                  <c:v>0.87628532706678108</c:v>
                </c:pt>
                <c:pt idx="229">
                  <c:v>0.8744796435329304</c:v>
                </c:pt>
                <c:pt idx="230">
                  <c:v>0.87876858004590186</c:v>
                </c:pt>
                <c:pt idx="231">
                  <c:v>0.88218975842649816</c:v>
                </c:pt>
                <c:pt idx="232">
                  <c:v>0.88022802207756135</c:v>
                </c:pt>
                <c:pt idx="233">
                  <c:v>0.87972709087445233</c:v>
                </c:pt>
                <c:pt idx="234">
                  <c:v>0.88295111362778411</c:v>
                </c:pt>
                <c:pt idx="235">
                  <c:v>0.88406036312190528</c:v>
                </c:pt>
                <c:pt idx="236">
                  <c:v>0.87780515655988944</c:v>
                </c:pt>
                <c:pt idx="237">
                  <c:v>0.87432500497827126</c:v>
                </c:pt>
                <c:pt idx="238">
                  <c:v>0.86644139728523484</c:v>
                </c:pt>
                <c:pt idx="239">
                  <c:v>0.85357628688027987</c:v>
                </c:pt>
                <c:pt idx="240">
                  <c:v>0.84790985259196194</c:v>
                </c:pt>
                <c:pt idx="241">
                  <c:v>0.84401210260517479</c:v>
                </c:pt>
                <c:pt idx="242">
                  <c:v>0.8429352580927385</c:v>
                </c:pt>
                <c:pt idx="243">
                  <c:v>0.84884898909341733</c:v>
                </c:pt>
                <c:pt idx="244">
                  <c:v>0.85048059807760767</c:v>
                </c:pt>
                <c:pt idx="245">
                  <c:v>0.84444917056571678</c:v>
                </c:pt>
                <c:pt idx="246">
                  <c:v>0.84678917804246723</c:v>
                </c:pt>
                <c:pt idx="247">
                  <c:v>0.84911476189961177</c:v>
                </c:pt>
                <c:pt idx="248">
                  <c:v>0.8476259997460962</c:v>
                </c:pt>
                <c:pt idx="249">
                  <c:v>0.84376856488160923</c:v>
                </c:pt>
                <c:pt idx="250">
                  <c:v>0.842238133121188</c:v>
                </c:pt>
                <c:pt idx="251">
                  <c:v>0.83739590107193052</c:v>
                </c:pt>
                <c:pt idx="252">
                  <c:v>0.83522268090776042</c:v>
                </c:pt>
                <c:pt idx="253">
                  <c:v>0.82919761301678618</c:v>
                </c:pt>
                <c:pt idx="254">
                  <c:v>0.83984567125353859</c:v>
                </c:pt>
                <c:pt idx="255">
                  <c:v>0.83584655802131602</c:v>
                </c:pt>
                <c:pt idx="256">
                  <c:v>0.84152289669861557</c:v>
                </c:pt>
                <c:pt idx="257">
                  <c:v>0.85112729945310306</c:v>
                </c:pt>
                <c:pt idx="258">
                  <c:v>0.8460636051447219</c:v>
                </c:pt>
                <c:pt idx="259">
                  <c:v>0.84570419002333852</c:v>
                </c:pt>
                <c:pt idx="260">
                  <c:v>0.84011037359724494</c:v>
                </c:pt>
                <c:pt idx="261">
                  <c:v>0.85338003113186567</c:v>
                </c:pt>
                <c:pt idx="262">
                  <c:v>0.84730135016110508</c:v>
                </c:pt>
                <c:pt idx="263">
                  <c:v>0.85023808749037344</c:v>
                </c:pt>
                <c:pt idx="264">
                  <c:v>0.84812344254981109</c:v>
                </c:pt>
                <c:pt idx="265">
                  <c:v>0.84788744440643182</c:v>
                </c:pt>
                <c:pt idx="266">
                  <c:v>0.84226960668990736</c:v>
                </c:pt>
                <c:pt idx="267">
                  <c:v>0.83712345574547298</c:v>
                </c:pt>
                <c:pt idx="268">
                  <c:v>0.83581324851098349</c:v>
                </c:pt>
                <c:pt idx="269">
                  <c:v>0.82590153314618875</c:v>
                </c:pt>
                <c:pt idx="270">
                  <c:v>0.8190575735698199</c:v>
                </c:pt>
                <c:pt idx="271">
                  <c:v>0.81502651930106185</c:v>
                </c:pt>
                <c:pt idx="272">
                  <c:v>0.80233544052461547</c:v>
                </c:pt>
                <c:pt idx="273">
                  <c:v>0.79707431755844826</c:v>
                </c:pt>
                <c:pt idx="274">
                  <c:v>0.78865089056844562</c:v>
                </c:pt>
                <c:pt idx="275">
                  <c:v>0.79236510067114097</c:v>
                </c:pt>
                <c:pt idx="276">
                  <c:v>0.79147381242387327</c:v>
                </c:pt>
                <c:pt idx="277">
                  <c:v>0.78999049399868382</c:v>
                </c:pt>
                <c:pt idx="278">
                  <c:v>0.785746278762122</c:v>
                </c:pt>
                <c:pt idx="279">
                  <c:v>0.78806152951922281</c:v>
                </c:pt>
                <c:pt idx="280">
                  <c:v>0.79004716385227614</c:v>
                </c:pt>
                <c:pt idx="281">
                  <c:v>0.79000429224987179</c:v>
                </c:pt>
                <c:pt idx="282">
                  <c:v>0.78723930171481538</c:v>
                </c:pt>
                <c:pt idx="283">
                  <c:v>0.78350623934681507</c:v>
                </c:pt>
                <c:pt idx="284">
                  <c:v>0.79469688169885644</c:v>
                </c:pt>
                <c:pt idx="285">
                  <c:v>0.79314380404950535</c:v>
                </c:pt>
                <c:pt idx="286">
                  <c:v>0.78771761123464956</c:v>
                </c:pt>
                <c:pt idx="287">
                  <c:v>0.7881606346058504</c:v>
                </c:pt>
                <c:pt idx="288">
                  <c:v>0.79353510681256334</c:v>
                </c:pt>
                <c:pt idx="289">
                  <c:v>0.78864458779106361</c:v>
                </c:pt>
                <c:pt idx="290">
                  <c:v>0.79190299237238415</c:v>
                </c:pt>
                <c:pt idx="291">
                  <c:v>0.79478281328118106</c:v>
                </c:pt>
                <c:pt idx="292">
                  <c:v>0.78959155894930932</c:v>
                </c:pt>
                <c:pt idx="293">
                  <c:v>0.78147918554193874</c:v>
                </c:pt>
                <c:pt idx="294">
                  <c:v>0.78664479581910773</c:v>
                </c:pt>
                <c:pt idx="295">
                  <c:v>0.78213463164339225</c:v>
                </c:pt>
                <c:pt idx="296">
                  <c:v>0.78637944244710323</c:v>
                </c:pt>
                <c:pt idx="297">
                  <c:v>0.78151194596131413</c:v>
                </c:pt>
                <c:pt idx="298">
                  <c:v>0.78018023318526364</c:v>
                </c:pt>
                <c:pt idx="299">
                  <c:v>0.77020826319080371</c:v>
                </c:pt>
                <c:pt idx="300">
                  <c:v>0.76574765642862586</c:v>
                </c:pt>
                <c:pt idx="301">
                  <c:v>0.76741644572416878</c:v>
                </c:pt>
                <c:pt idx="302">
                  <c:v>0.76710597580790751</c:v>
                </c:pt>
                <c:pt idx="303">
                  <c:v>0.76442660248575667</c:v>
                </c:pt>
                <c:pt idx="304">
                  <c:v>0.76688931387603987</c:v>
                </c:pt>
                <c:pt idx="305">
                  <c:v>0.75891948447234503</c:v>
                </c:pt>
                <c:pt idx="306">
                  <c:v>0.76747347061621962</c:v>
                </c:pt>
                <c:pt idx="307">
                  <c:v>0.76297043010752696</c:v>
                </c:pt>
                <c:pt idx="308">
                  <c:v>0.76444317478455459</c:v>
                </c:pt>
                <c:pt idx="309">
                  <c:v>0.76321229377120803</c:v>
                </c:pt>
                <c:pt idx="310">
                  <c:v>0.76357459437296205</c:v>
                </c:pt>
                <c:pt idx="311">
                  <c:v>0.76049270523622781</c:v>
                </c:pt>
                <c:pt idx="312">
                  <c:v>0.76029868842678561</c:v>
                </c:pt>
                <c:pt idx="313">
                  <c:v>0.76943463761454434</c:v>
                </c:pt>
                <c:pt idx="314">
                  <c:v>0.77466670483934064</c:v>
                </c:pt>
                <c:pt idx="315">
                  <c:v>0.77813073623541273</c:v>
                </c:pt>
                <c:pt idx="316">
                  <c:v>0.77973464057235864</c:v>
                </c:pt>
                <c:pt idx="317">
                  <c:v>0.77821266110689924</c:v>
                </c:pt>
                <c:pt idx="318">
                  <c:v>0.77287878504147856</c:v>
                </c:pt>
                <c:pt idx="319">
                  <c:v>0.77176732472481346</c:v>
                </c:pt>
                <c:pt idx="320">
                  <c:v>0.77096939550425281</c:v>
                </c:pt>
                <c:pt idx="321">
                  <c:v>0.77361503500798423</c:v>
                </c:pt>
                <c:pt idx="322">
                  <c:v>0.77813481002694718</c:v>
                </c:pt>
                <c:pt idx="323">
                  <c:v>0.78834047308623589</c:v>
                </c:pt>
                <c:pt idx="324">
                  <c:v>0.78839493242932868</c:v>
                </c:pt>
                <c:pt idx="325">
                  <c:v>0.79055542188743499</c:v>
                </c:pt>
                <c:pt idx="326">
                  <c:v>0.78794953904079879</c:v>
                </c:pt>
                <c:pt idx="327">
                  <c:v>0.78590395691525172</c:v>
                </c:pt>
                <c:pt idx="328">
                  <c:v>0.78594240198380638</c:v>
                </c:pt>
                <c:pt idx="329">
                  <c:v>0.78392160876969319</c:v>
                </c:pt>
                <c:pt idx="330">
                  <c:v>0.78446413735807252</c:v>
                </c:pt>
                <c:pt idx="331">
                  <c:v>0.77795182721191236</c:v>
                </c:pt>
                <c:pt idx="332">
                  <c:v>0.77624394191681934</c:v>
                </c:pt>
                <c:pt idx="333">
                  <c:v>0.77429732164194198</c:v>
                </c:pt>
                <c:pt idx="334">
                  <c:v>0.78004784870694577</c:v>
                </c:pt>
                <c:pt idx="335">
                  <c:v>0.78410712219951417</c:v>
                </c:pt>
                <c:pt idx="336">
                  <c:v>0.79211389746518135</c:v>
                </c:pt>
                <c:pt idx="337">
                  <c:v>0.78342767628035714</c:v>
                </c:pt>
                <c:pt idx="338">
                  <c:v>0.79231106263575435</c:v>
                </c:pt>
                <c:pt idx="339">
                  <c:v>0.79130025560343642</c:v>
                </c:pt>
                <c:pt idx="340">
                  <c:v>0.79857335399341689</c:v>
                </c:pt>
                <c:pt idx="341">
                  <c:v>0.79135543733319014</c:v>
                </c:pt>
                <c:pt idx="342">
                  <c:v>0.7952094948243511</c:v>
                </c:pt>
                <c:pt idx="343">
                  <c:v>0.79684587683900032</c:v>
                </c:pt>
                <c:pt idx="344">
                  <c:v>0.79153642702572735</c:v>
                </c:pt>
                <c:pt idx="345">
                  <c:v>0.78564441836063248</c:v>
                </c:pt>
                <c:pt idx="346">
                  <c:v>0.78323434948773618</c:v>
                </c:pt>
                <c:pt idx="347">
                  <c:v>0.78310774419692919</c:v>
                </c:pt>
                <c:pt idx="348">
                  <c:v>0.78616071428571443</c:v>
                </c:pt>
                <c:pt idx="349">
                  <c:v>0.78646988194669631</c:v>
                </c:pt>
                <c:pt idx="350">
                  <c:v>0.78125468148291766</c:v>
                </c:pt>
                <c:pt idx="351">
                  <c:v>0.78333569129558234</c:v>
                </c:pt>
                <c:pt idx="352">
                  <c:v>0.77612653679002297</c:v>
                </c:pt>
                <c:pt idx="353">
                  <c:v>0.77481726825800068</c:v>
                </c:pt>
                <c:pt idx="354">
                  <c:v>0.76873417393333388</c:v>
                </c:pt>
                <c:pt idx="355">
                  <c:v>0.7748047990858884</c:v>
                </c:pt>
                <c:pt idx="356">
                  <c:v>0.76973085538289243</c:v>
                </c:pt>
                <c:pt idx="357">
                  <c:v>0.7638787405053612</c:v>
                </c:pt>
                <c:pt idx="358">
                  <c:v>0.76494652064601354</c:v>
                </c:pt>
                <c:pt idx="359">
                  <c:v>0.77152173354900011</c:v>
                </c:pt>
                <c:pt idx="360">
                  <c:v>0.77126371338494348</c:v>
                </c:pt>
                <c:pt idx="361">
                  <c:v>0.7727072557874467</c:v>
                </c:pt>
                <c:pt idx="362">
                  <c:v>0.76604841776162913</c:v>
                </c:pt>
                <c:pt idx="363">
                  <c:v>0.75933952180975073</c:v>
                </c:pt>
                <c:pt idx="364">
                  <c:v>0.7487989991659717</c:v>
                </c:pt>
                <c:pt idx="365">
                  <c:v>0.74527553465999719</c:v>
                </c:pt>
                <c:pt idx="366">
                  <c:v>0.74871337226429158</c:v>
                </c:pt>
                <c:pt idx="367">
                  <c:v>0.74724265494777131</c:v>
                </c:pt>
                <c:pt idx="368">
                  <c:v>0.74494778244947779</c:v>
                </c:pt>
                <c:pt idx="369">
                  <c:v>0.73521806585071536</c:v>
                </c:pt>
                <c:pt idx="370">
                  <c:v>0.73996104739233926</c:v>
                </c:pt>
                <c:pt idx="371">
                  <c:v>0.73883539180796876</c:v>
                </c:pt>
                <c:pt idx="372">
                  <c:v>0.73798486604403846</c:v>
                </c:pt>
                <c:pt idx="373">
                  <c:v>0.72714830053818402</c:v>
                </c:pt>
                <c:pt idx="374">
                  <c:v>0.71843823024721698</c:v>
                </c:pt>
                <c:pt idx="375">
                  <c:v>0.70779276130726099</c:v>
                </c:pt>
                <c:pt idx="376">
                  <c:v>0.70183748194430451</c:v>
                </c:pt>
                <c:pt idx="377">
                  <c:v>0.70268569204395814</c:v>
                </c:pt>
                <c:pt idx="378">
                  <c:v>0.70252668445630417</c:v>
                </c:pt>
                <c:pt idx="379">
                  <c:v>0.70992566824737868</c:v>
                </c:pt>
                <c:pt idx="380">
                  <c:v>0.70130050484421713</c:v>
                </c:pt>
                <c:pt idx="381">
                  <c:v>0.70877827464587972</c:v>
                </c:pt>
                <c:pt idx="382">
                  <c:v>0.70445602467297663</c:v>
                </c:pt>
                <c:pt idx="383">
                  <c:v>0.71109764962442445</c:v>
                </c:pt>
                <c:pt idx="384">
                  <c:v>0.71215888906830294</c:v>
                </c:pt>
                <c:pt idx="385">
                  <c:v>0.71181206135475872</c:v>
                </c:pt>
                <c:pt idx="386">
                  <c:v>0.71310374089526907</c:v>
                </c:pt>
                <c:pt idx="387">
                  <c:v>0.71311494584499735</c:v>
                </c:pt>
                <c:pt idx="388">
                  <c:v>0.71030958215714857</c:v>
                </c:pt>
                <c:pt idx="389">
                  <c:v>0.71285699005241199</c:v>
                </c:pt>
                <c:pt idx="390">
                  <c:v>0.70977786039594759</c:v>
                </c:pt>
                <c:pt idx="391">
                  <c:v>0.71049115370438631</c:v>
                </c:pt>
                <c:pt idx="392">
                  <c:v>0.71701163558530856</c:v>
                </c:pt>
                <c:pt idx="393">
                  <c:v>0.71980058704269678</c:v>
                </c:pt>
                <c:pt idx="394">
                  <c:v>0.71390245008388631</c:v>
                </c:pt>
                <c:pt idx="395">
                  <c:v>0.71561187152730721</c:v>
                </c:pt>
                <c:pt idx="396">
                  <c:v>0.70878177323128388</c:v>
                </c:pt>
                <c:pt idx="397">
                  <c:v>0.7009185312382038</c:v>
                </c:pt>
                <c:pt idx="398">
                  <c:v>0.69727116427385349</c:v>
                </c:pt>
                <c:pt idx="399">
                  <c:v>0.70357232778921486</c:v>
                </c:pt>
                <c:pt idx="400">
                  <c:v>0.71571364919055402</c:v>
                </c:pt>
                <c:pt idx="401">
                  <c:v>0.7101907300612138</c:v>
                </c:pt>
                <c:pt idx="402">
                  <c:v>0.70775986125973211</c:v>
                </c:pt>
                <c:pt idx="403">
                  <c:v>0.70452569341796367</c:v>
                </c:pt>
                <c:pt idx="404">
                  <c:v>0.70485857746631508</c:v>
                </c:pt>
                <c:pt idx="405">
                  <c:v>0.70425264668939536</c:v>
                </c:pt>
                <c:pt idx="406">
                  <c:v>0.70795938327004937</c:v>
                </c:pt>
                <c:pt idx="407">
                  <c:v>0.70245852310298462</c:v>
                </c:pt>
                <c:pt idx="408">
                  <c:v>0.70253178683292283</c:v>
                </c:pt>
                <c:pt idx="409">
                  <c:v>0.70267255577182208</c:v>
                </c:pt>
                <c:pt idx="410">
                  <c:v>0.70082109905414025</c:v>
                </c:pt>
                <c:pt idx="411">
                  <c:v>0.69470325555644596</c:v>
                </c:pt>
                <c:pt idx="412">
                  <c:v>0.70062855044603334</c:v>
                </c:pt>
                <c:pt idx="413">
                  <c:v>0.70219924798516109</c:v>
                </c:pt>
                <c:pt idx="414">
                  <c:v>0.69968326687593674</c:v>
                </c:pt>
                <c:pt idx="415">
                  <c:v>0.69989285614894381</c:v>
                </c:pt>
                <c:pt idx="416">
                  <c:v>0.69707494924664049</c:v>
                </c:pt>
                <c:pt idx="417">
                  <c:v>0.69422645934375504</c:v>
                </c:pt>
                <c:pt idx="418">
                  <c:v>0.69107234304052434</c:v>
                </c:pt>
                <c:pt idx="419">
                  <c:v>0.69242901126631151</c:v>
                </c:pt>
                <c:pt idx="420">
                  <c:v>0.69713906782872304</c:v>
                </c:pt>
                <c:pt idx="421">
                  <c:v>0.69999164613006981</c:v>
                </c:pt>
                <c:pt idx="422">
                  <c:v>0.69988286251328002</c:v>
                </c:pt>
                <c:pt idx="423">
                  <c:v>0.70385093507096697</c:v>
                </c:pt>
                <c:pt idx="424">
                  <c:v>0.70462441719910207</c:v>
                </c:pt>
                <c:pt idx="425">
                  <c:v>0.70776049883554959</c:v>
                </c:pt>
                <c:pt idx="426">
                  <c:v>0.71118312236286918</c:v>
                </c:pt>
                <c:pt idx="427">
                  <c:v>0.71433095056829288</c:v>
                </c:pt>
                <c:pt idx="428">
                  <c:v>0.72247825315107406</c:v>
                </c:pt>
                <c:pt idx="429">
                  <c:v>0.72656585925182748</c:v>
                </c:pt>
                <c:pt idx="430">
                  <c:v>0.72477867778525784</c:v>
                </c:pt>
                <c:pt idx="431">
                  <c:v>0.71476970294534103</c:v>
                </c:pt>
                <c:pt idx="432">
                  <c:v>0.71101702164057823</c:v>
                </c:pt>
                <c:pt idx="433">
                  <c:v>0.72389297562382804</c:v>
                </c:pt>
                <c:pt idx="434">
                  <c:v>0.727871396737931</c:v>
                </c:pt>
                <c:pt idx="435">
                  <c:v>0.72325576462103047</c:v>
                </c:pt>
                <c:pt idx="436">
                  <c:v>0.71928881538143474</c:v>
                </c:pt>
                <c:pt idx="437">
                  <c:v>0.72759044499831782</c:v>
                </c:pt>
                <c:pt idx="438">
                  <c:v>0.72361699815237479</c:v>
                </c:pt>
                <c:pt idx="439">
                  <c:v>0.73094343454859345</c:v>
                </c:pt>
                <c:pt idx="440">
                  <c:v>0.74545065444303316</c:v>
                </c:pt>
                <c:pt idx="441">
                  <c:v>0.74907860679720917</c:v>
                </c:pt>
                <c:pt idx="442">
                  <c:v>0.76253844839371143</c:v>
                </c:pt>
                <c:pt idx="443">
                  <c:v>0.7674950160290348</c:v>
                </c:pt>
                <c:pt idx="444">
                  <c:v>0.76146070404634525</c:v>
                </c:pt>
                <c:pt idx="445">
                  <c:v>0.7735722404021449</c:v>
                </c:pt>
                <c:pt idx="446">
                  <c:v>0.77362666450981976</c:v>
                </c:pt>
                <c:pt idx="447">
                  <c:v>0.76597746370459063</c:v>
                </c:pt>
                <c:pt idx="448">
                  <c:v>0.77075238942791202</c:v>
                </c:pt>
                <c:pt idx="449">
                  <c:v>0.77667561709902444</c:v>
                </c:pt>
                <c:pt idx="450">
                  <c:v>0.77703068526024677</c:v>
                </c:pt>
                <c:pt idx="451">
                  <c:v>0.77537074297637676</c:v>
                </c:pt>
                <c:pt idx="452">
                  <c:v>0.76026226842616351</c:v>
                </c:pt>
                <c:pt idx="453">
                  <c:v>0.75787578037457981</c:v>
                </c:pt>
                <c:pt idx="454">
                  <c:v>0.75284660175864593</c:v>
                </c:pt>
                <c:pt idx="455">
                  <c:v>0.7439603535701701</c:v>
                </c:pt>
                <c:pt idx="456">
                  <c:v>0.74536799475815685</c:v>
                </c:pt>
                <c:pt idx="457">
                  <c:v>0.76186110474444191</c:v>
                </c:pt>
                <c:pt idx="458">
                  <c:v>0.76225402646472828</c:v>
                </c:pt>
                <c:pt idx="459">
                  <c:v>0.76722702867459136</c:v>
                </c:pt>
                <c:pt idx="460">
                  <c:v>0.78082621694388932</c:v>
                </c:pt>
                <c:pt idx="461">
                  <c:v>0.77346981986383911</c:v>
                </c:pt>
                <c:pt idx="462">
                  <c:v>0.75049670189938811</c:v>
                </c:pt>
                <c:pt idx="463">
                  <c:v>0.76465534545746516</c:v>
                </c:pt>
                <c:pt idx="464">
                  <c:v>0.76332316386812293</c:v>
                </c:pt>
                <c:pt idx="465">
                  <c:v>0.77579847265806257</c:v>
                </c:pt>
                <c:pt idx="466">
                  <c:v>0.7774997254342062</c:v>
                </c:pt>
                <c:pt idx="467">
                  <c:v>0.78660912492044022</c:v>
                </c:pt>
                <c:pt idx="468">
                  <c:v>0.78325100587108054</c:v>
                </c:pt>
                <c:pt idx="469">
                  <c:v>0.79514294782965478</c:v>
                </c:pt>
                <c:pt idx="470">
                  <c:v>0.79988579694697182</c:v>
                </c:pt>
                <c:pt idx="471">
                  <c:v>0.79789156860159338</c:v>
                </c:pt>
                <c:pt idx="472">
                  <c:v>0.8099467140319716</c:v>
                </c:pt>
                <c:pt idx="473">
                  <c:v>0.82484238158110612</c:v>
                </c:pt>
                <c:pt idx="474">
                  <c:v>0.83127037970940687</c:v>
                </c:pt>
                <c:pt idx="475">
                  <c:v>0.84580511973575567</c:v>
                </c:pt>
                <c:pt idx="476">
                  <c:v>0.84219144553704539</c:v>
                </c:pt>
                <c:pt idx="477">
                  <c:v>0.83023863438425372</c:v>
                </c:pt>
                <c:pt idx="478">
                  <c:v>0.83619362613583381</c:v>
                </c:pt>
                <c:pt idx="479">
                  <c:v>0.84007720652746087</c:v>
                </c:pt>
                <c:pt idx="480">
                  <c:v>0.82498468003151537</c:v>
                </c:pt>
                <c:pt idx="481">
                  <c:v>0.82955225174461444</c:v>
                </c:pt>
                <c:pt idx="482">
                  <c:v>0.83279549783851015</c:v>
                </c:pt>
                <c:pt idx="483">
                  <c:v>0.84072211674961939</c:v>
                </c:pt>
                <c:pt idx="484">
                  <c:v>0.84392332224070998</c:v>
                </c:pt>
                <c:pt idx="485">
                  <c:v>0.83248675191642929</c:v>
                </c:pt>
                <c:pt idx="486">
                  <c:v>0.80784664178450649</c:v>
                </c:pt>
                <c:pt idx="487">
                  <c:v>0.80351187227665299</c:v>
                </c:pt>
                <c:pt idx="488">
                  <c:v>0.800275186733855</c:v>
                </c:pt>
                <c:pt idx="489">
                  <c:v>0.78687032881601504</c:v>
                </c:pt>
                <c:pt idx="490">
                  <c:v>0.75357327687602915</c:v>
                </c:pt>
                <c:pt idx="491">
                  <c:v>0.79844464992768571</c:v>
                </c:pt>
                <c:pt idx="492">
                  <c:v>0.76410445509704683</c:v>
                </c:pt>
                <c:pt idx="493">
                  <c:v>0.74449491174610483</c:v>
                </c:pt>
                <c:pt idx="494">
                  <c:v>0.76293823038397335</c:v>
                </c:pt>
                <c:pt idx="495">
                  <c:v>0.76030663998883252</c:v>
                </c:pt>
                <c:pt idx="496">
                  <c:v>0.75022953679474813</c:v>
                </c:pt>
                <c:pt idx="497">
                  <c:v>0.75796454605235541</c:v>
                </c:pt>
                <c:pt idx="498">
                  <c:v>0.7380068198804185</c:v>
                </c:pt>
                <c:pt idx="499">
                  <c:v>0.73057855276332817</c:v>
                </c:pt>
                <c:pt idx="500">
                  <c:v>0.73147470550742433</c:v>
                </c:pt>
                <c:pt idx="501">
                  <c:v>0.73894967943852108</c:v>
                </c:pt>
                <c:pt idx="502">
                  <c:v>0.74023144510322159</c:v>
                </c:pt>
                <c:pt idx="503">
                  <c:v>0.73206954979132799</c:v>
                </c:pt>
                <c:pt idx="504">
                  <c:v>0.75010542391812263</c:v>
                </c:pt>
                <c:pt idx="505">
                  <c:v>0.77134749654631662</c:v>
                </c:pt>
                <c:pt idx="506">
                  <c:v>0.78504792659798039</c:v>
                </c:pt>
                <c:pt idx="507">
                  <c:v>0.78937972996756589</c:v>
                </c:pt>
                <c:pt idx="508">
                  <c:v>0.8146798343421473</c:v>
                </c:pt>
                <c:pt idx="509">
                  <c:v>0.82145443260577222</c:v>
                </c:pt>
                <c:pt idx="510">
                  <c:v>0.85063287570828516</c:v>
                </c:pt>
                <c:pt idx="511">
                  <c:v>0.83286045540305043</c:v>
                </c:pt>
                <c:pt idx="512">
                  <c:v>0.88900563098189223</c:v>
                </c:pt>
                <c:pt idx="513">
                  <c:v>0.85040929880269178</c:v>
                </c:pt>
                <c:pt idx="514">
                  <c:v>0.83517379586759721</c:v>
                </c:pt>
                <c:pt idx="515">
                  <c:v>0.83657303663557248</c:v>
                </c:pt>
                <c:pt idx="516">
                  <c:v>0.83841907935846693</c:v>
                </c:pt>
                <c:pt idx="517">
                  <c:v>0.82502764374748694</c:v>
                </c:pt>
                <c:pt idx="518">
                  <c:v>0.82392641849481085</c:v>
                </c:pt>
                <c:pt idx="519">
                  <c:v>0.83021571785474246</c:v>
                </c:pt>
                <c:pt idx="520">
                  <c:v>0.83671493987565615</c:v>
                </c:pt>
                <c:pt idx="521">
                  <c:v>0.80367530871422721</c:v>
                </c:pt>
                <c:pt idx="522">
                  <c:v>0.80679301888140198</c:v>
                </c:pt>
                <c:pt idx="523">
                  <c:v>0.81725448684020585</c:v>
                </c:pt>
                <c:pt idx="524">
                  <c:v>0.82042477876106201</c:v>
                </c:pt>
                <c:pt idx="525">
                  <c:v>0.82524338172502132</c:v>
                </c:pt>
                <c:pt idx="526">
                  <c:v>0.82573282512024693</c:v>
                </c:pt>
                <c:pt idx="527">
                  <c:v>0.83383416283219092</c:v>
                </c:pt>
                <c:pt idx="528">
                  <c:v>0.84322313271168881</c:v>
                </c:pt>
                <c:pt idx="529">
                  <c:v>0.84521104288546156</c:v>
                </c:pt>
                <c:pt idx="530">
                  <c:v>0.85038788326560777</c:v>
                </c:pt>
                <c:pt idx="531">
                  <c:v>0.84590568146466805</c:v>
                </c:pt>
                <c:pt idx="532">
                  <c:v>0.84630915666393025</c:v>
                </c:pt>
                <c:pt idx="533">
                  <c:v>0.83678838491348717</c:v>
                </c:pt>
                <c:pt idx="534">
                  <c:v>0.81332027632601367</c:v>
                </c:pt>
                <c:pt idx="535">
                  <c:v>0.814770559503595</c:v>
                </c:pt>
                <c:pt idx="536">
                  <c:v>0.81501617304632756</c:v>
                </c:pt>
                <c:pt idx="537">
                  <c:v>0.80750774152533689</c:v>
                </c:pt>
                <c:pt idx="538">
                  <c:v>0.81865367300460778</c:v>
                </c:pt>
                <c:pt idx="539">
                  <c:v>0.81773814728579719</c:v>
                </c:pt>
                <c:pt idx="540">
                  <c:v>0.81164482105116931</c:v>
                </c:pt>
                <c:pt idx="541">
                  <c:v>0.81785577175648105</c:v>
                </c:pt>
                <c:pt idx="542">
                  <c:v>0.82136813867106895</c:v>
                </c:pt>
                <c:pt idx="543">
                  <c:v>0.81801274974888361</c:v>
                </c:pt>
                <c:pt idx="544">
                  <c:v>0.81484733008537935</c:v>
                </c:pt>
                <c:pt idx="545">
                  <c:v>0.81868265099271587</c:v>
                </c:pt>
                <c:pt idx="546">
                  <c:v>0.82323942959215235</c:v>
                </c:pt>
                <c:pt idx="547">
                  <c:v>0.83218015600436568</c:v>
                </c:pt>
                <c:pt idx="548">
                  <c:v>0.83442653581016635</c:v>
                </c:pt>
                <c:pt idx="549">
                  <c:v>0.83214874179804421</c:v>
                </c:pt>
                <c:pt idx="550">
                  <c:v>0.83040351769890264</c:v>
                </c:pt>
                <c:pt idx="551">
                  <c:v>0.83135905389685938</c:v>
                </c:pt>
                <c:pt idx="552">
                  <c:v>0.83347531461761859</c:v>
                </c:pt>
                <c:pt idx="553">
                  <c:v>0.83600841481943189</c:v>
                </c:pt>
                <c:pt idx="554">
                  <c:v>0.84823506964319795</c:v>
                </c:pt>
                <c:pt idx="555">
                  <c:v>0.84798712996233394</c:v>
                </c:pt>
                <c:pt idx="556">
                  <c:v>0.83928053651099499</c:v>
                </c:pt>
                <c:pt idx="557">
                  <c:v>0.84109757346165659</c:v>
                </c:pt>
                <c:pt idx="558">
                  <c:v>0.84194871892961998</c:v>
                </c:pt>
                <c:pt idx="559">
                  <c:v>0.82951701212358231</c:v>
                </c:pt>
                <c:pt idx="560">
                  <c:v>0.82802040165763469</c:v>
                </c:pt>
                <c:pt idx="561">
                  <c:v>0.83735843100114438</c:v>
                </c:pt>
                <c:pt idx="562">
                  <c:v>0.84027978217783683</c:v>
                </c:pt>
                <c:pt idx="563">
                  <c:v>0.83623371245317168</c:v>
                </c:pt>
                <c:pt idx="564">
                  <c:v>0.8392567817246378</c:v>
                </c:pt>
                <c:pt idx="565">
                  <c:v>0.83785031626575557</c:v>
                </c:pt>
                <c:pt idx="566">
                  <c:v>0.83560608819138482</c:v>
                </c:pt>
                <c:pt idx="567">
                  <c:v>0.83433277219163748</c:v>
                </c:pt>
                <c:pt idx="568">
                  <c:v>0.83176890118477664</c:v>
                </c:pt>
                <c:pt idx="569">
                  <c:v>0.8332173509626537</c:v>
                </c:pt>
                <c:pt idx="570">
                  <c:v>0.83558576289570596</c:v>
                </c:pt>
                <c:pt idx="571">
                  <c:v>0.83993249953857108</c:v>
                </c:pt>
                <c:pt idx="572">
                  <c:v>0.83741244913921142</c:v>
                </c:pt>
                <c:pt idx="573">
                  <c:v>0.83463214030870925</c:v>
                </c:pt>
                <c:pt idx="574">
                  <c:v>0.83175675675675675</c:v>
                </c:pt>
                <c:pt idx="575">
                  <c:v>0.83179800769306633</c:v>
                </c:pt>
                <c:pt idx="576">
                  <c:v>0.83073332631921259</c:v>
                </c:pt>
                <c:pt idx="577">
                  <c:v>0.83822328931572632</c:v>
                </c:pt>
                <c:pt idx="578">
                  <c:v>0.82855536818437325</c:v>
                </c:pt>
                <c:pt idx="579">
                  <c:v>0.83386938095958829</c:v>
                </c:pt>
                <c:pt idx="580">
                  <c:v>0.83401203966005666</c:v>
                </c:pt>
                <c:pt idx="581">
                  <c:v>0.82869934024505199</c:v>
                </c:pt>
                <c:pt idx="582">
                  <c:v>0.82749342027733042</c:v>
                </c:pt>
                <c:pt idx="583">
                  <c:v>0.83172522487891143</c:v>
                </c:pt>
                <c:pt idx="584">
                  <c:v>0.83769886528387238</c:v>
                </c:pt>
                <c:pt idx="585">
                  <c:v>0.8276020042949177</c:v>
                </c:pt>
                <c:pt idx="586">
                  <c:v>0.82900277292800661</c:v>
                </c:pt>
                <c:pt idx="587">
                  <c:v>0.82537134457682182</c:v>
                </c:pt>
                <c:pt idx="588">
                  <c:v>0.83260682591188073</c:v>
                </c:pt>
                <c:pt idx="589">
                  <c:v>0.8282130594512348</c:v>
                </c:pt>
                <c:pt idx="590">
                  <c:v>0.82547251271227096</c:v>
                </c:pt>
                <c:pt idx="591">
                  <c:v>0.82415960024227741</c:v>
                </c:pt>
                <c:pt idx="592">
                  <c:v>0.83402268801643242</c:v>
                </c:pt>
                <c:pt idx="593">
                  <c:v>0.84604184084696243</c:v>
                </c:pt>
                <c:pt idx="594">
                  <c:v>0.84947991025902503</c:v>
                </c:pt>
                <c:pt idx="595">
                  <c:v>0.84175782209007333</c:v>
                </c:pt>
                <c:pt idx="596">
                  <c:v>0.85270597155029237</c:v>
                </c:pt>
                <c:pt idx="597">
                  <c:v>0.85981451605634818</c:v>
                </c:pt>
                <c:pt idx="598">
                  <c:v>0.86882317920222263</c:v>
                </c:pt>
                <c:pt idx="599">
                  <c:v>0.87164871727519488</c:v>
                </c:pt>
                <c:pt idx="600">
                  <c:v>0.87115043002620607</c:v>
                </c:pt>
                <c:pt idx="601">
                  <c:v>0.87021432007268706</c:v>
                </c:pt>
                <c:pt idx="602">
                  <c:v>0.88407303219795386</c:v>
                </c:pt>
                <c:pt idx="603">
                  <c:v>0.88163032509981132</c:v>
                </c:pt>
                <c:pt idx="604">
                  <c:v>0.87467534716210138</c:v>
                </c:pt>
                <c:pt idx="605">
                  <c:v>0.87302091016690397</c:v>
                </c:pt>
                <c:pt idx="606">
                  <c:v>0.86613422036860366</c:v>
                </c:pt>
                <c:pt idx="607">
                  <c:v>0.86576864394635455</c:v>
                </c:pt>
                <c:pt idx="608">
                  <c:v>0.85941970097766862</c:v>
                </c:pt>
                <c:pt idx="609">
                  <c:v>0.86475318569837922</c:v>
                </c:pt>
                <c:pt idx="610">
                  <c:v>0.86129615413189375</c:v>
                </c:pt>
                <c:pt idx="611">
                  <c:v>0.86020212523965811</c:v>
                </c:pt>
                <c:pt idx="612">
                  <c:v>0.85457442698944119</c:v>
                </c:pt>
                <c:pt idx="613">
                  <c:v>0.85657970183486243</c:v>
                </c:pt>
                <c:pt idx="614">
                  <c:v>0.85504985576320081</c:v>
                </c:pt>
                <c:pt idx="615">
                  <c:v>0.84451660894395442</c:v>
                </c:pt>
                <c:pt idx="616">
                  <c:v>0.84678888993621759</c:v>
                </c:pt>
                <c:pt idx="617">
                  <c:v>0.84213026708859728</c:v>
                </c:pt>
                <c:pt idx="618">
                  <c:v>0.84180823307132979</c:v>
                </c:pt>
                <c:pt idx="619">
                  <c:v>0.84784048913260379</c:v>
                </c:pt>
                <c:pt idx="620">
                  <c:v>0.84840320776417577</c:v>
                </c:pt>
                <c:pt idx="621">
                  <c:v>0.84452738260693039</c:v>
                </c:pt>
                <c:pt idx="622">
                  <c:v>0.84927004691704977</c:v>
                </c:pt>
                <c:pt idx="623">
                  <c:v>0.856496059908195</c:v>
                </c:pt>
                <c:pt idx="624">
                  <c:v>0.85039774775811405</c:v>
                </c:pt>
                <c:pt idx="625">
                  <c:v>0.85084859713720606</c:v>
                </c:pt>
                <c:pt idx="626">
                  <c:v>0.85607170826645573</c:v>
                </c:pt>
                <c:pt idx="627">
                  <c:v>0.85144320297951581</c:v>
                </c:pt>
                <c:pt idx="628">
                  <c:v>0.8570707827170031</c:v>
                </c:pt>
                <c:pt idx="629">
                  <c:v>0.85916446341541108</c:v>
                </c:pt>
                <c:pt idx="630">
                  <c:v>0.8546003187418596</c:v>
                </c:pt>
                <c:pt idx="631">
                  <c:v>0.84628551305045752</c:v>
                </c:pt>
                <c:pt idx="632">
                  <c:v>0.8555386727986285</c:v>
                </c:pt>
                <c:pt idx="633">
                  <c:v>0.86155735107731313</c:v>
                </c:pt>
                <c:pt idx="634">
                  <c:v>0.87262988502172834</c:v>
                </c:pt>
                <c:pt idx="635">
                  <c:v>0.86853247794707289</c:v>
                </c:pt>
                <c:pt idx="636">
                  <c:v>0.87829678310916381</c:v>
                </c:pt>
                <c:pt idx="637">
                  <c:v>0.88507749413909875</c:v>
                </c:pt>
                <c:pt idx="638">
                  <c:v>0.88399597826853871</c:v>
                </c:pt>
                <c:pt idx="639">
                  <c:v>0.89118823891514132</c:v>
                </c:pt>
                <c:pt idx="640">
                  <c:v>0.87705031522010013</c:v>
                </c:pt>
                <c:pt idx="641">
                  <c:v>0.87811752725421199</c:v>
                </c:pt>
                <c:pt idx="642">
                  <c:v>0.88910481885332393</c:v>
                </c:pt>
                <c:pt idx="643">
                  <c:v>0.89640588177313407</c:v>
                </c:pt>
                <c:pt idx="644">
                  <c:v>0.89917304477874549</c:v>
                </c:pt>
                <c:pt idx="645">
                  <c:v>0.90721142013290668</c:v>
                </c:pt>
                <c:pt idx="646">
                  <c:v>0.88483396783183665</c:v>
                </c:pt>
                <c:pt idx="647">
                  <c:v>0.8912683539236913</c:v>
                </c:pt>
                <c:pt idx="648">
                  <c:v>0.90072296406417296</c:v>
                </c:pt>
                <c:pt idx="649">
                  <c:v>0.88729515326537012</c:v>
                </c:pt>
                <c:pt idx="650">
                  <c:v>0.88597284324039971</c:v>
                </c:pt>
                <c:pt idx="651">
                  <c:v>0.89966261808367076</c:v>
                </c:pt>
                <c:pt idx="652">
                  <c:v>0.89531223267750215</c:v>
                </c:pt>
                <c:pt idx="653">
                  <c:v>0.90035126963876899</c:v>
                </c:pt>
                <c:pt idx="654">
                  <c:v>0.90450653612745902</c:v>
                </c:pt>
                <c:pt idx="655">
                  <c:v>0.9022132659334654</c:v>
                </c:pt>
                <c:pt idx="656">
                  <c:v>0.89375487431759548</c:v>
                </c:pt>
                <c:pt idx="657">
                  <c:v>0.88126571559418987</c:v>
                </c:pt>
                <c:pt idx="658">
                  <c:v>0.86994060987173727</c:v>
                </c:pt>
                <c:pt idx="659">
                  <c:v>0.87062769525634875</c:v>
                </c:pt>
                <c:pt idx="660">
                  <c:v>0.87186461658739989</c:v>
                </c:pt>
                <c:pt idx="661">
                  <c:v>0.87011150743918508</c:v>
                </c:pt>
                <c:pt idx="662">
                  <c:v>0.87861749759429952</c:v>
                </c:pt>
                <c:pt idx="663">
                  <c:v>0.88869848000573881</c:v>
                </c:pt>
                <c:pt idx="664">
                  <c:v>0.8971079507492602</c:v>
                </c:pt>
                <c:pt idx="665">
                  <c:v>0.89895475819032766</c:v>
                </c:pt>
                <c:pt idx="666">
                  <c:v>0.90126112413996606</c:v>
                </c:pt>
                <c:pt idx="667">
                  <c:v>0.90222101841820146</c:v>
                </c:pt>
                <c:pt idx="668">
                  <c:v>0.90463054035777957</c:v>
                </c:pt>
                <c:pt idx="669">
                  <c:v>0.90663314639334747</c:v>
                </c:pt>
                <c:pt idx="670">
                  <c:v>0.90283772200249635</c:v>
                </c:pt>
                <c:pt idx="671">
                  <c:v>0.90936865865614813</c:v>
                </c:pt>
                <c:pt idx="672">
                  <c:v>0.91067802878773019</c:v>
                </c:pt>
                <c:pt idx="673">
                  <c:v>0.91906217679625224</c:v>
                </c:pt>
                <c:pt idx="674">
                  <c:v>0.92030540905188274</c:v>
                </c:pt>
                <c:pt idx="675">
                  <c:v>0.91344555918015635</c:v>
                </c:pt>
                <c:pt idx="676">
                  <c:v>0.91129160213063365</c:v>
                </c:pt>
                <c:pt idx="677">
                  <c:v>0.91312291600054807</c:v>
                </c:pt>
                <c:pt idx="678">
                  <c:v>0.90302006401264745</c:v>
                </c:pt>
                <c:pt idx="679">
                  <c:v>0.90146405923920492</c:v>
                </c:pt>
                <c:pt idx="680">
                  <c:v>0.9111244449777991</c:v>
                </c:pt>
                <c:pt idx="681">
                  <c:v>0.90883544161104091</c:v>
                </c:pt>
                <c:pt idx="682">
                  <c:v>0.90356528350206078</c:v>
                </c:pt>
                <c:pt idx="683">
                  <c:v>0.89218912365777614</c:v>
                </c:pt>
                <c:pt idx="684">
                  <c:v>0.89606508384525985</c:v>
                </c:pt>
                <c:pt idx="685">
                  <c:v>0.88925286137361637</c:v>
                </c:pt>
                <c:pt idx="686">
                  <c:v>0.90464803352427814</c:v>
                </c:pt>
                <c:pt idx="687">
                  <c:v>0.8934908925746684</c:v>
                </c:pt>
                <c:pt idx="688">
                  <c:v>0.89921931528237953</c:v>
                </c:pt>
                <c:pt idx="689">
                  <c:v>0.89362127267138025</c:v>
                </c:pt>
                <c:pt idx="690">
                  <c:v>0.89815170169324998</c:v>
                </c:pt>
                <c:pt idx="691">
                  <c:v>0.90071568378430866</c:v>
                </c:pt>
                <c:pt idx="692">
                  <c:v>0.90790978068807826</c:v>
                </c:pt>
                <c:pt idx="693">
                  <c:v>0.91308692809966419</c:v>
                </c:pt>
                <c:pt idx="694">
                  <c:v>0.91167052527135506</c:v>
                </c:pt>
                <c:pt idx="695">
                  <c:v>0.91212147913178843</c:v>
                </c:pt>
                <c:pt idx="696">
                  <c:v>0.90740700839599797</c:v>
                </c:pt>
                <c:pt idx="697">
                  <c:v>0.91203450361452731</c:v>
                </c:pt>
                <c:pt idx="698">
                  <c:v>0.90659261083030396</c:v>
                </c:pt>
                <c:pt idx="699">
                  <c:v>0.90241216308024574</c:v>
                </c:pt>
                <c:pt idx="700">
                  <c:v>0.89253718361311651</c:v>
                </c:pt>
                <c:pt idx="701">
                  <c:v>0.88371384004537723</c:v>
                </c:pt>
                <c:pt idx="702">
                  <c:v>0.88095238095238104</c:v>
                </c:pt>
                <c:pt idx="703">
                  <c:v>0.885550496898456</c:v>
                </c:pt>
                <c:pt idx="704">
                  <c:v>0.88768765614566858</c:v>
                </c:pt>
                <c:pt idx="705">
                  <c:v>0.89473361535160323</c:v>
                </c:pt>
                <c:pt idx="706">
                  <c:v>0.90081940249409365</c:v>
                </c:pt>
                <c:pt idx="707">
                  <c:v>0.90771689733145755</c:v>
                </c:pt>
                <c:pt idx="708">
                  <c:v>0.89616398243045392</c:v>
                </c:pt>
                <c:pt idx="709">
                  <c:v>0.8889308404429116</c:v>
                </c:pt>
                <c:pt idx="710">
                  <c:v>0.88429352157577146</c:v>
                </c:pt>
                <c:pt idx="711">
                  <c:v>0.88498594650980844</c:v>
                </c:pt>
                <c:pt idx="712">
                  <c:v>0.88884423669423362</c:v>
                </c:pt>
                <c:pt idx="713">
                  <c:v>0.8867724498692241</c:v>
                </c:pt>
                <c:pt idx="714">
                  <c:v>0.88358529076002357</c:v>
                </c:pt>
                <c:pt idx="715">
                  <c:v>0.87798230934735833</c:v>
                </c:pt>
                <c:pt idx="716">
                  <c:v>0.8726333088854481</c:v>
                </c:pt>
                <c:pt idx="717">
                  <c:v>0.87374431994390733</c:v>
                </c:pt>
                <c:pt idx="718">
                  <c:v>0.86886961622814329</c:v>
                </c:pt>
                <c:pt idx="719">
                  <c:v>0.86503567650606061</c:v>
                </c:pt>
                <c:pt idx="720">
                  <c:v>0.86741003683425921</c:v>
                </c:pt>
                <c:pt idx="721">
                  <c:v>0.86573643613886675</c:v>
                </c:pt>
                <c:pt idx="722">
                  <c:v>0.86343501394772182</c:v>
                </c:pt>
                <c:pt idx="723">
                  <c:v>0.86179206512805118</c:v>
                </c:pt>
                <c:pt idx="724">
                  <c:v>0.86577712553343511</c:v>
                </c:pt>
                <c:pt idx="725">
                  <c:v>0.86242623628948323</c:v>
                </c:pt>
                <c:pt idx="726">
                  <c:v>0.86245621134900674</c:v>
                </c:pt>
                <c:pt idx="727">
                  <c:v>0.85593717032000949</c:v>
                </c:pt>
                <c:pt idx="728">
                  <c:v>0.8526755261362774</c:v>
                </c:pt>
                <c:pt idx="729">
                  <c:v>0.86015917455723678</c:v>
                </c:pt>
                <c:pt idx="730">
                  <c:v>0.86451852539697283</c:v>
                </c:pt>
                <c:pt idx="731">
                  <c:v>0.85778088351461379</c:v>
                </c:pt>
                <c:pt idx="732">
                  <c:v>0.8529629270421647</c:v>
                </c:pt>
                <c:pt idx="733">
                  <c:v>0.85046023386161573</c:v>
                </c:pt>
                <c:pt idx="734">
                  <c:v>0.84547725584792643</c:v>
                </c:pt>
                <c:pt idx="735">
                  <c:v>0.84384214590135032</c:v>
                </c:pt>
                <c:pt idx="736">
                  <c:v>0.84695157910586338</c:v>
                </c:pt>
                <c:pt idx="737">
                  <c:v>0.8403996311097448</c:v>
                </c:pt>
                <c:pt idx="738">
                  <c:v>0.84956789399986432</c:v>
                </c:pt>
                <c:pt idx="739">
                  <c:v>0.84897808743624192</c:v>
                </c:pt>
                <c:pt idx="740">
                  <c:v>0.84830190012840301</c:v>
                </c:pt>
                <c:pt idx="741">
                  <c:v>0.85101582794837505</c:v>
                </c:pt>
                <c:pt idx="742">
                  <c:v>0.85643477549302682</c:v>
                </c:pt>
                <c:pt idx="743">
                  <c:v>0.85786169437325122</c:v>
                </c:pt>
                <c:pt idx="744">
                  <c:v>0.86053474906957028</c:v>
                </c:pt>
                <c:pt idx="745">
                  <c:v>0.87077521540493708</c:v>
                </c:pt>
                <c:pt idx="746">
                  <c:v>0.87236166746291333</c:v>
                </c:pt>
                <c:pt idx="747">
                  <c:v>0.8788513020199562</c:v>
                </c:pt>
                <c:pt idx="748">
                  <c:v>0.88054595260595492</c:v>
                </c:pt>
                <c:pt idx="749">
                  <c:v>0.88044507299056796</c:v>
                </c:pt>
                <c:pt idx="750">
                  <c:v>0.8874679850963566</c:v>
                </c:pt>
                <c:pt idx="751">
                  <c:v>0.8880508209726663</c:v>
                </c:pt>
                <c:pt idx="752">
                  <c:v>0.88054802001650223</c:v>
                </c:pt>
                <c:pt idx="753">
                  <c:v>0.87939099224267681</c:v>
                </c:pt>
                <c:pt idx="754">
                  <c:v>0.88802090829020597</c:v>
                </c:pt>
                <c:pt idx="755">
                  <c:v>0.88386786070564494</c:v>
                </c:pt>
                <c:pt idx="756">
                  <c:v>0.8730234210285085</c:v>
                </c:pt>
                <c:pt idx="757">
                  <c:v>0.87892157962011974</c:v>
                </c:pt>
                <c:pt idx="758">
                  <c:v>0.87512694887447973</c:v>
                </c:pt>
                <c:pt idx="759">
                  <c:v>0.88443129454111857</c:v>
                </c:pt>
                <c:pt idx="760">
                  <c:v>0.89077378932844764</c:v>
                </c:pt>
                <c:pt idx="761">
                  <c:v>0.89019839489273733</c:v>
                </c:pt>
                <c:pt idx="762">
                  <c:v>0.88920501998864154</c:v>
                </c:pt>
                <c:pt idx="763">
                  <c:v>0.89254261052447093</c:v>
                </c:pt>
                <c:pt idx="764">
                  <c:v>0.89400307365197229</c:v>
                </c:pt>
                <c:pt idx="765">
                  <c:v>0.89317390231193261</c:v>
                </c:pt>
                <c:pt idx="766">
                  <c:v>0.8941056921673286</c:v>
                </c:pt>
                <c:pt idx="767">
                  <c:v>0.90256168822177307</c:v>
                </c:pt>
                <c:pt idx="768">
                  <c:v>0.8951524074989885</c:v>
                </c:pt>
                <c:pt idx="769">
                  <c:v>0.90082437459764031</c:v>
                </c:pt>
                <c:pt idx="770">
                  <c:v>0.90781233561647623</c:v>
                </c:pt>
                <c:pt idx="771">
                  <c:v>0.90521626402118149</c:v>
                </c:pt>
                <c:pt idx="772">
                  <c:v>0.91048550051881372</c:v>
                </c:pt>
                <c:pt idx="773">
                  <c:v>0.90912277674112585</c:v>
                </c:pt>
                <c:pt idx="774">
                  <c:v>0.90378654946784964</c:v>
                </c:pt>
                <c:pt idx="775">
                  <c:v>0.89890896967806799</c:v>
                </c:pt>
                <c:pt idx="776">
                  <c:v>0.8765211032064828</c:v>
                </c:pt>
                <c:pt idx="777">
                  <c:v>0.87446324298471056</c:v>
                </c:pt>
                <c:pt idx="778">
                  <c:v>0.86303285920251349</c:v>
                </c:pt>
                <c:pt idx="779">
                  <c:v>0.86315266141998814</c:v>
                </c:pt>
                <c:pt idx="780">
                  <c:v>0.86936362582589544</c:v>
                </c:pt>
                <c:pt idx="781">
                  <c:v>0.86513485466304674</c:v>
                </c:pt>
                <c:pt idx="782">
                  <c:v>0.86092131364337665</c:v>
                </c:pt>
                <c:pt idx="783">
                  <c:v>0.86398934405947103</c:v>
                </c:pt>
                <c:pt idx="784">
                  <c:v>0.87279438289774303</c:v>
                </c:pt>
                <c:pt idx="785">
                  <c:v>0.8787870955736018</c:v>
                </c:pt>
                <c:pt idx="786">
                  <c:v>0.8779874599500237</c:v>
                </c:pt>
                <c:pt idx="787">
                  <c:v>0.87579420225940607</c:v>
                </c:pt>
                <c:pt idx="788">
                  <c:v>0.87058165998670722</c:v>
                </c:pt>
                <c:pt idx="789">
                  <c:v>0.87369505078448395</c:v>
                </c:pt>
                <c:pt idx="790">
                  <c:v>0.88282738377994574</c:v>
                </c:pt>
                <c:pt idx="791">
                  <c:v>0.87805529517301173</c:v>
                </c:pt>
                <c:pt idx="792">
                  <c:v>0.87125771119224471</c:v>
                </c:pt>
                <c:pt idx="793">
                  <c:v>0.87978414362521107</c:v>
                </c:pt>
                <c:pt idx="794">
                  <c:v>0.88322596553956167</c:v>
                </c:pt>
                <c:pt idx="795">
                  <c:v>0.88482660085725418</c:v>
                </c:pt>
                <c:pt idx="796">
                  <c:v>0.88814749691274897</c:v>
                </c:pt>
                <c:pt idx="797">
                  <c:v>0.8917109962288654</c:v>
                </c:pt>
                <c:pt idx="798">
                  <c:v>0.89290626744278767</c:v>
                </c:pt>
                <c:pt idx="799">
                  <c:v>0.88980965495299791</c:v>
                </c:pt>
                <c:pt idx="800">
                  <c:v>0.89212287028976489</c:v>
                </c:pt>
                <c:pt idx="801">
                  <c:v>0.88921087058475057</c:v>
                </c:pt>
                <c:pt idx="802">
                  <c:v>0.88568806969428082</c:v>
                </c:pt>
                <c:pt idx="803">
                  <c:v>0.88931517751917022</c:v>
                </c:pt>
                <c:pt idx="804">
                  <c:v>0.88990003553605357</c:v>
                </c:pt>
                <c:pt idx="805">
                  <c:v>0.8879339247606528</c:v>
                </c:pt>
                <c:pt idx="806">
                  <c:v>0.90026763828404455</c:v>
                </c:pt>
                <c:pt idx="807">
                  <c:v>0.89972077941573836</c:v>
                </c:pt>
                <c:pt idx="808">
                  <c:v>0.89490679942766416</c:v>
                </c:pt>
                <c:pt idx="809">
                  <c:v>0.90190471527199734</c:v>
                </c:pt>
                <c:pt idx="810">
                  <c:v>0.90130530285358834</c:v>
                </c:pt>
                <c:pt idx="811">
                  <c:v>0.90966501258679089</c:v>
                </c:pt>
                <c:pt idx="812">
                  <c:v>0.90616373569098319</c:v>
                </c:pt>
                <c:pt idx="813">
                  <c:v>0.90927301273248973</c:v>
                </c:pt>
                <c:pt idx="814">
                  <c:v>0.90952767265961632</c:v>
                </c:pt>
                <c:pt idx="815">
                  <c:v>0.90558932315028473</c:v>
                </c:pt>
                <c:pt idx="816">
                  <c:v>0.90893501673524302</c:v>
                </c:pt>
                <c:pt idx="817">
                  <c:v>0.9069872167344567</c:v>
                </c:pt>
                <c:pt idx="818">
                  <c:v>0.90517569135950704</c:v>
                </c:pt>
                <c:pt idx="819">
                  <c:v>0.91021671826625394</c:v>
                </c:pt>
                <c:pt idx="820">
                  <c:v>0.92675559277425523</c:v>
                </c:pt>
                <c:pt idx="821">
                  <c:v>0.92591833847924809</c:v>
                </c:pt>
                <c:pt idx="822">
                  <c:v>0.9315116093878949</c:v>
                </c:pt>
                <c:pt idx="823">
                  <c:v>0.94256060042597789</c:v>
                </c:pt>
                <c:pt idx="824">
                  <c:v>0.94836704152290763</c:v>
                </c:pt>
                <c:pt idx="825">
                  <c:v>0.95376864948653362</c:v>
                </c:pt>
                <c:pt idx="826">
                  <c:v>0.95663148346257942</c:v>
                </c:pt>
                <c:pt idx="827">
                  <c:v>0.96572572748991503</c:v>
                </c:pt>
                <c:pt idx="828">
                  <c:v>0.95963923225291414</c:v>
                </c:pt>
                <c:pt idx="829">
                  <c:v>0.95867927315703949</c:v>
                </c:pt>
                <c:pt idx="830">
                  <c:v>0.96468027795128042</c:v>
                </c:pt>
                <c:pt idx="831">
                  <c:v>0.95442842678752227</c:v>
                </c:pt>
                <c:pt idx="832">
                  <c:v>0.95882602164618869</c:v>
                </c:pt>
                <c:pt idx="833">
                  <c:v>0.939965702968384</c:v>
                </c:pt>
                <c:pt idx="834">
                  <c:v>0.94350170562711999</c:v>
                </c:pt>
                <c:pt idx="835">
                  <c:v>0.94530721841882259</c:v>
                </c:pt>
                <c:pt idx="836">
                  <c:v>0.94835912138947476</c:v>
                </c:pt>
                <c:pt idx="837">
                  <c:v>0.94988020215588476</c:v>
                </c:pt>
                <c:pt idx="838">
                  <c:v>0.95439926598416069</c:v>
                </c:pt>
                <c:pt idx="839">
                  <c:v>0.95231915566069358</c:v>
                </c:pt>
                <c:pt idx="840">
                  <c:v>0.9554299224909667</c:v>
                </c:pt>
                <c:pt idx="841">
                  <c:v>0.9613419347367711</c:v>
                </c:pt>
                <c:pt idx="842">
                  <c:v>0.96047155034863696</c:v>
                </c:pt>
                <c:pt idx="843">
                  <c:v>0.95925883868929185</c:v>
                </c:pt>
                <c:pt idx="844">
                  <c:v>0.96874326053513149</c:v>
                </c:pt>
                <c:pt idx="845">
                  <c:v>0.98285114894862668</c:v>
                </c:pt>
                <c:pt idx="846">
                  <c:v>0.98042462680043896</c:v>
                </c:pt>
                <c:pt idx="847">
                  <c:v>0.97490605693904853</c:v>
                </c:pt>
                <c:pt idx="848">
                  <c:v>0.9758986567909943</c:v>
                </c:pt>
                <c:pt idx="849">
                  <c:v>0.97292968124299206</c:v>
                </c:pt>
                <c:pt idx="850">
                  <c:v>0.98221924789580706</c:v>
                </c:pt>
                <c:pt idx="851">
                  <c:v>0.98041914851298584</c:v>
                </c:pt>
                <c:pt idx="852">
                  <c:v>0.99020437334790778</c:v>
                </c:pt>
                <c:pt idx="853">
                  <c:v>0.99208407894261852</c:v>
                </c:pt>
                <c:pt idx="854">
                  <c:v>0.98710077618017544</c:v>
                </c:pt>
                <c:pt idx="855">
                  <c:v>0.97115567583567675</c:v>
                </c:pt>
                <c:pt idx="856">
                  <c:v>0.95471063459170491</c:v>
                </c:pt>
                <c:pt idx="857">
                  <c:v>0.96095752494491382</c:v>
                </c:pt>
                <c:pt idx="858">
                  <c:v>0.95504667473268989</c:v>
                </c:pt>
                <c:pt idx="859">
                  <c:v>0.97037772779059916</c:v>
                </c:pt>
                <c:pt idx="860">
                  <c:v>0.97236538722365395</c:v>
                </c:pt>
                <c:pt idx="861">
                  <c:v>0.97258742509614526</c:v>
                </c:pt>
                <c:pt idx="862">
                  <c:v>0.97091480310658385</c:v>
                </c:pt>
                <c:pt idx="863">
                  <c:v>0.97745214611516118</c:v>
                </c:pt>
                <c:pt idx="864">
                  <c:v>0.97292771973626202</c:v>
                </c:pt>
                <c:pt idx="865">
                  <c:v>0.9806069820826997</c:v>
                </c:pt>
                <c:pt idx="866">
                  <c:v>0.97408983451536635</c:v>
                </c:pt>
                <c:pt idx="867">
                  <c:v>0.96612448833351328</c:v>
                </c:pt>
                <c:pt idx="868">
                  <c:v>0.96930919683728678</c:v>
                </c:pt>
                <c:pt idx="869">
                  <c:v>0.9633384079017786</c:v>
                </c:pt>
                <c:pt idx="870">
                  <c:v>0.95878907480108322</c:v>
                </c:pt>
                <c:pt idx="871">
                  <c:v>0.96545464397962499</c:v>
                </c:pt>
                <c:pt idx="872">
                  <c:v>0.95082367685951297</c:v>
                </c:pt>
                <c:pt idx="873">
                  <c:v>0.94496190112596945</c:v>
                </c:pt>
                <c:pt idx="874">
                  <c:v>0.93886789976981821</c:v>
                </c:pt>
                <c:pt idx="875">
                  <c:v>0.93623138673987183</c:v>
                </c:pt>
                <c:pt idx="876">
                  <c:v>0.94353160651503187</c:v>
                </c:pt>
                <c:pt idx="877">
                  <c:v>0.94213303693912898</c:v>
                </c:pt>
                <c:pt idx="878">
                  <c:v>0.93222479583075424</c:v>
                </c:pt>
                <c:pt idx="879">
                  <c:v>0.93496933113121594</c:v>
                </c:pt>
                <c:pt idx="880">
                  <c:v>0.94000655773004671</c:v>
                </c:pt>
                <c:pt idx="881">
                  <c:v>0.9479367359517028</c:v>
                </c:pt>
                <c:pt idx="882">
                  <c:v>0.95771816698448908</c:v>
                </c:pt>
                <c:pt idx="883">
                  <c:v>0.95231483260944771</c:v>
                </c:pt>
                <c:pt idx="884">
                  <c:v>0.94856166443132395</c:v>
                </c:pt>
                <c:pt idx="885">
                  <c:v>0.93403993474590019</c:v>
                </c:pt>
                <c:pt idx="886">
                  <c:v>0.93921964492343146</c:v>
                </c:pt>
                <c:pt idx="887">
                  <c:v>0.93527318762048151</c:v>
                </c:pt>
                <c:pt idx="888">
                  <c:v>0.93466912887324971</c:v>
                </c:pt>
                <c:pt idx="889">
                  <c:v>0.93751242933037882</c:v>
                </c:pt>
                <c:pt idx="890">
                  <c:v>0.93824366330775799</c:v>
                </c:pt>
                <c:pt idx="891">
                  <c:v>0.9335452625887376</c:v>
                </c:pt>
                <c:pt idx="892">
                  <c:v>0.93270205969611653</c:v>
                </c:pt>
                <c:pt idx="893">
                  <c:v>0.92359552645733256</c:v>
                </c:pt>
                <c:pt idx="894">
                  <c:v>0.92043409754141914</c:v>
                </c:pt>
                <c:pt idx="895">
                  <c:v>0.93033222638045143</c:v>
                </c:pt>
                <c:pt idx="896">
                  <c:v>0.92619937906497163</c:v>
                </c:pt>
                <c:pt idx="897">
                  <c:v>0.92705597913686011</c:v>
                </c:pt>
                <c:pt idx="898">
                  <c:v>0.93634515555232878</c:v>
                </c:pt>
                <c:pt idx="899">
                  <c:v>0.94061611633500986</c:v>
                </c:pt>
                <c:pt idx="900">
                  <c:v>0.93733710844132745</c:v>
                </c:pt>
                <c:pt idx="901">
                  <c:v>0.93087964435999593</c:v>
                </c:pt>
                <c:pt idx="902">
                  <c:v>0.9304776673819356</c:v>
                </c:pt>
                <c:pt idx="903">
                  <c:v>0.9286245018350483</c:v>
                </c:pt>
                <c:pt idx="904">
                  <c:v>0.9221388493351248</c:v>
                </c:pt>
                <c:pt idx="905">
                  <c:v>0.93266890875782693</c:v>
                </c:pt>
                <c:pt idx="906">
                  <c:v>0.9341810056066866</c:v>
                </c:pt>
                <c:pt idx="907">
                  <c:v>0.93183594104926482</c:v>
                </c:pt>
                <c:pt idx="908">
                  <c:v>0.9304607932620621</c:v>
                </c:pt>
                <c:pt idx="909">
                  <c:v>0.92885051791662088</c:v>
                </c:pt>
                <c:pt idx="910">
                  <c:v>0.93196505832740018</c:v>
                </c:pt>
                <c:pt idx="911">
                  <c:v>0.92536809185746571</c:v>
                </c:pt>
                <c:pt idx="912">
                  <c:v>0.91850390044576513</c:v>
                </c:pt>
                <c:pt idx="913">
                  <c:v>0.90839303991811671</c:v>
                </c:pt>
                <c:pt idx="914">
                  <c:v>0.91138737912049139</c:v>
                </c:pt>
                <c:pt idx="915">
                  <c:v>0.90949977053694364</c:v>
                </c:pt>
                <c:pt idx="916">
                  <c:v>0.89279238440616504</c:v>
                </c:pt>
                <c:pt idx="917">
                  <c:v>0.88989163548110628</c:v>
                </c:pt>
                <c:pt idx="918">
                  <c:v>0.88890948539169634</c:v>
                </c:pt>
                <c:pt idx="919">
                  <c:v>0.88502615335452517</c:v>
                </c:pt>
                <c:pt idx="920">
                  <c:v>0.88681136072456968</c:v>
                </c:pt>
                <c:pt idx="921">
                  <c:v>0.89147957213145035</c:v>
                </c:pt>
                <c:pt idx="922">
                  <c:v>0.90328732790157007</c:v>
                </c:pt>
                <c:pt idx="923">
                  <c:v>0.90951990935440474</c:v>
                </c:pt>
                <c:pt idx="924">
                  <c:v>0.91230032551183282</c:v>
                </c:pt>
                <c:pt idx="925">
                  <c:v>0.91627494456762748</c:v>
                </c:pt>
                <c:pt idx="926">
                  <c:v>0.91927217133046779</c:v>
                </c:pt>
                <c:pt idx="927">
                  <c:v>0.91509955638934515</c:v>
                </c:pt>
                <c:pt idx="928">
                  <c:v>0.91374026565218092</c:v>
                </c:pt>
                <c:pt idx="929">
                  <c:v>0.91718790405999484</c:v>
                </c:pt>
                <c:pt idx="930">
                  <c:v>0.92067244977824159</c:v>
                </c:pt>
                <c:pt idx="931">
                  <c:v>0.92330833765224152</c:v>
                </c:pt>
                <c:pt idx="932">
                  <c:v>0.92903382757995079</c:v>
                </c:pt>
                <c:pt idx="933">
                  <c:v>0.92956084254200055</c:v>
                </c:pt>
                <c:pt idx="934">
                  <c:v>0.93172909988631103</c:v>
                </c:pt>
                <c:pt idx="935">
                  <c:v>0.93512393599760357</c:v>
                </c:pt>
                <c:pt idx="936">
                  <c:v>0.94292981217458804</c:v>
                </c:pt>
                <c:pt idx="937">
                  <c:v>0.94918493352062983</c:v>
                </c:pt>
                <c:pt idx="938">
                  <c:v>0.95701284159841193</c:v>
                </c:pt>
                <c:pt idx="939">
                  <c:v>0.9647477228113116</c:v>
                </c:pt>
                <c:pt idx="940">
                  <c:v>0.96803774558345046</c:v>
                </c:pt>
                <c:pt idx="941">
                  <c:v>0.97287902985348951</c:v>
                </c:pt>
                <c:pt idx="942">
                  <c:v>0.97461341775234389</c:v>
                </c:pt>
                <c:pt idx="943">
                  <c:v>0.97614152056744485</c:v>
                </c:pt>
                <c:pt idx="944">
                  <c:v>0.95326039036511567</c:v>
                </c:pt>
                <c:pt idx="945">
                  <c:v>0.964398622661646</c:v>
                </c:pt>
                <c:pt idx="946">
                  <c:v>0.95186341651845718</c:v>
                </c:pt>
                <c:pt idx="947">
                  <c:v>0.94942643753757516</c:v>
                </c:pt>
                <c:pt idx="948">
                  <c:v>0.96354450027202609</c:v>
                </c:pt>
                <c:pt idx="949">
                  <c:v>0.97058274447185178</c:v>
                </c:pt>
                <c:pt idx="950">
                  <c:v>0.96823478123018392</c:v>
                </c:pt>
                <c:pt idx="951">
                  <c:v>0.96488309548423379</c:v>
                </c:pt>
                <c:pt idx="952">
                  <c:v>0.96234321367850384</c:v>
                </c:pt>
                <c:pt idx="953">
                  <c:v>0.97271231725013241</c:v>
                </c:pt>
                <c:pt idx="954">
                  <c:v>0.97481178323551565</c:v>
                </c:pt>
                <c:pt idx="955">
                  <c:v>0.98628522104691074</c:v>
                </c:pt>
                <c:pt idx="956">
                  <c:v>0.99082771443831796</c:v>
                </c:pt>
                <c:pt idx="957">
                  <c:v>0.97639217321849436</c:v>
                </c:pt>
                <c:pt idx="958">
                  <c:v>0.96828654298692063</c:v>
                </c:pt>
                <c:pt idx="959">
                  <c:v>0.96513399833619695</c:v>
                </c:pt>
                <c:pt idx="960">
                  <c:v>0.96790371113340024</c:v>
                </c:pt>
                <c:pt idx="961">
                  <c:v>0.97311485230641614</c:v>
                </c:pt>
                <c:pt idx="962">
                  <c:v>0.96984119108593858</c:v>
                </c:pt>
                <c:pt idx="963">
                  <c:v>0.96880413960481437</c:v>
                </c:pt>
                <c:pt idx="964">
                  <c:v>0.98445281231859694</c:v>
                </c:pt>
                <c:pt idx="965">
                  <c:v>0.99413776070882931</c:v>
                </c:pt>
                <c:pt idx="966">
                  <c:v>0.99818045308633474</c:v>
                </c:pt>
                <c:pt idx="967">
                  <c:v>1.0025478047625234</c:v>
                </c:pt>
                <c:pt idx="968">
                  <c:v>0.98909007017778883</c:v>
                </c:pt>
                <c:pt idx="969">
                  <c:v>0.98623303846914379</c:v>
                </c:pt>
                <c:pt idx="970">
                  <c:v>0.98884086064630172</c:v>
                </c:pt>
                <c:pt idx="971">
                  <c:v>0.98830469388727782</c:v>
                </c:pt>
                <c:pt idx="972">
                  <c:v>0.98678849150322967</c:v>
                </c:pt>
                <c:pt idx="973">
                  <c:v>0.99639972154946121</c:v>
                </c:pt>
                <c:pt idx="974">
                  <c:v>1.0036515033812208</c:v>
                </c:pt>
                <c:pt idx="975">
                  <c:v>1.010527924591341</c:v>
                </c:pt>
                <c:pt idx="976">
                  <c:v>1.0136599185173238</c:v>
                </c:pt>
                <c:pt idx="977">
                  <c:v>1.0196510488694279</c:v>
                </c:pt>
                <c:pt idx="978">
                  <c:v>1.0197179833880625</c:v>
                </c:pt>
                <c:pt idx="979">
                  <c:v>1.0350893313289988</c:v>
                </c:pt>
                <c:pt idx="980">
                  <c:v>1.0455195112940483</c:v>
                </c:pt>
                <c:pt idx="981">
                  <c:v>1.0469009705078678</c:v>
                </c:pt>
                <c:pt idx="982">
                  <c:v>1.0547318262411345</c:v>
                </c:pt>
                <c:pt idx="983">
                  <c:v>1.0615405073952038</c:v>
                </c:pt>
                <c:pt idx="984">
                  <c:v>1.0545280112526612</c:v>
                </c:pt>
                <c:pt idx="985">
                  <c:v>1.0428057622409561</c:v>
                </c:pt>
                <c:pt idx="986">
                  <c:v>1.0410259504219488</c:v>
                </c:pt>
                <c:pt idx="987">
                  <c:v>1.0399108574698279</c:v>
                </c:pt>
                <c:pt idx="988">
                  <c:v>1.0545701313357403</c:v>
                </c:pt>
                <c:pt idx="989">
                  <c:v>1.0447756695251158</c:v>
                </c:pt>
                <c:pt idx="990">
                  <c:v>1.065618185677621</c:v>
                </c:pt>
                <c:pt idx="991">
                  <c:v>1.0747498484496965</c:v>
                </c:pt>
                <c:pt idx="992">
                  <c:v>1.0691968285253539</c:v>
                </c:pt>
                <c:pt idx="993">
                  <c:v>1.0783888562808659</c:v>
                </c:pt>
                <c:pt idx="994">
                  <c:v>1.0855074928661868</c:v>
                </c:pt>
                <c:pt idx="995">
                  <c:v>1.0907148191693101</c:v>
                </c:pt>
                <c:pt idx="996">
                  <c:v>1.102795477827375</c:v>
                </c:pt>
                <c:pt idx="997">
                  <c:v>1.1039706597806971</c:v>
                </c:pt>
                <c:pt idx="998">
                  <c:v>1.0863564090709188</c:v>
                </c:pt>
                <c:pt idx="999">
                  <c:v>1.0881831516323233</c:v>
                </c:pt>
                <c:pt idx="1000">
                  <c:v>1.1058007422419531</c:v>
                </c:pt>
                <c:pt idx="1001">
                  <c:v>1.1091106912598234</c:v>
                </c:pt>
                <c:pt idx="1002">
                  <c:v>1.0985924663852324</c:v>
                </c:pt>
                <c:pt idx="1003">
                  <c:v>1.093092038576269</c:v>
                </c:pt>
                <c:pt idx="1004">
                  <c:v>1.0973922165261407</c:v>
                </c:pt>
                <c:pt idx="1005">
                  <c:v>1.0900924864217856</c:v>
                </c:pt>
                <c:pt idx="1006">
                  <c:v>1.0949632250256027</c:v>
                </c:pt>
                <c:pt idx="1007">
                  <c:v>1.1125594353904433</c:v>
                </c:pt>
                <c:pt idx="1008">
                  <c:v>1.0989607431398367</c:v>
                </c:pt>
                <c:pt idx="1009">
                  <c:v>1.1067530032022364</c:v>
                </c:pt>
                <c:pt idx="1010">
                  <c:v>1.0920533285026006</c:v>
                </c:pt>
                <c:pt idx="1011">
                  <c:v>1.1156597492740279</c:v>
                </c:pt>
                <c:pt idx="1012">
                  <c:v>1.092868229604784</c:v>
                </c:pt>
                <c:pt idx="1013">
                  <c:v>1.0706789986215484</c:v>
                </c:pt>
                <c:pt idx="1014">
                  <c:v>1.0736413420973745</c:v>
                </c:pt>
                <c:pt idx="1015">
                  <c:v>1.0721446332753752</c:v>
                </c:pt>
                <c:pt idx="1016">
                  <c:v>1.0654934521249813</c:v>
                </c:pt>
                <c:pt idx="1017">
                  <c:v>1.0582407158836689</c:v>
                </c:pt>
                <c:pt idx="1018">
                  <c:v>1.0422049014026946</c:v>
                </c:pt>
                <c:pt idx="1019">
                  <c:v>1.0182063986094503</c:v>
                </c:pt>
                <c:pt idx="1020">
                  <c:v>1.0364909253069008</c:v>
                </c:pt>
                <c:pt idx="1021">
                  <c:v>1.0423197896731895</c:v>
                </c:pt>
                <c:pt idx="1022">
                  <c:v>1.0458471885626257</c:v>
                </c:pt>
                <c:pt idx="1023">
                  <c:v>1.0310139642978784</c:v>
                </c:pt>
                <c:pt idx="1024">
                  <c:v>1.0390663625779493</c:v>
                </c:pt>
                <c:pt idx="1025">
                  <c:v>1.0235348500683334</c:v>
                </c:pt>
                <c:pt idx="1026">
                  <c:v>1.0483346094946402</c:v>
                </c:pt>
                <c:pt idx="1027">
                  <c:v>1.0483878265066053</c:v>
                </c:pt>
                <c:pt idx="1028">
                  <c:v>1.0441481214523833</c:v>
                </c:pt>
                <c:pt idx="1029">
                  <c:v>1.0603573063913385</c:v>
                </c:pt>
                <c:pt idx="1030">
                  <c:v>1.0636018267942124</c:v>
                </c:pt>
                <c:pt idx="1031">
                  <c:v>1.0700167357609303</c:v>
                </c:pt>
                <c:pt idx="1032">
                  <c:v>1.0583946581894248</c:v>
                </c:pt>
                <c:pt idx="1033">
                  <c:v>1.0642105941395035</c:v>
                </c:pt>
                <c:pt idx="1034">
                  <c:v>1.0647623470002248</c:v>
                </c:pt>
                <c:pt idx="1035">
                  <c:v>1.0729502123172505</c:v>
                </c:pt>
                <c:pt idx="1036">
                  <c:v>1.0914331357642459</c:v>
                </c:pt>
                <c:pt idx="1037">
                  <c:v>1.0829703988233781</c:v>
                </c:pt>
                <c:pt idx="1038">
                  <c:v>1.091681326614288</c:v>
                </c:pt>
                <c:pt idx="1039">
                  <c:v>1.0962147262226669</c:v>
                </c:pt>
                <c:pt idx="1040">
                  <c:v>1.094136821401019</c:v>
                </c:pt>
                <c:pt idx="1041">
                  <c:v>1.1125466711670489</c:v>
                </c:pt>
                <c:pt idx="1042">
                  <c:v>1.1035536064274891</c:v>
                </c:pt>
                <c:pt idx="1043">
                  <c:v>1.1060827663197461</c:v>
                </c:pt>
                <c:pt idx="1044">
                  <c:v>1.1059445448174094</c:v>
                </c:pt>
                <c:pt idx="1045">
                  <c:v>1.0939645722569566</c:v>
                </c:pt>
                <c:pt idx="1046">
                  <c:v>1.1081752180409579</c:v>
                </c:pt>
                <c:pt idx="1047">
                  <c:v>1.0937453546729337</c:v>
                </c:pt>
                <c:pt idx="1048">
                  <c:v>1.1058607943318959</c:v>
                </c:pt>
                <c:pt idx="1049">
                  <c:v>1.1168868683672979</c:v>
                </c:pt>
                <c:pt idx="1050">
                  <c:v>1.1139946354649204</c:v>
                </c:pt>
                <c:pt idx="1051">
                  <c:v>1.1142366613840466</c:v>
                </c:pt>
                <c:pt idx="1052">
                  <c:v>1.1248370008149959</c:v>
                </c:pt>
                <c:pt idx="1053">
                  <c:v>1.1231661097073926</c:v>
                </c:pt>
                <c:pt idx="1054">
                  <c:v>1.1231749106078666</c:v>
                </c:pt>
                <c:pt idx="1055">
                  <c:v>1.1266035751840167</c:v>
                </c:pt>
                <c:pt idx="1056">
                  <c:v>1.1328158659124705</c:v>
                </c:pt>
                <c:pt idx="1057">
                  <c:v>1.1377793905773383</c:v>
                </c:pt>
                <c:pt idx="1058">
                  <c:v>1.1414680127129184</c:v>
                </c:pt>
                <c:pt idx="1059">
                  <c:v>1.1453118914196085</c:v>
                </c:pt>
                <c:pt idx="1060">
                  <c:v>1.1390407050687126</c:v>
                </c:pt>
                <c:pt idx="1061">
                  <c:v>1.1139194976502778</c:v>
                </c:pt>
                <c:pt idx="1062">
                  <c:v>1.1183486980430213</c:v>
                </c:pt>
                <c:pt idx="1063">
                  <c:v>1.109525762294832</c:v>
                </c:pt>
                <c:pt idx="1064">
                  <c:v>1.1127886600621129</c:v>
                </c:pt>
                <c:pt idx="1065">
                  <c:v>1.1200986393971271</c:v>
                </c:pt>
                <c:pt idx="1066">
                  <c:v>1.1240330809046808</c:v>
                </c:pt>
                <c:pt idx="1067">
                  <c:v>1.1157797894058235</c:v>
                </c:pt>
                <c:pt idx="1068">
                  <c:v>1.1199041326942181</c:v>
                </c:pt>
                <c:pt idx="1069">
                  <c:v>1.1134018932480259</c:v>
                </c:pt>
                <c:pt idx="1070">
                  <c:v>1.124570145962235</c:v>
                </c:pt>
                <c:pt idx="1071">
                  <c:v>1.1277093801114604</c:v>
                </c:pt>
                <c:pt idx="1072">
                  <c:v>1.1368141398899914</c:v>
                </c:pt>
                <c:pt idx="1073">
                  <c:v>1.1299041203226552</c:v>
                </c:pt>
                <c:pt idx="1074">
                  <c:v>1.1225749643482672</c:v>
                </c:pt>
                <c:pt idx="1075">
                  <c:v>1.1371543307386331</c:v>
                </c:pt>
                <c:pt idx="1076">
                  <c:v>1.1432310097416587</c:v>
                </c:pt>
                <c:pt idx="1077">
                  <c:v>1.1500991105144964</c:v>
                </c:pt>
                <c:pt idx="1078">
                  <c:v>1.1721949331478865</c:v>
                </c:pt>
                <c:pt idx="1079">
                  <c:v>1.1798283462359227</c:v>
                </c:pt>
                <c:pt idx="1080">
                  <c:v>1.1915985429483757</c:v>
                </c:pt>
                <c:pt idx="1081">
                  <c:v>1.202372981395039</c:v>
                </c:pt>
                <c:pt idx="1082">
                  <c:v>1.2138387605436387</c:v>
                </c:pt>
                <c:pt idx="1083">
                  <c:v>1.229622145509996</c:v>
                </c:pt>
                <c:pt idx="1084">
                  <c:v>1.2409890808033073</c:v>
                </c:pt>
                <c:pt idx="1085">
                  <c:v>1.22501831192247</c:v>
                </c:pt>
                <c:pt idx="1086">
                  <c:v>1.2485620205275509</c:v>
                </c:pt>
                <c:pt idx="1087">
                  <c:v>1.2979440836168754</c:v>
                </c:pt>
                <c:pt idx="1088">
                  <c:v>1.3081123668767658</c:v>
                </c:pt>
                <c:pt idx="1089">
                  <c:v>1.3247601950926939</c:v>
                </c:pt>
                <c:pt idx="1090">
                  <c:v>1.3120506121391402</c:v>
                </c:pt>
                <c:pt idx="1091">
                  <c:v>1.294210593579719</c:v>
                </c:pt>
                <c:pt idx="1092">
                  <c:v>1.3865603407553304</c:v>
                </c:pt>
                <c:pt idx="1093">
                  <c:v>1.3760945028754985</c:v>
                </c:pt>
                <c:pt idx="1094">
                  <c:v>1.3814101090005979</c:v>
                </c:pt>
                <c:pt idx="1095">
                  <c:v>1.4465852856457984</c:v>
                </c:pt>
                <c:pt idx="1096">
                  <c:v>1.4556621680732296</c:v>
                </c:pt>
              </c:numCache>
            </c:numRef>
          </c:val>
          <c:smooth val="0"/>
        </c:ser>
        <c:dLbls>
          <c:showLegendKey val="0"/>
          <c:showVal val="0"/>
          <c:showCatName val="0"/>
          <c:showSerName val="0"/>
          <c:showPercent val="0"/>
          <c:showBubbleSize val="0"/>
        </c:dLbls>
        <c:marker val="1"/>
        <c:smooth val="0"/>
        <c:axId val="2024576"/>
        <c:axId val="2026112"/>
      </c:lineChart>
      <c:lineChart>
        <c:grouping val="standard"/>
        <c:varyColors val="0"/>
        <c:ser>
          <c:idx val="1"/>
          <c:order val="1"/>
          <c:tx>
            <c:strRef>
              <c:f>Dispersion!$AK$1</c:f>
              <c:strCache>
                <c:ptCount val="1"/>
                <c:pt idx="0">
                  <c:v>Sectors valuation dispersion (rhs, %)</c:v>
                </c:pt>
              </c:strCache>
            </c:strRef>
          </c:tx>
          <c:spPr>
            <a:ln>
              <a:solidFill>
                <a:srgbClr val="CFBD9B"/>
              </a:solidFill>
            </a:ln>
          </c:spPr>
          <c:marker>
            <c:symbol val="none"/>
          </c:marker>
          <c:cat>
            <c:numRef>
              <c:f>Dispersion!$AC$3:$AC$7860</c:f>
              <c:numCache>
                <c:formatCode>m/d/yyyy</c:formatCode>
                <c:ptCount val="7858"/>
                <c:pt idx="0">
                  <c:v>36293</c:v>
                </c:pt>
                <c:pt idx="1">
                  <c:v>36300</c:v>
                </c:pt>
                <c:pt idx="2">
                  <c:v>36307</c:v>
                </c:pt>
                <c:pt idx="3">
                  <c:v>36314</c:v>
                </c:pt>
                <c:pt idx="4">
                  <c:v>36321</c:v>
                </c:pt>
                <c:pt idx="5">
                  <c:v>36328</c:v>
                </c:pt>
                <c:pt idx="6">
                  <c:v>36335</c:v>
                </c:pt>
                <c:pt idx="7">
                  <c:v>36342</c:v>
                </c:pt>
                <c:pt idx="8">
                  <c:v>36349</c:v>
                </c:pt>
                <c:pt idx="9">
                  <c:v>36356</c:v>
                </c:pt>
                <c:pt idx="10">
                  <c:v>36363</c:v>
                </c:pt>
                <c:pt idx="11">
                  <c:v>36370</c:v>
                </c:pt>
                <c:pt idx="12">
                  <c:v>36377</c:v>
                </c:pt>
                <c:pt idx="13">
                  <c:v>36384</c:v>
                </c:pt>
                <c:pt idx="14">
                  <c:v>36391</c:v>
                </c:pt>
                <c:pt idx="15">
                  <c:v>36398</c:v>
                </c:pt>
                <c:pt idx="16">
                  <c:v>36405</c:v>
                </c:pt>
                <c:pt idx="17">
                  <c:v>36412</c:v>
                </c:pt>
                <c:pt idx="18">
                  <c:v>36419</c:v>
                </c:pt>
                <c:pt idx="19">
                  <c:v>36426</c:v>
                </c:pt>
                <c:pt idx="20">
                  <c:v>36433</c:v>
                </c:pt>
                <c:pt idx="21">
                  <c:v>36440</c:v>
                </c:pt>
                <c:pt idx="22">
                  <c:v>36447</c:v>
                </c:pt>
                <c:pt idx="23">
                  <c:v>36454</c:v>
                </c:pt>
                <c:pt idx="24">
                  <c:v>36461</c:v>
                </c:pt>
                <c:pt idx="25">
                  <c:v>36468</c:v>
                </c:pt>
                <c:pt idx="26">
                  <c:v>36475</c:v>
                </c:pt>
                <c:pt idx="27">
                  <c:v>36482</c:v>
                </c:pt>
                <c:pt idx="28">
                  <c:v>36489</c:v>
                </c:pt>
                <c:pt idx="29">
                  <c:v>36496</c:v>
                </c:pt>
                <c:pt idx="30">
                  <c:v>36503</c:v>
                </c:pt>
                <c:pt idx="31">
                  <c:v>36510</c:v>
                </c:pt>
                <c:pt idx="32">
                  <c:v>36517</c:v>
                </c:pt>
                <c:pt idx="33">
                  <c:v>36524</c:v>
                </c:pt>
                <c:pt idx="34">
                  <c:v>36531</c:v>
                </c:pt>
                <c:pt idx="35">
                  <c:v>36538</c:v>
                </c:pt>
                <c:pt idx="36">
                  <c:v>36545</c:v>
                </c:pt>
                <c:pt idx="37">
                  <c:v>36552</c:v>
                </c:pt>
                <c:pt idx="38">
                  <c:v>36559</c:v>
                </c:pt>
                <c:pt idx="39">
                  <c:v>36566</c:v>
                </c:pt>
                <c:pt idx="40">
                  <c:v>36573</c:v>
                </c:pt>
                <c:pt idx="41">
                  <c:v>36580</c:v>
                </c:pt>
                <c:pt idx="42">
                  <c:v>36587</c:v>
                </c:pt>
                <c:pt idx="43">
                  <c:v>36594</c:v>
                </c:pt>
                <c:pt idx="44">
                  <c:v>36601</c:v>
                </c:pt>
                <c:pt idx="45">
                  <c:v>36608</c:v>
                </c:pt>
                <c:pt idx="46">
                  <c:v>36615</c:v>
                </c:pt>
                <c:pt idx="47">
                  <c:v>36622</c:v>
                </c:pt>
                <c:pt idx="48">
                  <c:v>36629</c:v>
                </c:pt>
                <c:pt idx="49">
                  <c:v>36636</c:v>
                </c:pt>
                <c:pt idx="50">
                  <c:v>36643</c:v>
                </c:pt>
                <c:pt idx="51">
                  <c:v>36650</c:v>
                </c:pt>
                <c:pt idx="52">
                  <c:v>36657</c:v>
                </c:pt>
                <c:pt idx="53">
                  <c:v>36664</c:v>
                </c:pt>
                <c:pt idx="54">
                  <c:v>36671</c:v>
                </c:pt>
                <c:pt idx="55">
                  <c:v>36678</c:v>
                </c:pt>
                <c:pt idx="56">
                  <c:v>36685</c:v>
                </c:pt>
                <c:pt idx="57">
                  <c:v>36692</c:v>
                </c:pt>
                <c:pt idx="58">
                  <c:v>36699</c:v>
                </c:pt>
                <c:pt idx="59">
                  <c:v>36706</c:v>
                </c:pt>
                <c:pt idx="60">
                  <c:v>36713</c:v>
                </c:pt>
                <c:pt idx="61">
                  <c:v>36720</c:v>
                </c:pt>
                <c:pt idx="62">
                  <c:v>36727</c:v>
                </c:pt>
                <c:pt idx="63">
                  <c:v>36734</c:v>
                </c:pt>
                <c:pt idx="64">
                  <c:v>36741</c:v>
                </c:pt>
                <c:pt idx="65">
                  <c:v>36748</c:v>
                </c:pt>
                <c:pt idx="66">
                  <c:v>36755</c:v>
                </c:pt>
                <c:pt idx="67">
                  <c:v>36762</c:v>
                </c:pt>
                <c:pt idx="68">
                  <c:v>36769</c:v>
                </c:pt>
                <c:pt idx="69">
                  <c:v>36776</c:v>
                </c:pt>
                <c:pt idx="70">
                  <c:v>36783</c:v>
                </c:pt>
                <c:pt idx="71">
                  <c:v>36790</c:v>
                </c:pt>
                <c:pt idx="72">
                  <c:v>36797</c:v>
                </c:pt>
                <c:pt idx="73">
                  <c:v>36804</c:v>
                </c:pt>
                <c:pt idx="74">
                  <c:v>36811</c:v>
                </c:pt>
                <c:pt idx="75">
                  <c:v>36818</c:v>
                </c:pt>
                <c:pt idx="76">
                  <c:v>36825</c:v>
                </c:pt>
                <c:pt idx="77">
                  <c:v>36832</c:v>
                </c:pt>
                <c:pt idx="78">
                  <c:v>36839</c:v>
                </c:pt>
                <c:pt idx="79">
                  <c:v>36846</c:v>
                </c:pt>
                <c:pt idx="80">
                  <c:v>36853</c:v>
                </c:pt>
                <c:pt idx="81">
                  <c:v>36860</c:v>
                </c:pt>
                <c:pt idx="82">
                  <c:v>36867</c:v>
                </c:pt>
                <c:pt idx="83">
                  <c:v>36874</c:v>
                </c:pt>
                <c:pt idx="84">
                  <c:v>36881</c:v>
                </c:pt>
                <c:pt idx="85">
                  <c:v>36888</c:v>
                </c:pt>
                <c:pt idx="86">
                  <c:v>36895</c:v>
                </c:pt>
                <c:pt idx="87">
                  <c:v>36902</c:v>
                </c:pt>
                <c:pt idx="88">
                  <c:v>36909</c:v>
                </c:pt>
                <c:pt idx="89">
                  <c:v>36916</c:v>
                </c:pt>
                <c:pt idx="90">
                  <c:v>36923</c:v>
                </c:pt>
                <c:pt idx="91">
                  <c:v>36930</c:v>
                </c:pt>
                <c:pt idx="92">
                  <c:v>36937</c:v>
                </c:pt>
                <c:pt idx="93">
                  <c:v>36944</c:v>
                </c:pt>
                <c:pt idx="94">
                  <c:v>36951</c:v>
                </c:pt>
                <c:pt idx="95">
                  <c:v>36958</c:v>
                </c:pt>
                <c:pt idx="96">
                  <c:v>36965</c:v>
                </c:pt>
                <c:pt idx="97">
                  <c:v>36972</c:v>
                </c:pt>
                <c:pt idx="98">
                  <c:v>36979</c:v>
                </c:pt>
                <c:pt idx="99">
                  <c:v>36986</c:v>
                </c:pt>
                <c:pt idx="100">
                  <c:v>36993</c:v>
                </c:pt>
                <c:pt idx="101">
                  <c:v>37000</c:v>
                </c:pt>
                <c:pt idx="102">
                  <c:v>37007</c:v>
                </c:pt>
                <c:pt idx="103">
                  <c:v>37014</c:v>
                </c:pt>
                <c:pt idx="104">
                  <c:v>37021</c:v>
                </c:pt>
                <c:pt idx="105">
                  <c:v>37028</c:v>
                </c:pt>
                <c:pt idx="106">
                  <c:v>37035</c:v>
                </c:pt>
                <c:pt idx="107">
                  <c:v>37042</c:v>
                </c:pt>
                <c:pt idx="108">
                  <c:v>37049</c:v>
                </c:pt>
                <c:pt idx="109">
                  <c:v>37056</c:v>
                </c:pt>
                <c:pt idx="110">
                  <c:v>37063</c:v>
                </c:pt>
                <c:pt idx="111">
                  <c:v>37070</c:v>
                </c:pt>
                <c:pt idx="112">
                  <c:v>37077</c:v>
                </c:pt>
                <c:pt idx="113">
                  <c:v>37084</c:v>
                </c:pt>
                <c:pt idx="114">
                  <c:v>37091</c:v>
                </c:pt>
                <c:pt idx="115">
                  <c:v>37098</c:v>
                </c:pt>
                <c:pt idx="116">
                  <c:v>37105</c:v>
                </c:pt>
                <c:pt idx="117">
                  <c:v>37112</c:v>
                </c:pt>
                <c:pt idx="118">
                  <c:v>37119</c:v>
                </c:pt>
                <c:pt idx="119">
                  <c:v>37126</c:v>
                </c:pt>
                <c:pt idx="120">
                  <c:v>37133</c:v>
                </c:pt>
                <c:pt idx="121">
                  <c:v>37140</c:v>
                </c:pt>
                <c:pt idx="122">
                  <c:v>37147</c:v>
                </c:pt>
                <c:pt idx="123">
                  <c:v>37154</c:v>
                </c:pt>
                <c:pt idx="124">
                  <c:v>37161</c:v>
                </c:pt>
                <c:pt idx="125">
                  <c:v>37168</c:v>
                </c:pt>
                <c:pt idx="126">
                  <c:v>37175</c:v>
                </c:pt>
                <c:pt idx="127">
                  <c:v>37182</c:v>
                </c:pt>
                <c:pt idx="128">
                  <c:v>37189</c:v>
                </c:pt>
                <c:pt idx="129">
                  <c:v>37196</c:v>
                </c:pt>
                <c:pt idx="130">
                  <c:v>37203</c:v>
                </c:pt>
                <c:pt idx="131">
                  <c:v>37210</c:v>
                </c:pt>
                <c:pt idx="132">
                  <c:v>37217</c:v>
                </c:pt>
                <c:pt idx="133">
                  <c:v>37224</c:v>
                </c:pt>
                <c:pt idx="134">
                  <c:v>37231</c:v>
                </c:pt>
                <c:pt idx="135">
                  <c:v>37238</c:v>
                </c:pt>
                <c:pt idx="136">
                  <c:v>37245</c:v>
                </c:pt>
                <c:pt idx="137">
                  <c:v>37252</c:v>
                </c:pt>
                <c:pt idx="138">
                  <c:v>37259</c:v>
                </c:pt>
                <c:pt idx="139">
                  <c:v>37266</c:v>
                </c:pt>
                <c:pt idx="140">
                  <c:v>37273</c:v>
                </c:pt>
                <c:pt idx="141">
                  <c:v>37280</c:v>
                </c:pt>
                <c:pt idx="142">
                  <c:v>37287</c:v>
                </c:pt>
                <c:pt idx="143">
                  <c:v>37294</c:v>
                </c:pt>
                <c:pt idx="144">
                  <c:v>37301</c:v>
                </c:pt>
                <c:pt idx="145">
                  <c:v>37308</c:v>
                </c:pt>
                <c:pt idx="146">
                  <c:v>37315</c:v>
                </c:pt>
                <c:pt idx="147">
                  <c:v>37322</c:v>
                </c:pt>
                <c:pt idx="148">
                  <c:v>37329</c:v>
                </c:pt>
                <c:pt idx="149">
                  <c:v>37336</c:v>
                </c:pt>
                <c:pt idx="150">
                  <c:v>37343</c:v>
                </c:pt>
                <c:pt idx="151">
                  <c:v>37350</c:v>
                </c:pt>
                <c:pt idx="152">
                  <c:v>37357</c:v>
                </c:pt>
                <c:pt idx="153">
                  <c:v>37364</c:v>
                </c:pt>
                <c:pt idx="154">
                  <c:v>37371</c:v>
                </c:pt>
                <c:pt idx="155">
                  <c:v>37378</c:v>
                </c:pt>
                <c:pt idx="156">
                  <c:v>37385</c:v>
                </c:pt>
                <c:pt idx="157">
                  <c:v>37392</c:v>
                </c:pt>
                <c:pt idx="158">
                  <c:v>37399</c:v>
                </c:pt>
                <c:pt idx="159">
                  <c:v>37406</c:v>
                </c:pt>
                <c:pt idx="160">
                  <c:v>37413</c:v>
                </c:pt>
                <c:pt idx="161">
                  <c:v>37420</c:v>
                </c:pt>
                <c:pt idx="162">
                  <c:v>37427</c:v>
                </c:pt>
                <c:pt idx="163">
                  <c:v>37434</c:v>
                </c:pt>
                <c:pt idx="164">
                  <c:v>37441</c:v>
                </c:pt>
                <c:pt idx="165">
                  <c:v>37448</c:v>
                </c:pt>
                <c:pt idx="166">
                  <c:v>37455</c:v>
                </c:pt>
                <c:pt idx="167">
                  <c:v>37462</c:v>
                </c:pt>
                <c:pt idx="168">
                  <c:v>37469</c:v>
                </c:pt>
                <c:pt idx="169">
                  <c:v>37476</c:v>
                </c:pt>
                <c:pt idx="170">
                  <c:v>37483</c:v>
                </c:pt>
                <c:pt idx="171">
                  <c:v>37490</c:v>
                </c:pt>
                <c:pt idx="172">
                  <c:v>37497</c:v>
                </c:pt>
                <c:pt idx="173">
                  <c:v>37504</c:v>
                </c:pt>
                <c:pt idx="174">
                  <c:v>37511</c:v>
                </c:pt>
                <c:pt idx="175">
                  <c:v>37518</c:v>
                </c:pt>
                <c:pt idx="176">
                  <c:v>37525</c:v>
                </c:pt>
                <c:pt idx="177">
                  <c:v>37532</c:v>
                </c:pt>
                <c:pt idx="178">
                  <c:v>37539</c:v>
                </c:pt>
                <c:pt idx="179">
                  <c:v>37546</c:v>
                </c:pt>
                <c:pt idx="180">
                  <c:v>37553</c:v>
                </c:pt>
                <c:pt idx="181">
                  <c:v>37560</c:v>
                </c:pt>
                <c:pt idx="182">
                  <c:v>37567</c:v>
                </c:pt>
                <c:pt idx="183">
                  <c:v>37574</c:v>
                </c:pt>
                <c:pt idx="184">
                  <c:v>37581</c:v>
                </c:pt>
                <c:pt idx="185">
                  <c:v>37588</c:v>
                </c:pt>
                <c:pt idx="186">
                  <c:v>37595</c:v>
                </c:pt>
                <c:pt idx="187">
                  <c:v>37602</c:v>
                </c:pt>
                <c:pt idx="188">
                  <c:v>37609</c:v>
                </c:pt>
                <c:pt idx="189">
                  <c:v>37616</c:v>
                </c:pt>
                <c:pt idx="190">
                  <c:v>37623</c:v>
                </c:pt>
                <c:pt idx="191">
                  <c:v>37630</c:v>
                </c:pt>
                <c:pt idx="192">
                  <c:v>37637</c:v>
                </c:pt>
                <c:pt idx="193">
                  <c:v>37644</c:v>
                </c:pt>
                <c:pt idx="194">
                  <c:v>37651</c:v>
                </c:pt>
                <c:pt idx="195">
                  <c:v>37658</c:v>
                </c:pt>
                <c:pt idx="196">
                  <c:v>37665</c:v>
                </c:pt>
                <c:pt idx="197">
                  <c:v>37672</c:v>
                </c:pt>
                <c:pt idx="198">
                  <c:v>37679</c:v>
                </c:pt>
                <c:pt idx="199">
                  <c:v>37686</c:v>
                </c:pt>
                <c:pt idx="200">
                  <c:v>37693</c:v>
                </c:pt>
                <c:pt idx="201">
                  <c:v>37700</c:v>
                </c:pt>
                <c:pt idx="202">
                  <c:v>37707</c:v>
                </c:pt>
                <c:pt idx="203">
                  <c:v>37714</c:v>
                </c:pt>
                <c:pt idx="204">
                  <c:v>37721</c:v>
                </c:pt>
                <c:pt idx="205">
                  <c:v>37728</c:v>
                </c:pt>
                <c:pt idx="206">
                  <c:v>37735</c:v>
                </c:pt>
                <c:pt idx="207">
                  <c:v>37742</c:v>
                </c:pt>
                <c:pt idx="208">
                  <c:v>37749</c:v>
                </c:pt>
                <c:pt idx="209">
                  <c:v>37756</c:v>
                </c:pt>
                <c:pt idx="210">
                  <c:v>37763</c:v>
                </c:pt>
                <c:pt idx="211">
                  <c:v>37770</c:v>
                </c:pt>
                <c:pt idx="212">
                  <c:v>37777</c:v>
                </c:pt>
                <c:pt idx="213">
                  <c:v>37784</c:v>
                </c:pt>
                <c:pt idx="214">
                  <c:v>37791</c:v>
                </c:pt>
                <c:pt idx="215">
                  <c:v>37798</c:v>
                </c:pt>
                <c:pt idx="216">
                  <c:v>37805</c:v>
                </c:pt>
                <c:pt idx="217">
                  <c:v>37812</c:v>
                </c:pt>
                <c:pt idx="218">
                  <c:v>37819</c:v>
                </c:pt>
                <c:pt idx="219">
                  <c:v>37826</c:v>
                </c:pt>
                <c:pt idx="220">
                  <c:v>37833</c:v>
                </c:pt>
                <c:pt idx="221">
                  <c:v>37840</c:v>
                </c:pt>
                <c:pt idx="222">
                  <c:v>37847</c:v>
                </c:pt>
                <c:pt idx="223">
                  <c:v>37854</c:v>
                </c:pt>
                <c:pt idx="224">
                  <c:v>37861</c:v>
                </c:pt>
                <c:pt idx="225">
                  <c:v>37868</c:v>
                </c:pt>
                <c:pt idx="226">
                  <c:v>37875</c:v>
                </c:pt>
                <c:pt idx="227">
                  <c:v>37882</c:v>
                </c:pt>
                <c:pt idx="228">
                  <c:v>37889</c:v>
                </c:pt>
                <c:pt idx="229">
                  <c:v>37896</c:v>
                </c:pt>
                <c:pt idx="230">
                  <c:v>37903</c:v>
                </c:pt>
                <c:pt idx="231">
                  <c:v>37910</c:v>
                </c:pt>
                <c:pt idx="232">
                  <c:v>37917</c:v>
                </c:pt>
                <c:pt idx="233">
                  <c:v>37924</c:v>
                </c:pt>
                <c:pt idx="234">
                  <c:v>37931</c:v>
                </c:pt>
                <c:pt idx="235">
                  <c:v>37938</c:v>
                </c:pt>
                <c:pt idx="236">
                  <c:v>37945</c:v>
                </c:pt>
                <c:pt idx="237">
                  <c:v>37952</c:v>
                </c:pt>
                <c:pt idx="238">
                  <c:v>37959</c:v>
                </c:pt>
                <c:pt idx="239">
                  <c:v>37966</c:v>
                </c:pt>
                <c:pt idx="240">
                  <c:v>37973</c:v>
                </c:pt>
                <c:pt idx="241">
                  <c:v>37980</c:v>
                </c:pt>
                <c:pt idx="242">
                  <c:v>37987</c:v>
                </c:pt>
                <c:pt idx="243">
                  <c:v>37994</c:v>
                </c:pt>
                <c:pt idx="244">
                  <c:v>38001</c:v>
                </c:pt>
                <c:pt idx="245">
                  <c:v>38008</c:v>
                </c:pt>
                <c:pt idx="246">
                  <c:v>38015</c:v>
                </c:pt>
                <c:pt idx="247">
                  <c:v>38022</c:v>
                </c:pt>
                <c:pt idx="248">
                  <c:v>38029</c:v>
                </c:pt>
                <c:pt idx="249">
                  <c:v>38036</c:v>
                </c:pt>
                <c:pt idx="250">
                  <c:v>38043</c:v>
                </c:pt>
                <c:pt idx="251">
                  <c:v>38050</c:v>
                </c:pt>
                <c:pt idx="252">
                  <c:v>38057</c:v>
                </c:pt>
                <c:pt idx="253">
                  <c:v>38064</c:v>
                </c:pt>
                <c:pt idx="254">
                  <c:v>38071</c:v>
                </c:pt>
                <c:pt idx="255">
                  <c:v>38078</c:v>
                </c:pt>
                <c:pt idx="256">
                  <c:v>38085</c:v>
                </c:pt>
                <c:pt idx="257">
                  <c:v>38092</c:v>
                </c:pt>
                <c:pt idx="258">
                  <c:v>38099</c:v>
                </c:pt>
                <c:pt idx="259">
                  <c:v>38106</c:v>
                </c:pt>
                <c:pt idx="260">
                  <c:v>38113</c:v>
                </c:pt>
                <c:pt idx="261">
                  <c:v>38120</c:v>
                </c:pt>
                <c:pt idx="262">
                  <c:v>38127</c:v>
                </c:pt>
                <c:pt idx="263">
                  <c:v>38134</c:v>
                </c:pt>
                <c:pt idx="264">
                  <c:v>38141</c:v>
                </c:pt>
                <c:pt idx="265">
                  <c:v>38148</c:v>
                </c:pt>
                <c:pt idx="266">
                  <c:v>38155</c:v>
                </c:pt>
                <c:pt idx="267">
                  <c:v>38162</c:v>
                </c:pt>
                <c:pt idx="268">
                  <c:v>38169</c:v>
                </c:pt>
                <c:pt idx="269">
                  <c:v>38176</c:v>
                </c:pt>
                <c:pt idx="270">
                  <c:v>38183</c:v>
                </c:pt>
                <c:pt idx="271">
                  <c:v>38190</c:v>
                </c:pt>
                <c:pt idx="272">
                  <c:v>38197</c:v>
                </c:pt>
                <c:pt idx="273">
                  <c:v>38204</c:v>
                </c:pt>
                <c:pt idx="274">
                  <c:v>38211</c:v>
                </c:pt>
                <c:pt idx="275">
                  <c:v>38218</c:v>
                </c:pt>
                <c:pt idx="276">
                  <c:v>38225</c:v>
                </c:pt>
                <c:pt idx="277">
                  <c:v>38232</c:v>
                </c:pt>
                <c:pt idx="278">
                  <c:v>38239</c:v>
                </c:pt>
                <c:pt idx="279">
                  <c:v>38246</c:v>
                </c:pt>
                <c:pt idx="280">
                  <c:v>38253</c:v>
                </c:pt>
                <c:pt idx="281">
                  <c:v>38260</c:v>
                </c:pt>
                <c:pt idx="282">
                  <c:v>38267</c:v>
                </c:pt>
                <c:pt idx="283">
                  <c:v>38274</c:v>
                </c:pt>
                <c:pt idx="284">
                  <c:v>38281</c:v>
                </c:pt>
                <c:pt idx="285">
                  <c:v>38288</c:v>
                </c:pt>
                <c:pt idx="286">
                  <c:v>38295</c:v>
                </c:pt>
                <c:pt idx="287">
                  <c:v>38302</c:v>
                </c:pt>
                <c:pt idx="288">
                  <c:v>38309</c:v>
                </c:pt>
                <c:pt idx="289">
                  <c:v>38316</c:v>
                </c:pt>
                <c:pt idx="290">
                  <c:v>38323</c:v>
                </c:pt>
                <c:pt idx="291">
                  <c:v>38330</c:v>
                </c:pt>
                <c:pt idx="292">
                  <c:v>38337</c:v>
                </c:pt>
                <c:pt idx="293">
                  <c:v>38344</c:v>
                </c:pt>
                <c:pt idx="294">
                  <c:v>38351</c:v>
                </c:pt>
                <c:pt idx="295">
                  <c:v>38358</c:v>
                </c:pt>
                <c:pt idx="296">
                  <c:v>38365</c:v>
                </c:pt>
                <c:pt idx="297">
                  <c:v>38372</c:v>
                </c:pt>
                <c:pt idx="298">
                  <c:v>38379</c:v>
                </c:pt>
                <c:pt idx="299">
                  <c:v>38386</c:v>
                </c:pt>
                <c:pt idx="300">
                  <c:v>38393</c:v>
                </c:pt>
                <c:pt idx="301">
                  <c:v>38400</c:v>
                </c:pt>
                <c:pt idx="302">
                  <c:v>38407</c:v>
                </c:pt>
                <c:pt idx="303">
                  <c:v>38414</c:v>
                </c:pt>
                <c:pt idx="304">
                  <c:v>38421</c:v>
                </c:pt>
                <c:pt idx="305">
                  <c:v>38428</c:v>
                </c:pt>
                <c:pt idx="306">
                  <c:v>38435</c:v>
                </c:pt>
                <c:pt idx="307">
                  <c:v>38442</c:v>
                </c:pt>
                <c:pt idx="308">
                  <c:v>38449</c:v>
                </c:pt>
                <c:pt idx="309">
                  <c:v>38456</c:v>
                </c:pt>
                <c:pt idx="310">
                  <c:v>38463</c:v>
                </c:pt>
                <c:pt idx="311">
                  <c:v>38470</c:v>
                </c:pt>
                <c:pt idx="312">
                  <c:v>38477</c:v>
                </c:pt>
                <c:pt idx="313">
                  <c:v>38484</c:v>
                </c:pt>
                <c:pt idx="314">
                  <c:v>38491</c:v>
                </c:pt>
                <c:pt idx="315">
                  <c:v>38498</c:v>
                </c:pt>
                <c:pt idx="316">
                  <c:v>38505</c:v>
                </c:pt>
                <c:pt idx="317">
                  <c:v>38512</c:v>
                </c:pt>
                <c:pt idx="318">
                  <c:v>38519</c:v>
                </c:pt>
                <c:pt idx="319">
                  <c:v>38526</c:v>
                </c:pt>
                <c:pt idx="320">
                  <c:v>38533</c:v>
                </c:pt>
                <c:pt idx="321">
                  <c:v>38540</c:v>
                </c:pt>
                <c:pt idx="322">
                  <c:v>38547</c:v>
                </c:pt>
                <c:pt idx="323">
                  <c:v>38554</c:v>
                </c:pt>
                <c:pt idx="324">
                  <c:v>38561</c:v>
                </c:pt>
                <c:pt idx="325">
                  <c:v>38568</c:v>
                </c:pt>
                <c:pt idx="326">
                  <c:v>38575</c:v>
                </c:pt>
                <c:pt idx="327">
                  <c:v>38582</c:v>
                </c:pt>
                <c:pt idx="328">
                  <c:v>38589</c:v>
                </c:pt>
                <c:pt idx="329">
                  <c:v>38596</c:v>
                </c:pt>
                <c:pt idx="330">
                  <c:v>38603</c:v>
                </c:pt>
                <c:pt idx="331">
                  <c:v>38610</c:v>
                </c:pt>
                <c:pt idx="332">
                  <c:v>38617</c:v>
                </c:pt>
                <c:pt idx="333">
                  <c:v>38624</c:v>
                </c:pt>
                <c:pt idx="334">
                  <c:v>38631</c:v>
                </c:pt>
                <c:pt idx="335">
                  <c:v>38638</c:v>
                </c:pt>
                <c:pt idx="336">
                  <c:v>38645</c:v>
                </c:pt>
                <c:pt idx="337">
                  <c:v>38652</c:v>
                </c:pt>
                <c:pt idx="338">
                  <c:v>38659</c:v>
                </c:pt>
                <c:pt idx="339">
                  <c:v>38666</c:v>
                </c:pt>
                <c:pt idx="340">
                  <c:v>38673</c:v>
                </c:pt>
                <c:pt idx="341">
                  <c:v>38680</c:v>
                </c:pt>
                <c:pt idx="342">
                  <c:v>38687</c:v>
                </c:pt>
                <c:pt idx="343">
                  <c:v>38694</c:v>
                </c:pt>
                <c:pt idx="344">
                  <c:v>38701</c:v>
                </c:pt>
                <c:pt idx="345">
                  <c:v>38708</c:v>
                </c:pt>
                <c:pt idx="346">
                  <c:v>38715</c:v>
                </c:pt>
                <c:pt idx="347">
                  <c:v>38722</c:v>
                </c:pt>
                <c:pt idx="348">
                  <c:v>38729</c:v>
                </c:pt>
                <c:pt idx="349">
                  <c:v>38736</c:v>
                </c:pt>
                <c:pt idx="350">
                  <c:v>38743</c:v>
                </c:pt>
                <c:pt idx="351">
                  <c:v>38750</c:v>
                </c:pt>
                <c:pt idx="352">
                  <c:v>38757</c:v>
                </c:pt>
                <c:pt idx="353">
                  <c:v>38764</c:v>
                </c:pt>
                <c:pt idx="354">
                  <c:v>38771</c:v>
                </c:pt>
                <c:pt idx="355">
                  <c:v>38778</c:v>
                </c:pt>
                <c:pt idx="356">
                  <c:v>38785</c:v>
                </c:pt>
                <c:pt idx="357">
                  <c:v>38792</c:v>
                </c:pt>
                <c:pt idx="358">
                  <c:v>38799</c:v>
                </c:pt>
                <c:pt idx="359">
                  <c:v>38806</c:v>
                </c:pt>
                <c:pt idx="360">
                  <c:v>38813</c:v>
                </c:pt>
                <c:pt idx="361">
                  <c:v>38820</c:v>
                </c:pt>
                <c:pt idx="362">
                  <c:v>38827</c:v>
                </c:pt>
                <c:pt idx="363">
                  <c:v>38834</c:v>
                </c:pt>
                <c:pt idx="364">
                  <c:v>38841</c:v>
                </c:pt>
                <c:pt idx="365">
                  <c:v>38848</c:v>
                </c:pt>
                <c:pt idx="366">
                  <c:v>38855</c:v>
                </c:pt>
                <c:pt idx="367">
                  <c:v>38862</c:v>
                </c:pt>
                <c:pt idx="368">
                  <c:v>38869</c:v>
                </c:pt>
                <c:pt idx="369">
                  <c:v>38876</c:v>
                </c:pt>
                <c:pt idx="370">
                  <c:v>38883</c:v>
                </c:pt>
                <c:pt idx="371">
                  <c:v>38890</c:v>
                </c:pt>
                <c:pt idx="372">
                  <c:v>38897</c:v>
                </c:pt>
                <c:pt idx="373">
                  <c:v>38904</c:v>
                </c:pt>
                <c:pt idx="374">
                  <c:v>38911</c:v>
                </c:pt>
                <c:pt idx="375">
                  <c:v>38918</c:v>
                </c:pt>
                <c:pt idx="376">
                  <c:v>38925</c:v>
                </c:pt>
                <c:pt idx="377">
                  <c:v>38932</c:v>
                </c:pt>
                <c:pt idx="378">
                  <c:v>38939</c:v>
                </c:pt>
                <c:pt idx="379">
                  <c:v>38946</c:v>
                </c:pt>
                <c:pt idx="380">
                  <c:v>38953</c:v>
                </c:pt>
                <c:pt idx="381">
                  <c:v>38960</c:v>
                </c:pt>
                <c:pt idx="382">
                  <c:v>38967</c:v>
                </c:pt>
                <c:pt idx="383">
                  <c:v>38974</c:v>
                </c:pt>
                <c:pt idx="384">
                  <c:v>38981</c:v>
                </c:pt>
                <c:pt idx="385">
                  <c:v>38988</c:v>
                </c:pt>
                <c:pt idx="386">
                  <c:v>38995</c:v>
                </c:pt>
                <c:pt idx="387">
                  <c:v>39002</c:v>
                </c:pt>
                <c:pt idx="388">
                  <c:v>39009</c:v>
                </c:pt>
                <c:pt idx="389">
                  <c:v>39016</c:v>
                </c:pt>
                <c:pt idx="390">
                  <c:v>39023</c:v>
                </c:pt>
                <c:pt idx="391">
                  <c:v>39030</c:v>
                </c:pt>
                <c:pt idx="392">
                  <c:v>39037</c:v>
                </c:pt>
                <c:pt idx="393">
                  <c:v>39044</c:v>
                </c:pt>
                <c:pt idx="394">
                  <c:v>39051</c:v>
                </c:pt>
                <c:pt idx="395">
                  <c:v>39058</c:v>
                </c:pt>
                <c:pt idx="396">
                  <c:v>39065</c:v>
                </c:pt>
                <c:pt idx="397">
                  <c:v>39072</c:v>
                </c:pt>
                <c:pt idx="398">
                  <c:v>39079</c:v>
                </c:pt>
                <c:pt idx="399">
                  <c:v>39086</c:v>
                </c:pt>
                <c:pt idx="400">
                  <c:v>39093</c:v>
                </c:pt>
                <c:pt idx="401">
                  <c:v>39100</c:v>
                </c:pt>
                <c:pt idx="402">
                  <c:v>39107</c:v>
                </c:pt>
                <c:pt idx="403">
                  <c:v>39114</c:v>
                </c:pt>
                <c:pt idx="404">
                  <c:v>39121</c:v>
                </c:pt>
                <c:pt idx="405">
                  <c:v>39128</c:v>
                </c:pt>
                <c:pt idx="406">
                  <c:v>39135</c:v>
                </c:pt>
                <c:pt idx="407">
                  <c:v>39142</c:v>
                </c:pt>
                <c:pt idx="408">
                  <c:v>39149</c:v>
                </c:pt>
                <c:pt idx="409">
                  <c:v>39156</c:v>
                </c:pt>
                <c:pt idx="410">
                  <c:v>39163</c:v>
                </c:pt>
                <c:pt idx="411">
                  <c:v>39170</c:v>
                </c:pt>
                <c:pt idx="412">
                  <c:v>39177</c:v>
                </c:pt>
                <c:pt idx="413">
                  <c:v>39184</c:v>
                </c:pt>
                <c:pt idx="414">
                  <c:v>39191</c:v>
                </c:pt>
                <c:pt idx="415">
                  <c:v>39198</c:v>
                </c:pt>
                <c:pt idx="416">
                  <c:v>39205</c:v>
                </c:pt>
                <c:pt idx="417">
                  <c:v>39212</c:v>
                </c:pt>
                <c:pt idx="418">
                  <c:v>39219</c:v>
                </c:pt>
                <c:pt idx="419">
                  <c:v>39226</c:v>
                </c:pt>
                <c:pt idx="420">
                  <c:v>39233</c:v>
                </c:pt>
                <c:pt idx="421">
                  <c:v>39240</c:v>
                </c:pt>
                <c:pt idx="422">
                  <c:v>39247</c:v>
                </c:pt>
                <c:pt idx="423">
                  <c:v>39254</c:v>
                </c:pt>
                <c:pt idx="424">
                  <c:v>39261</c:v>
                </c:pt>
                <c:pt idx="425">
                  <c:v>39268</c:v>
                </c:pt>
                <c:pt idx="426">
                  <c:v>39275</c:v>
                </c:pt>
                <c:pt idx="427">
                  <c:v>39282</c:v>
                </c:pt>
                <c:pt idx="428">
                  <c:v>39289</c:v>
                </c:pt>
                <c:pt idx="429">
                  <c:v>39296</c:v>
                </c:pt>
                <c:pt idx="430">
                  <c:v>39303</c:v>
                </c:pt>
                <c:pt idx="431">
                  <c:v>39310</c:v>
                </c:pt>
                <c:pt idx="432">
                  <c:v>39317</c:v>
                </c:pt>
                <c:pt idx="433">
                  <c:v>39324</c:v>
                </c:pt>
                <c:pt idx="434">
                  <c:v>39331</c:v>
                </c:pt>
                <c:pt idx="435">
                  <c:v>39338</c:v>
                </c:pt>
                <c:pt idx="436">
                  <c:v>39345</c:v>
                </c:pt>
                <c:pt idx="437">
                  <c:v>39352</c:v>
                </c:pt>
                <c:pt idx="438">
                  <c:v>39359</c:v>
                </c:pt>
                <c:pt idx="439">
                  <c:v>39366</c:v>
                </c:pt>
                <c:pt idx="440">
                  <c:v>39373</c:v>
                </c:pt>
                <c:pt idx="441">
                  <c:v>39380</c:v>
                </c:pt>
                <c:pt idx="442">
                  <c:v>39387</c:v>
                </c:pt>
                <c:pt idx="443">
                  <c:v>39394</c:v>
                </c:pt>
                <c:pt idx="444">
                  <c:v>39401</c:v>
                </c:pt>
                <c:pt idx="445">
                  <c:v>39408</c:v>
                </c:pt>
                <c:pt idx="446">
                  <c:v>39415</c:v>
                </c:pt>
                <c:pt idx="447">
                  <c:v>39422</c:v>
                </c:pt>
                <c:pt idx="448">
                  <c:v>39429</c:v>
                </c:pt>
                <c:pt idx="449">
                  <c:v>39436</c:v>
                </c:pt>
                <c:pt idx="450">
                  <c:v>39443</c:v>
                </c:pt>
                <c:pt idx="451">
                  <c:v>39450</c:v>
                </c:pt>
                <c:pt idx="452">
                  <c:v>39457</c:v>
                </c:pt>
                <c:pt idx="453">
                  <c:v>39464</c:v>
                </c:pt>
                <c:pt idx="454">
                  <c:v>39471</c:v>
                </c:pt>
                <c:pt idx="455">
                  <c:v>39478</c:v>
                </c:pt>
                <c:pt idx="456">
                  <c:v>39485</c:v>
                </c:pt>
                <c:pt idx="457">
                  <c:v>39492</c:v>
                </c:pt>
                <c:pt idx="458">
                  <c:v>39499</c:v>
                </c:pt>
                <c:pt idx="459">
                  <c:v>39506</c:v>
                </c:pt>
                <c:pt idx="460">
                  <c:v>39513</c:v>
                </c:pt>
                <c:pt idx="461">
                  <c:v>39520</c:v>
                </c:pt>
                <c:pt idx="462">
                  <c:v>39527</c:v>
                </c:pt>
                <c:pt idx="463">
                  <c:v>39534</c:v>
                </c:pt>
                <c:pt idx="464">
                  <c:v>39541</c:v>
                </c:pt>
                <c:pt idx="465">
                  <c:v>39548</c:v>
                </c:pt>
                <c:pt idx="466">
                  <c:v>39555</c:v>
                </c:pt>
                <c:pt idx="467">
                  <c:v>39562</c:v>
                </c:pt>
                <c:pt idx="468">
                  <c:v>39569</c:v>
                </c:pt>
                <c:pt idx="469">
                  <c:v>39576</c:v>
                </c:pt>
                <c:pt idx="470">
                  <c:v>39583</c:v>
                </c:pt>
                <c:pt idx="471">
                  <c:v>39590</c:v>
                </c:pt>
                <c:pt idx="472">
                  <c:v>39597</c:v>
                </c:pt>
                <c:pt idx="473">
                  <c:v>39604</c:v>
                </c:pt>
                <c:pt idx="474">
                  <c:v>39611</c:v>
                </c:pt>
                <c:pt idx="475">
                  <c:v>39618</c:v>
                </c:pt>
                <c:pt idx="476">
                  <c:v>39625</c:v>
                </c:pt>
                <c:pt idx="477">
                  <c:v>39632</c:v>
                </c:pt>
                <c:pt idx="478">
                  <c:v>39639</c:v>
                </c:pt>
                <c:pt idx="479">
                  <c:v>39646</c:v>
                </c:pt>
                <c:pt idx="480">
                  <c:v>39653</c:v>
                </c:pt>
                <c:pt idx="481">
                  <c:v>39660</c:v>
                </c:pt>
                <c:pt idx="482">
                  <c:v>39667</c:v>
                </c:pt>
                <c:pt idx="483">
                  <c:v>39674</c:v>
                </c:pt>
                <c:pt idx="484">
                  <c:v>39681</c:v>
                </c:pt>
                <c:pt idx="485">
                  <c:v>39688</c:v>
                </c:pt>
                <c:pt idx="486">
                  <c:v>39695</c:v>
                </c:pt>
                <c:pt idx="487">
                  <c:v>39702</c:v>
                </c:pt>
                <c:pt idx="488">
                  <c:v>39709</c:v>
                </c:pt>
                <c:pt idx="489">
                  <c:v>39716</c:v>
                </c:pt>
                <c:pt idx="490">
                  <c:v>39723</c:v>
                </c:pt>
                <c:pt idx="491">
                  <c:v>39730</c:v>
                </c:pt>
                <c:pt idx="492">
                  <c:v>39737</c:v>
                </c:pt>
                <c:pt idx="493">
                  <c:v>39744</c:v>
                </c:pt>
                <c:pt idx="494">
                  <c:v>39751</c:v>
                </c:pt>
                <c:pt idx="495">
                  <c:v>39758</c:v>
                </c:pt>
                <c:pt idx="496">
                  <c:v>39765</c:v>
                </c:pt>
                <c:pt idx="497">
                  <c:v>39772</c:v>
                </c:pt>
                <c:pt idx="498">
                  <c:v>39779</c:v>
                </c:pt>
                <c:pt idx="499">
                  <c:v>39786</c:v>
                </c:pt>
                <c:pt idx="500">
                  <c:v>39793</c:v>
                </c:pt>
                <c:pt idx="501">
                  <c:v>39800</c:v>
                </c:pt>
                <c:pt idx="502">
                  <c:v>39807</c:v>
                </c:pt>
                <c:pt idx="503">
                  <c:v>39814</c:v>
                </c:pt>
                <c:pt idx="504">
                  <c:v>39821</c:v>
                </c:pt>
                <c:pt idx="505">
                  <c:v>39828</c:v>
                </c:pt>
                <c:pt idx="506">
                  <c:v>39835</c:v>
                </c:pt>
                <c:pt idx="507">
                  <c:v>39842</c:v>
                </c:pt>
                <c:pt idx="508">
                  <c:v>39849</c:v>
                </c:pt>
                <c:pt idx="509">
                  <c:v>39856</c:v>
                </c:pt>
                <c:pt idx="510">
                  <c:v>39863</c:v>
                </c:pt>
                <c:pt idx="511">
                  <c:v>39870</c:v>
                </c:pt>
                <c:pt idx="512">
                  <c:v>39877</c:v>
                </c:pt>
                <c:pt idx="513">
                  <c:v>39884</c:v>
                </c:pt>
                <c:pt idx="514">
                  <c:v>39891</c:v>
                </c:pt>
                <c:pt idx="515">
                  <c:v>39898</c:v>
                </c:pt>
                <c:pt idx="516">
                  <c:v>39905</c:v>
                </c:pt>
                <c:pt idx="517">
                  <c:v>39912</c:v>
                </c:pt>
                <c:pt idx="518">
                  <c:v>39919</c:v>
                </c:pt>
                <c:pt idx="519">
                  <c:v>39926</c:v>
                </c:pt>
                <c:pt idx="520">
                  <c:v>39933</c:v>
                </c:pt>
                <c:pt idx="521">
                  <c:v>39940</c:v>
                </c:pt>
                <c:pt idx="522">
                  <c:v>39947</c:v>
                </c:pt>
                <c:pt idx="523">
                  <c:v>39954</c:v>
                </c:pt>
                <c:pt idx="524">
                  <c:v>39961</c:v>
                </c:pt>
                <c:pt idx="525">
                  <c:v>39968</c:v>
                </c:pt>
                <c:pt idx="526">
                  <c:v>39975</c:v>
                </c:pt>
                <c:pt idx="527">
                  <c:v>39982</c:v>
                </c:pt>
                <c:pt idx="528">
                  <c:v>39989</c:v>
                </c:pt>
                <c:pt idx="529">
                  <c:v>39996</c:v>
                </c:pt>
                <c:pt idx="530">
                  <c:v>40003</c:v>
                </c:pt>
                <c:pt idx="531">
                  <c:v>40010</c:v>
                </c:pt>
                <c:pt idx="532">
                  <c:v>40017</c:v>
                </c:pt>
                <c:pt idx="533">
                  <c:v>40024</c:v>
                </c:pt>
                <c:pt idx="534">
                  <c:v>40031</c:v>
                </c:pt>
                <c:pt idx="535">
                  <c:v>40038</c:v>
                </c:pt>
                <c:pt idx="536">
                  <c:v>40045</c:v>
                </c:pt>
                <c:pt idx="537">
                  <c:v>40052</c:v>
                </c:pt>
                <c:pt idx="538">
                  <c:v>40059</c:v>
                </c:pt>
                <c:pt idx="539">
                  <c:v>40066</c:v>
                </c:pt>
                <c:pt idx="540">
                  <c:v>40073</c:v>
                </c:pt>
                <c:pt idx="541">
                  <c:v>40080</c:v>
                </c:pt>
                <c:pt idx="542">
                  <c:v>40087</c:v>
                </c:pt>
                <c:pt idx="543">
                  <c:v>40094</c:v>
                </c:pt>
                <c:pt idx="544">
                  <c:v>40101</c:v>
                </c:pt>
                <c:pt idx="545">
                  <c:v>40108</c:v>
                </c:pt>
                <c:pt idx="546">
                  <c:v>40115</c:v>
                </c:pt>
                <c:pt idx="547">
                  <c:v>40122</c:v>
                </c:pt>
                <c:pt idx="548">
                  <c:v>40129</c:v>
                </c:pt>
                <c:pt idx="549">
                  <c:v>40136</c:v>
                </c:pt>
                <c:pt idx="550">
                  <c:v>40143</c:v>
                </c:pt>
                <c:pt idx="551">
                  <c:v>40150</c:v>
                </c:pt>
                <c:pt idx="552">
                  <c:v>40157</c:v>
                </c:pt>
                <c:pt idx="553">
                  <c:v>40164</c:v>
                </c:pt>
                <c:pt idx="554">
                  <c:v>40171</c:v>
                </c:pt>
                <c:pt idx="555">
                  <c:v>40178</c:v>
                </c:pt>
                <c:pt idx="556">
                  <c:v>40185</c:v>
                </c:pt>
                <c:pt idx="557">
                  <c:v>40192</c:v>
                </c:pt>
                <c:pt idx="558">
                  <c:v>40199</c:v>
                </c:pt>
                <c:pt idx="559">
                  <c:v>40206</c:v>
                </c:pt>
                <c:pt idx="560">
                  <c:v>40213</c:v>
                </c:pt>
                <c:pt idx="561">
                  <c:v>40220</c:v>
                </c:pt>
                <c:pt idx="562">
                  <c:v>40227</c:v>
                </c:pt>
                <c:pt idx="563">
                  <c:v>40234</c:v>
                </c:pt>
                <c:pt idx="564">
                  <c:v>40241</c:v>
                </c:pt>
                <c:pt idx="565">
                  <c:v>40248</c:v>
                </c:pt>
                <c:pt idx="566">
                  <c:v>40255</c:v>
                </c:pt>
                <c:pt idx="567">
                  <c:v>40262</c:v>
                </c:pt>
                <c:pt idx="568">
                  <c:v>40269</c:v>
                </c:pt>
                <c:pt idx="569">
                  <c:v>40276</c:v>
                </c:pt>
                <c:pt idx="570">
                  <c:v>40283</c:v>
                </c:pt>
                <c:pt idx="571">
                  <c:v>40290</c:v>
                </c:pt>
                <c:pt idx="572">
                  <c:v>40297</c:v>
                </c:pt>
                <c:pt idx="573">
                  <c:v>40304</c:v>
                </c:pt>
                <c:pt idx="574">
                  <c:v>40311</c:v>
                </c:pt>
                <c:pt idx="575">
                  <c:v>40318</c:v>
                </c:pt>
                <c:pt idx="576">
                  <c:v>40325</c:v>
                </c:pt>
                <c:pt idx="577">
                  <c:v>40332</c:v>
                </c:pt>
                <c:pt idx="578">
                  <c:v>40339</c:v>
                </c:pt>
                <c:pt idx="579">
                  <c:v>40346</c:v>
                </c:pt>
                <c:pt idx="580">
                  <c:v>40353</c:v>
                </c:pt>
                <c:pt idx="581">
                  <c:v>40360</c:v>
                </c:pt>
                <c:pt idx="582">
                  <c:v>40367</c:v>
                </c:pt>
                <c:pt idx="583">
                  <c:v>40374</c:v>
                </c:pt>
                <c:pt idx="584">
                  <c:v>40381</c:v>
                </c:pt>
                <c:pt idx="585">
                  <c:v>40388</c:v>
                </c:pt>
                <c:pt idx="586">
                  <c:v>40395</c:v>
                </c:pt>
                <c:pt idx="587">
                  <c:v>40402</c:v>
                </c:pt>
                <c:pt idx="588">
                  <c:v>40409</c:v>
                </c:pt>
                <c:pt idx="589">
                  <c:v>40416</c:v>
                </c:pt>
                <c:pt idx="590">
                  <c:v>40423</c:v>
                </c:pt>
                <c:pt idx="591">
                  <c:v>40430</c:v>
                </c:pt>
                <c:pt idx="592">
                  <c:v>40437</c:v>
                </c:pt>
                <c:pt idx="593">
                  <c:v>40444</c:v>
                </c:pt>
                <c:pt idx="594">
                  <c:v>40451</c:v>
                </c:pt>
                <c:pt idx="595">
                  <c:v>40458</c:v>
                </c:pt>
                <c:pt idx="596">
                  <c:v>40465</c:v>
                </c:pt>
                <c:pt idx="597">
                  <c:v>40472</c:v>
                </c:pt>
                <c:pt idx="598">
                  <c:v>40479</c:v>
                </c:pt>
                <c:pt idx="599">
                  <c:v>40486</c:v>
                </c:pt>
                <c:pt idx="600">
                  <c:v>40493</c:v>
                </c:pt>
                <c:pt idx="601">
                  <c:v>40500</c:v>
                </c:pt>
                <c:pt idx="602">
                  <c:v>40507</c:v>
                </c:pt>
                <c:pt idx="603">
                  <c:v>40514</c:v>
                </c:pt>
                <c:pt idx="604">
                  <c:v>40521</c:v>
                </c:pt>
                <c:pt idx="605">
                  <c:v>40528</c:v>
                </c:pt>
                <c:pt idx="606">
                  <c:v>40535</c:v>
                </c:pt>
                <c:pt idx="607">
                  <c:v>40542</c:v>
                </c:pt>
                <c:pt idx="608">
                  <c:v>40549</c:v>
                </c:pt>
                <c:pt idx="609">
                  <c:v>40556</c:v>
                </c:pt>
                <c:pt idx="610">
                  <c:v>40563</c:v>
                </c:pt>
                <c:pt idx="611">
                  <c:v>40570</c:v>
                </c:pt>
                <c:pt idx="612">
                  <c:v>40577</c:v>
                </c:pt>
                <c:pt idx="613">
                  <c:v>40584</c:v>
                </c:pt>
                <c:pt idx="614">
                  <c:v>40591</c:v>
                </c:pt>
                <c:pt idx="615">
                  <c:v>40598</c:v>
                </c:pt>
                <c:pt idx="616">
                  <c:v>40605</c:v>
                </c:pt>
                <c:pt idx="617">
                  <c:v>40612</c:v>
                </c:pt>
                <c:pt idx="618">
                  <c:v>40619</c:v>
                </c:pt>
                <c:pt idx="619">
                  <c:v>40626</c:v>
                </c:pt>
                <c:pt idx="620">
                  <c:v>40633</c:v>
                </c:pt>
                <c:pt idx="621">
                  <c:v>40640</c:v>
                </c:pt>
                <c:pt idx="622">
                  <c:v>40647</c:v>
                </c:pt>
                <c:pt idx="623">
                  <c:v>40654</c:v>
                </c:pt>
                <c:pt idx="624">
                  <c:v>40661</c:v>
                </c:pt>
                <c:pt idx="625">
                  <c:v>40668</c:v>
                </c:pt>
                <c:pt idx="626">
                  <c:v>40675</c:v>
                </c:pt>
                <c:pt idx="627">
                  <c:v>40682</c:v>
                </c:pt>
                <c:pt idx="628">
                  <c:v>40689</c:v>
                </c:pt>
                <c:pt idx="629">
                  <c:v>40696</c:v>
                </c:pt>
                <c:pt idx="630">
                  <c:v>40703</c:v>
                </c:pt>
                <c:pt idx="631">
                  <c:v>40710</c:v>
                </c:pt>
                <c:pt idx="632">
                  <c:v>40717</c:v>
                </c:pt>
                <c:pt idx="633">
                  <c:v>40724</c:v>
                </c:pt>
                <c:pt idx="634">
                  <c:v>40731</c:v>
                </c:pt>
                <c:pt idx="635">
                  <c:v>40738</c:v>
                </c:pt>
                <c:pt idx="636">
                  <c:v>40745</c:v>
                </c:pt>
                <c:pt idx="637">
                  <c:v>40752</c:v>
                </c:pt>
                <c:pt idx="638">
                  <c:v>40759</c:v>
                </c:pt>
                <c:pt idx="639">
                  <c:v>40766</c:v>
                </c:pt>
                <c:pt idx="640">
                  <c:v>40773</c:v>
                </c:pt>
                <c:pt idx="641">
                  <c:v>40780</c:v>
                </c:pt>
                <c:pt idx="642">
                  <c:v>40787</c:v>
                </c:pt>
                <c:pt idx="643">
                  <c:v>40794</c:v>
                </c:pt>
                <c:pt idx="644">
                  <c:v>40801</c:v>
                </c:pt>
                <c:pt idx="645">
                  <c:v>40808</c:v>
                </c:pt>
                <c:pt idx="646">
                  <c:v>40815</c:v>
                </c:pt>
                <c:pt idx="647">
                  <c:v>40822</c:v>
                </c:pt>
                <c:pt idx="648">
                  <c:v>40829</c:v>
                </c:pt>
                <c:pt idx="649">
                  <c:v>40836</c:v>
                </c:pt>
                <c:pt idx="650">
                  <c:v>40843</c:v>
                </c:pt>
                <c:pt idx="651">
                  <c:v>40850</c:v>
                </c:pt>
                <c:pt idx="652">
                  <c:v>40857</c:v>
                </c:pt>
                <c:pt idx="653">
                  <c:v>40864</c:v>
                </c:pt>
                <c:pt idx="654">
                  <c:v>40871</c:v>
                </c:pt>
                <c:pt idx="655">
                  <c:v>40878</c:v>
                </c:pt>
                <c:pt idx="656">
                  <c:v>40885</c:v>
                </c:pt>
                <c:pt idx="657">
                  <c:v>40892</c:v>
                </c:pt>
                <c:pt idx="658">
                  <c:v>40899</c:v>
                </c:pt>
                <c:pt idx="659">
                  <c:v>40906</c:v>
                </c:pt>
                <c:pt idx="660">
                  <c:v>40913</c:v>
                </c:pt>
                <c:pt idx="661">
                  <c:v>40920</c:v>
                </c:pt>
                <c:pt idx="662">
                  <c:v>40927</c:v>
                </c:pt>
                <c:pt idx="663">
                  <c:v>40934</c:v>
                </c:pt>
                <c:pt idx="664">
                  <c:v>40941</c:v>
                </c:pt>
                <c:pt idx="665">
                  <c:v>40948</c:v>
                </c:pt>
                <c:pt idx="666">
                  <c:v>40955</c:v>
                </c:pt>
                <c:pt idx="667">
                  <c:v>40962</c:v>
                </c:pt>
                <c:pt idx="668">
                  <c:v>40969</c:v>
                </c:pt>
                <c:pt idx="669">
                  <c:v>40976</c:v>
                </c:pt>
                <c:pt idx="670">
                  <c:v>40983</c:v>
                </c:pt>
                <c:pt idx="671">
                  <c:v>40990</c:v>
                </c:pt>
                <c:pt idx="672">
                  <c:v>40997</c:v>
                </c:pt>
                <c:pt idx="673">
                  <c:v>41004</c:v>
                </c:pt>
                <c:pt idx="674">
                  <c:v>41011</c:v>
                </c:pt>
                <c:pt idx="675">
                  <c:v>41018</c:v>
                </c:pt>
                <c:pt idx="676">
                  <c:v>41025</c:v>
                </c:pt>
                <c:pt idx="677">
                  <c:v>41032</c:v>
                </c:pt>
                <c:pt idx="678">
                  <c:v>41039</c:v>
                </c:pt>
                <c:pt idx="679">
                  <c:v>41046</c:v>
                </c:pt>
                <c:pt idx="680">
                  <c:v>41053</c:v>
                </c:pt>
                <c:pt idx="681">
                  <c:v>41060</c:v>
                </c:pt>
                <c:pt idx="682">
                  <c:v>41067</c:v>
                </c:pt>
                <c:pt idx="683">
                  <c:v>41074</c:v>
                </c:pt>
                <c:pt idx="684">
                  <c:v>41081</c:v>
                </c:pt>
                <c:pt idx="685">
                  <c:v>41088</c:v>
                </c:pt>
                <c:pt idx="686">
                  <c:v>41095</c:v>
                </c:pt>
                <c:pt idx="687">
                  <c:v>41102</c:v>
                </c:pt>
                <c:pt idx="688">
                  <c:v>41109</c:v>
                </c:pt>
                <c:pt idx="689">
                  <c:v>41116</c:v>
                </c:pt>
                <c:pt idx="690">
                  <c:v>41123</c:v>
                </c:pt>
                <c:pt idx="691">
                  <c:v>41130</c:v>
                </c:pt>
                <c:pt idx="692">
                  <c:v>41137</c:v>
                </c:pt>
                <c:pt idx="693">
                  <c:v>41144</c:v>
                </c:pt>
                <c:pt idx="694">
                  <c:v>41151</c:v>
                </c:pt>
                <c:pt idx="695">
                  <c:v>41158</c:v>
                </c:pt>
                <c:pt idx="696">
                  <c:v>41165</c:v>
                </c:pt>
                <c:pt idx="697">
                  <c:v>41172</c:v>
                </c:pt>
                <c:pt idx="698">
                  <c:v>41179</c:v>
                </c:pt>
                <c:pt idx="699">
                  <c:v>41186</c:v>
                </c:pt>
                <c:pt idx="700">
                  <c:v>41193</c:v>
                </c:pt>
                <c:pt idx="701">
                  <c:v>41200</c:v>
                </c:pt>
                <c:pt idx="702">
                  <c:v>41207</c:v>
                </c:pt>
                <c:pt idx="703">
                  <c:v>41214</c:v>
                </c:pt>
                <c:pt idx="704">
                  <c:v>41221</c:v>
                </c:pt>
                <c:pt idx="705">
                  <c:v>41228</c:v>
                </c:pt>
                <c:pt idx="706">
                  <c:v>41235</c:v>
                </c:pt>
                <c:pt idx="707">
                  <c:v>41242</c:v>
                </c:pt>
                <c:pt idx="708">
                  <c:v>41249</c:v>
                </c:pt>
                <c:pt idx="709">
                  <c:v>41256</c:v>
                </c:pt>
                <c:pt idx="710">
                  <c:v>41263</c:v>
                </c:pt>
                <c:pt idx="711">
                  <c:v>41270</c:v>
                </c:pt>
                <c:pt idx="712">
                  <c:v>41277</c:v>
                </c:pt>
                <c:pt idx="713">
                  <c:v>41284</c:v>
                </c:pt>
                <c:pt idx="714">
                  <c:v>41291</c:v>
                </c:pt>
                <c:pt idx="715">
                  <c:v>41298</c:v>
                </c:pt>
                <c:pt idx="716">
                  <c:v>41305</c:v>
                </c:pt>
                <c:pt idx="717">
                  <c:v>41312</c:v>
                </c:pt>
                <c:pt idx="718">
                  <c:v>41319</c:v>
                </c:pt>
                <c:pt idx="719">
                  <c:v>41326</c:v>
                </c:pt>
                <c:pt idx="720">
                  <c:v>41333</c:v>
                </c:pt>
                <c:pt idx="721">
                  <c:v>41340</c:v>
                </c:pt>
                <c:pt idx="722">
                  <c:v>41347</c:v>
                </c:pt>
                <c:pt idx="723">
                  <c:v>41354</c:v>
                </c:pt>
                <c:pt idx="724">
                  <c:v>41361</c:v>
                </c:pt>
                <c:pt idx="725">
                  <c:v>41368</c:v>
                </c:pt>
                <c:pt idx="726">
                  <c:v>41375</c:v>
                </c:pt>
                <c:pt idx="727">
                  <c:v>41382</c:v>
                </c:pt>
                <c:pt idx="728">
                  <c:v>41389</c:v>
                </c:pt>
                <c:pt idx="729">
                  <c:v>41396</c:v>
                </c:pt>
                <c:pt idx="730">
                  <c:v>41403</c:v>
                </c:pt>
                <c:pt idx="731">
                  <c:v>41410</c:v>
                </c:pt>
                <c:pt idx="732">
                  <c:v>41417</c:v>
                </c:pt>
                <c:pt idx="733">
                  <c:v>41424</c:v>
                </c:pt>
                <c:pt idx="734">
                  <c:v>41431</c:v>
                </c:pt>
                <c:pt idx="735">
                  <c:v>41438</c:v>
                </c:pt>
                <c:pt idx="736">
                  <c:v>41445</c:v>
                </c:pt>
                <c:pt idx="737">
                  <c:v>41452</c:v>
                </c:pt>
                <c:pt idx="738">
                  <c:v>41459</c:v>
                </c:pt>
                <c:pt idx="739">
                  <c:v>41466</c:v>
                </c:pt>
                <c:pt idx="740">
                  <c:v>41473</c:v>
                </c:pt>
                <c:pt idx="741">
                  <c:v>41480</c:v>
                </c:pt>
                <c:pt idx="742">
                  <c:v>41487</c:v>
                </c:pt>
                <c:pt idx="743">
                  <c:v>41494</c:v>
                </c:pt>
                <c:pt idx="744">
                  <c:v>41501</c:v>
                </c:pt>
                <c:pt idx="745">
                  <c:v>41508</c:v>
                </c:pt>
                <c:pt idx="746">
                  <c:v>41515</c:v>
                </c:pt>
                <c:pt idx="747">
                  <c:v>41522</c:v>
                </c:pt>
                <c:pt idx="748">
                  <c:v>41529</c:v>
                </c:pt>
                <c:pt idx="749">
                  <c:v>41536</c:v>
                </c:pt>
                <c:pt idx="750">
                  <c:v>41543</c:v>
                </c:pt>
                <c:pt idx="751">
                  <c:v>41550</c:v>
                </c:pt>
                <c:pt idx="752">
                  <c:v>41557</c:v>
                </c:pt>
                <c:pt idx="753">
                  <c:v>41564</c:v>
                </c:pt>
                <c:pt idx="754">
                  <c:v>41571</c:v>
                </c:pt>
                <c:pt idx="755">
                  <c:v>41578</c:v>
                </c:pt>
                <c:pt idx="756">
                  <c:v>41585</c:v>
                </c:pt>
                <c:pt idx="757">
                  <c:v>41592</c:v>
                </c:pt>
                <c:pt idx="758">
                  <c:v>41599</c:v>
                </c:pt>
                <c:pt idx="759">
                  <c:v>41606</c:v>
                </c:pt>
                <c:pt idx="760">
                  <c:v>41613</c:v>
                </c:pt>
                <c:pt idx="761">
                  <c:v>41620</c:v>
                </c:pt>
                <c:pt idx="762">
                  <c:v>41627</c:v>
                </c:pt>
                <c:pt idx="763">
                  <c:v>41634</c:v>
                </c:pt>
                <c:pt idx="764">
                  <c:v>41641</c:v>
                </c:pt>
                <c:pt idx="765">
                  <c:v>41648</c:v>
                </c:pt>
                <c:pt idx="766">
                  <c:v>41655</c:v>
                </c:pt>
                <c:pt idx="767">
                  <c:v>41662</c:v>
                </c:pt>
                <c:pt idx="768">
                  <c:v>41669</c:v>
                </c:pt>
                <c:pt idx="769">
                  <c:v>41676</c:v>
                </c:pt>
                <c:pt idx="770">
                  <c:v>41683</c:v>
                </c:pt>
                <c:pt idx="771">
                  <c:v>41690</c:v>
                </c:pt>
                <c:pt idx="772">
                  <c:v>41697</c:v>
                </c:pt>
                <c:pt idx="773">
                  <c:v>41704</c:v>
                </c:pt>
                <c:pt idx="774">
                  <c:v>41711</c:v>
                </c:pt>
                <c:pt idx="775">
                  <c:v>41718</c:v>
                </c:pt>
                <c:pt idx="776">
                  <c:v>41725</c:v>
                </c:pt>
                <c:pt idx="777">
                  <c:v>41732</c:v>
                </c:pt>
                <c:pt idx="778">
                  <c:v>41739</c:v>
                </c:pt>
                <c:pt idx="779">
                  <c:v>41746</c:v>
                </c:pt>
                <c:pt idx="780">
                  <c:v>41753</c:v>
                </c:pt>
                <c:pt idx="781">
                  <c:v>41760</c:v>
                </c:pt>
                <c:pt idx="782">
                  <c:v>41767</c:v>
                </c:pt>
                <c:pt idx="783">
                  <c:v>41774</c:v>
                </c:pt>
                <c:pt idx="784">
                  <c:v>41781</c:v>
                </c:pt>
                <c:pt idx="785">
                  <c:v>41788</c:v>
                </c:pt>
                <c:pt idx="786">
                  <c:v>41795</c:v>
                </c:pt>
                <c:pt idx="787">
                  <c:v>41802</c:v>
                </c:pt>
                <c:pt idx="788">
                  <c:v>41809</c:v>
                </c:pt>
                <c:pt idx="789">
                  <c:v>41816</c:v>
                </c:pt>
                <c:pt idx="790">
                  <c:v>41823</c:v>
                </c:pt>
                <c:pt idx="791">
                  <c:v>41830</c:v>
                </c:pt>
                <c:pt idx="792">
                  <c:v>41837</c:v>
                </c:pt>
                <c:pt idx="793">
                  <c:v>41844</c:v>
                </c:pt>
                <c:pt idx="794">
                  <c:v>41851</c:v>
                </c:pt>
                <c:pt idx="795">
                  <c:v>41858</c:v>
                </c:pt>
                <c:pt idx="796">
                  <c:v>41865</c:v>
                </c:pt>
                <c:pt idx="797">
                  <c:v>41872</c:v>
                </c:pt>
                <c:pt idx="798">
                  <c:v>41879</c:v>
                </c:pt>
                <c:pt idx="799">
                  <c:v>41886</c:v>
                </c:pt>
                <c:pt idx="800">
                  <c:v>41893</c:v>
                </c:pt>
                <c:pt idx="801">
                  <c:v>41900</c:v>
                </c:pt>
                <c:pt idx="802">
                  <c:v>41907</c:v>
                </c:pt>
                <c:pt idx="803">
                  <c:v>41914</c:v>
                </c:pt>
                <c:pt idx="804">
                  <c:v>41921</c:v>
                </c:pt>
                <c:pt idx="805">
                  <c:v>41928</c:v>
                </c:pt>
                <c:pt idx="806">
                  <c:v>41935</c:v>
                </c:pt>
                <c:pt idx="807">
                  <c:v>41942</c:v>
                </c:pt>
                <c:pt idx="808">
                  <c:v>41949</c:v>
                </c:pt>
                <c:pt idx="809">
                  <c:v>41956</c:v>
                </c:pt>
                <c:pt idx="810">
                  <c:v>41963</c:v>
                </c:pt>
                <c:pt idx="811">
                  <c:v>41970</c:v>
                </c:pt>
                <c:pt idx="812">
                  <c:v>41977</c:v>
                </c:pt>
                <c:pt idx="813">
                  <c:v>41984</c:v>
                </c:pt>
                <c:pt idx="814">
                  <c:v>41991</c:v>
                </c:pt>
                <c:pt idx="815">
                  <c:v>41998</c:v>
                </c:pt>
                <c:pt idx="816">
                  <c:v>42005</c:v>
                </c:pt>
                <c:pt idx="817">
                  <c:v>42012</c:v>
                </c:pt>
                <c:pt idx="818">
                  <c:v>42019</c:v>
                </c:pt>
                <c:pt idx="819">
                  <c:v>42026</c:v>
                </c:pt>
                <c:pt idx="820">
                  <c:v>42033</c:v>
                </c:pt>
                <c:pt idx="821">
                  <c:v>42040</c:v>
                </c:pt>
                <c:pt idx="822">
                  <c:v>42047</c:v>
                </c:pt>
                <c:pt idx="823">
                  <c:v>42054</c:v>
                </c:pt>
                <c:pt idx="824">
                  <c:v>42061</c:v>
                </c:pt>
                <c:pt idx="825">
                  <c:v>42068</c:v>
                </c:pt>
                <c:pt idx="826">
                  <c:v>42075</c:v>
                </c:pt>
                <c:pt idx="827">
                  <c:v>42082</c:v>
                </c:pt>
                <c:pt idx="828">
                  <c:v>42089</c:v>
                </c:pt>
                <c:pt idx="829">
                  <c:v>42096</c:v>
                </c:pt>
                <c:pt idx="830">
                  <c:v>42103</c:v>
                </c:pt>
                <c:pt idx="831">
                  <c:v>42110</c:v>
                </c:pt>
                <c:pt idx="832">
                  <c:v>42117</c:v>
                </c:pt>
                <c:pt idx="833">
                  <c:v>42124</c:v>
                </c:pt>
                <c:pt idx="834">
                  <c:v>42131</c:v>
                </c:pt>
                <c:pt idx="835">
                  <c:v>42138</c:v>
                </c:pt>
                <c:pt idx="836">
                  <c:v>42145</c:v>
                </c:pt>
                <c:pt idx="837">
                  <c:v>42152</c:v>
                </c:pt>
                <c:pt idx="838">
                  <c:v>42159</c:v>
                </c:pt>
                <c:pt idx="839">
                  <c:v>42166</c:v>
                </c:pt>
                <c:pt idx="840">
                  <c:v>42173</c:v>
                </c:pt>
                <c:pt idx="841">
                  <c:v>42180</c:v>
                </c:pt>
                <c:pt idx="842">
                  <c:v>42187</c:v>
                </c:pt>
                <c:pt idx="843">
                  <c:v>42194</c:v>
                </c:pt>
                <c:pt idx="844">
                  <c:v>42201</c:v>
                </c:pt>
                <c:pt idx="845">
                  <c:v>42208</c:v>
                </c:pt>
                <c:pt idx="846">
                  <c:v>42215</c:v>
                </c:pt>
                <c:pt idx="847">
                  <c:v>42222</c:v>
                </c:pt>
                <c:pt idx="848">
                  <c:v>42229</c:v>
                </c:pt>
                <c:pt idx="849">
                  <c:v>42236</c:v>
                </c:pt>
                <c:pt idx="850">
                  <c:v>42243</c:v>
                </c:pt>
                <c:pt idx="851">
                  <c:v>42250</c:v>
                </c:pt>
                <c:pt idx="852">
                  <c:v>42257</c:v>
                </c:pt>
                <c:pt idx="853">
                  <c:v>42264</c:v>
                </c:pt>
                <c:pt idx="854">
                  <c:v>42271</c:v>
                </c:pt>
                <c:pt idx="855">
                  <c:v>42278</c:v>
                </c:pt>
                <c:pt idx="856">
                  <c:v>42285</c:v>
                </c:pt>
                <c:pt idx="857">
                  <c:v>42292</c:v>
                </c:pt>
                <c:pt idx="858">
                  <c:v>42299</c:v>
                </c:pt>
                <c:pt idx="859">
                  <c:v>42306</c:v>
                </c:pt>
                <c:pt idx="860">
                  <c:v>42313</c:v>
                </c:pt>
                <c:pt idx="861">
                  <c:v>42320</c:v>
                </c:pt>
                <c:pt idx="862">
                  <c:v>42327</c:v>
                </c:pt>
                <c:pt idx="863">
                  <c:v>42334</c:v>
                </c:pt>
                <c:pt idx="864">
                  <c:v>42341</c:v>
                </c:pt>
                <c:pt idx="865">
                  <c:v>42348</c:v>
                </c:pt>
                <c:pt idx="866">
                  <c:v>42355</c:v>
                </c:pt>
                <c:pt idx="867">
                  <c:v>42362</c:v>
                </c:pt>
                <c:pt idx="868">
                  <c:v>42369</c:v>
                </c:pt>
                <c:pt idx="869">
                  <c:v>42376</c:v>
                </c:pt>
                <c:pt idx="870">
                  <c:v>42383</c:v>
                </c:pt>
                <c:pt idx="871">
                  <c:v>42390</c:v>
                </c:pt>
                <c:pt idx="872">
                  <c:v>42397</c:v>
                </c:pt>
                <c:pt idx="873">
                  <c:v>42404</c:v>
                </c:pt>
                <c:pt idx="874">
                  <c:v>42411</c:v>
                </c:pt>
                <c:pt idx="875">
                  <c:v>42418</c:v>
                </c:pt>
                <c:pt idx="876">
                  <c:v>42425</c:v>
                </c:pt>
                <c:pt idx="877">
                  <c:v>42432</c:v>
                </c:pt>
                <c:pt idx="878">
                  <c:v>42439</c:v>
                </c:pt>
                <c:pt idx="879">
                  <c:v>42446</c:v>
                </c:pt>
                <c:pt idx="880">
                  <c:v>42453</c:v>
                </c:pt>
                <c:pt idx="881">
                  <c:v>42460</c:v>
                </c:pt>
                <c:pt idx="882">
                  <c:v>42467</c:v>
                </c:pt>
                <c:pt idx="883">
                  <c:v>42474</c:v>
                </c:pt>
                <c:pt idx="884">
                  <c:v>42481</c:v>
                </c:pt>
                <c:pt idx="885">
                  <c:v>42488</c:v>
                </c:pt>
                <c:pt idx="886">
                  <c:v>42495</c:v>
                </c:pt>
                <c:pt idx="887">
                  <c:v>42502</c:v>
                </c:pt>
                <c:pt idx="888">
                  <c:v>42509</c:v>
                </c:pt>
                <c:pt idx="889">
                  <c:v>42516</c:v>
                </c:pt>
                <c:pt idx="890">
                  <c:v>42523</c:v>
                </c:pt>
                <c:pt idx="891">
                  <c:v>42530</c:v>
                </c:pt>
                <c:pt idx="892">
                  <c:v>42537</c:v>
                </c:pt>
                <c:pt idx="893">
                  <c:v>42544</c:v>
                </c:pt>
                <c:pt idx="894">
                  <c:v>42551</c:v>
                </c:pt>
                <c:pt idx="895">
                  <c:v>42558</c:v>
                </c:pt>
                <c:pt idx="896">
                  <c:v>42565</c:v>
                </c:pt>
                <c:pt idx="897">
                  <c:v>42572</c:v>
                </c:pt>
                <c:pt idx="898">
                  <c:v>42579</c:v>
                </c:pt>
                <c:pt idx="899">
                  <c:v>42586</c:v>
                </c:pt>
                <c:pt idx="900">
                  <c:v>42593</c:v>
                </c:pt>
                <c:pt idx="901">
                  <c:v>42600</c:v>
                </c:pt>
                <c:pt idx="902">
                  <c:v>42607</c:v>
                </c:pt>
                <c:pt idx="903">
                  <c:v>42614</c:v>
                </c:pt>
                <c:pt idx="904">
                  <c:v>42621</c:v>
                </c:pt>
                <c:pt idx="905">
                  <c:v>42628</c:v>
                </c:pt>
                <c:pt idx="906">
                  <c:v>42635</c:v>
                </c:pt>
                <c:pt idx="907">
                  <c:v>42642</c:v>
                </c:pt>
                <c:pt idx="908">
                  <c:v>42649</c:v>
                </c:pt>
                <c:pt idx="909">
                  <c:v>42656</c:v>
                </c:pt>
                <c:pt idx="910">
                  <c:v>42663</c:v>
                </c:pt>
                <c:pt idx="911">
                  <c:v>42670</c:v>
                </c:pt>
                <c:pt idx="912">
                  <c:v>42677</c:v>
                </c:pt>
                <c:pt idx="913">
                  <c:v>42684</c:v>
                </c:pt>
                <c:pt idx="914">
                  <c:v>42691</c:v>
                </c:pt>
                <c:pt idx="915">
                  <c:v>42698</c:v>
                </c:pt>
                <c:pt idx="916">
                  <c:v>42705</c:v>
                </c:pt>
                <c:pt idx="917">
                  <c:v>42712</c:v>
                </c:pt>
                <c:pt idx="918">
                  <c:v>42719</c:v>
                </c:pt>
                <c:pt idx="919">
                  <c:v>42726</c:v>
                </c:pt>
                <c:pt idx="920">
                  <c:v>42733</c:v>
                </c:pt>
                <c:pt idx="921">
                  <c:v>42740</c:v>
                </c:pt>
                <c:pt idx="922">
                  <c:v>42747</c:v>
                </c:pt>
                <c:pt idx="923">
                  <c:v>42754</c:v>
                </c:pt>
                <c:pt idx="924">
                  <c:v>42761</c:v>
                </c:pt>
                <c:pt idx="925">
                  <c:v>42768</c:v>
                </c:pt>
                <c:pt idx="926">
                  <c:v>42775</c:v>
                </c:pt>
                <c:pt idx="927">
                  <c:v>42782</c:v>
                </c:pt>
                <c:pt idx="928">
                  <c:v>42789</c:v>
                </c:pt>
                <c:pt idx="929">
                  <c:v>42796</c:v>
                </c:pt>
                <c:pt idx="930">
                  <c:v>42803</c:v>
                </c:pt>
                <c:pt idx="931">
                  <c:v>42810</c:v>
                </c:pt>
                <c:pt idx="932">
                  <c:v>42817</c:v>
                </c:pt>
                <c:pt idx="933">
                  <c:v>42824</c:v>
                </c:pt>
                <c:pt idx="934">
                  <c:v>42831</c:v>
                </c:pt>
                <c:pt idx="935">
                  <c:v>42838</c:v>
                </c:pt>
                <c:pt idx="936">
                  <c:v>42845</c:v>
                </c:pt>
                <c:pt idx="937">
                  <c:v>42852</c:v>
                </c:pt>
                <c:pt idx="938">
                  <c:v>42859</c:v>
                </c:pt>
                <c:pt idx="939">
                  <c:v>42866</c:v>
                </c:pt>
                <c:pt idx="940">
                  <c:v>42873</c:v>
                </c:pt>
                <c:pt idx="941">
                  <c:v>42880</c:v>
                </c:pt>
                <c:pt idx="942">
                  <c:v>42887</c:v>
                </c:pt>
                <c:pt idx="943">
                  <c:v>42894</c:v>
                </c:pt>
                <c:pt idx="944">
                  <c:v>42901</c:v>
                </c:pt>
                <c:pt idx="945">
                  <c:v>42908</c:v>
                </c:pt>
                <c:pt idx="946">
                  <c:v>42915</c:v>
                </c:pt>
                <c:pt idx="947">
                  <c:v>42922</c:v>
                </c:pt>
                <c:pt idx="948">
                  <c:v>42929</c:v>
                </c:pt>
                <c:pt idx="949">
                  <c:v>42936</c:v>
                </c:pt>
                <c:pt idx="950">
                  <c:v>42943</c:v>
                </c:pt>
                <c:pt idx="951">
                  <c:v>42950</c:v>
                </c:pt>
                <c:pt idx="952">
                  <c:v>42957</c:v>
                </c:pt>
                <c:pt idx="953">
                  <c:v>42964</c:v>
                </c:pt>
                <c:pt idx="954">
                  <c:v>42971</c:v>
                </c:pt>
                <c:pt idx="955">
                  <c:v>42978</c:v>
                </c:pt>
                <c:pt idx="956">
                  <c:v>42985</c:v>
                </c:pt>
                <c:pt idx="957">
                  <c:v>42992</c:v>
                </c:pt>
                <c:pt idx="958">
                  <c:v>42999</c:v>
                </c:pt>
                <c:pt idx="959">
                  <c:v>43006</c:v>
                </c:pt>
                <c:pt idx="960">
                  <c:v>43013</c:v>
                </c:pt>
                <c:pt idx="961">
                  <c:v>43020</c:v>
                </c:pt>
                <c:pt idx="962">
                  <c:v>43027</c:v>
                </c:pt>
                <c:pt idx="963">
                  <c:v>43034</c:v>
                </c:pt>
                <c:pt idx="964">
                  <c:v>43041</c:v>
                </c:pt>
                <c:pt idx="965">
                  <c:v>43048</c:v>
                </c:pt>
                <c:pt idx="966">
                  <c:v>43055</c:v>
                </c:pt>
                <c:pt idx="967">
                  <c:v>43062</c:v>
                </c:pt>
                <c:pt idx="968">
                  <c:v>43069</c:v>
                </c:pt>
                <c:pt idx="969">
                  <c:v>43076</c:v>
                </c:pt>
                <c:pt idx="970">
                  <c:v>43083</c:v>
                </c:pt>
                <c:pt idx="971">
                  <c:v>43090</c:v>
                </c:pt>
                <c:pt idx="972">
                  <c:v>43097</c:v>
                </c:pt>
                <c:pt idx="973">
                  <c:v>43104</c:v>
                </c:pt>
                <c:pt idx="974">
                  <c:v>43111</c:v>
                </c:pt>
                <c:pt idx="975">
                  <c:v>43118</c:v>
                </c:pt>
                <c:pt idx="976">
                  <c:v>43125</c:v>
                </c:pt>
                <c:pt idx="977">
                  <c:v>43132</c:v>
                </c:pt>
                <c:pt idx="978">
                  <c:v>43139</c:v>
                </c:pt>
                <c:pt idx="979">
                  <c:v>43146</c:v>
                </c:pt>
                <c:pt idx="980">
                  <c:v>43153</c:v>
                </c:pt>
                <c:pt idx="981">
                  <c:v>43160</c:v>
                </c:pt>
                <c:pt idx="982">
                  <c:v>43167</c:v>
                </c:pt>
                <c:pt idx="983">
                  <c:v>43174</c:v>
                </c:pt>
                <c:pt idx="984">
                  <c:v>43181</c:v>
                </c:pt>
                <c:pt idx="985">
                  <c:v>43188</c:v>
                </c:pt>
                <c:pt idx="986">
                  <c:v>43195</c:v>
                </c:pt>
                <c:pt idx="987">
                  <c:v>43202</c:v>
                </c:pt>
                <c:pt idx="988">
                  <c:v>43209</c:v>
                </c:pt>
                <c:pt idx="989">
                  <c:v>43216</c:v>
                </c:pt>
                <c:pt idx="990">
                  <c:v>43223</c:v>
                </c:pt>
                <c:pt idx="991">
                  <c:v>43230</c:v>
                </c:pt>
                <c:pt idx="992">
                  <c:v>43237</c:v>
                </c:pt>
                <c:pt idx="993">
                  <c:v>43244</c:v>
                </c:pt>
                <c:pt idx="994">
                  <c:v>43251</c:v>
                </c:pt>
                <c:pt idx="995">
                  <c:v>43258</c:v>
                </c:pt>
                <c:pt idx="996">
                  <c:v>43265</c:v>
                </c:pt>
                <c:pt idx="997">
                  <c:v>43272</c:v>
                </c:pt>
                <c:pt idx="998">
                  <c:v>43279</c:v>
                </c:pt>
                <c:pt idx="999">
                  <c:v>43286</c:v>
                </c:pt>
                <c:pt idx="1000">
                  <c:v>43293</c:v>
                </c:pt>
                <c:pt idx="1001">
                  <c:v>43300</c:v>
                </c:pt>
                <c:pt idx="1002">
                  <c:v>43307</c:v>
                </c:pt>
                <c:pt idx="1003">
                  <c:v>43314</c:v>
                </c:pt>
                <c:pt idx="1004">
                  <c:v>43321</c:v>
                </c:pt>
                <c:pt idx="1005">
                  <c:v>43328</c:v>
                </c:pt>
                <c:pt idx="1006">
                  <c:v>43335</c:v>
                </c:pt>
                <c:pt idx="1007">
                  <c:v>43342</c:v>
                </c:pt>
                <c:pt idx="1008">
                  <c:v>43349</c:v>
                </c:pt>
                <c:pt idx="1009">
                  <c:v>43356</c:v>
                </c:pt>
                <c:pt idx="1010">
                  <c:v>43363</c:v>
                </c:pt>
                <c:pt idx="1011">
                  <c:v>43370</c:v>
                </c:pt>
                <c:pt idx="1012">
                  <c:v>43377</c:v>
                </c:pt>
                <c:pt idx="1013">
                  <c:v>43384</c:v>
                </c:pt>
                <c:pt idx="1014">
                  <c:v>43391</c:v>
                </c:pt>
                <c:pt idx="1015">
                  <c:v>43398</c:v>
                </c:pt>
                <c:pt idx="1016">
                  <c:v>43405</c:v>
                </c:pt>
                <c:pt idx="1017">
                  <c:v>43412</c:v>
                </c:pt>
                <c:pt idx="1018">
                  <c:v>43419</c:v>
                </c:pt>
                <c:pt idx="1019">
                  <c:v>43426</c:v>
                </c:pt>
                <c:pt idx="1020">
                  <c:v>43433</c:v>
                </c:pt>
                <c:pt idx="1021">
                  <c:v>43440</c:v>
                </c:pt>
                <c:pt idx="1022">
                  <c:v>43447</c:v>
                </c:pt>
                <c:pt idx="1023">
                  <c:v>43454</c:v>
                </c:pt>
                <c:pt idx="1024">
                  <c:v>43461</c:v>
                </c:pt>
                <c:pt idx="1025">
                  <c:v>43468</c:v>
                </c:pt>
                <c:pt idx="1026">
                  <c:v>43475</c:v>
                </c:pt>
                <c:pt idx="1027">
                  <c:v>43482</c:v>
                </c:pt>
                <c:pt idx="1028">
                  <c:v>43489</c:v>
                </c:pt>
                <c:pt idx="1029">
                  <c:v>43496</c:v>
                </c:pt>
                <c:pt idx="1030">
                  <c:v>43503</c:v>
                </c:pt>
                <c:pt idx="1031">
                  <c:v>43510</c:v>
                </c:pt>
                <c:pt idx="1032">
                  <c:v>43517</c:v>
                </c:pt>
                <c:pt idx="1033">
                  <c:v>43524</c:v>
                </c:pt>
                <c:pt idx="1034">
                  <c:v>43531</c:v>
                </c:pt>
                <c:pt idx="1035">
                  <c:v>43538</c:v>
                </c:pt>
                <c:pt idx="1036">
                  <c:v>43545</c:v>
                </c:pt>
                <c:pt idx="1037">
                  <c:v>43552</c:v>
                </c:pt>
                <c:pt idx="1038">
                  <c:v>43559</c:v>
                </c:pt>
                <c:pt idx="1039">
                  <c:v>43566</c:v>
                </c:pt>
                <c:pt idx="1040">
                  <c:v>43573</c:v>
                </c:pt>
                <c:pt idx="1041">
                  <c:v>43580</c:v>
                </c:pt>
                <c:pt idx="1042">
                  <c:v>43587</c:v>
                </c:pt>
                <c:pt idx="1043">
                  <c:v>43594</c:v>
                </c:pt>
                <c:pt idx="1044">
                  <c:v>43601</c:v>
                </c:pt>
                <c:pt idx="1045">
                  <c:v>43608</c:v>
                </c:pt>
                <c:pt idx="1046">
                  <c:v>43615</c:v>
                </c:pt>
                <c:pt idx="1047">
                  <c:v>43622</c:v>
                </c:pt>
                <c:pt idx="1048">
                  <c:v>43629</c:v>
                </c:pt>
                <c:pt idx="1049">
                  <c:v>43636</c:v>
                </c:pt>
                <c:pt idx="1050">
                  <c:v>43643</c:v>
                </c:pt>
                <c:pt idx="1051">
                  <c:v>43650</c:v>
                </c:pt>
                <c:pt idx="1052">
                  <c:v>43657</c:v>
                </c:pt>
                <c:pt idx="1053">
                  <c:v>43664</c:v>
                </c:pt>
                <c:pt idx="1054">
                  <c:v>43671</c:v>
                </c:pt>
                <c:pt idx="1055">
                  <c:v>43678</c:v>
                </c:pt>
                <c:pt idx="1056">
                  <c:v>43685</c:v>
                </c:pt>
                <c:pt idx="1057">
                  <c:v>43692</c:v>
                </c:pt>
                <c:pt idx="1058">
                  <c:v>43699</c:v>
                </c:pt>
                <c:pt idx="1059">
                  <c:v>43706</c:v>
                </c:pt>
                <c:pt idx="1060">
                  <c:v>43713</c:v>
                </c:pt>
                <c:pt idx="1061">
                  <c:v>43720</c:v>
                </c:pt>
                <c:pt idx="1062">
                  <c:v>43727</c:v>
                </c:pt>
                <c:pt idx="1063">
                  <c:v>43734</c:v>
                </c:pt>
                <c:pt idx="1064">
                  <c:v>43741</c:v>
                </c:pt>
                <c:pt idx="1065">
                  <c:v>43748</c:v>
                </c:pt>
                <c:pt idx="1066">
                  <c:v>43755</c:v>
                </c:pt>
                <c:pt idx="1067">
                  <c:v>43762</c:v>
                </c:pt>
                <c:pt idx="1068">
                  <c:v>43769</c:v>
                </c:pt>
                <c:pt idx="1069">
                  <c:v>43776</c:v>
                </c:pt>
                <c:pt idx="1070">
                  <c:v>43783</c:v>
                </c:pt>
                <c:pt idx="1071">
                  <c:v>43790</c:v>
                </c:pt>
                <c:pt idx="1072">
                  <c:v>43797</c:v>
                </c:pt>
                <c:pt idx="1073">
                  <c:v>43804</c:v>
                </c:pt>
                <c:pt idx="1074">
                  <c:v>43811</c:v>
                </c:pt>
                <c:pt idx="1075">
                  <c:v>43818</c:v>
                </c:pt>
                <c:pt idx="1076">
                  <c:v>43825</c:v>
                </c:pt>
                <c:pt idx="1077">
                  <c:v>43832</c:v>
                </c:pt>
                <c:pt idx="1078">
                  <c:v>43839</c:v>
                </c:pt>
                <c:pt idx="1079">
                  <c:v>43846</c:v>
                </c:pt>
                <c:pt idx="1080">
                  <c:v>43853</c:v>
                </c:pt>
                <c:pt idx="1081">
                  <c:v>43860</c:v>
                </c:pt>
                <c:pt idx="1082">
                  <c:v>43867</c:v>
                </c:pt>
                <c:pt idx="1083">
                  <c:v>43874</c:v>
                </c:pt>
                <c:pt idx="1084">
                  <c:v>43881</c:v>
                </c:pt>
                <c:pt idx="1085">
                  <c:v>43888</c:v>
                </c:pt>
                <c:pt idx="1086">
                  <c:v>43895</c:v>
                </c:pt>
                <c:pt idx="1087">
                  <c:v>43902</c:v>
                </c:pt>
                <c:pt idx="1088">
                  <c:v>43909</c:v>
                </c:pt>
                <c:pt idx="1089">
                  <c:v>43916</c:v>
                </c:pt>
                <c:pt idx="1090">
                  <c:v>43923</c:v>
                </c:pt>
                <c:pt idx="1091">
                  <c:v>43930</c:v>
                </c:pt>
                <c:pt idx="1092">
                  <c:v>43937</c:v>
                </c:pt>
                <c:pt idx="1093">
                  <c:v>43944</c:v>
                </c:pt>
                <c:pt idx="1094">
                  <c:v>43951</c:v>
                </c:pt>
                <c:pt idx="1095">
                  <c:v>43958</c:v>
                </c:pt>
                <c:pt idx="1096">
                  <c:v>43965</c:v>
                </c:pt>
              </c:numCache>
            </c:numRef>
          </c:cat>
          <c:val>
            <c:numRef>
              <c:f>Dispersion!$AH$3:$AH$7860</c:f>
              <c:numCache>
                <c:formatCode>General</c:formatCode>
                <c:ptCount val="7858"/>
                <c:pt idx="0">
                  <c:v>6.1565279289832429</c:v>
                </c:pt>
                <c:pt idx="1">
                  <c:v>5.5218842957308141</c:v>
                </c:pt>
                <c:pt idx="2">
                  <c:v>5.5218842957308141</c:v>
                </c:pt>
                <c:pt idx="3">
                  <c:v>5.5218842957308141</c:v>
                </c:pt>
                <c:pt idx="4">
                  <c:v>5.5218842957308141</c:v>
                </c:pt>
                <c:pt idx="5">
                  <c:v>5.4256219548076645</c:v>
                </c:pt>
                <c:pt idx="6">
                  <c:v>5.4256219548076645</c:v>
                </c:pt>
                <c:pt idx="7">
                  <c:v>5.4256219548076645</c:v>
                </c:pt>
                <c:pt idx="8">
                  <c:v>5.4256219548076645</c:v>
                </c:pt>
                <c:pt idx="9">
                  <c:v>6.4409151401105502</c:v>
                </c:pt>
                <c:pt idx="10">
                  <c:v>6.4409151401105502</c:v>
                </c:pt>
                <c:pt idx="11">
                  <c:v>6.4409151401105502</c:v>
                </c:pt>
                <c:pt idx="12">
                  <c:v>6.4409151401105502</c:v>
                </c:pt>
                <c:pt idx="13">
                  <c:v>6.4409151401105502</c:v>
                </c:pt>
                <c:pt idx="14">
                  <c:v>5.7761118157115403</c:v>
                </c:pt>
                <c:pt idx="15">
                  <c:v>5.7761118157115403</c:v>
                </c:pt>
                <c:pt idx="16">
                  <c:v>5.7761118157115403</c:v>
                </c:pt>
                <c:pt idx="17">
                  <c:v>5.7761118157115403</c:v>
                </c:pt>
                <c:pt idx="18">
                  <c:v>6.7799814762810175</c:v>
                </c:pt>
                <c:pt idx="19">
                  <c:v>6.7799814762810175</c:v>
                </c:pt>
                <c:pt idx="20">
                  <c:v>6.7799814762810175</c:v>
                </c:pt>
                <c:pt idx="21">
                  <c:v>6.7799814762810175</c:v>
                </c:pt>
                <c:pt idx="22">
                  <c:v>7.0288089621855896</c:v>
                </c:pt>
                <c:pt idx="23">
                  <c:v>7.0288089621855896</c:v>
                </c:pt>
                <c:pt idx="24">
                  <c:v>7.0288089621855896</c:v>
                </c:pt>
                <c:pt idx="25">
                  <c:v>7.0288089621855896</c:v>
                </c:pt>
                <c:pt idx="26">
                  <c:v>7.0288089621855896</c:v>
                </c:pt>
                <c:pt idx="27">
                  <c:v>7.8950923237901112</c:v>
                </c:pt>
                <c:pt idx="28">
                  <c:v>7.8950923237901112</c:v>
                </c:pt>
                <c:pt idx="29">
                  <c:v>7.8950923237901112</c:v>
                </c:pt>
                <c:pt idx="30">
                  <c:v>7.8950923237901112</c:v>
                </c:pt>
                <c:pt idx="31">
                  <c:v>9.7446572328017513</c:v>
                </c:pt>
                <c:pt idx="32">
                  <c:v>9.7446572328017513</c:v>
                </c:pt>
                <c:pt idx="33">
                  <c:v>9.7446572328017513</c:v>
                </c:pt>
                <c:pt idx="34">
                  <c:v>9.7446572328017513</c:v>
                </c:pt>
                <c:pt idx="35">
                  <c:v>9.7446572328017513</c:v>
                </c:pt>
                <c:pt idx="36">
                  <c:v>9.5790546069924165</c:v>
                </c:pt>
                <c:pt idx="37">
                  <c:v>9.5790546069924165</c:v>
                </c:pt>
                <c:pt idx="38">
                  <c:v>9.5790546069924165</c:v>
                </c:pt>
                <c:pt idx="39">
                  <c:v>9.5790546069924165</c:v>
                </c:pt>
                <c:pt idx="40">
                  <c:v>9.2386576155852751</c:v>
                </c:pt>
                <c:pt idx="41">
                  <c:v>9.2386576155852751</c:v>
                </c:pt>
                <c:pt idx="42">
                  <c:v>9.2386576155852751</c:v>
                </c:pt>
                <c:pt idx="43">
                  <c:v>9.2386576155852751</c:v>
                </c:pt>
                <c:pt idx="44">
                  <c:v>9.6371862904320391</c:v>
                </c:pt>
                <c:pt idx="45">
                  <c:v>9.6371862904320391</c:v>
                </c:pt>
                <c:pt idx="46">
                  <c:v>9.6371862904320391</c:v>
                </c:pt>
                <c:pt idx="47">
                  <c:v>9.6371862904320391</c:v>
                </c:pt>
                <c:pt idx="48">
                  <c:v>9.6371862904320391</c:v>
                </c:pt>
                <c:pt idx="49">
                  <c:v>9.2422970063299914</c:v>
                </c:pt>
                <c:pt idx="50">
                  <c:v>9.2422970063299914</c:v>
                </c:pt>
                <c:pt idx="51">
                  <c:v>9.2422970063299914</c:v>
                </c:pt>
                <c:pt idx="52">
                  <c:v>9.2422970063299914</c:v>
                </c:pt>
                <c:pt idx="53">
                  <c:v>8.5712244490245126</c:v>
                </c:pt>
                <c:pt idx="54">
                  <c:v>8.5712244490245126</c:v>
                </c:pt>
                <c:pt idx="55">
                  <c:v>8.5712244490245126</c:v>
                </c:pt>
                <c:pt idx="56">
                  <c:v>8.5712244490245126</c:v>
                </c:pt>
                <c:pt idx="57">
                  <c:v>8.4125102358235626</c:v>
                </c:pt>
                <c:pt idx="58">
                  <c:v>8.4125102358235626</c:v>
                </c:pt>
                <c:pt idx="59">
                  <c:v>8.4125102358235626</c:v>
                </c:pt>
                <c:pt idx="60">
                  <c:v>8.4125102358235626</c:v>
                </c:pt>
                <c:pt idx="61">
                  <c:v>8.4125102358235626</c:v>
                </c:pt>
                <c:pt idx="62">
                  <c:v>8.7373568935565391</c:v>
                </c:pt>
                <c:pt idx="63">
                  <c:v>8.7373568935565391</c:v>
                </c:pt>
                <c:pt idx="64">
                  <c:v>8.7373568935565391</c:v>
                </c:pt>
                <c:pt idx="65">
                  <c:v>8.7373568935565391</c:v>
                </c:pt>
                <c:pt idx="66">
                  <c:v>7.9601052077298995</c:v>
                </c:pt>
                <c:pt idx="67">
                  <c:v>7.9601052077298995</c:v>
                </c:pt>
                <c:pt idx="68">
                  <c:v>7.9601052077298995</c:v>
                </c:pt>
                <c:pt idx="69">
                  <c:v>7.9601052077298995</c:v>
                </c:pt>
                <c:pt idx="70">
                  <c:v>8.5366914441641573</c:v>
                </c:pt>
                <c:pt idx="71">
                  <c:v>8.5366914441641573</c:v>
                </c:pt>
                <c:pt idx="72">
                  <c:v>8.5366914441641573</c:v>
                </c:pt>
                <c:pt idx="73">
                  <c:v>8.5366914441641573</c:v>
                </c:pt>
                <c:pt idx="74">
                  <c:v>8.5366914441641573</c:v>
                </c:pt>
                <c:pt idx="75">
                  <c:v>7.2467543951177094</c:v>
                </c:pt>
                <c:pt idx="76">
                  <c:v>7.2467543951177094</c:v>
                </c:pt>
                <c:pt idx="77">
                  <c:v>7.2467543951177094</c:v>
                </c:pt>
                <c:pt idx="78">
                  <c:v>7.2467543951177094</c:v>
                </c:pt>
                <c:pt idx="79">
                  <c:v>7.2947517211015853</c:v>
                </c:pt>
                <c:pt idx="80">
                  <c:v>7.2947517211015853</c:v>
                </c:pt>
                <c:pt idx="81">
                  <c:v>7.2947517211015853</c:v>
                </c:pt>
                <c:pt idx="82">
                  <c:v>7.2947517211015853</c:v>
                </c:pt>
                <c:pt idx="83">
                  <c:v>6.9847853897969125</c:v>
                </c:pt>
                <c:pt idx="84">
                  <c:v>6.9847853897969125</c:v>
                </c:pt>
                <c:pt idx="85">
                  <c:v>6.9847853897969125</c:v>
                </c:pt>
                <c:pt idx="86">
                  <c:v>6.9847853897969125</c:v>
                </c:pt>
                <c:pt idx="87">
                  <c:v>6.9847853897969125</c:v>
                </c:pt>
                <c:pt idx="88">
                  <c:v>6.4903943801995938</c:v>
                </c:pt>
                <c:pt idx="89">
                  <c:v>6.4903943801995938</c:v>
                </c:pt>
                <c:pt idx="90">
                  <c:v>6.4903943801995938</c:v>
                </c:pt>
                <c:pt idx="91">
                  <c:v>6.4903943801995938</c:v>
                </c:pt>
                <c:pt idx="92">
                  <c:v>5.932629333357812</c:v>
                </c:pt>
                <c:pt idx="93">
                  <c:v>5.932629333357812</c:v>
                </c:pt>
                <c:pt idx="94">
                  <c:v>5.932629333357812</c:v>
                </c:pt>
                <c:pt idx="95">
                  <c:v>5.932629333357812</c:v>
                </c:pt>
                <c:pt idx="96">
                  <c:v>4.8936622457458707</c:v>
                </c:pt>
                <c:pt idx="97">
                  <c:v>4.8936622457458707</c:v>
                </c:pt>
                <c:pt idx="98">
                  <c:v>4.8936622457458707</c:v>
                </c:pt>
                <c:pt idx="99">
                  <c:v>4.8936622457458707</c:v>
                </c:pt>
                <c:pt idx="100">
                  <c:v>4.8936622457458707</c:v>
                </c:pt>
                <c:pt idx="101">
                  <c:v>6.0268497949005155</c:v>
                </c:pt>
                <c:pt idx="102">
                  <c:v>6.0268497949005155</c:v>
                </c:pt>
                <c:pt idx="103">
                  <c:v>6.0268497949005155</c:v>
                </c:pt>
                <c:pt idx="104">
                  <c:v>6.0268497949005155</c:v>
                </c:pt>
                <c:pt idx="105">
                  <c:v>6.5563628146042126</c:v>
                </c:pt>
                <c:pt idx="106">
                  <c:v>6.5563628146042126</c:v>
                </c:pt>
                <c:pt idx="107">
                  <c:v>6.5563628146042126</c:v>
                </c:pt>
                <c:pt idx="108">
                  <c:v>6.5563628146042126</c:v>
                </c:pt>
                <c:pt idx="109">
                  <c:v>6.2902459081339064</c:v>
                </c:pt>
                <c:pt idx="110">
                  <c:v>6.2902459081339064</c:v>
                </c:pt>
                <c:pt idx="111">
                  <c:v>6.2902459081339064</c:v>
                </c:pt>
                <c:pt idx="112">
                  <c:v>6.2902459081339064</c:v>
                </c:pt>
                <c:pt idx="113">
                  <c:v>6.2902459081339064</c:v>
                </c:pt>
                <c:pt idx="114">
                  <c:v>6.2321586771982638</c:v>
                </c:pt>
                <c:pt idx="115">
                  <c:v>6.2321586771982638</c:v>
                </c:pt>
                <c:pt idx="116">
                  <c:v>6.2321586771982638</c:v>
                </c:pt>
                <c:pt idx="117">
                  <c:v>6.2321586771982638</c:v>
                </c:pt>
                <c:pt idx="118">
                  <c:v>6.1074319418210967</c:v>
                </c:pt>
                <c:pt idx="119">
                  <c:v>6.1074319418210967</c:v>
                </c:pt>
                <c:pt idx="120">
                  <c:v>6.1074319418210967</c:v>
                </c:pt>
                <c:pt idx="121">
                  <c:v>6.1074319418210967</c:v>
                </c:pt>
                <c:pt idx="122">
                  <c:v>6.1074319418210967</c:v>
                </c:pt>
                <c:pt idx="123">
                  <c:v>5.0826712775655158</c:v>
                </c:pt>
                <c:pt idx="124">
                  <c:v>5.0826712775655158</c:v>
                </c:pt>
                <c:pt idx="125">
                  <c:v>5.0826712775655158</c:v>
                </c:pt>
                <c:pt idx="126">
                  <c:v>5.0826712775655158</c:v>
                </c:pt>
                <c:pt idx="127">
                  <c:v>6.24814372293533</c:v>
                </c:pt>
                <c:pt idx="128">
                  <c:v>6.24814372293533</c:v>
                </c:pt>
                <c:pt idx="129">
                  <c:v>6.24814372293533</c:v>
                </c:pt>
                <c:pt idx="130">
                  <c:v>6.24814372293533</c:v>
                </c:pt>
                <c:pt idx="131">
                  <c:v>7.7523052549600857</c:v>
                </c:pt>
                <c:pt idx="132">
                  <c:v>7.7523052549600857</c:v>
                </c:pt>
                <c:pt idx="133">
                  <c:v>7.7523052549600857</c:v>
                </c:pt>
                <c:pt idx="134">
                  <c:v>7.7523052549600857</c:v>
                </c:pt>
                <c:pt idx="135">
                  <c:v>7.7523052549600857</c:v>
                </c:pt>
                <c:pt idx="136">
                  <c:v>7.911480365832138</c:v>
                </c:pt>
                <c:pt idx="137">
                  <c:v>7.911480365832138</c:v>
                </c:pt>
                <c:pt idx="138">
                  <c:v>7.911480365832138</c:v>
                </c:pt>
                <c:pt idx="139">
                  <c:v>7.911480365832138</c:v>
                </c:pt>
                <c:pt idx="140">
                  <c:v>7.1917324706794199</c:v>
                </c:pt>
                <c:pt idx="141">
                  <c:v>7.1917324706794199</c:v>
                </c:pt>
                <c:pt idx="142">
                  <c:v>7.1917324706794199</c:v>
                </c:pt>
                <c:pt idx="143">
                  <c:v>7.1917324706794199</c:v>
                </c:pt>
                <c:pt idx="144">
                  <c:v>6.4618916567538909</c:v>
                </c:pt>
                <c:pt idx="145">
                  <c:v>6.4618916567538909</c:v>
                </c:pt>
                <c:pt idx="146">
                  <c:v>6.4618916567538909</c:v>
                </c:pt>
                <c:pt idx="147">
                  <c:v>6.4618916567538909</c:v>
                </c:pt>
                <c:pt idx="148">
                  <c:v>5.8618834752315543</c:v>
                </c:pt>
                <c:pt idx="149">
                  <c:v>5.8618834752315543</c:v>
                </c:pt>
                <c:pt idx="150">
                  <c:v>5.8618834752315543</c:v>
                </c:pt>
                <c:pt idx="151">
                  <c:v>5.8618834752315543</c:v>
                </c:pt>
                <c:pt idx="152">
                  <c:v>5.8618834752315543</c:v>
                </c:pt>
                <c:pt idx="153">
                  <c:v>5.3756497472099207</c:v>
                </c:pt>
                <c:pt idx="154">
                  <c:v>5.3756497472099207</c:v>
                </c:pt>
                <c:pt idx="155">
                  <c:v>5.3756497472099207</c:v>
                </c:pt>
                <c:pt idx="156">
                  <c:v>5.3756497472099207</c:v>
                </c:pt>
                <c:pt idx="157">
                  <c:v>5.0051793513501019</c:v>
                </c:pt>
                <c:pt idx="158">
                  <c:v>5.0051793513501019</c:v>
                </c:pt>
                <c:pt idx="159">
                  <c:v>5.0051793513501019</c:v>
                </c:pt>
                <c:pt idx="160">
                  <c:v>5.0051793513501019</c:v>
                </c:pt>
                <c:pt idx="161">
                  <c:v>5.0051793513501019</c:v>
                </c:pt>
                <c:pt idx="162">
                  <c:v>4.1394502636678752</c:v>
                </c:pt>
                <c:pt idx="163">
                  <c:v>4.1394502636678752</c:v>
                </c:pt>
                <c:pt idx="164">
                  <c:v>4.1394502636678752</c:v>
                </c:pt>
                <c:pt idx="165">
                  <c:v>4.1394502636678752</c:v>
                </c:pt>
                <c:pt idx="166">
                  <c:v>3.9146968835477667</c:v>
                </c:pt>
                <c:pt idx="167">
                  <c:v>3.9146968835477667</c:v>
                </c:pt>
                <c:pt idx="168">
                  <c:v>3.9146968835477667</c:v>
                </c:pt>
                <c:pt idx="169">
                  <c:v>3.9146968835477667</c:v>
                </c:pt>
                <c:pt idx="170">
                  <c:v>3.4771237323817368</c:v>
                </c:pt>
                <c:pt idx="171">
                  <c:v>3.4771237323817368</c:v>
                </c:pt>
                <c:pt idx="172">
                  <c:v>3.4771237323817368</c:v>
                </c:pt>
                <c:pt idx="173">
                  <c:v>3.4771237323817368</c:v>
                </c:pt>
                <c:pt idx="174">
                  <c:v>3.4771237323817368</c:v>
                </c:pt>
                <c:pt idx="175">
                  <c:v>3.4347522038357123</c:v>
                </c:pt>
                <c:pt idx="176">
                  <c:v>3.4347522038357123</c:v>
                </c:pt>
                <c:pt idx="177">
                  <c:v>3.4347522038357123</c:v>
                </c:pt>
                <c:pt idx="178">
                  <c:v>3.4347522038357123</c:v>
                </c:pt>
                <c:pt idx="179">
                  <c:v>3.4680292885439905</c:v>
                </c:pt>
                <c:pt idx="180">
                  <c:v>3.4680292885439905</c:v>
                </c:pt>
                <c:pt idx="181">
                  <c:v>3.4680292885439905</c:v>
                </c:pt>
                <c:pt idx="182">
                  <c:v>3.4680292885439905</c:v>
                </c:pt>
                <c:pt idx="183">
                  <c:v>4.0180223423793366</c:v>
                </c:pt>
                <c:pt idx="184">
                  <c:v>4.0180223423793366</c:v>
                </c:pt>
                <c:pt idx="185">
                  <c:v>4.0180223423793366</c:v>
                </c:pt>
                <c:pt idx="186">
                  <c:v>4.0180223423793366</c:v>
                </c:pt>
                <c:pt idx="187">
                  <c:v>4.0180223423793366</c:v>
                </c:pt>
                <c:pt idx="188">
                  <c:v>3.7747351225766779</c:v>
                </c:pt>
                <c:pt idx="189">
                  <c:v>3.7747351225766779</c:v>
                </c:pt>
                <c:pt idx="190">
                  <c:v>3.7747351225766779</c:v>
                </c:pt>
                <c:pt idx="191">
                  <c:v>3.7747351225766779</c:v>
                </c:pt>
                <c:pt idx="192">
                  <c:v>3.8710218002199146</c:v>
                </c:pt>
                <c:pt idx="193">
                  <c:v>3.8710218002199146</c:v>
                </c:pt>
                <c:pt idx="194">
                  <c:v>3.8710218002199146</c:v>
                </c:pt>
                <c:pt idx="195">
                  <c:v>3.8710218002199146</c:v>
                </c:pt>
                <c:pt idx="196">
                  <c:v>3.8710218002199146</c:v>
                </c:pt>
                <c:pt idx="197">
                  <c:v>3.4793362082863468</c:v>
                </c:pt>
                <c:pt idx="198">
                  <c:v>3.4793362082863468</c:v>
                </c:pt>
                <c:pt idx="199">
                  <c:v>3.4793362082863468</c:v>
                </c:pt>
                <c:pt idx="200">
                  <c:v>3.4793362082863468</c:v>
                </c:pt>
                <c:pt idx="201">
                  <c:v>3.753685988075703</c:v>
                </c:pt>
                <c:pt idx="202">
                  <c:v>3.753685988075703</c:v>
                </c:pt>
                <c:pt idx="203">
                  <c:v>3.753685988075703</c:v>
                </c:pt>
                <c:pt idx="204">
                  <c:v>3.753685988075703</c:v>
                </c:pt>
                <c:pt idx="205">
                  <c:v>3.7045887887277433</c:v>
                </c:pt>
                <c:pt idx="206">
                  <c:v>3.7045887887277433</c:v>
                </c:pt>
                <c:pt idx="207">
                  <c:v>3.7045887887277433</c:v>
                </c:pt>
                <c:pt idx="208">
                  <c:v>3.7045887887277433</c:v>
                </c:pt>
                <c:pt idx="209">
                  <c:v>3.7914521288833467</c:v>
                </c:pt>
                <c:pt idx="210">
                  <c:v>3.7914521288833467</c:v>
                </c:pt>
                <c:pt idx="211">
                  <c:v>3.7914521288833467</c:v>
                </c:pt>
                <c:pt idx="212">
                  <c:v>3.7914521288833467</c:v>
                </c:pt>
                <c:pt idx="213">
                  <c:v>3.7914521288833467</c:v>
                </c:pt>
                <c:pt idx="214">
                  <c:v>3.8636785504905045</c:v>
                </c:pt>
                <c:pt idx="215">
                  <c:v>3.8636785504905045</c:v>
                </c:pt>
                <c:pt idx="216">
                  <c:v>3.8636785504905045</c:v>
                </c:pt>
                <c:pt idx="217">
                  <c:v>3.8636785504905045</c:v>
                </c:pt>
                <c:pt idx="218">
                  <c:v>3.9824445429925959</c:v>
                </c:pt>
                <c:pt idx="219">
                  <c:v>3.9824445429925959</c:v>
                </c:pt>
                <c:pt idx="220">
                  <c:v>3.9824445429925959</c:v>
                </c:pt>
                <c:pt idx="221">
                  <c:v>3.9824445429925959</c:v>
                </c:pt>
                <c:pt idx="222">
                  <c:v>3.8880989995638333</c:v>
                </c:pt>
                <c:pt idx="223">
                  <c:v>3.8880989995638333</c:v>
                </c:pt>
                <c:pt idx="224">
                  <c:v>3.8880989995638333</c:v>
                </c:pt>
                <c:pt idx="225">
                  <c:v>3.8880989995638333</c:v>
                </c:pt>
                <c:pt idx="226">
                  <c:v>3.8880989995638333</c:v>
                </c:pt>
                <c:pt idx="227">
                  <c:v>4.1790741608764597</c:v>
                </c:pt>
                <c:pt idx="228">
                  <c:v>4.1790741608764597</c:v>
                </c:pt>
                <c:pt idx="229">
                  <c:v>4.1790741608764597</c:v>
                </c:pt>
                <c:pt idx="230">
                  <c:v>4.1790741608764597</c:v>
                </c:pt>
                <c:pt idx="231">
                  <c:v>4.1150276288215561</c:v>
                </c:pt>
                <c:pt idx="232">
                  <c:v>4.1150276288215561</c:v>
                </c:pt>
                <c:pt idx="233">
                  <c:v>4.1150276288215561</c:v>
                </c:pt>
                <c:pt idx="234">
                  <c:v>4.1150276288215561</c:v>
                </c:pt>
                <c:pt idx="235">
                  <c:v>4.1150276288215561</c:v>
                </c:pt>
                <c:pt idx="236">
                  <c:v>3.8683614283506187</c:v>
                </c:pt>
                <c:pt idx="237">
                  <c:v>3.8683614283506187</c:v>
                </c:pt>
                <c:pt idx="238">
                  <c:v>3.8683614283506187</c:v>
                </c:pt>
                <c:pt idx="239">
                  <c:v>3.8683614283506187</c:v>
                </c:pt>
                <c:pt idx="240">
                  <c:v>3.7410249674410858</c:v>
                </c:pt>
                <c:pt idx="241">
                  <c:v>3.7410249674410858</c:v>
                </c:pt>
                <c:pt idx="242">
                  <c:v>3.7410249674410858</c:v>
                </c:pt>
                <c:pt idx="243">
                  <c:v>3.7410249674410858</c:v>
                </c:pt>
                <c:pt idx="244">
                  <c:v>3.9706988867355624</c:v>
                </c:pt>
                <c:pt idx="245">
                  <c:v>3.9706988867355624</c:v>
                </c:pt>
                <c:pt idx="246">
                  <c:v>3.9706988867355624</c:v>
                </c:pt>
                <c:pt idx="247">
                  <c:v>3.9706988867355624</c:v>
                </c:pt>
                <c:pt idx="248">
                  <c:v>3.9706988867355624</c:v>
                </c:pt>
                <c:pt idx="249">
                  <c:v>3.4962880675742172</c:v>
                </c:pt>
                <c:pt idx="250">
                  <c:v>3.4962880675742172</c:v>
                </c:pt>
                <c:pt idx="251">
                  <c:v>3.4962880675742172</c:v>
                </c:pt>
                <c:pt idx="252">
                  <c:v>3.4962880675742172</c:v>
                </c:pt>
                <c:pt idx="253">
                  <c:v>3.1327696721452991</c:v>
                </c:pt>
                <c:pt idx="254">
                  <c:v>3.1327696721452991</c:v>
                </c:pt>
                <c:pt idx="255">
                  <c:v>3.1327696721452991</c:v>
                </c:pt>
                <c:pt idx="256">
                  <c:v>3.1327696721452991</c:v>
                </c:pt>
                <c:pt idx="257">
                  <c:v>3.276382735641437</c:v>
                </c:pt>
                <c:pt idx="258">
                  <c:v>3.276382735641437</c:v>
                </c:pt>
                <c:pt idx="259">
                  <c:v>3.276382735641437</c:v>
                </c:pt>
                <c:pt idx="260">
                  <c:v>3.276382735641437</c:v>
                </c:pt>
                <c:pt idx="261">
                  <c:v>3.276382735641437</c:v>
                </c:pt>
                <c:pt idx="262">
                  <c:v>3.0918241327469209</c:v>
                </c:pt>
                <c:pt idx="263">
                  <c:v>3.0918241327469209</c:v>
                </c:pt>
                <c:pt idx="264">
                  <c:v>3.0918241327469209</c:v>
                </c:pt>
                <c:pt idx="265">
                  <c:v>3.0918241327469209</c:v>
                </c:pt>
                <c:pt idx="266">
                  <c:v>3.2517459979352226</c:v>
                </c:pt>
                <c:pt idx="267">
                  <c:v>3.2517459979352226</c:v>
                </c:pt>
                <c:pt idx="268">
                  <c:v>3.2517459979352226</c:v>
                </c:pt>
                <c:pt idx="269">
                  <c:v>3.2517459979352226</c:v>
                </c:pt>
                <c:pt idx="270">
                  <c:v>3.0457997835769586</c:v>
                </c:pt>
                <c:pt idx="271">
                  <c:v>3.0457997835769586</c:v>
                </c:pt>
                <c:pt idx="272">
                  <c:v>3.0457997835769586</c:v>
                </c:pt>
                <c:pt idx="273">
                  <c:v>3.0457997835769586</c:v>
                </c:pt>
                <c:pt idx="274">
                  <c:v>3.0457997835769586</c:v>
                </c:pt>
                <c:pt idx="275">
                  <c:v>2.9396877176314189</c:v>
                </c:pt>
                <c:pt idx="276">
                  <c:v>2.9396877176314189</c:v>
                </c:pt>
                <c:pt idx="277">
                  <c:v>2.9396877176314189</c:v>
                </c:pt>
                <c:pt idx="278">
                  <c:v>2.9396877176314189</c:v>
                </c:pt>
                <c:pt idx="279">
                  <c:v>2.9737201709257586</c:v>
                </c:pt>
                <c:pt idx="280">
                  <c:v>2.9737201709257586</c:v>
                </c:pt>
                <c:pt idx="281">
                  <c:v>2.9737201709257586</c:v>
                </c:pt>
                <c:pt idx="282">
                  <c:v>2.9737201709257586</c:v>
                </c:pt>
                <c:pt idx="283">
                  <c:v>2.9234474222071025</c:v>
                </c:pt>
                <c:pt idx="284">
                  <c:v>2.9234474222071025</c:v>
                </c:pt>
                <c:pt idx="285">
                  <c:v>2.9234474222071025</c:v>
                </c:pt>
                <c:pt idx="286">
                  <c:v>2.9234474222071025</c:v>
                </c:pt>
                <c:pt idx="287">
                  <c:v>2.9234474222071025</c:v>
                </c:pt>
                <c:pt idx="288">
                  <c:v>3.1806306686398478</c:v>
                </c:pt>
                <c:pt idx="289">
                  <c:v>3.1806306686398478</c:v>
                </c:pt>
                <c:pt idx="290">
                  <c:v>3.1806306686398478</c:v>
                </c:pt>
                <c:pt idx="291">
                  <c:v>3.1806306686398478</c:v>
                </c:pt>
                <c:pt idx="292">
                  <c:v>3.1044064362833406</c:v>
                </c:pt>
                <c:pt idx="293">
                  <c:v>3.1044064362833406</c:v>
                </c:pt>
                <c:pt idx="294">
                  <c:v>3.1044064362833406</c:v>
                </c:pt>
                <c:pt idx="295">
                  <c:v>3.1044064362833406</c:v>
                </c:pt>
                <c:pt idx="296">
                  <c:v>3.1044064362833406</c:v>
                </c:pt>
                <c:pt idx="297">
                  <c:v>2.9229661915125278</c:v>
                </c:pt>
                <c:pt idx="298">
                  <c:v>2.9229661915125278</c:v>
                </c:pt>
                <c:pt idx="299">
                  <c:v>2.9229661915125278</c:v>
                </c:pt>
                <c:pt idx="300">
                  <c:v>2.9229661915125278</c:v>
                </c:pt>
                <c:pt idx="301">
                  <c:v>2.8349939302925153</c:v>
                </c:pt>
                <c:pt idx="302">
                  <c:v>2.8349939302925153</c:v>
                </c:pt>
                <c:pt idx="303">
                  <c:v>2.8349939302925153</c:v>
                </c:pt>
                <c:pt idx="304">
                  <c:v>2.8349939302925153</c:v>
                </c:pt>
                <c:pt idx="305">
                  <c:v>2.7501093481715464</c:v>
                </c:pt>
                <c:pt idx="306">
                  <c:v>2.7501093481715464</c:v>
                </c:pt>
                <c:pt idx="307">
                  <c:v>2.7501093481715464</c:v>
                </c:pt>
                <c:pt idx="308">
                  <c:v>2.7501093481715464</c:v>
                </c:pt>
                <c:pt idx="309">
                  <c:v>2.8859222096238009</c:v>
                </c:pt>
                <c:pt idx="310">
                  <c:v>2.8859222096238009</c:v>
                </c:pt>
                <c:pt idx="311">
                  <c:v>2.8859222096238009</c:v>
                </c:pt>
                <c:pt idx="312">
                  <c:v>2.8859222096238009</c:v>
                </c:pt>
                <c:pt idx="313">
                  <c:v>2.8859222096238009</c:v>
                </c:pt>
                <c:pt idx="314">
                  <c:v>2.9895288036472003</c:v>
                </c:pt>
                <c:pt idx="315">
                  <c:v>2.9895288036472003</c:v>
                </c:pt>
                <c:pt idx="316">
                  <c:v>2.9895288036472003</c:v>
                </c:pt>
                <c:pt idx="317">
                  <c:v>2.9895288036472003</c:v>
                </c:pt>
                <c:pt idx="318">
                  <c:v>3.0009367036669055</c:v>
                </c:pt>
                <c:pt idx="319">
                  <c:v>3.0009367036669055</c:v>
                </c:pt>
                <c:pt idx="320">
                  <c:v>3.0009367036669055</c:v>
                </c:pt>
                <c:pt idx="321">
                  <c:v>3.0009367036669055</c:v>
                </c:pt>
                <c:pt idx="322">
                  <c:v>2.9099882437816436</c:v>
                </c:pt>
                <c:pt idx="323">
                  <c:v>2.9099882437816436</c:v>
                </c:pt>
                <c:pt idx="324">
                  <c:v>2.9099882437816436</c:v>
                </c:pt>
                <c:pt idx="325">
                  <c:v>2.9099882437816436</c:v>
                </c:pt>
                <c:pt idx="326">
                  <c:v>2.9099882437816436</c:v>
                </c:pt>
                <c:pt idx="327">
                  <c:v>2.8843146013044851</c:v>
                </c:pt>
                <c:pt idx="328">
                  <c:v>2.8843146013044851</c:v>
                </c:pt>
                <c:pt idx="329">
                  <c:v>2.8843146013044851</c:v>
                </c:pt>
                <c:pt idx="330">
                  <c:v>2.8843146013044851</c:v>
                </c:pt>
                <c:pt idx="331">
                  <c:v>2.7899492145705813</c:v>
                </c:pt>
                <c:pt idx="332">
                  <c:v>2.7899492145705813</c:v>
                </c:pt>
                <c:pt idx="333">
                  <c:v>2.7899492145705813</c:v>
                </c:pt>
                <c:pt idx="334">
                  <c:v>2.7899492145705813</c:v>
                </c:pt>
                <c:pt idx="335">
                  <c:v>2.7899492145705813</c:v>
                </c:pt>
                <c:pt idx="336">
                  <c:v>2.757419533799677</c:v>
                </c:pt>
                <c:pt idx="337">
                  <c:v>2.757419533799677</c:v>
                </c:pt>
                <c:pt idx="338">
                  <c:v>2.757419533799677</c:v>
                </c:pt>
                <c:pt idx="339">
                  <c:v>2.757419533799677</c:v>
                </c:pt>
                <c:pt idx="340">
                  <c:v>2.7057823062635409</c:v>
                </c:pt>
                <c:pt idx="341">
                  <c:v>2.7057823062635409</c:v>
                </c:pt>
                <c:pt idx="342">
                  <c:v>2.7057823062635409</c:v>
                </c:pt>
                <c:pt idx="343">
                  <c:v>2.7057823062635409</c:v>
                </c:pt>
                <c:pt idx="344">
                  <c:v>2.7361899268489296</c:v>
                </c:pt>
                <c:pt idx="345">
                  <c:v>2.7361899268489296</c:v>
                </c:pt>
                <c:pt idx="346">
                  <c:v>2.7361899268489296</c:v>
                </c:pt>
                <c:pt idx="347">
                  <c:v>2.7361899268489296</c:v>
                </c:pt>
                <c:pt idx="348">
                  <c:v>2.7361899268489296</c:v>
                </c:pt>
                <c:pt idx="349">
                  <c:v>2.6908809140441972</c:v>
                </c:pt>
                <c:pt idx="350">
                  <c:v>2.6384256015606815</c:v>
                </c:pt>
                <c:pt idx="351">
                  <c:v>2.6450804352178099</c:v>
                </c:pt>
                <c:pt idx="352">
                  <c:v>2.604772035462076</c:v>
                </c:pt>
                <c:pt idx="353">
                  <c:v>2.5976134897450023</c:v>
                </c:pt>
                <c:pt idx="354">
                  <c:v>2.5323374577650717</c:v>
                </c:pt>
                <c:pt idx="355">
                  <c:v>2.5339160929442417</c:v>
                </c:pt>
                <c:pt idx="356">
                  <c:v>2.577788669945718</c:v>
                </c:pt>
                <c:pt idx="357">
                  <c:v>2.5865568139994068</c:v>
                </c:pt>
                <c:pt idx="358">
                  <c:v>2.641127023302047</c:v>
                </c:pt>
                <c:pt idx="359">
                  <c:v>2.6580599958467195</c:v>
                </c:pt>
                <c:pt idx="360">
                  <c:v>2.5814463079707251</c:v>
                </c:pt>
                <c:pt idx="361">
                  <c:v>2.5754622363750697</c:v>
                </c:pt>
                <c:pt idx="362">
                  <c:v>2.5654632106853543</c:v>
                </c:pt>
                <c:pt idx="363">
                  <c:v>2.5502914258423606</c:v>
                </c:pt>
                <c:pt idx="364">
                  <c:v>2.4166055455065809</c:v>
                </c:pt>
                <c:pt idx="365">
                  <c:v>2.4483524451978713</c:v>
                </c:pt>
                <c:pt idx="366">
                  <c:v>2.3996091177791343</c:v>
                </c:pt>
                <c:pt idx="367">
                  <c:v>2.4567777641569868</c:v>
                </c:pt>
                <c:pt idx="368">
                  <c:v>2.3697696904899499</c:v>
                </c:pt>
                <c:pt idx="369">
                  <c:v>2.328695080464092</c:v>
                </c:pt>
                <c:pt idx="370">
                  <c:v>2.3570159472177159</c:v>
                </c:pt>
                <c:pt idx="371">
                  <c:v>2.4009063298426296</c:v>
                </c:pt>
                <c:pt idx="372">
                  <c:v>2.3397954763921232</c:v>
                </c:pt>
                <c:pt idx="373">
                  <c:v>2.2929466065198345</c:v>
                </c:pt>
                <c:pt idx="374">
                  <c:v>2.3057458498231429</c:v>
                </c:pt>
                <c:pt idx="375">
                  <c:v>2.264397572958663</c:v>
                </c:pt>
                <c:pt idx="376">
                  <c:v>2.2769726952624341</c:v>
                </c:pt>
                <c:pt idx="377">
                  <c:v>2.2283669026063873</c:v>
                </c:pt>
                <c:pt idx="378">
                  <c:v>2.2557484177045493</c:v>
                </c:pt>
                <c:pt idx="379">
                  <c:v>2.3085811052025664</c:v>
                </c:pt>
                <c:pt idx="380">
                  <c:v>2.3347746350539293</c:v>
                </c:pt>
                <c:pt idx="381">
                  <c:v>2.4346253203095443</c:v>
                </c:pt>
                <c:pt idx="382">
                  <c:v>2.3105948779607681</c:v>
                </c:pt>
                <c:pt idx="383">
                  <c:v>2.3707043343563021</c:v>
                </c:pt>
                <c:pt idx="384">
                  <c:v>2.4097678141531866</c:v>
                </c:pt>
                <c:pt idx="385">
                  <c:v>2.329630654911675</c:v>
                </c:pt>
                <c:pt idx="386">
                  <c:v>2.3132745265289367</c:v>
                </c:pt>
                <c:pt idx="387">
                  <c:v>2.2509832016852274</c:v>
                </c:pt>
                <c:pt idx="388">
                  <c:v>2.2562302216009389</c:v>
                </c:pt>
                <c:pt idx="389">
                  <c:v>2.3454493777581007</c:v>
                </c:pt>
                <c:pt idx="390">
                  <c:v>2.2572618925286303</c:v>
                </c:pt>
                <c:pt idx="391">
                  <c:v>2.2468565514008927</c:v>
                </c:pt>
                <c:pt idx="392">
                  <c:v>2.2919367674957227</c:v>
                </c:pt>
                <c:pt idx="393">
                  <c:v>2.3066189035213212</c:v>
                </c:pt>
                <c:pt idx="394">
                  <c:v>2.2855944829192305</c:v>
                </c:pt>
                <c:pt idx="395">
                  <c:v>2.2553074491204992</c:v>
                </c:pt>
                <c:pt idx="396">
                  <c:v>2.2232888630182783</c:v>
                </c:pt>
                <c:pt idx="397">
                  <c:v>2.2181325808433634</c:v>
                </c:pt>
                <c:pt idx="398">
                  <c:v>2.2100867067746841</c:v>
                </c:pt>
                <c:pt idx="399">
                  <c:v>2.1955775312902075</c:v>
                </c:pt>
                <c:pt idx="400">
                  <c:v>2.3275638168775132</c:v>
                </c:pt>
                <c:pt idx="401">
                  <c:v>2.3617528565782826</c:v>
                </c:pt>
                <c:pt idx="402">
                  <c:v>2.3525205954564474</c:v>
                </c:pt>
                <c:pt idx="403">
                  <c:v>2.3021990517077628</c:v>
                </c:pt>
                <c:pt idx="404">
                  <c:v>2.2797238098337274</c:v>
                </c:pt>
                <c:pt idx="405">
                  <c:v>2.2651361460702608</c:v>
                </c:pt>
                <c:pt idx="406">
                  <c:v>2.2686881504465628</c:v>
                </c:pt>
                <c:pt idx="407">
                  <c:v>2.1660578348371975</c:v>
                </c:pt>
                <c:pt idx="408">
                  <c:v>2.1830471434234537</c:v>
                </c:pt>
                <c:pt idx="409">
                  <c:v>2.2219754184585341</c:v>
                </c:pt>
                <c:pt idx="410">
                  <c:v>2.274106833218021</c:v>
                </c:pt>
                <c:pt idx="411">
                  <c:v>2.2701681018212065</c:v>
                </c:pt>
                <c:pt idx="412">
                  <c:v>2.3231279893649055</c:v>
                </c:pt>
                <c:pt idx="413">
                  <c:v>2.3552027712210308</c:v>
                </c:pt>
                <c:pt idx="414">
                  <c:v>2.3328030424979529</c:v>
                </c:pt>
                <c:pt idx="415">
                  <c:v>2.3768036635302576</c:v>
                </c:pt>
                <c:pt idx="416">
                  <c:v>2.3077629189452011</c:v>
                </c:pt>
                <c:pt idx="417">
                  <c:v>2.2642034422882791</c:v>
                </c:pt>
                <c:pt idx="418">
                  <c:v>2.2798972160581159</c:v>
                </c:pt>
                <c:pt idx="419">
                  <c:v>2.3414332879894686</c:v>
                </c:pt>
                <c:pt idx="420">
                  <c:v>2.3798499915868905</c:v>
                </c:pt>
                <c:pt idx="421">
                  <c:v>2.314533383562559</c:v>
                </c:pt>
                <c:pt idx="422">
                  <c:v>2.255370537884628</c:v>
                </c:pt>
                <c:pt idx="423">
                  <c:v>2.3061420620868391</c:v>
                </c:pt>
                <c:pt idx="424">
                  <c:v>2.3796550649349033</c:v>
                </c:pt>
                <c:pt idx="425">
                  <c:v>2.3508261009111653</c:v>
                </c:pt>
                <c:pt idx="426">
                  <c:v>2.4600810867157099</c:v>
                </c:pt>
                <c:pt idx="427">
                  <c:v>2.548831429296682</c:v>
                </c:pt>
                <c:pt idx="428">
                  <c:v>2.6172636552200323</c:v>
                </c:pt>
                <c:pt idx="429">
                  <c:v>2.515139798237525</c:v>
                </c:pt>
                <c:pt idx="430">
                  <c:v>2.5405344628099709</c:v>
                </c:pt>
                <c:pt idx="431">
                  <c:v>2.4318682395440168</c:v>
                </c:pt>
                <c:pt idx="432">
                  <c:v>2.3302709728736799</c:v>
                </c:pt>
                <c:pt idx="433">
                  <c:v>2.3891400101928171</c:v>
                </c:pt>
                <c:pt idx="434">
                  <c:v>2.3981142896448278</c:v>
                </c:pt>
                <c:pt idx="435">
                  <c:v>2.4198649012601878</c:v>
                </c:pt>
                <c:pt idx="436">
                  <c:v>2.386645553910375</c:v>
                </c:pt>
                <c:pt idx="437">
                  <c:v>2.4940170935977628</c:v>
                </c:pt>
                <c:pt idx="438">
                  <c:v>2.4186820803586122</c:v>
                </c:pt>
                <c:pt idx="439">
                  <c:v>2.4675234820570422</c:v>
                </c:pt>
                <c:pt idx="440">
                  <c:v>2.5762485963915376</c:v>
                </c:pt>
                <c:pt idx="441">
                  <c:v>2.6218830695531286</c:v>
                </c:pt>
                <c:pt idx="442">
                  <c:v>2.6465196410618534</c:v>
                </c:pt>
                <c:pt idx="443">
                  <c:v>2.7123012542059741</c:v>
                </c:pt>
                <c:pt idx="444">
                  <c:v>2.4552598878650462</c:v>
                </c:pt>
                <c:pt idx="445">
                  <c:v>2.6035367240897895</c:v>
                </c:pt>
                <c:pt idx="446">
                  <c:v>2.5262113173452172</c:v>
                </c:pt>
                <c:pt idx="447">
                  <c:v>2.4570093395705448</c:v>
                </c:pt>
                <c:pt idx="448">
                  <c:v>2.4461854706307888</c:v>
                </c:pt>
                <c:pt idx="449">
                  <c:v>2.3749324964244898</c:v>
                </c:pt>
                <c:pt idx="450">
                  <c:v>2.4151631293807956</c:v>
                </c:pt>
                <c:pt idx="451">
                  <c:v>2.3349135651507855</c:v>
                </c:pt>
                <c:pt idx="452">
                  <c:v>2.4777746937016816</c:v>
                </c:pt>
                <c:pt idx="453">
                  <c:v>2.1638203098532331</c:v>
                </c:pt>
                <c:pt idx="454">
                  <c:v>1.950010367343832</c:v>
                </c:pt>
                <c:pt idx="455">
                  <c:v>1.9089007445730577</c:v>
                </c:pt>
                <c:pt idx="456">
                  <c:v>1.9119561673754262</c:v>
                </c:pt>
                <c:pt idx="457">
                  <c:v>2.1340172313876806</c:v>
                </c:pt>
                <c:pt idx="458">
                  <c:v>2.1534608701572195</c:v>
                </c:pt>
                <c:pt idx="459">
                  <c:v>2.1334838351517651</c:v>
                </c:pt>
                <c:pt idx="460">
                  <c:v>2.1017443117674679</c:v>
                </c:pt>
                <c:pt idx="461">
                  <c:v>1.9580446416548836</c:v>
                </c:pt>
                <c:pt idx="462">
                  <c:v>1.884467866627306</c:v>
                </c:pt>
                <c:pt idx="463">
                  <c:v>1.9395198974871481</c:v>
                </c:pt>
                <c:pt idx="464">
                  <c:v>1.8989814490561869</c:v>
                </c:pt>
                <c:pt idx="465">
                  <c:v>1.8704638040082864</c:v>
                </c:pt>
                <c:pt idx="466">
                  <c:v>1.8873613329644858</c:v>
                </c:pt>
                <c:pt idx="467">
                  <c:v>1.8425191755530601</c:v>
                </c:pt>
                <c:pt idx="468">
                  <c:v>1.6869962093989233</c:v>
                </c:pt>
                <c:pt idx="469">
                  <c:v>1.764940735880258</c:v>
                </c:pt>
                <c:pt idx="470">
                  <c:v>1.8451570338408141</c:v>
                </c:pt>
                <c:pt idx="471">
                  <c:v>1.8557129901346274</c:v>
                </c:pt>
                <c:pt idx="472">
                  <c:v>1.9277389825376468</c:v>
                </c:pt>
                <c:pt idx="473">
                  <c:v>1.8807892069383374</c:v>
                </c:pt>
                <c:pt idx="474">
                  <c:v>1.8955038491401566</c:v>
                </c:pt>
                <c:pt idx="475">
                  <c:v>1.920975072214675</c:v>
                </c:pt>
                <c:pt idx="476">
                  <c:v>1.9065894475837064</c:v>
                </c:pt>
                <c:pt idx="477">
                  <c:v>1.8021250694892958</c:v>
                </c:pt>
                <c:pt idx="478">
                  <c:v>1.8451498980296424</c:v>
                </c:pt>
                <c:pt idx="479">
                  <c:v>1.8777215569977335</c:v>
                </c:pt>
                <c:pt idx="480">
                  <c:v>1.9297377363243216</c:v>
                </c:pt>
                <c:pt idx="481">
                  <c:v>2.1722421165389374</c:v>
                </c:pt>
                <c:pt idx="482">
                  <c:v>2.1444661612996092</c:v>
                </c:pt>
                <c:pt idx="483">
                  <c:v>2.4777341929662513</c:v>
                </c:pt>
                <c:pt idx="484">
                  <c:v>2.4396457692731239</c:v>
                </c:pt>
                <c:pt idx="485">
                  <c:v>2.7312962102826059</c:v>
                </c:pt>
                <c:pt idx="486">
                  <c:v>2.712848937321287</c:v>
                </c:pt>
                <c:pt idx="487">
                  <c:v>2.6107242939807498</c:v>
                </c:pt>
                <c:pt idx="488">
                  <c:v>2.8068805196270703</c:v>
                </c:pt>
                <c:pt idx="489">
                  <c:v>3.0843829906074522</c:v>
                </c:pt>
                <c:pt idx="490">
                  <c:v>2.383314596908308</c:v>
                </c:pt>
                <c:pt idx="491">
                  <c:v>2.1707632567737765</c:v>
                </c:pt>
                <c:pt idx="492">
                  <c:v>2.0810577242022799</c:v>
                </c:pt>
                <c:pt idx="493">
                  <c:v>2.1488758097233172</c:v>
                </c:pt>
                <c:pt idx="494">
                  <c:v>2.0893152002146276</c:v>
                </c:pt>
                <c:pt idx="495">
                  <c:v>2.140846583379405</c:v>
                </c:pt>
                <c:pt idx="496">
                  <c:v>2.0473373308272484</c:v>
                </c:pt>
                <c:pt idx="497">
                  <c:v>2.0360548410564649</c:v>
                </c:pt>
                <c:pt idx="498">
                  <c:v>4.7904516403078992</c:v>
                </c:pt>
                <c:pt idx="499">
                  <c:v>1.9598092474905908</c:v>
                </c:pt>
                <c:pt idx="500">
                  <c:v>2.0202119887606185</c:v>
                </c:pt>
                <c:pt idx="501">
                  <c:v>2.0318976078751882</c:v>
                </c:pt>
                <c:pt idx="502">
                  <c:v>1.9255687729642978</c:v>
                </c:pt>
                <c:pt idx="503">
                  <c:v>1.9087378855645685</c:v>
                </c:pt>
                <c:pt idx="504">
                  <c:v>2.0687748712308647</c:v>
                </c:pt>
                <c:pt idx="505">
                  <c:v>1.9624426448951113</c:v>
                </c:pt>
                <c:pt idx="506">
                  <c:v>1.9446789795062143</c:v>
                </c:pt>
                <c:pt idx="507">
                  <c:v>2.2212581493563173</c:v>
                </c:pt>
                <c:pt idx="508">
                  <c:v>2.2229898587894352</c:v>
                </c:pt>
                <c:pt idx="509">
                  <c:v>2.4321573029306309</c:v>
                </c:pt>
                <c:pt idx="510">
                  <c:v>2.2934847626974069</c:v>
                </c:pt>
                <c:pt idx="511">
                  <c:v>2.5591536418458922</c:v>
                </c:pt>
                <c:pt idx="512">
                  <c:v>2.7993845532889958</c:v>
                </c:pt>
                <c:pt idx="513">
                  <c:v>2.8751827615441576</c:v>
                </c:pt>
                <c:pt idx="514">
                  <c:v>3.1478844394997028</c:v>
                </c:pt>
                <c:pt idx="515">
                  <c:v>3.3521365884465846</c:v>
                </c:pt>
                <c:pt idx="516">
                  <c:v>3.1677683180685796</c:v>
                </c:pt>
                <c:pt idx="517">
                  <c:v>3.379964981305835</c:v>
                </c:pt>
                <c:pt idx="518">
                  <c:v>3.5015386868402039</c:v>
                </c:pt>
                <c:pt idx="519">
                  <c:v>3.8132800526887536</c:v>
                </c:pt>
                <c:pt idx="520">
                  <c:v>4.4638959421626563</c:v>
                </c:pt>
                <c:pt idx="521">
                  <c:v>5.6265334585545723</c:v>
                </c:pt>
                <c:pt idx="522">
                  <c:v>4.4971091747726781</c:v>
                </c:pt>
                <c:pt idx="523">
                  <c:v>4.7491851612573015</c:v>
                </c:pt>
                <c:pt idx="524">
                  <c:v>4.627097661178313</c:v>
                </c:pt>
                <c:pt idx="525">
                  <c:v>3.2965797746340546</c:v>
                </c:pt>
                <c:pt idx="526">
                  <c:v>3.5221220925867529</c:v>
                </c:pt>
                <c:pt idx="527">
                  <c:v>3.2164596279157096</c:v>
                </c:pt>
                <c:pt idx="528">
                  <c:v>3.1741245051618523</c:v>
                </c:pt>
                <c:pt idx="529">
                  <c:v>3.0677120948804819</c:v>
                </c:pt>
                <c:pt idx="530">
                  <c:v>2.905070176604029</c:v>
                </c:pt>
                <c:pt idx="531">
                  <c:v>3.1918642209026284</c:v>
                </c:pt>
                <c:pt idx="532">
                  <c:v>3.3804222460224609</c:v>
                </c:pt>
                <c:pt idx="533">
                  <c:v>3.3506369360455923</c:v>
                </c:pt>
                <c:pt idx="534">
                  <c:v>3.8798506731076667</c:v>
                </c:pt>
                <c:pt idx="535">
                  <c:v>3.804444762802643</c:v>
                </c:pt>
                <c:pt idx="536">
                  <c:v>3.6857204513655204</c:v>
                </c:pt>
                <c:pt idx="537">
                  <c:v>3.8401573653488685</c:v>
                </c:pt>
                <c:pt idx="538">
                  <c:v>3.2393899839068894</c:v>
                </c:pt>
                <c:pt idx="539">
                  <c:v>3.5717490121574818</c:v>
                </c:pt>
                <c:pt idx="540">
                  <c:v>3.9322308237770009</c:v>
                </c:pt>
                <c:pt idx="541">
                  <c:v>3.7045886798064029</c:v>
                </c:pt>
                <c:pt idx="542">
                  <c:v>3.3956101950152306</c:v>
                </c:pt>
                <c:pt idx="543">
                  <c:v>3.3849593396367532</c:v>
                </c:pt>
                <c:pt idx="544">
                  <c:v>3.8402046165635593</c:v>
                </c:pt>
                <c:pt idx="545">
                  <c:v>3.4357477594646766</c:v>
                </c:pt>
                <c:pt idx="546">
                  <c:v>3.029136566611236</c:v>
                </c:pt>
                <c:pt idx="547">
                  <c:v>2.8688114243191611</c:v>
                </c:pt>
                <c:pt idx="548">
                  <c:v>3.1539525160795017</c:v>
                </c:pt>
                <c:pt idx="549">
                  <c:v>3.1982361961058774</c:v>
                </c:pt>
                <c:pt idx="550">
                  <c:v>3.1157837580455587</c:v>
                </c:pt>
                <c:pt idx="551">
                  <c:v>3.0551753694365544</c:v>
                </c:pt>
                <c:pt idx="552">
                  <c:v>2.8692075418360194</c:v>
                </c:pt>
                <c:pt idx="553">
                  <c:v>2.8127087639219153</c:v>
                </c:pt>
                <c:pt idx="554">
                  <c:v>2.8174169269653593</c:v>
                </c:pt>
                <c:pt idx="555">
                  <c:v>2.6532965361549539</c:v>
                </c:pt>
                <c:pt idx="556">
                  <c:v>2.7186993633114587</c:v>
                </c:pt>
                <c:pt idx="557">
                  <c:v>2.8089773950403845</c:v>
                </c:pt>
                <c:pt idx="558">
                  <c:v>2.6531860566990058</c:v>
                </c:pt>
                <c:pt idx="559">
                  <c:v>2.4606206617306285</c:v>
                </c:pt>
                <c:pt idx="560">
                  <c:v>2.2156429030157763</c:v>
                </c:pt>
                <c:pt idx="561">
                  <c:v>2.127678287414934</c:v>
                </c:pt>
                <c:pt idx="562">
                  <c:v>2.1911871425250893</c:v>
                </c:pt>
                <c:pt idx="563">
                  <c:v>2.1757356919372208</c:v>
                </c:pt>
                <c:pt idx="564">
                  <c:v>2.0605605721125975</c:v>
                </c:pt>
                <c:pt idx="565">
                  <c:v>2.1540307001781214</c:v>
                </c:pt>
                <c:pt idx="566">
                  <c:v>2.2474862305974459</c:v>
                </c:pt>
                <c:pt idx="567">
                  <c:v>2.2850775051797076</c:v>
                </c:pt>
                <c:pt idx="568">
                  <c:v>2.0936884043484238</c:v>
                </c:pt>
                <c:pt idx="569">
                  <c:v>2.1952108438878373</c:v>
                </c:pt>
                <c:pt idx="570">
                  <c:v>2.356862224199697</c:v>
                </c:pt>
                <c:pt idx="571">
                  <c:v>2.2692842071599313</c:v>
                </c:pt>
                <c:pt idx="572">
                  <c:v>2.0753602914148153</c:v>
                </c:pt>
                <c:pt idx="573">
                  <c:v>1.8859327504397205</c:v>
                </c:pt>
                <c:pt idx="574">
                  <c:v>1.9865082725624532</c:v>
                </c:pt>
                <c:pt idx="575">
                  <c:v>1.6829814014601769</c:v>
                </c:pt>
                <c:pt idx="576">
                  <c:v>1.6575897124954782</c:v>
                </c:pt>
                <c:pt idx="577">
                  <c:v>1.6196685495885661</c:v>
                </c:pt>
                <c:pt idx="578">
                  <c:v>1.4981149597906411</c:v>
                </c:pt>
                <c:pt idx="579">
                  <c:v>1.5760536473785796</c:v>
                </c:pt>
                <c:pt idx="580">
                  <c:v>1.4687017917931477</c:v>
                </c:pt>
                <c:pt idx="581">
                  <c:v>1.2749885792402271</c:v>
                </c:pt>
                <c:pt idx="582">
                  <c:v>1.2635194257237548</c:v>
                </c:pt>
                <c:pt idx="583">
                  <c:v>1.3464289176964981</c:v>
                </c:pt>
                <c:pt idx="584">
                  <c:v>1.4031189589145614</c:v>
                </c:pt>
                <c:pt idx="585">
                  <c:v>1.4426718349617229</c:v>
                </c:pt>
                <c:pt idx="586">
                  <c:v>1.4511349661759598</c:v>
                </c:pt>
                <c:pt idx="587">
                  <c:v>1.4368222755309648</c:v>
                </c:pt>
                <c:pt idx="588">
                  <c:v>1.5448905201658198</c:v>
                </c:pt>
                <c:pt idx="589">
                  <c:v>1.5374148956620375</c:v>
                </c:pt>
                <c:pt idx="590">
                  <c:v>1.5411881172866155</c:v>
                </c:pt>
                <c:pt idx="591">
                  <c:v>1.5602465916965027</c:v>
                </c:pt>
                <c:pt idx="592">
                  <c:v>1.5910875331080021</c:v>
                </c:pt>
                <c:pt idx="593">
                  <c:v>1.6946510776126855</c:v>
                </c:pt>
                <c:pt idx="594">
                  <c:v>1.7789101548929596</c:v>
                </c:pt>
                <c:pt idx="595">
                  <c:v>1.7328945547873582</c:v>
                </c:pt>
                <c:pt idx="596">
                  <c:v>1.7574764503924909</c:v>
                </c:pt>
                <c:pt idx="597">
                  <c:v>1.7215122177287696</c:v>
                </c:pt>
                <c:pt idx="598">
                  <c:v>1.7168070356510281</c:v>
                </c:pt>
                <c:pt idx="599">
                  <c:v>1.7216277198767562</c:v>
                </c:pt>
                <c:pt idx="600">
                  <c:v>1.7147729786828951</c:v>
                </c:pt>
                <c:pt idx="601">
                  <c:v>1.7166180643775497</c:v>
                </c:pt>
                <c:pt idx="602">
                  <c:v>1.8735072077016148</c:v>
                </c:pt>
                <c:pt idx="603">
                  <c:v>1.8405373404944423</c:v>
                </c:pt>
                <c:pt idx="604">
                  <c:v>1.7705128523210314</c:v>
                </c:pt>
                <c:pt idx="605">
                  <c:v>1.7707927784829911</c:v>
                </c:pt>
                <c:pt idx="606">
                  <c:v>1.7545048467615989</c:v>
                </c:pt>
                <c:pt idx="607">
                  <c:v>1.7570081544975253</c:v>
                </c:pt>
                <c:pt idx="608">
                  <c:v>1.6961495713589139</c:v>
                </c:pt>
                <c:pt idx="609">
                  <c:v>1.6065743694825916</c:v>
                </c:pt>
                <c:pt idx="610">
                  <c:v>1.5774930385106749</c:v>
                </c:pt>
                <c:pt idx="611">
                  <c:v>1.5966824945192153</c:v>
                </c:pt>
                <c:pt idx="612">
                  <c:v>1.5206782439548037</c:v>
                </c:pt>
                <c:pt idx="613">
                  <c:v>1.6061527604989747</c:v>
                </c:pt>
                <c:pt idx="614">
                  <c:v>1.6406757486720918</c:v>
                </c:pt>
                <c:pt idx="615">
                  <c:v>1.5390947365861289</c:v>
                </c:pt>
                <c:pt idx="616">
                  <c:v>1.5527009536488439</c:v>
                </c:pt>
                <c:pt idx="617">
                  <c:v>1.5428912386389986</c:v>
                </c:pt>
                <c:pt idx="618">
                  <c:v>1.5054302040995624</c:v>
                </c:pt>
                <c:pt idx="619">
                  <c:v>1.5496593117379567</c:v>
                </c:pt>
                <c:pt idx="620">
                  <c:v>1.6603742074520427</c:v>
                </c:pt>
                <c:pt idx="621">
                  <c:v>1.5685584453539827</c:v>
                </c:pt>
                <c:pt idx="622">
                  <c:v>1.5975995315340668</c:v>
                </c:pt>
                <c:pt idx="623">
                  <c:v>1.6913424440833791</c:v>
                </c:pt>
                <c:pt idx="624">
                  <c:v>1.7171915719385649</c:v>
                </c:pt>
                <c:pt idx="625">
                  <c:v>1.6433483594202916</c:v>
                </c:pt>
                <c:pt idx="626">
                  <c:v>1.6606994932911843</c:v>
                </c:pt>
                <c:pt idx="627">
                  <c:v>1.6732586164908396</c:v>
                </c:pt>
                <c:pt idx="628">
                  <c:v>1.7004975157787428</c:v>
                </c:pt>
                <c:pt idx="629">
                  <c:v>1.756179733771561</c:v>
                </c:pt>
                <c:pt idx="630">
                  <c:v>1.7419994964448242</c:v>
                </c:pt>
                <c:pt idx="631">
                  <c:v>1.7273298987012642</c:v>
                </c:pt>
                <c:pt idx="632">
                  <c:v>1.7703769298328247</c:v>
                </c:pt>
                <c:pt idx="633">
                  <c:v>1.7810267654309002</c:v>
                </c:pt>
                <c:pt idx="634">
                  <c:v>1.8791980138980955</c:v>
                </c:pt>
                <c:pt idx="635">
                  <c:v>1.88807165155444</c:v>
                </c:pt>
                <c:pt idx="636">
                  <c:v>1.873137340687012</c:v>
                </c:pt>
                <c:pt idx="637">
                  <c:v>1.8721193747238298</c:v>
                </c:pt>
                <c:pt idx="638">
                  <c:v>1.9044977711286386</c:v>
                </c:pt>
                <c:pt idx="639">
                  <c:v>2.0084203853885687</c:v>
                </c:pt>
                <c:pt idx="640">
                  <c:v>2.0823284369422219</c:v>
                </c:pt>
                <c:pt idx="641">
                  <c:v>2.2155161979529279</c:v>
                </c:pt>
                <c:pt idx="642">
                  <c:v>2.1371824226308695</c:v>
                </c:pt>
                <c:pt idx="643">
                  <c:v>2.184115823353836</c:v>
                </c:pt>
                <c:pt idx="644">
                  <c:v>2.2268379543320558</c:v>
                </c:pt>
                <c:pt idx="645">
                  <c:v>2.3349458062508957</c:v>
                </c:pt>
                <c:pt idx="646">
                  <c:v>2.3537336111549689</c:v>
                </c:pt>
                <c:pt idx="647">
                  <c:v>2.1876139863367938</c:v>
                </c:pt>
                <c:pt idx="648">
                  <c:v>2.2711955787041136</c:v>
                </c:pt>
                <c:pt idx="649">
                  <c:v>2.2530450025744759</c:v>
                </c:pt>
                <c:pt idx="650">
                  <c:v>2.2647259390370675</c:v>
                </c:pt>
                <c:pt idx="651">
                  <c:v>2.3437366152444357</c:v>
                </c:pt>
                <c:pt idx="652">
                  <c:v>2.2877337237194566</c:v>
                </c:pt>
                <c:pt idx="653">
                  <c:v>2.29936577195026</c:v>
                </c:pt>
                <c:pt idx="654">
                  <c:v>2.3078497561747962</c:v>
                </c:pt>
                <c:pt idx="655">
                  <c:v>2.3578753817344547</c:v>
                </c:pt>
                <c:pt idx="656">
                  <c:v>2.2611750192844964</c:v>
                </c:pt>
                <c:pt idx="657">
                  <c:v>2.2828216573570512</c:v>
                </c:pt>
                <c:pt idx="658">
                  <c:v>2.3312606596341605</c:v>
                </c:pt>
                <c:pt idx="659">
                  <c:v>2.3538798344124983</c:v>
                </c:pt>
                <c:pt idx="660">
                  <c:v>2.1512619090128622</c:v>
                </c:pt>
                <c:pt idx="661">
                  <c:v>2.0186070381005385</c:v>
                </c:pt>
                <c:pt idx="662">
                  <c:v>2.0653978249816132</c:v>
                </c:pt>
                <c:pt idx="663">
                  <c:v>2.0678053442044435</c:v>
                </c:pt>
                <c:pt idx="664">
                  <c:v>2.0595147273764933</c:v>
                </c:pt>
                <c:pt idx="665">
                  <c:v>2.1140609683208869</c:v>
                </c:pt>
                <c:pt idx="666">
                  <c:v>2.2363212926537597</c:v>
                </c:pt>
                <c:pt idx="667">
                  <c:v>2.2208102085626877</c:v>
                </c:pt>
                <c:pt idx="668">
                  <c:v>2.2481475233066228</c:v>
                </c:pt>
                <c:pt idx="669">
                  <c:v>2.3502673656540574</c:v>
                </c:pt>
                <c:pt idx="670">
                  <c:v>2.3315655897733611</c:v>
                </c:pt>
                <c:pt idx="671">
                  <c:v>2.3694136232681378</c:v>
                </c:pt>
                <c:pt idx="672">
                  <c:v>2.3329822730894545</c:v>
                </c:pt>
                <c:pt idx="673">
                  <c:v>2.3239865627536744</c:v>
                </c:pt>
                <c:pt idx="674">
                  <c:v>2.3175600284307798</c:v>
                </c:pt>
                <c:pt idx="675">
                  <c:v>2.3601414951635831</c:v>
                </c:pt>
                <c:pt idx="676">
                  <c:v>2.3756639367450352</c:v>
                </c:pt>
                <c:pt idx="677">
                  <c:v>2.5769298462993833</c:v>
                </c:pt>
                <c:pt idx="678">
                  <c:v>2.4769040983212913</c:v>
                </c:pt>
                <c:pt idx="679">
                  <c:v>2.5769709155159792</c:v>
                </c:pt>
                <c:pt idx="680">
                  <c:v>2.5612155545675952</c:v>
                </c:pt>
                <c:pt idx="681">
                  <c:v>2.5883773597999982</c:v>
                </c:pt>
                <c:pt idx="682">
                  <c:v>2.6189476112826839</c:v>
                </c:pt>
                <c:pt idx="683">
                  <c:v>2.6440105557114335</c:v>
                </c:pt>
                <c:pt idx="684">
                  <c:v>2.6484132422555127</c:v>
                </c:pt>
                <c:pt idx="685">
                  <c:v>2.6521105266587308</c:v>
                </c:pt>
                <c:pt idx="686">
                  <c:v>2.627546375083877</c:v>
                </c:pt>
                <c:pt idx="687">
                  <c:v>2.6988658024961114</c:v>
                </c:pt>
                <c:pt idx="688">
                  <c:v>2.7281965735371116</c:v>
                </c:pt>
                <c:pt idx="689">
                  <c:v>2.6306172123911562</c:v>
                </c:pt>
                <c:pt idx="690">
                  <c:v>2.7086582747040637</c:v>
                </c:pt>
                <c:pt idx="691">
                  <c:v>2.6496553566024357</c:v>
                </c:pt>
                <c:pt idx="692">
                  <c:v>2.6577240483088147</c:v>
                </c:pt>
                <c:pt idx="693">
                  <c:v>2.5789489098336613</c:v>
                </c:pt>
                <c:pt idx="694">
                  <c:v>2.5871637262065272</c:v>
                </c:pt>
                <c:pt idx="695">
                  <c:v>2.6171246073747314</c:v>
                </c:pt>
                <c:pt idx="696">
                  <c:v>2.5847949198684543</c:v>
                </c:pt>
                <c:pt idx="697">
                  <c:v>2.5949361652561644</c:v>
                </c:pt>
                <c:pt idx="698">
                  <c:v>2.6459353391028793</c:v>
                </c:pt>
                <c:pt idx="699">
                  <c:v>2.5839439979990684</c:v>
                </c:pt>
                <c:pt idx="700">
                  <c:v>2.5005137705997575</c:v>
                </c:pt>
                <c:pt idx="701">
                  <c:v>2.4213193506146071</c:v>
                </c:pt>
                <c:pt idx="702">
                  <c:v>2.3121866628243213</c:v>
                </c:pt>
                <c:pt idx="703">
                  <c:v>2.2556555186272327</c:v>
                </c:pt>
                <c:pt idx="704">
                  <c:v>2.2459518697357694</c:v>
                </c:pt>
                <c:pt idx="705">
                  <c:v>2.2303285652055678</c:v>
                </c:pt>
                <c:pt idx="706">
                  <c:v>2.2917624949661066</c:v>
                </c:pt>
                <c:pt idx="707">
                  <c:v>2.2902852078580462</c:v>
                </c:pt>
                <c:pt idx="708">
                  <c:v>2.2808138475152888</c:v>
                </c:pt>
                <c:pt idx="709">
                  <c:v>2.2350757146665781</c:v>
                </c:pt>
                <c:pt idx="710">
                  <c:v>2.1560313050380548</c:v>
                </c:pt>
                <c:pt idx="711">
                  <c:v>2.0879547114803465</c:v>
                </c:pt>
                <c:pt idx="712">
                  <c:v>2.1109950606760908</c:v>
                </c:pt>
                <c:pt idx="713">
                  <c:v>2.0853699266543018</c:v>
                </c:pt>
                <c:pt idx="714">
                  <c:v>2.0976021648790537</c:v>
                </c:pt>
                <c:pt idx="715">
                  <c:v>2.1073328338244601</c:v>
                </c:pt>
                <c:pt idx="716">
                  <c:v>2.2114169374736026</c:v>
                </c:pt>
                <c:pt idx="717">
                  <c:v>2.1777176018061732</c:v>
                </c:pt>
                <c:pt idx="718">
                  <c:v>2.2149515063402005</c:v>
                </c:pt>
                <c:pt idx="719">
                  <c:v>2.2128022772332256</c:v>
                </c:pt>
                <c:pt idx="720">
                  <c:v>2.2107651344120902</c:v>
                </c:pt>
                <c:pt idx="721">
                  <c:v>2.3114334961269112</c:v>
                </c:pt>
                <c:pt idx="722">
                  <c:v>2.2824870771397485</c:v>
                </c:pt>
                <c:pt idx="723">
                  <c:v>2.2597895441004598</c:v>
                </c:pt>
                <c:pt idx="724">
                  <c:v>2.3626577759129508</c:v>
                </c:pt>
                <c:pt idx="725">
                  <c:v>2.3834339016936799</c:v>
                </c:pt>
                <c:pt idx="726">
                  <c:v>2.4201233681279795</c:v>
                </c:pt>
                <c:pt idx="727">
                  <c:v>2.5711918596144012</c:v>
                </c:pt>
                <c:pt idx="728">
                  <c:v>2.5237242518578036</c:v>
                </c:pt>
                <c:pt idx="729">
                  <c:v>2.5093030473870077</c:v>
                </c:pt>
                <c:pt idx="730">
                  <c:v>2.4729397272753881</c:v>
                </c:pt>
                <c:pt idx="731">
                  <c:v>2.5191937620052762</c:v>
                </c:pt>
                <c:pt idx="732">
                  <c:v>2.3760979585808246</c:v>
                </c:pt>
                <c:pt idx="733">
                  <c:v>2.1759162283388815</c:v>
                </c:pt>
                <c:pt idx="734">
                  <c:v>2.1564265017175721</c:v>
                </c:pt>
                <c:pt idx="735">
                  <c:v>2.1893352204726981</c:v>
                </c:pt>
                <c:pt idx="736">
                  <c:v>2.197949600069208</c:v>
                </c:pt>
                <c:pt idx="737">
                  <c:v>2.1248449933145843</c:v>
                </c:pt>
                <c:pt idx="738">
                  <c:v>2.2123151735004902</c:v>
                </c:pt>
                <c:pt idx="739">
                  <c:v>2.2129368924708497</c:v>
                </c:pt>
                <c:pt idx="740">
                  <c:v>2.1774183463383596</c:v>
                </c:pt>
                <c:pt idx="741">
                  <c:v>2.1156225066498235</c:v>
                </c:pt>
                <c:pt idx="742">
                  <c:v>2.1102030680254731</c:v>
                </c:pt>
                <c:pt idx="743">
                  <c:v>2.1400734165140487</c:v>
                </c:pt>
                <c:pt idx="744">
                  <c:v>2.0624939156387319</c:v>
                </c:pt>
                <c:pt idx="745">
                  <c:v>2.027375150286677</c:v>
                </c:pt>
                <c:pt idx="746">
                  <c:v>2.051232457936262</c:v>
                </c:pt>
                <c:pt idx="747">
                  <c:v>2.166074504774449</c:v>
                </c:pt>
                <c:pt idx="748">
                  <c:v>2.1958804985114169</c:v>
                </c:pt>
                <c:pt idx="749">
                  <c:v>2.2906790982139302</c:v>
                </c:pt>
                <c:pt idx="750">
                  <c:v>2.183875485118794</c:v>
                </c:pt>
                <c:pt idx="751">
                  <c:v>2.3292698753143135</c:v>
                </c:pt>
                <c:pt idx="752">
                  <c:v>2.1941503410883714</c:v>
                </c:pt>
                <c:pt idx="753">
                  <c:v>2.2238402194486304</c:v>
                </c:pt>
                <c:pt idx="754">
                  <c:v>2.3029260385825161</c:v>
                </c:pt>
                <c:pt idx="755">
                  <c:v>2.340996359077991</c:v>
                </c:pt>
                <c:pt idx="756">
                  <c:v>2.4003394752599525</c:v>
                </c:pt>
                <c:pt idx="757">
                  <c:v>2.4274829177131765</c:v>
                </c:pt>
                <c:pt idx="758">
                  <c:v>2.379128907126522</c:v>
                </c:pt>
                <c:pt idx="759">
                  <c:v>2.4578878371241792</c:v>
                </c:pt>
                <c:pt idx="760">
                  <c:v>2.2714790696246352</c:v>
                </c:pt>
                <c:pt idx="761">
                  <c:v>2.2679660826491159</c:v>
                </c:pt>
                <c:pt idx="762">
                  <c:v>2.3060597340650433</c:v>
                </c:pt>
                <c:pt idx="763">
                  <c:v>2.2881556146729372</c:v>
                </c:pt>
                <c:pt idx="764">
                  <c:v>2.2818224505658797</c:v>
                </c:pt>
                <c:pt idx="765">
                  <c:v>2.2292605872984121</c:v>
                </c:pt>
                <c:pt idx="766">
                  <c:v>2.179078063007021</c:v>
                </c:pt>
                <c:pt idx="767">
                  <c:v>2.1617240304039194</c:v>
                </c:pt>
                <c:pt idx="768">
                  <c:v>2.0993632604709722</c:v>
                </c:pt>
                <c:pt idx="769">
                  <c:v>2.0250612018763947</c:v>
                </c:pt>
                <c:pt idx="770">
                  <c:v>2.163961402894321</c:v>
                </c:pt>
                <c:pt idx="771">
                  <c:v>2.2136848206960571</c:v>
                </c:pt>
                <c:pt idx="772">
                  <c:v>2.3656881755336214</c:v>
                </c:pt>
                <c:pt idx="773">
                  <c:v>2.4828245917133565</c:v>
                </c:pt>
                <c:pt idx="774">
                  <c:v>2.4565907329548886</c:v>
                </c:pt>
                <c:pt idx="775">
                  <c:v>2.4113469277248334</c:v>
                </c:pt>
                <c:pt idx="776">
                  <c:v>2.2065574070581659</c:v>
                </c:pt>
                <c:pt idx="777">
                  <c:v>2.2451990716515837</c:v>
                </c:pt>
                <c:pt idx="778">
                  <c:v>2.1898731398008215</c:v>
                </c:pt>
                <c:pt idx="779">
                  <c:v>2.1554748950966127</c:v>
                </c:pt>
                <c:pt idx="780">
                  <c:v>2.1651981190498271</c:v>
                </c:pt>
                <c:pt idx="781">
                  <c:v>2.1395541345655742</c:v>
                </c:pt>
                <c:pt idx="782">
                  <c:v>2.1110377468015642</c:v>
                </c:pt>
                <c:pt idx="783">
                  <c:v>2.1320856740847525</c:v>
                </c:pt>
                <c:pt idx="784">
                  <c:v>2.1481893735877358</c:v>
                </c:pt>
                <c:pt idx="785">
                  <c:v>2.1750393825835834</c:v>
                </c:pt>
                <c:pt idx="786">
                  <c:v>2.1828381265109051</c:v>
                </c:pt>
                <c:pt idx="787">
                  <c:v>2.1793299576538225</c:v>
                </c:pt>
                <c:pt idx="788">
                  <c:v>2.1776162271503674</c:v>
                </c:pt>
                <c:pt idx="789">
                  <c:v>2.1883452118168973</c:v>
                </c:pt>
                <c:pt idx="790">
                  <c:v>2.1988844739604994</c:v>
                </c:pt>
                <c:pt idx="791">
                  <c:v>2.2202770097444904</c:v>
                </c:pt>
                <c:pt idx="792">
                  <c:v>2.1331157043599371</c:v>
                </c:pt>
                <c:pt idx="793">
                  <c:v>2.1573180162858998</c:v>
                </c:pt>
                <c:pt idx="794">
                  <c:v>2.1797944065830492</c:v>
                </c:pt>
                <c:pt idx="795">
                  <c:v>2.2086043170381968</c:v>
                </c:pt>
                <c:pt idx="796">
                  <c:v>2.2406184714276804</c:v>
                </c:pt>
                <c:pt idx="797">
                  <c:v>2.3755048660065881</c:v>
                </c:pt>
                <c:pt idx="798">
                  <c:v>2.3700471236709593</c:v>
                </c:pt>
                <c:pt idx="799">
                  <c:v>2.3117941223922642</c:v>
                </c:pt>
                <c:pt idx="800">
                  <c:v>2.3235694876079367</c:v>
                </c:pt>
                <c:pt idx="801">
                  <c:v>2.2996639088282884</c:v>
                </c:pt>
                <c:pt idx="802">
                  <c:v>2.3049802234312753</c:v>
                </c:pt>
                <c:pt idx="803">
                  <c:v>2.2405881929289126</c:v>
                </c:pt>
                <c:pt idx="804">
                  <c:v>2.3527037612721631</c:v>
                </c:pt>
                <c:pt idx="805">
                  <c:v>2.307140515167001</c:v>
                </c:pt>
                <c:pt idx="806">
                  <c:v>2.3899183205598149</c:v>
                </c:pt>
                <c:pt idx="807">
                  <c:v>2.3748137938701039</c:v>
                </c:pt>
                <c:pt idx="808">
                  <c:v>2.3463853761335423</c:v>
                </c:pt>
                <c:pt idx="809">
                  <c:v>2.4725073394955861</c:v>
                </c:pt>
                <c:pt idx="810">
                  <c:v>2.5787585922674312</c:v>
                </c:pt>
                <c:pt idx="811">
                  <c:v>2.6177100434053093</c:v>
                </c:pt>
                <c:pt idx="812">
                  <c:v>2.529455833349445</c:v>
                </c:pt>
                <c:pt idx="813">
                  <c:v>2.4914384862954568</c:v>
                </c:pt>
                <c:pt idx="814">
                  <c:v>2.5512343899141467</c:v>
                </c:pt>
                <c:pt idx="815">
                  <c:v>2.57523901576225</c:v>
                </c:pt>
                <c:pt idx="816">
                  <c:v>2.5814713516096197</c:v>
                </c:pt>
                <c:pt idx="817">
                  <c:v>2.7100581886677215</c:v>
                </c:pt>
                <c:pt idx="818">
                  <c:v>2.7278432358363767</c:v>
                </c:pt>
                <c:pt idx="819">
                  <c:v>2.7582916464756826</c:v>
                </c:pt>
                <c:pt idx="820">
                  <c:v>2.8193517441621321</c:v>
                </c:pt>
                <c:pt idx="821">
                  <c:v>2.8192064341102339</c:v>
                </c:pt>
                <c:pt idx="822">
                  <c:v>2.8302225544296546</c:v>
                </c:pt>
                <c:pt idx="823">
                  <c:v>2.8916548167005631</c:v>
                </c:pt>
                <c:pt idx="824">
                  <c:v>3.0114506946901658</c:v>
                </c:pt>
                <c:pt idx="825">
                  <c:v>2.9806161614260858</c:v>
                </c:pt>
                <c:pt idx="826">
                  <c:v>2.8753467922041405</c:v>
                </c:pt>
                <c:pt idx="827">
                  <c:v>2.9290440110578135</c:v>
                </c:pt>
                <c:pt idx="828">
                  <c:v>3.0050384882376138</c:v>
                </c:pt>
                <c:pt idx="829">
                  <c:v>2.9691216434045362</c:v>
                </c:pt>
                <c:pt idx="830">
                  <c:v>3.0472605049117982</c:v>
                </c:pt>
                <c:pt idx="831">
                  <c:v>2.9605435351286093</c:v>
                </c:pt>
                <c:pt idx="832">
                  <c:v>3.0580143674196552</c:v>
                </c:pt>
                <c:pt idx="833">
                  <c:v>2.9644993502547381</c:v>
                </c:pt>
                <c:pt idx="834">
                  <c:v>2.9296764775582425</c:v>
                </c:pt>
                <c:pt idx="835">
                  <c:v>2.9485620610850445</c:v>
                </c:pt>
                <c:pt idx="836">
                  <c:v>2.9526098694097525</c:v>
                </c:pt>
                <c:pt idx="837">
                  <c:v>2.9551637965309849</c:v>
                </c:pt>
                <c:pt idx="838">
                  <c:v>2.8785016397526131</c:v>
                </c:pt>
                <c:pt idx="839">
                  <c:v>2.8220530911240558</c:v>
                </c:pt>
                <c:pt idx="840">
                  <c:v>2.834755581117792</c:v>
                </c:pt>
                <c:pt idx="841">
                  <c:v>2.9058890658726018</c:v>
                </c:pt>
                <c:pt idx="842">
                  <c:v>2.8284347313027669</c:v>
                </c:pt>
                <c:pt idx="843">
                  <c:v>2.8504440835919373</c:v>
                </c:pt>
                <c:pt idx="844">
                  <c:v>2.9504861419237596</c:v>
                </c:pt>
                <c:pt idx="845">
                  <c:v>3.0391446867335263</c:v>
                </c:pt>
                <c:pt idx="846">
                  <c:v>3.0659401895036864</c:v>
                </c:pt>
                <c:pt idx="847">
                  <c:v>3.132141704165166</c:v>
                </c:pt>
                <c:pt idx="848">
                  <c:v>3.0303187381809633</c:v>
                </c:pt>
                <c:pt idx="849">
                  <c:v>3.0976239611480021</c:v>
                </c:pt>
                <c:pt idx="850">
                  <c:v>2.9897647856786742</c:v>
                </c:pt>
                <c:pt idx="851">
                  <c:v>2.9932194386959416</c:v>
                </c:pt>
                <c:pt idx="852">
                  <c:v>2.9811736012744339</c:v>
                </c:pt>
                <c:pt idx="853">
                  <c:v>3.0967916070200738</c:v>
                </c:pt>
                <c:pt idx="854">
                  <c:v>3.1424908714573805</c:v>
                </c:pt>
                <c:pt idx="855">
                  <c:v>3.0046901456464692</c:v>
                </c:pt>
                <c:pt idx="856">
                  <c:v>3.0735939494477584</c:v>
                </c:pt>
                <c:pt idx="857">
                  <c:v>3.0961294361476761</c:v>
                </c:pt>
                <c:pt idx="858">
                  <c:v>3.1716724553053557</c:v>
                </c:pt>
                <c:pt idx="859">
                  <c:v>3.1492856927038333</c:v>
                </c:pt>
                <c:pt idx="860">
                  <c:v>3.1511070096023168</c:v>
                </c:pt>
                <c:pt idx="861">
                  <c:v>3.0964635109837721</c:v>
                </c:pt>
                <c:pt idx="862">
                  <c:v>3.0468602207318924</c:v>
                </c:pt>
                <c:pt idx="863">
                  <c:v>3.2371007143874437</c:v>
                </c:pt>
                <c:pt idx="864">
                  <c:v>3.1189355743520943</c:v>
                </c:pt>
                <c:pt idx="865">
                  <c:v>3.1614796863205661</c:v>
                </c:pt>
                <c:pt idx="866">
                  <c:v>3.2169645957837707</c:v>
                </c:pt>
                <c:pt idx="867">
                  <c:v>3.164300324536172</c:v>
                </c:pt>
                <c:pt idx="868">
                  <c:v>3.2148054418953063</c:v>
                </c:pt>
                <c:pt idx="869">
                  <c:v>3.0996540855863968</c:v>
                </c:pt>
                <c:pt idx="870">
                  <c:v>3.0181402827042207</c:v>
                </c:pt>
                <c:pt idx="871">
                  <c:v>3.0187878226415124</c:v>
                </c:pt>
                <c:pt idx="872">
                  <c:v>3.0939545769090877</c:v>
                </c:pt>
                <c:pt idx="873">
                  <c:v>3.0966733131196063</c:v>
                </c:pt>
                <c:pt idx="874">
                  <c:v>3.0488716185170626</c:v>
                </c:pt>
                <c:pt idx="875">
                  <c:v>3.1700091666995314</c:v>
                </c:pt>
                <c:pt idx="876">
                  <c:v>3.2885673350197768</c:v>
                </c:pt>
                <c:pt idx="877">
                  <c:v>3.1726333519593655</c:v>
                </c:pt>
                <c:pt idx="878">
                  <c:v>3.2075784128924694</c:v>
                </c:pt>
                <c:pt idx="879">
                  <c:v>3.2605187143382071</c:v>
                </c:pt>
                <c:pt idx="880">
                  <c:v>3.2139376570117069</c:v>
                </c:pt>
                <c:pt idx="881">
                  <c:v>3.3444639576085442</c:v>
                </c:pt>
                <c:pt idx="882">
                  <c:v>3.2974246055429095</c:v>
                </c:pt>
                <c:pt idx="883">
                  <c:v>3.1750263037083646</c:v>
                </c:pt>
                <c:pt idx="884">
                  <c:v>3.0512762826752504</c:v>
                </c:pt>
                <c:pt idx="885">
                  <c:v>3.0083369781772715</c:v>
                </c:pt>
                <c:pt idx="886">
                  <c:v>3.0993980287066951</c:v>
                </c:pt>
                <c:pt idx="887">
                  <c:v>3.1199832704979671</c:v>
                </c:pt>
                <c:pt idx="888">
                  <c:v>2.9035405952567492</c:v>
                </c:pt>
                <c:pt idx="889">
                  <c:v>2.9552981593277883</c:v>
                </c:pt>
                <c:pt idx="890">
                  <c:v>2.9548269786375365</c:v>
                </c:pt>
                <c:pt idx="891">
                  <c:v>3.0547377267037739</c:v>
                </c:pt>
                <c:pt idx="892">
                  <c:v>3.1064386154155819</c:v>
                </c:pt>
                <c:pt idx="893">
                  <c:v>3.1048594679613823</c:v>
                </c:pt>
                <c:pt idx="894">
                  <c:v>3.1679697909688658</c:v>
                </c:pt>
                <c:pt idx="895">
                  <c:v>3.3142097917693105</c:v>
                </c:pt>
                <c:pt idx="896">
                  <c:v>3.2480665026824789</c:v>
                </c:pt>
                <c:pt idx="897">
                  <c:v>3.1885795202135112</c:v>
                </c:pt>
                <c:pt idx="898">
                  <c:v>3.096902423371283</c:v>
                </c:pt>
                <c:pt idx="899">
                  <c:v>3.0738118999852562</c:v>
                </c:pt>
                <c:pt idx="900">
                  <c:v>3.0688822498033215</c:v>
                </c:pt>
                <c:pt idx="901">
                  <c:v>3.0719629960536059</c:v>
                </c:pt>
                <c:pt idx="902">
                  <c:v>3.0767808117808038</c:v>
                </c:pt>
                <c:pt idx="903">
                  <c:v>2.9163604791665558</c:v>
                </c:pt>
                <c:pt idx="904">
                  <c:v>3.072542292687102</c:v>
                </c:pt>
                <c:pt idx="905">
                  <c:v>2.9393565493108471</c:v>
                </c:pt>
                <c:pt idx="906">
                  <c:v>3.0214217287822991</c:v>
                </c:pt>
                <c:pt idx="907">
                  <c:v>3.0843280424890493</c:v>
                </c:pt>
                <c:pt idx="908">
                  <c:v>3.0285302700305294</c:v>
                </c:pt>
                <c:pt idx="909">
                  <c:v>2.9720647183495856</c:v>
                </c:pt>
                <c:pt idx="910">
                  <c:v>2.9497491845006021</c:v>
                </c:pt>
                <c:pt idx="911">
                  <c:v>3.0274227116235006</c:v>
                </c:pt>
                <c:pt idx="912">
                  <c:v>2.9683485908372185</c:v>
                </c:pt>
                <c:pt idx="913">
                  <c:v>2.9162938157673799</c:v>
                </c:pt>
                <c:pt idx="914">
                  <c:v>2.7867958754566069</c:v>
                </c:pt>
                <c:pt idx="915">
                  <c:v>2.8932828700425586</c:v>
                </c:pt>
                <c:pt idx="916">
                  <c:v>2.7706903144727959</c:v>
                </c:pt>
                <c:pt idx="917">
                  <c:v>2.8468324769903202</c:v>
                </c:pt>
                <c:pt idx="918">
                  <c:v>2.7711644838390947</c:v>
                </c:pt>
                <c:pt idx="919">
                  <c:v>2.7669041908186154</c:v>
                </c:pt>
                <c:pt idx="920">
                  <c:v>2.7000962631745962</c:v>
                </c:pt>
                <c:pt idx="921">
                  <c:v>2.6374408970401997</c:v>
                </c:pt>
                <c:pt idx="922">
                  <c:v>2.7301661196593185</c:v>
                </c:pt>
                <c:pt idx="923">
                  <c:v>2.8287067830242267</c:v>
                </c:pt>
                <c:pt idx="924">
                  <c:v>2.8894511569334562</c:v>
                </c:pt>
                <c:pt idx="925">
                  <c:v>2.806889230455452</c:v>
                </c:pt>
                <c:pt idx="926">
                  <c:v>2.8825165134466229</c:v>
                </c:pt>
                <c:pt idx="927">
                  <c:v>2.9072049638362985</c:v>
                </c:pt>
                <c:pt idx="928">
                  <c:v>2.9016240542232015</c:v>
                </c:pt>
                <c:pt idx="929">
                  <c:v>2.8519569755946939</c:v>
                </c:pt>
                <c:pt idx="930">
                  <c:v>2.8972675643062704</c:v>
                </c:pt>
                <c:pt idx="931">
                  <c:v>2.9511068069395274</c:v>
                </c:pt>
                <c:pt idx="932">
                  <c:v>3.0687542941931216</c:v>
                </c:pt>
                <c:pt idx="933">
                  <c:v>3.1136145492664355</c:v>
                </c:pt>
                <c:pt idx="934">
                  <c:v>3.0866518983391282</c:v>
                </c:pt>
                <c:pt idx="935">
                  <c:v>3.1128120116516871</c:v>
                </c:pt>
                <c:pt idx="936">
                  <c:v>3.1573294594941324</c:v>
                </c:pt>
                <c:pt idx="937">
                  <c:v>3.1872713567806592</c:v>
                </c:pt>
                <c:pt idx="938">
                  <c:v>3.2350432176221271</c:v>
                </c:pt>
                <c:pt idx="939">
                  <c:v>3.2872494047642569</c:v>
                </c:pt>
                <c:pt idx="940">
                  <c:v>3.2674682054588393</c:v>
                </c:pt>
                <c:pt idx="941">
                  <c:v>3.2987949155315555</c:v>
                </c:pt>
                <c:pt idx="942">
                  <c:v>3.3599617600859193</c:v>
                </c:pt>
                <c:pt idx="943">
                  <c:v>3.3628245150911624</c:v>
                </c:pt>
                <c:pt idx="944">
                  <c:v>3.1691856924478645</c:v>
                </c:pt>
                <c:pt idx="945">
                  <c:v>3.1838547547611213</c:v>
                </c:pt>
                <c:pt idx="946">
                  <c:v>3.1172616722587296</c:v>
                </c:pt>
                <c:pt idx="947">
                  <c:v>2.9448641585446524</c:v>
                </c:pt>
                <c:pt idx="948">
                  <c:v>3.0457759466118035</c:v>
                </c:pt>
                <c:pt idx="949">
                  <c:v>3.1934197072888062</c:v>
                </c:pt>
                <c:pt idx="950">
                  <c:v>3.1472590999320822</c:v>
                </c:pt>
                <c:pt idx="951">
                  <c:v>3.0902382561110304</c:v>
                </c:pt>
                <c:pt idx="952">
                  <c:v>3.0940330358450536</c:v>
                </c:pt>
                <c:pt idx="953">
                  <c:v>3.0699778653220644</c:v>
                </c:pt>
                <c:pt idx="954">
                  <c:v>3.062335980092751</c:v>
                </c:pt>
                <c:pt idx="955">
                  <c:v>3.1206010442209715</c:v>
                </c:pt>
                <c:pt idx="956">
                  <c:v>3.2287934342314042</c:v>
                </c:pt>
                <c:pt idx="957">
                  <c:v>3.2975442359889775</c:v>
                </c:pt>
                <c:pt idx="958">
                  <c:v>3.170197059752105</c:v>
                </c:pt>
                <c:pt idx="959">
                  <c:v>3.1304800698672715</c:v>
                </c:pt>
                <c:pt idx="960">
                  <c:v>3.1288867216566234</c:v>
                </c:pt>
                <c:pt idx="961">
                  <c:v>3.2100708514524818</c:v>
                </c:pt>
                <c:pt idx="962">
                  <c:v>3.2408664353012417</c:v>
                </c:pt>
                <c:pt idx="963">
                  <c:v>3.1879947821466317</c:v>
                </c:pt>
                <c:pt idx="964">
                  <c:v>3.3445628399901892</c:v>
                </c:pt>
                <c:pt idx="965">
                  <c:v>3.443935193914526</c:v>
                </c:pt>
                <c:pt idx="966">
                  <c:v>3.4375132739775558</c:v>
                </c:pt>
                <c:pt idx="967">
                  <c:v>3.5410429304214652</c:v>
                </c:pt>
                <c:pt idx="968">
                  <c:v>3.5144623564594739</c:v>
                </c:pt>
                <c:pt idx="969">
                  <c:v>3.6412563902333548</c:v>
                </c:pt>
                <c:pt idx="970">
                  <c:v>3.6767135130860815</c:v>
                </c:pt>
                <c:pt idx="971">
                  <c:v>3.7818208260352515</c:v>
                </c:pt>
                <c:pt idx="972">
                  <c:v>3.8270370946695289</c:v>
                </c:pt>
                <c:pt idx="973">
                  <c:v>3.9121555559010206</c:v>
                </c:pt>
                <c:pt idx="974">
                  <c:v>4.0191244260468881</c:v>
                </c:pt>
                <c:pt idx="975">
                  <c:v>4.1479700911641997</c:v>
                </c:pt>
                <c:pt idx="976">
                  <c:v>4.254619508692012</c:v>
                </c:pt>
                <c:pt idx="977">
                  <c:v>4.2897260500870447</c:v>
                </c:pt>
                <c:pt idx="978">
                  <c:v>4.1061818906738994</c:v>
                </c:pt>
                <c:pt idx="979">
                  <c:v>4.0694368196643262</c:v>
                </c:pt>
                <c:pt idx="980">
                  <c:v>4.1019822222977638</c:v>
                </c:pt>
                <c:pt idx="981">
                  <c:v>4.1123678364443847</c:v>
                </c:pt>
                <c:pt idx="982">
                  <c:v>4.1269685311751365</c:v>
                </c:pt>
                <c:pt idx="983">
                  <c:v>4.1774929826252318</c:v>
                </c:pt>
                <c:pt idx="984">
                  <c:v>4.1598964576070534</c:v>
                </c:pt>
                <c:pt idx="985">
                  <c:v>3.8684074658233132</c:v>
                </c:pt>
                <c:pt idx="986">
                  <c:v>3.8314399992478285</c:v>
                </c:pt>
                <c:pt idx="987">
                  <c:v>3.8559188413543</c:v>
                </c:pt>
                <c:pt idx="988">
                  <c:v>4.1475184055018479</c:v>
                </c:pt>
                <c:pt idx="989">
                  <c:v>3.83038571035067</c:v>
                </c:pt>
                <c:pt idx="990">
                  <c:v>3.8944616560756242</c:v>
                </c:pt>
                <c:pt idx="991">
                  <c:v>4.012787923392982</c:v>
                </c:pt>
                <c:pt idx="992">
                  <c:v>3.9470336467006724</c:v>
                </c:pt>
                <c:pt idx="993">
                  <c:v>4.0270540696062458</c:v>
                </c:pt>
                <c:pt idx="994">
                  <c:v>4.1540709216649434</c:v>
                </c:pt>
                <c:pt idx="995">
                  <c:v>4.3254689925888972</c:v>
                </c:pt>
                <c:pt idx="996">
                  <c:v>4.4270969492050369</c:v>
                </c:pt>
                <c:pt idx="997">
                  <c:v>4.6233335477301605</c:v>
                </c:pt>
                <c:pt idx="998">
                  <c:v>4.4009841689070823</c:v>
                </c:pt>
                <c:pt idx="999">
                  <c:v>4.3546208340321542</c:v>
                </c:pt>
                <c:pt idx="1000">
                  <c:v>4.5160953500260073</c:v>
                </c:pt>
                <c:pt idx="1001">
                  <c:v>4.6078041236694718</c:v>
                </c:pt>
                <c:pt idx="1002">
                  <c:v>4.6286438239642909</c:v>
                </c:pt>
                <c:pt idx="1003">
                  <c:v>4.1434193404010307</c:v>
                </c:pt>
                <c:pt idx="1004">
                  <c:v>4.3375443061929628</c:v>
                </c:pt>
                <c:pt idx="1005">
                  <c:v>4.2781628483176188</c:v>
                </c:pt>
                <c:pt idx="1006">
                  <c:v>4.4144812620358307</c:v>
                </c:pt>
                <c:pt idx="1007">
                  <c:v>4.5929299755422042</c:v>
                </c:pt>
                <c:pt idx="1008">
                  <c:v>4.530865720305413</c:v>
                </c:pt>
                <c:pt idx="1009">
                  <c:v>4.6380195007016782</c:v>
                </c:pt>
                <c:pt idx="1010">
                  <c:v>4.4931154275863046</c:v>
                </c:pt>
                <c:pt idx="1011">
                  <c:v>4.6378027490592135</c:v>
                </c:pt>
                <c:pt idx="1012">
                  <c:v>4.5045874745407479</c:v>
                </c:pt>
                <c:pt idx="1013">
                  <c:v>4.0861147655435479</c:v>
                </c:pt>
                <c:pt idx="1014">
                  <c:v>4.3191800905925248</c:v>
                </c:pt>
                <c:pt idx="1015">
                  <c:v>4.1286554775897244</c:v>
                </c:pt>
                <c:pt idx="1016">
                  <c:v>3.8861170889771031</c:v>
                </c:pt>
                <c:pt idx="1017">
                  <c:v>4.1575722961436279</c:v>
                </c:pt>
                <c:pt idx="1018">
                  <c:v>3.8627394189504209</c:v>
                </c:pt>
                <c:pt idx="1019">
                  <c:v>3.4814024800459578</c:v>
                </c:pt>
                <c:pt idx="1020">
                  <c:v>3.8068442211333777</c:v>
                </c:pt>
                <c:pt idx="1021">
                  <c:v>3.4247578878868747</c:v>
                </c:pt>
                <c:pt idx="1022">
                  <c:v>3.5616208429926606</c:v>
                </c:pt>
                <c:pt idx="1023">
                  <c:v>3.2210440481672911</c:v>
                </c:pt>
                <c:pt idx="1024">
                  <c:v>3.1507844414512389</c:v>
                </c:pt>
                <c:pt idx="1025">
                  <c:v>3.1718927466878855</c:v>
                </c:pt>
                <c:pt idx="1026">
                  <c:v>3.3753979327893044</c:v>
                </c:pt>
                <c:pt idx="1027">
                  <c:v>3.2776848617021539</c:v>
                </c:pt>
                <c:pt idx="1028">
                  <c:v>3.2520219414392519</c:v>
                </c:pt>
                <c:pt idx="1029">
                  <c:v>3.2863593482883022</c:v>
                </c:pt>
                <c:pt idx="1030">
                  <c:v>3.2703510175175121</c:v>
                </c:pt>
                <c:pt idx="1031">
                  <c:v>3.3123962342789732</c:v>
                </c:pt>
                <c:pt idx="1032">
                  <c:v>3.2693639768104039</c:v>
                </c:pt>
                <c:pt idx="1033">
                  <c:v>3.3230999143774809</c:v>
                </c:pt>
                <c:pt idx="1034">
                  <c:v>3.3395693431430185</c:v>
                </c:pt>
                <c:pt idx="1035">
                  <c:v>3.3724064992956087</c:v>
                </c:pt>
                <c:pt idx="1036">
                  <c:v>3.5959786856434923</c:v>
                </c:pt>
                <c:pt idx="1037">
                  <c:v>3.699217204217208</c:v>
                </c:pt>
                <c:pt idx="1038">
                  <c:v>3.721068787072964</c:v>
                </c:pt>
                <c:pt idx="1039">
                  <c:v>3.727742227020419</c:v>
                </c:pt>
                <c:pt idx="1040">
                  <c:v>3.7479783790497909</c:v>
                </c:pt>
                <c:pt idx="1041">
                  <c:v>3.8284188237519596</c:v>
                </c:pt>
                <c:pt idx="1042">
                  <c:v>3.675322659981143</c:v>
                </c:pt>
                <c:pt idx="1043">
                  <c:v>3.6706739051744717</c:v>
                </c:pt>
                <c:pt idx="1044">
                  <c:v>3.6429163209765667</c:v>
                </c:pt>
                <c:pt idx="1045">
                  <c:v>3.5996899460373339</c:v>
                </c:pt>
                <c:pt idx="1046">
                  <c:v>3.49491361905817</c:v>
                </c:pt>
                <c:pt idx="1047">
                  <c:v>3.3807116616448178</c:v>
                </c:pt>
                <c:pt idx="1048">
                  <c:v>3.6247331984897677</c:v>
                </c:pt>
                <c:pt idx="1049">
                  <c:v>3.7333145174964555</c:v>
                </c:pt>
                <c:pt idx="1050">
                  <c:v>3.6937086483570041</c:v>
                </c:pt>
                <c:pt idx="1051">
                  <c:v>3.7089068241746737</c:v>
                </c:pt>
                <c:pt idx="1052">
                  <c:v>3.8156792509589788</c:v>
                </c:pt>
                <c:pt idx="1053">
                  <c:v>3.832812823547576</c:v>
                </c:pt>
                <c:pt idx="1054">
                  <c:v>3.7667765261109758</c:v>
                </c:pt>
                <c:pt idx="1055">
                  <c:v>3.6341671150186285</c:v>
                </c:pt>
                <c:pt idx="1056">
                  <c:v>3.6318868310034698</c:v>
                </c:pt>
                <c:pt idx="1057">
                  <c:v>3.6411756993702196</c:v>
                </c:pt>
                <c:pt idx="1058">
                  <c:v>3.8568764541343565</c:v>
                </c:pt>
                <c:pt idx="1059">
                  <c:v>3.8457944327165086</c:v>
                </c:pt>
                <c:pt idx="1060">
                  <c:v>3.8723309706427322</c:v>
                </c:pt>
                <c:pt idx="1061">
                  <c:v>3.8062800077077972</c:v>
                </c:pt>
                <c:pt idx="1062">
                  <c:v>3.7383512306866731</c:v>
                </c:pt>
                <c:pt idx="1063">
                  <c:v>3.7002850024579552</c:v>
                </c:pt>
                <c:pt idx="1064">
                  <c:v>3.6453639996656619</c:v>
                </c:pt>
                <c:pt idx="1065">
                  <c:v>3.716029913198946</c:v>
                </c:pt>
                <c:pt idx="1066">
                  <c:v>3.7243876210790341</c:v>
                </c:pt>
                <c:pt idx="1067">
                  <c:v>3.6327070448474381</c:v>
                </c:pt>
                <c:pt idx="1068">
                  <c:v>3.7836610608499068</c:v>
                </c:pt>
                <c:pt idx="1069">
                  <c:v>3.7077849072092577</c:v>
                </c:pt>
                <c:pt idx="1070">
                  <c:v>3.6596443792335851</c:v>
                </c:pt>
                <c:pt idx="1071">
                  <c:v>3.6091362536036482</c:v>
                </c:pt>
                <c:pt idx="1072">
                  <c:v>3.7093896898741963</c:v>
                </c:pt>
                <c:pt idx="1073">
                  <c:v>3.6979895873709916</c:v>
                </c:pt>
                <c:pt idx="1074">
                  <c:v>3.6984009955623369</c:v>
                </c:pt>
                <c:pt idx="1075">
                  <c:v>3.754630481503014</c:v>
                </c:pt>
                <c:pt idx="1076">
                  <c:v>3.7956375297583191</c:v>
                </c:pt>
                <c:pt idx="1077">
                  <c:v>3.8034042107884538</c:v>
                </c:pt>
                <c:pt idx="1078">
                  <c:v>3.9113660159989077</c:v>
                </c:pt>
                <c:pt idx="1079">
                  <c:v>3.9324377794046326</c:v>
                </c:pt>
                <c:pt idx="1080">
                  <c:v>4.037558589367217</c:v>
                </c:pt>
                <c:pt idx="1081">
                  <c:v>4.0137220945939189</c:v>
                </c:pt>
                <c:pt idx="1082">
                  <c:v>4.0552093916993135</c:v>
                </c:pt>
                <c:pt idx="1083">
                  <c:v>4.2835721381993794</c:v>
                </c:pt>
                <c:pt idx="1084">
                  <c:v>4.2772350239719676</c:v>
                </c:pt>
                <c:pt idx="1085">
                  <c:v>4.1111749185027753</c:v>
                </c:pt>
                <c:pt idx="1086">
                  <c:v>4.2022166226718287</c:v>
                </c:pt>
                <c:pt idx="1087">
                  <c:v>4.1479601842421863</c:v>
                </c:pt>
                <c:pt idx="1088">
                  <c:v>4.163705773236364</c:v>
                </c:pt>
                <c:pt idx="1089">
                  <c:v>4.1921242560040701</c:v>
                </c:pt>
                <c:pt idx="1090">
                  <c:v>4.2604651607500434</c:v>
                </c:pt>
                <c:pt idx="1091">
                  <c:v>4.5075540455644134</c:v>
                </c:pt>
                <c:pt idx="1092">
                  <c:v>4.9298357878064074</c:v>
                </c:pt>
                <c:pt idx="1093">
                  <c:v>5.4568382540619789</c:v>
                </c:pt>
                <c:pt idx="1094">
                  <c:v>5.8148072034131628</c:v>
                </c:pt>
                <c:pt idx="1095">
                  <c:v>6.4646981300197375</c:v>
                </c:pt>
                <c:pt idx="1096">
                  <c:v>6.4646981300197375</c:v>
                </c:pt>
              </c:numCache>
            </c:numRef>
          </c:val>
          <c:smooth val="0"/>
        </c:ser>
        <c:dLbls>
          <c:showLegendKey val="0"/>
          <c:showVal val="0"/>
          <c:showCatName val="0"/>
          <c:showSerName val="0"/>
          <c:showPercent val="0"/>
          <c:showBubbleSize val="0"/>
        </c:dLbls>
        <c:marker val="1"/>
        <c:smooth val="0"/>
        <c:axId val="2029440"/>
        <c:axId val="2027904"/>
      </c:lineChart>
      <c:dateAx>
        <c:axId val="2024576"/>
        <c:scaling>
          <c:orientation val="minMax"/>
        </c:scaling>
        <c:delete val="0"/>
        <c:axPos val="b"/>
        <c:numFmt formatCode="yy" sourceLinked="0"/>
        <c:majorTickMark val="none"/>
        <c:minorTickMark val="none"/>
        <c:tickLblPos val="low"/>
        <c:spPr>
          <a:ln w="12700">
            <a:solidFill>
              <a:srgbClr val="000000"/>
            </a:solidFill>
            <a:prstDash val="solid"/>
          </a:ln>
        </c:spPr>
        <c:txPr>
          <a:bodyPr rot="0" vert="horz"/>
          <a:lstStyle/>
          <a:p>
            <a:pPr>
              <a:defRPr/>
            </a:pPr>
            <a:endParaRPr lang="en-US"/>
          </a:p>
        </c:txPr>
        <c:crossAx val="2026112"/>
        <c:crosses val="autoZero"/>
        <c:auto val="1"/>
        <c:lblOffset val="100"/>
        <c:baseTimeUnit val="days"/>
        <c:majorUnit val="12"/>
        <c:majorTimeUnit val="months"/>
      </c:dateAx>
      <c:valAx>
        <c:axId val="2026112"/>
        <c:scaling>
          <c:orientation val="minMax"/>
          <c:min val="0.60000000000000009"/>
        </c:scaling>
        <c:delete val="0"/>
        <c:axPos val="l"/>
        <c:majorGridlines>
          <c:spPr>
            <a:ln w="3175">
              <a:noFill/>
              <a:prstDash val="solid"/>
            </a:ln>
          </c:spPr>
        </c:majorGridlines>
        <c:numFmt formatCode="General" sourceLinked="0"/>
        <c:majorTickMark val="none"/>
        <c:minorTickMark val="none"/>
        <c:tickLblPos val="nextTo"/>
        <c:spPr>
          <a:ln w="25400">
            <a:noFill/>
          </a:ln>
        </c:spPr>
        <c:crossAx val="2024576"/>
        <c:crosses val="autoZero"/>
        <c:crossBetween val="midCat"/>
      </c:valAx>
      <c:valAx>
        <c:axId val="2027904"/>
        <c:scaling>
          <c:orientation val="minMax"/>
          <c:max val="10"/>
          <c:min val="1"/>
        </c:scaling>
        <c:delete val="0"/>
        <c:axPos val="r"/>
        <c:numFmt formatCode="General" sourceLinked="1"/>
        <c:majorTickMark val="out"/>
        <c:minorTickMark val="none"/>
        <c:tickLblPos val="nextTo"/>
        <c:crossAx val="2029440"/>
        <c:crosses val="max"/>
        <c:crossBetween val="between"/>
      </c:valAx>
      <c:dateAx>
        <c:axId val="2029440"/>
        <c:scaling>
          <c:orientation val="minMax"/>
        </c:scaling>
        <c:delete val="1"/>
        <c:axPos val="b"/>
        <c:numFmt formatCode="m/d/yyyy" sourceLinked="1"/>
        <c:majorTickMark val="out"/>
        <c:minorTickMark val="none"/>
        <c:tickLblPos val="nextTo"/>
        <c:crossAx val="2027904"/>
        <c:crosses val="autoZero"/>
        <c:auto val="1"/>
        <c:lblOffset val="100"/>
        <c:baseTimeUnit val="days"/>
      </c:dateAx>
      <c:spPr>
        <a:noFill/>
        <a:ln w="25400">
          <a:noFill/>
        </a:ln>
      </c:spPr>
    </c:plotArea>
    <c:legend>
      <c:legendPos val="b"/>
      <c:layout/>
      <c:overlay val="0"/>
    </c:legend>
    <c:plotVisOnly val="1"/>
    <c:dispBlanksAs val="gap"/>
    <c:showDLblsOverMax val="0"/>
  </c:chart>
  <c:spPr>
    <a:solidFill>
      <a:srgbClr val="FFFFFF"/>
    </a:solidFill>
    <a:ln w="9525">
      <a:noFill/>
    </a:ln>
    <a:effectLst/>
  </c:spPr>
  <c:txPr>
    <a:bodyPr/>
    <a:lstStyle/>
    <a:p>
      <a:pPr>
        <a:defRPr>
          <a:latin typeface="Frutiger 45 Light" panose="020B0603020202020204" pitchFamily="34" charset="0"/>
        </a:defRPr>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lang="en-GB" sz="1000" b="0" noProof="0"/>
            </a:pPr>
            <a:r>
              <a:rPr lang="en-GB" sz="1000" b="0" noProof="0" dirty="0"/>
              <a:t>MSCI </a:t>
            </a:r>
            <a:r>
              <a:rPr lang="en-GB" sz="1000" b="0" noProof="0" dirty="0" smtClean="0"/>
              <a:t>Global</a:t>
            </a:r>
            <a:r>
              <a:rPr lang="en-GB" sz="1000" b="0" baseline="0" noProof="0" dirty="0" smtClean="0"/>
              <a:t> </a:t>
            </a:r>
            <a:r>
              <a:rPr lang="en-GB" sz="1000" b="0" noProof="0" dirty="0" smtClean="0"/>
              <a:t>Quality vs </a:t>
            </a:r>
            <a:r>
              <a:rPr lang="en-GB" sz="1000" b="0" noProof="0" dirty="0"/>
              <a:t>MSCI World </a:t>
            </a:r>
            <a:r>
              <a:rPr lang="en-GB" sz="1000" b="0" noProof="0" dirty="0" smtClean="0"/>
              <a:t>(re-based</a:t>
            </a:r>
            <a:r>
              <a:rPr lang="en-GB" sz="1000" b="0" baseline="0" noProof="0" dirty="0" smtClean="0"/>
              <a:t> to 100</a:t>
            </a:r>
            <a:r>
              <a:rPr lang="en-GB" sz="1000" b="0" noProof="0" dirty="0" smtClean="0"/>
              <a:t>)</a:t>
            </a:r>
            <a:endParaRPr lang="en-GB" sz="1000" b="0" noProof="0" dirty="0"/>
          </a:p>
        </c:rich>
      </c:tx>
      <c:layout>
        <c:manualLayout>
          <c:xMode val="edge"/>
          <c:yMode val="edge"/>
          <c:x val="0.13637455890084205"/>
          <c:y val="3.3873826973815149E-2"/>
        </c:manualLayout>
      </c:layout>
      <c:overlay val="0"/>
    </c:title>
    <c:autoTitleDeleted val="0"/>
    <c:plotArea>
      <c:layout>
        <c:manualLayout>
          <c:layoutTarget val="inner"/>
          <c:xMode val="edge"/>
          <c:yMode val="edge"/>
          <c:x val="0.14646644751568319"/>
          <c:y val="3.9827234148824629E-2"/>
          <c:w val="0.80135114640997362"/>
          <c:h val="0.68703858431134512"/>
        </c:manualLayout>
      </c:layout>
      <c:lineChart>
        <c:grouping val="standard"/>
        <c:varyColors val="0"/>
        <c:ser>
          <c:idx val="1"/>
          <c:order val="0"/>
          <c:tx>
            <c:v>2001</c:v>
          </c:tx>
          <c:spPr>
            <a:ln w="22225">
              <a:solidFill>
                <a:srgbClr val="4D3C2F"/>
              </a:solidFill>
              <a:prstDash val="solid"/>
            </a:ln>
          </c:spPr>
          <c:marker>
            <c:symbol val="none"/>
          </c:marker>
          <c:val>
            <c:numRef>
              <c:f>Sheet1!$I$2:$I$16</c:f>
              <c:numCache>
                <c:formatCode>General</c:formatCode>
                <c:ptCount val="15"/>
                <c:pt idx="0">
                  <c:v>100</c:v>
                </c:pt>
                <c:pt idx="1">
                  <c:v>99.215931643317319</c:v>
                </c:pt>
                <c:pt idx="2">
                  <c:v>98.306431693460922</c:v>
                </c:pt>
                <c:pt idx="3">
                  <c:v>97.484305975354573</c:v>
                </c:pt>
                <c:pt idx="4">
                  <c:v>97.47190713733464</c:v>
                </c:pt>
                <c:pt idx="5">
                  <c:v>98.639107968452549</c:v>
                </c:pt>
                <c:pt idx="6">
                  <c:v>98.610847873348575</c:v>
                </c:pt>
                <c:pt idx="7">
                  <c:v>100.77316954098028</c:v>
                </c:pt>
                <c:pt idx="8">
                  <c:v>100.28658838893791</c:v>
                </c:pt>
                <c:pt idx="9">
                  <c:v>103.10484138022385</c:v>
                </c:pt>
                <c:pt idx="10">
                  <c:v>104.78281902434054</c:v>
                </c:pt>
                <c:pt idx="11">
                  <c:v>105.53679444836159</c:v>
                </c:pt>
                <c:pt idx="12">
                  <c:v>105.47273368950117</c:v>
                </c:pt>
                <c:pt idx="13">
                  <c:v>108.44136990797431</c:v>
                </c:pt>
                <c:pt idx="14">
                  <c:v>109.16381296307827</c:v>
                </c:pt>
              </c:numCache>
            </c:numRef>
          </c:val>
          <c:smooth val="0"/>
        </c:ser>
        <c:ser>
          <c:idx val="0"/>
          <c:order val="1"/>
          <c:tx>
            <c:v>2008</c:v>
          </c:tx>
          <c:spPr>
            <a:ln w="22225">
              <a:solidFill>
                <a:srgbClr val="CFBD9B"/>
              </a:solidFill>
              <a:prstDash val="solid"/>
            </a:ln>
          </c:spPr>
          <c:marker>
            <c:symbol val="none"/>
          </c:marker>
          <c:val>
            <c:numRef>
              <c:f>Sheet1!$D$2:$D$16</c:f>
              <c:numCache>
                <c:formatCode>General</c:formatCode>
                <c:ptCount val="15"/>
                <c:pt idx="0">
                  <c:v>100</c:v>
                </c:pt>
                <c:pt idx="1">
                  <c:v>98.913786474131669</c:v>
                </c:pt>
                <c:pt idx="2">
                  <c:v>101.20338534779158</c:v>
                </c:pt>
                <c:pt idx="3">
                  <c:v>99.834383321426245</c:v>
                </c:pt>
                <c:pt idx="4">
                  <c:v>100.31756678859274</c:v>
                </c:pt>
                <c:pt idx="5">
                  <c:v>101.20104383914817</c:v>
                </c:pt>
                <c:pt idx="6">
                  <c:v>104.23274386765544</c:v>
                </c:pt>
                <c:pt idx="7">
                  <c:v>103.73839464096839</c:v>
                </c:pt>
                <c:pt idx="8">
                  <c:v>104.33722327302142</c:v>
                </c:pt>
                <c:pt idx="9">
                  <c:v>104.97182720686877</c:v>
                </c:pt>
                <c:pt idx="10">
                  <c:v>110.63833303038815</c:v>
                </c:pt>
                <c:pt idx="11">
                  <c:v>112.61935286351199</c:v>
                </c:pt>
                <c:pt idx="12">
                  <c:v>111.72672180113608</c:v>
                </c:pt>
                <c:pt idx="13">
                  <c:v>115.68687585056831</c:v>
                </c:pt>
                <c:pt idx="14">
                  <c:v>118.09481415535276</c:v>
                </c:pt>
              </c:numCache>
            </c:numRef>
          </c:val>
          <c:smooth val="0"/>
        </c:ser>
        <c:ser>
          <c:idx val="2"/>
          <c:order val="2"/>
          <c:tx>
            <c:v>2011</c:v>
          </c:tx>
          <c:spPr>
            <a:ln w="22225">
              <a:solidFill>
                <a:srgbClr val="C07156"/>
              </a:solidFill>
              <a:prstDash val="solid"/>
            </a:ln>
          </c:spPr>
          <c:marker>
            <c:symbol val="none"/>
          </c:marker>
          <c:val>
            <c:numRef>
              <c:f>Sheet1!$N$2:$N$16</c:f>
              <c:numCache>
                <c:formatCode>General</c:formatCode>
                <c:ptCount val="15"/>
                <c:pt idx="0">
                  <c:v>100</c:v>
                </c:pt>
                <c:pt idx="1">
                  <c:v>98.685204190306521</c:v>
                </c:pt>
                <c:pt idx="2">
                  <c:v>98.058802624122336</c:v>
                </c:pt>
                <c:pt idx="3">
                  <c:v>98.973635194039588</c:v>
                </c:pt>
                <c:pt idx="4">
                  <c:v>99.778844997177728</c:v>
                </c:pt>
                <c:pt idx="5">
                  <c:v>101.61910915245085</c:v>
                </c:pt>
                <c:pt idx="6">
                  <c:v>101.92932516748611</c:v>
                </c:pt>
                <c:pt idx="7">
                  <c:v>103.47792416675767</c:v>
                </c:pt>
                <c:pt idx="8">
                  <c:v>106.36386991800295</c:v>
                </c:pt>
                <c:pt idx="9">
                  <c:v>109.71097157647509</c:v>
                </c:pt>
                <c:pt idx="10">
                  <c:v>108.66323879271596</c:v>
                </c:pt>
                <c:pt idx="11">
                  <c:v>109.65693470341978</c:v>
                </c:pt>
                <c:pt idx="12">
                  <c:v>110.03909219242045</c:v>
                </c:pt>
                <c:pt idx="13">
                  <c:v>109.56033714654403</c:v>
                </c:pt>
                <c:pt idx="14">
                  <c:v>109.24035385648277</c:v>
                </c:pt>
              </c:numCache>
            </c:numRef>
          </c:val>
          <c:smooth val="0"/>
        </c:ser>
        <c:ser>
          <c:idx val="3"/>
          <c:order val="3"/>
          <c:tx>
            <c:v>2015</c:v>
          </c:tx>
          <c:spPr>
            <a:ln w="22225">
              <a:solidFill>
                <a:srgbClr val="E8C767"/>
              </a:solidFill>
              <a:prstDash val="solid"/>
            </a:ln>
          </c:spPr>
          <c:marker>
            <c:symbol val="none"/>
          </c:marker>
          <c:val>
            <c:numRef>
              <c:f>Sheet1!$S$2:$S$16</c:f>
              <c:numCache>
                <c:formatCode>General</c:formatCode>
                <c:ptCount val="15"/>
                <c:pt idx="0">
                  <c:v>100</c:v>
                </c:pt>
                <c:pt idx="1">
                  <c:v>101.14979018065296</c:v>
                </c:pt>
                <c:pt idx="2">
                  <c:v>101.26723206391827</c:v>
                </c:pt>
                <c:pt idx="3">
                  <c:v>103.49327201311489</c:v>
                </c:pt>
                <c:pt idx="4">
                  <c:v>104.53707382167488</c:v>
                </c:pt>
                <c:pt idx="5">
                  <c:v>104.69457186934889</c:v>
                </c:pt>
                <c:pt idx="6">
                  <c:v>105.4565514342755</c:v>
                </c:pt>
                <c:pt idx="7">
                  <c:v>107.57511543351697</c:v>
                </c:pt>
                <c:pt idx="8">
                  <c:v>108.17741202045185</c:v>
                </c:pt>
                <c:pt idx="9">
                  <c:v>108.07784903168076</c:v>
                </c:pt>
                <c:pt idx="10">
                  <c:v>105.14780251290338</c:v>
                </c:pt>
                <c:pt idx="11">
                  <c:v>105.54696801955174</c:v>
                </c:pt>
                <c:pt idx="12">
                  <c:v>106.029928651106</c:v>
                </c:pt>
                <c:pt idx="13">
                  <c:v>107.05007577992289</c:v>
                </c:pt>
                <c:pt idx="14">
                  <c:v>105.92003892628334</c:v>
                </c:pt>
              </c:numCache>
            </c:numRef>
          </c:val>
          <c:smooth val="0"/>
        </c:ser>
        <c:ser>
          <c:idx val="5"/>
          <c:order val="4"/>
          <c:tx>
            <c:v>2018</c:v>
          </c:tx>
          <c:marker>
            <c:symbol val="none"/>
          </c:marker>
          <c:val>
            <c:numRef>
              <c:f>Sheet1!$Y$2:$Y$16</c:f>
              <c:numCache>
                <c:formatCode>General</c:formatCode>
                <c:ptCount val="15"/>
                <c:pt idx="0">
                  <c:v>100</c:v>
                </c:pt>
                <c:pt idx="1">
                  <c:v>99.595949992869706</c:v>
                </c:pt>
                <c:pt idx="2">
                  <c:v>100.50523857929328</c:v>
                </c:pt>
                <c:pt idx="3">
                  <c:v>101.01327995212202</c:v>
                </c:pt>
                <c:pt idx="4">
                  <c:v>100.09488911096977</c:v>
                </c:pt>
                <c:pt idx="5">
                  <c:v>102.44834051380245</c:v>
                </c:pt>
                <c:pt idx="6">
                  <c:v>102.49436771970943</c:v>
                </c:pt>
                <c:pt idx="7">
                  <c:v>102.7881622986436</c:v>
                </c:pt>
                <c:pt idx="8">
                  <c:v>104.58069199128963</c:v>
                </c:pt>
                <c:pt idx="9">
                  <c:v>104.30753554365693</c:v>
                </c:pt>
                <c:pt idx="10">
                  <c:v>104.20707638080123</c:v>
                </c:pt>
                <c:pt idx="11">
                  <c:v>103.416863447602</c:v>
                </c:pt>
                <c:pt idx="12">
                  <c:v>103.95252503824123</c:v>
                </c:pt>
                <c:pt idx="13">
                  <c:v>104.05965632319716</c:v>
                </c:pt>
                <c:pt idx="14">
                  <c:v>105.42834781561679</c:v>
                </c:pt>
              </c:numCache>
            </c:numRef>
          </c:val>
          <c:smooth val="0"/>
        </c:ser>
        <c:ser>
          <c:idx val="6"/>
          <c:order val="5"/>
          <c:tx>
            <c:v>2020</c:v>
          </c:tx>
          <c:marker>
            <c:symbol val="none"/>
          </c:marker>
          <c:val>
            <c:numRef>
              <c:f>Sheet1!$AF$2:$AF$5</c:f>
              <c:numCache>
                <c:formatCode>General</c:formatCode>
                <c:ptCount val="4"/>
                <c:pt idx="0">
                  <c:v>100</c:v>
                </c:pt>
                <c:pt idx="1">
                  <c:v>100.82796590353507</c:v>
                </c:pt>
                <c:pt idx="2">
                  <c:v>105.97211954799874</c:v>
                </c:pt>
                <c:pt idx="3">
                  <c:v>106.22001712469358</c:v>
                </c:pt>
              </c:numCache>
            </c:numRef>
          </c:val>
          <c:smooth val="0"/>
        </c:ser>
        <c:ser>
          <c:idx val="4"/>
          <c:order val="6"/>
          <c:tx>
            <c:v>Average</c:v>
          </c:tx>
          <c:spPr>
            <a:ln w="38100">
              <a:solidFill>
                <a:schemeClr val="accent2">
                  <a:lumMod val="50000"/>
                </a:schemeClr>
              </a:solidFill>
              <a:prstDash val="solid"/>
            </a:ln>
          </c:spPr>
          <c:marker>
            <c:symbol val="diamond"/>
            <c:size val="7"/>
            <c:spPr>
              <a:solidFill>
                <a:schemeClr val="accent2">
                  <a:lumMod val="50000"/>
                </a:schemeClr>
              </a:solidFill>
              <a:ln>
                <a:noFill/>
              </a:ln>
            </c:spPr>
          </c:marker>
          <c:val>
            <c:numRef>
              <c:f>Sheet1!$Z$2:$Z$16</c:f>
              <c:numCache>
                <c:formatCode>General</c:formatCode>
                <c:ptCount val="15"/>
                <c:pt idx="0">
                  <c:v>100</c:v>
                </c:pt>
                <c:pt idx="1">
                  <c:v>99.731438064135546</c:v>
                </c:pt>
                <c:pt idx="2">
                  <c:v>100.88553497609753</c:v>
                </c:pt>
                <c:pt idx="3">
                  <c:v>101.16981559679182</c:v>
                </c:pt>
                <c:pt idx="4">
                  <c:v>100.44005637114995</c:v>
                </c:pt>
                <c:pt idx="5">
                  <c:v>101.72043466864059</c:v>
                </c:pt>
                <c:pt idx="6">
                  <c:v>102.544767212495</c:v>
                </c:pt>
                <c:pt idx="7">
                  <c:v>103.67055321617337</c:v>
                </c:pt>
                <c:pt idx="8">
                  <c:v>104.74915711834076</c:v>
                </c:pt>
                <c:pt idx="9">
                  <c:v>106.03460494778111</c:v>
                </c:pt>
                <c:pt idx="10">
                  <c:v>106.68785394822984</c:v>
                </c:pt>
                <c:pt idx="11">
                  <c:v>107.35538269648941</c:v>
                </c:pt>
                <c:pt idx="12">
                  <c:v>107.44420027448101</c:v>
                </c:pt>
                <c:pt idx="13">
                  <c:v>108.95966300164135</c:v>
                </c:pt>
                <c:pt idx="14">
                  <c:v>109.56947354336278</c:v>
                </c:pt>
              </c:numCache>
            </c:numRef>
          </c:val>
          <c:smooth val="0"/>
        </c:ser>
        <c:dLbls>
          <c:showLegendKey val="0"/>
          <c:showVal val="0"/>
          <c:showCatName val="0"/>
          <c:showSerName val="0"/>
          <c:showPercent val="0"/>
          <c:showBubbleSize val="0"/>
        </c:dLbls>
        <c:marker val="1"/>
        <c:smooth val="0"/>
        <c:axId val="72456448"/>
        <c:axId val="72463104"/>
      </c:lineChart>
      <c:catAx>
        <c:axId val="72456448"/>
        <c:scaling>
          <c:orientation val="minMax"/>
        </c:scaling>
        <c:delete val="0"/>
        <c:axPos val="b"/>
        <c:title>
          <c:tx>
            <c:rich>
              <a:bodyPr/>
              <a:lstStyle/>
              <a:p>
                <a:pPr>
                  <a:defRPr b="0"/>
                </a:pPr>
                <a:r>
                  <a:rPr lang="de-CH" b="0"/>
                  <a:t>N. of months</a:t>
                </a:r>
              </a:p>
            </c:rich>
          </c:tx>
          <c:layout>
            <c:manualLayout>
              <c:xMode val="edge"/>
              <c:yMode val="edge"/>
              <c:x val="0.77931413572301178"/>
              <c:y val="0.6679005857307162"/>
            </c:manualLayout>
          </c:layout>
          <c:overlay val="0"/>
        </c:title>
        <c:majorTickMark val="none"/>
        <c:minorTickMark val="none"/>
        <c:tickLblPos val="low"/>
        <c:spPr>
          <a:ln w="12700">
            <a:solidFill>
              <a:srgbClr val="000000"/>
            </a:solidFill>
            <a:prstDash val="solid"/>
          </a:ln>
        </c:spPr>
        <c:txPr>
          <a:bodyPr rot="0" vert="horz"/>
          <a:lstStyle/>
          <a:p>
            <a:pPr>
              <a:defRPr/>
            </a:pPr>
            <a:endParaRPr lang="en-US"/>
          </a:p>
        </c:txPr>
        <c:crossAx val="72463104"/>
        <c:crosses val="autoZero"/>
        <c:auto val="1"/>
        <c:lblAlgn val="ctr"/>
        <c:lblOffset val="100"/>
        <c:noMultiLvlLbl val="0"/>
      </c:catAx>
      <c:valAx>
        <c:axId val="72463104"/>
        <c:scaling>
          <c:orientation val="minMax"/>
          <c:min val="95"/>
        </c:scaling>
        <c:delete val="0"/>
        <c:axPos val="l"/>
        <c:majorGridlines>
          <c:spPr>
            <a:ln w="3175">
              <a:solidFill>
                <a:schemeClr val="bg1">
                  <a:lumMod val="85000"/>
                </a:schemeClr>
              </a:solidFill>
              <a:prstDash val="solid"/>
            </a:ln>
          </c:spPr>
        </c:majorGridlines>
        <c:numFmt formatCode="#,##0;\ \(#,##0\)" sourceLinked="0"/>
        <c:majorTickMark val="none"/>
        <c:minorTickMark val="none"/>
        <c:tickLblPos val="nextTo"/>
        <c:spPr>
          <a:ln w="25400">
            <a:noFill/>
          </a:ln>
        </c:spPr>
        <c:crossAx val="72456448"/>
        <c:crosses val="autoZero"/>
        <c:crossBetween val="midCat"/>
      </c:valAx>
      <c:spPr>
        <a:noFill/>
        <a:ln w="25400">
          <a:noFill/>
        </a:ln>
      </c:spPr>
    </c:plotArea>
    <c:legend>
      <c:legendPos val="b"/>
      <c:layout/>
      <c:overlay val="0"/>
      <c:spPr>
        <a:noFill/>
        <a:ln w="25400">
          <a:noFill/>
        </a:ln>
        <a:effectLst/>
      </c:spPr>
    </c:legend>
    <c:plotVisOnly val="1"/>
    <c:dispBlanksAs val="gap"/>
    <c:showDLblsOverMax val="0"/>
  </c:chart>
  <c:spPr>
    <a:solidFill>
      <a:srgbClr val="FFFFFF"/>
    </a:solidFill>
    <a:ln w="9525">
      <a:noFill/>
    </a:ln>
    <a:effectLst/>
  </c:spPr>
  <c:txPr>
    <a:bodyPr/>
    <a:lstStyle/>
    <a:p>
      <a:pPr>
        <a:defRPr sz="900">
          <a:latin typeface="Frutiger 45 Roman"/>
        </a:defRPr>
      </a:pPr>
      <a:endParaRPr lang="en-US"/>
    </a:p>
  </c:txPr>
  <c:externalData r:id="rId1">
    <c:autoUpdate val="0"/>
  </c:externalData>
</c:chartSpace>
</file>

<file path=ppt/drawings/drawing1.xml><?xml version="1.0" encoding="utf-8"?>
<c:userShapes xmlns:c="http://schemas.openxmlformats.org/drawingml/2006/chart">
  <cdr:relSizeAnchor xmlns:cdr="http://schemas.openxmlformats.org/drawingml/2006/chartDrawing">
    <cdr:from>
      <cdr:x>0.07721</cdr:x>
      <cdr:y>0.00673</cdr:y>
    </cdr:from>
    <cdr:to>
      <cdr:x>0.99485</cdr:x>
      <cdr:y>0.07623</cdr:y>
    </cdr:to>
    <cdr:sp macro="" textlink="">
      <cdr:nvSpPr>
        <cdr:cNvPr id="2" name="TextBox 1"/>
        <cdr:cNvSpPr txBox="1"/>
      </cdr:nvSpPr>
      <cdr:spPr>
        <a:xfrm xmlns:a="http://schemas.openxmlformats.org/drawingml/2006/main">
          <a:off x="429036" y="25157"/>
          <a:ext cx="5099086" cy="259790"/>
        </a:xfrm>
        <a:prstGeom xmlns:a="http://schemas.openxmlformats.org/drawingml/2006/main" prst="rect">
          <a:avLst/>
        </a:prstGeom>
        <a:noFill xmlns:a="http://schemas.openxmlformats.org/drawingml/2006/main"/>
      </cdr:spPr>
      <cdr:txBody>
        <a:bodyPr xmlns:a="http://schemas.openxmlformats.org/drawingml/2006/main" vertOverflow="clip" wrap="square" lIns="0" tIns="0" rIns="0" bIns="0" rtlCol="0">
          <a:noAutofit/>
        </a:bodyPr>
        <a:lstStyle xmlns:a="http://schemas.openxmlformats.org/drawingml/2006/main"/>
        <a:p xmlns:a="http://schemas.openxmlformats.org/drawingml/2006/main">
          <a:pPr algn="ctr"/>
          <a:r>
            <a:rPr lang="en-US" sz="1050" b="1" dirty="0">
              <a:latin typeface="+mn-lt"/>
            </a:rPr>
            <a:t>Lump sum </a:t>
          </a:r>
          <a:r>
            <a:rPr lang="en-US" sz="1050" b="1" dirty="0">
              <a:solidFill>
                <a:srgbClr val="E60000"/>
              </a:solidFill>
              <a:latin typeface="+mn-lt"/>
            </a:rPr>
            <a:t>outperforms</a:t>
          </a:r>
          <a:r>
            <a:rPr lang="en-US" sz="1050" b="1" dirty="0">
              <a:latin typeface="+mn-lt"/>
            </a:rPr>
            <a:t> phase-in</a:t>
          </a:r>
        </a:p>
      </cdr:txBody>
    </cdr:sp>
  </cdr:relSizeAnchor>
  <cdr:relSizeAnchor xmlns:cdr="http://schemas.openxmlformats.org/drawingml/2006/chartDrawing">
    <cdr:from>
      <cdr:x>0.07721</cdr:x>
      <cdr:y>0.86173</cdr:y>
    </cdr:from>
    <cdr:to>
      <cdr:x>1</cdr:x>
      <cdr:y>0.93124</cdr:y>
    </cdr:to>
    <cdr:sp macro="" textlink="">
      <cdr:nvSpPr>
        <cdr:cNvPr id="3" name="TextBox 1"/>
        <cdr:cNvSpPr txBox="1"/>
      </cdr:nvSpPr>
      <cdr:spPr>
        <a:xfrm xmlns:a="http://schemas.openxmlformats.org/drawingml/2006/main">
          <a:off x="388693" y="3221136"/>
          <a:ext cx="4645533" cy="259827"/>
        </a:xfrm>
        <a:prstGeom xmlns:a="http://schemas.openxmlformats.org/drawingml/2006/main" prst="rect">
          <a:avLst/>
        </a:prstGeom>
        <a:noFill xmlns:a="http://schemas.openxmlformats.org/drawingml/2006/main"/>
      </cdr:spPr>
      <cdr:txBody>
        <a:bodyPr xmlns:a="http://schemas.openxmlformats.org/drawingml/2006/main" wrap="square" lIns="0" tIns="0" rIns="0" bIns="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050" b="1" dirty="0">
              <a:latin typeface="+mn-lt"/>
            </a:rPr>
            <a:t>Lump sum </a:t>
          </a:r>
          <a:r>
            <a:rPr lang="en-US" sz="1050" b="1" dirty="0">
              <a:solidFill>
                <a:srgbClr val="E60000"/>
              </a:solidFill>
              <a:latin typeface="+mn-lt"/>
            </a:rPr>
            <a:t>underperforms</a:t>
          </a:r>
          <a:r>
            <a:rPr lang="en-US" sz="1050" b="1" dirty="0">
              <a:latin typeface="+mn-lt"/>
            </a:rPr>
            <a:t> phase-in</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42" name="Rectangle 2"/>
          <p:cNvSpPr>
            <a:spLocks noGrp="1" noChangeArrowheads="1"/>
          </p:cNvSpPr>
          <p:nvPr>
            <p:ph type="hdr" sz="quarter"/>
          </p:nvPr>
        </p:nvSpPr>
        <p:spPr bwMode="auto">
          <a:xfrm>
            <a:off x="0"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3" name="Rectangle 3"/>
          <p:cNvSpPr>
            <a:spLocks noGrp="1" noChangeArrowheads="1"/>
          </p:cNvSpPr>
          <p:nvPr>
            <p:ph type="dt" sz="quarter" idx="1"/>
          </p:nvPr>
        </p:nvSpPr>
        <p:spPr bwMode="auto">
          <a:xfrm>
            <a:off x="6834593"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algn="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4" name="Rectangle 4"/>
          <p:cNvSpPr>
            <a:spLocks noGrp="1" noChangeArrowheads="1"/>
          </p:cNvSpPr>
          <p:nvPr>
            <p:ph type="ftr" sz="quarter" idx="2"/>
          </p:nvPr>
        </p:nvSpPr>
        <p:spPr bwMode="auto">
          <a:xfrm>
            <a:off x="0" y="9704623"/>
            <a:ext cx="65"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5" name="Rectangle 5"/>
          <p:cNvSpPr>
            <a:spLocks noGrp="1" noChangeArrowheads="1"/>
          </p:cNvSpPr>
          <p:nvPr>
            <p:ph type="sldNum" sz="quarter" idx="3"/>
          </p:nvPr>
        </p:nvSpPr>
        <p:spPr bwMode="auto">
          <a:xfrm>
            <a:off x="6647105" y="9704623"/>
            <a:ext cx="187552"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algn="r" defTabSz="885825">
              <a:defRPr sz="1200">
                <a:latin typeface="Arial Unicode MS" pitchFamily="34" charset="-128"/>
                <a:ea typeface="Arial Unicode MS" pitchFamily="34" charset="-128"/>
                <a:cs typeface="Arial Unicode MS" pitchFamily="34" charset="-128"/>
              </a:defRPr>
            </a:lvl1pPr>
          </a:lstStyle>
          <a:p>
            <a:fld id="{23696B7D-EF83-44B5-82B1-48F110CC46E5}" type="slidenum">
              <a:rPr lang="zh-TW" altLang="en-US"/>
              <a:pPr/>
              <a:t>‹#›</a:t>
            </a:fld>
            <a:endParaRPr lang="en-US" altLang="zh-TW" dirty="0"/>
          </a:p>
        </p:txBody>
      </p:sp>
    </p:spTree>
    <p:extLst>
      <p:ext uri="{BB962C8B-B14F-4D97-AF65-F5344CB8AC3E}">
        <p14:creationId xmlns:p14="http://schemas.microsoft.com/office/powerpoint/2010/main" val="24845922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4" name="Rectangle 4"/>
          <p:cNvSpPr>
            <a:spLocks noGrp="1" noRot="1" noChangeAspect="1" noChangeArrowheads="1" noTextEdit="1"/>
          </p:cNvSpPr>
          <p:nvPr>
            <p:ph type="sldImg" idx="2"/>
          </p:nvPr>
        </p:nvSpPr>
        <p:spPr bwMode="auto">
          <a:xfrm>
            <a:off x="-165100" y="274638"/>
            <a:ext cx="5056188" cy="2844800"/>
          </a:xfrm>
          <a:prstGeom prst="rect">
            <a:avLst/>
          </a:prstGeom>
          <a:noFill/>
          <a:ln w="9525">
            <a:solidFill>
              <a:srgbClr val="000000"/>
            </a:solidFill>
            <a:miter lim="800000"/>
            <a:headEnd/>
            <a:tailEnd/>
          </a:ln>
          <a:effectLst/>
        </p:spPr>
      </p:sp>
      <p:sp>
        <p:nvSpPr>
          <p:cNvPr id="10245" name="Rectangle 5"/>
          <p:cNvSpPr>
            <a:spLocks noGrp="1" noChangeArrowheads="1"/>
          </p:cNvSpPr>
          <p:nvPr>
            <p:ph type="body" sz="quarter" idx="3"/>
          </p:nvPr>
        </p:nvSpPr>
        <p:spPr bwMode="auto">
          <a:xfrm>
            <a:off x="667594" y="3493932"/>
            <a:ext cx="5820040" cy="5684006"/>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altLang="zh-TW" dirty="0" smtClean="0"/>
              <a:t>Click to edit Master text styles</a:t>
            </a:r>
          </a:p>
          <a:p>
            <a:pPr lvl="1"/>
            <a:r>
              <a:rPr lang="en-US" altLang="zh-TW" dirty="0" smtClean="0"/>
              <a:t>Second level</a:t>
            </a:r>
          </a:p>
          <a:p>
            <a:pPr lvl="2"/>
            <a:r>
              <a:rPr lang="en-US" altLang="zh-TW" dirty="0" smtClean="0"/>
              <a:t>Third level</a:t>
            </a:r>
          </a:p>
          <a:p>
            <a:pPr lvl="3"/>
            <a:r>
              <a:rPr lang="en-US" altLang="zh-TW" dirty="0" smtClean="0"/>
              <a:t>Fourth level</a:t>
            </a:r>
          </a:p>
          <a:p>
            <a:pPr lvl="4"/>
            <a:r>
              <a:rPr lang="en-US" altLang="zh-TW" dirty="0" smtClean="0"/>
              <a:t>Fifth level</a:t>
            </a:r>
          </a:p>
        </p:txBody>
      </p:sp>
      <p:sp>
        <p:nvSpPr>
          <p:cNvPr id="10247" name="Rectangle 7"/>
          <p:cNvSpPr>
            <a:spLocks noGrp="1" noChangeArrowheads="1"/>
          </p:cNvSpPr>
          <p:nvPr>
            <p:ph type="sldNum" sz="quarter" idx="5"/>
          </p:nvPr>
        </p:nvSpPr>
        <p:spPr bwMode="auto">
          <a:xfrm>
            <a:off x="3716112" y="9432598"/>
            <a:ext cx="2973823" cy="446504"/>
          </a:xfrm>
          <a:prstGeom prst="rect">
            <a:avLst/>
          </a:prstGeom>
          <a:noFill/>
          <a:ln w="9525">
            <a:noFill/>
            <a:miter lim="800000"/>
            <a:headEnd/>
            <a:tailEnd/>
          </a:ln>
          <a:effectLst/>
        </p:spPr>
        <p:txBody>
          <a:bodyPr vert="horz" wrap="square" lIns="19980" tIns="0" rIns="19980" bIns="0" numCol="1" anchor="b" anchorCtr="0" compatLnSpc="1">
            <a:prstTxWarp prst="textNoShape">
              <a:avLst/>
            </a:prstTxWarp>
          </a:bodyPr>
          <a:lstStyle>
            <a:lvl1pPr algn="r" defTabSz="950913">
              <a:spcBef>
                <a:spcPct val="0"/>
              </a:spcBef>
              <a:defRPr sz="1100">
                <a:ea typeface="Arial Unicode MS" pitchFamily="34" charset="-128"/>
                <a:cs typeface="Arial Unicode MS" pitchFamily="34" charset="-128"/>
              </a:defRPr>
            </a:lvl1pPr>
          </a:lstStyle>
          <a:p>
            <a:fld id="{2A45EEF0-2412-4E74-8042-71FA5C916756}" type="slidenum">
              <a:rPr lang="zh-TW" altLang="en-US"/>
              <a:pPr/>
              <a:t>‹#›</a:t>
            </a:fld>
            <a:endParaRPr lang="en-US" altLang="zh-TW" dirty="0"/>
          </a:p>
        </p:txBody>
      </p:sp>
      <p:sp>
        <p:nvSpPr>
          <p:cNvPr id="10248" name="Line 8"/>
          <p:cNvSpPr>
            <a:spLocks noChangeShapeType="1"/>
          </p:cNvSpPr>
          <p:nvPr/>
        </p:nvSpPr>
        <p:spPr bwMode="gray">
          <a:xfrm>
            <a:off x="667593" y="3346230"/>
            <a:ext cx="5795142" cy="0"/>
          </a:xfrm>
          <a:prstGeom prst="line">
            <a:avLst/>
          </a:prstGeom>
          <a:noFill/>
          <a:ln w="25400">
            <a:solidFill>
              <a:schemeClr val="bg2"/>
            </a:solidFill>
            <a:round/>
            <a:headEnd type="none" w="sm" len="sm"/>
            <a:tailEnd type="none" w="sm" len="sm"/>
          </a:ln>
          <a:effectLst/>
        </p:spPr>
        <p:txBody>
          <a:bodyPr wrap="none" anchor="ctr"/>
          <a:lstStyle/>
          <a:p>
            <a:endParaRPr lang="en-US" dirty="0"/>
          </a:p>
        </p:txBody>
      </p:sp>
    </p:spTree>
    <p:extLst>
      <p:ext uri="{BB962C8B-B14F-4D97-AF65-F5344CB8AC3E}">
        <p14:creationId xmlns:p14="http://schemas.microsoft.com/office/powerpoint/2010/main" val="575836602"/>
      </p:ext>
    </p:extLst>
  </p:cSld>
  <p:clrMap bg1="lt1" tx1="dk1" bg2="lt2" tx2="dk2" accent1="accent1" accent2="accent2" accent3="accent3" accent4="accent4" accent5="accent5" accent6="accent6" hlink="hlink" folHlink="folHlink"/>
  <p:notesStyle>
    <a:lvl1pPr marL="258111" indent="-258111" algn="l" rtl="0" eaLnBrk="0" fontAlgn="base" hangingPunct="0">
      <a:spcBef>
        <a:spcPct val="30000"/>
      </a:spcBef>
      <a:spcAft>
        <a:spcPct val="0"/>
      </a:spcAft>
      <a:buClr>
        <a:srgbClr val="FF0000"/>
      </a:buClr>
      <a:buSzPct val="100000"/>
      <a:buFont typeface="Frutiger 55 Roman" pitchFamily="34" charset="0"/>
      <a:buChar char="•"/>
      <a:defRPr sz="1599" kern="1200">
        <a:solidFill>
          <a:schemeClr val="tx1"/>
        </a:solidFill>
        <a:latin typeface="Frutiger 55 Roman" pitchFamily="34" charset="0"/>
        <a:ea typeface="+mn-ea"/>
        <a:cs typeface="+mn-cs"/>
      </a:defRPr>
    </a:lvl1pPr>
    <a:lvl2pPr marL="751060" indent="-239070" algn="l" rtl="0" eaLnBrk="0" fontAlgn="base" hangingPunct="0">
      <a:spcBef>
        <a:spcPct val="30000"/>
      </a:spcBef>
      <a:spcAft>
        <a:spcPct val="0"/>
      </a:spcAft>
      <a:buSzPct val="80000"/>
      <a:buChar char="—"/>
      <a:defRPr sz="1599" kern="1200">
        <a:solidFill>
          <a:schemeClr val="tx1"/>
        </a:solidFill>
        <a:latin typeface="Frutiger 55 Roman" pitchFamily="34" charset="0"/>
        <a:ea typeface="+mn-ea"/>
        <a:cs typeface="+mn-cs"/>
      </a:defRPr>
    </a:lvl2pPr>
    <a:lvl3pPr marL="1263050" indent="-258111" algn="l" rtl="0" eaLnBrk="0" fontAlgn="base" hangingPunct="0">
      <a:spcBef>
        <a:spcPct val="30000"/>
      </a:spcBef>
      <a:spcAft>
        <a:spcPct val="0"/>
      </a:spcAft>
      <a:buSzPct val="85000"/>
      <a:buChar char="–"/>
      <a:defRPr sz="1599" kern="1200">
        <a:solidFill>
          <a:schemeClr val="tx1"/>
        </a:solidFill>
        <a:latin typeface="Frutiger 55 Roman" pitchFamily="34" charset="0"/>
        <a:ea typeface="+mn-ea"/>
        <a:cs typeface="+mn-cs"/>
      </a:defRPr>
    </a:lvl3pPr>
    <a:lvl4pPr marL="1787734" indent="-270805" algn="l" rtl="0" eaLnBrk="0" fontAlgn="base" hangingPunct="0">
      <a:spcBef>
        <a:spcPct val="30000"/>
      </a:spcBef>
      <a:spcAft>
        <a:spcPct val="0"/>
      </a:spcAft>
      <a:buSzPct val="85000"/>
      <a:buChar char="–"/>
      <a:defRPr sz="1599" kern="1200">
        <a:solidFill>
          <a:schemeClr val="tx1"/>
        </a:solidFill>
        <a:latin typeface="Frutiger 55 Roman" pitchFamily="34" charset="0"/>
        <a:ea typeface="+mn-ea"/>
        <a:cs typeface="+mn-cs"/>
      </a:defRPr>
    </a:lvl4pPr>
    <a:lvl5pPr marL="2280683" indent="-239070" algn="l" rtl="0" eaLnBrk="0" fontAlgn="base" hangingPunct="0">
      <a:spcBef>
        <a:spcPct val="30000"/>
      </a:spcBef>
      <a:spcAft>
        <a:spcPct val="0"/>
      </a:spcAft>
      <a:buSzPct val="85000"/>
      <a:buChar char="–"/>
      <a:defRPr sz="1599" kern="1200">
        <a:solidFill>
          <a:schemeClr val="tx1"/>
        </a:solidFill>
        <a:latin typeface="Frutiger 55 Roman" pitchFamily="34" charset="0"/>
        <a:ea typeface="+mn-ea"/>
        <a:cs typeface="+mn-cs"/>
      </a:defRPr>
    </a:lvl5pPr>
    <a:lvl6pPr marL="3046552" algn="l" defTabSz="1218621" rtl="0" eaLnBrk="1" latinLnBrk="0" hangingPunct="1">
      <a:defRPr sz="1599" kern="1200">
        <a:solidFill>
          <a:schemeClr val="tx1"/>
        </a:solidFill>
        <a:latin typeface="+mn-lt"/>
        <a:ea typeface="+mn-ea"/>
        <a:cs typeface="+mn-cs"/>
      </a:defRPr>
    </a:lvl6pPr>
    <a:lvl7pPr marL="3655863" algn="l" defTabSz="1218621" rtl="0" eaLnBrk="1" latinLnBrk="0" hangingPunct="1">
      <a:defRPr sz="1599" kern="1200">
        <a:solidFill>
          <a:schemeClr val="tx1"/>
        </a:solidFill>
        <a:latin typeface="+mn-lt"/>
        <a:ea typeface="+mn-ea"/>
        <a:cs typeface="+mn-cs"/>
      </a:defRPr>
    </a:lvl7pPr>
    <a:lvl8pPr marL="4265173" algn="l" defTabSz="1218621" rtl="0" eaLnBrk="1" latinLnBrk="0" hangingPunct="1">
      <a:defRPr sz="1599" kern="1200">
        <a:solidFill>
          <a:schemeClr val="tx1"/>
        </a:solidFill>
        <a:latin typeface="+mn-lt"/>
        <a:ea typeface="+mn-ea"/>
        <a:cs typeface="+mn-cs"/>
      </a:defRPr>
    </a:lvl8pPr>
    <a:lvl9pPr marL="4874484" algn="l" defTabSz="1218621" rtl="0" eaLnBrk="1" latinLnBrk="0" hangingPunct="1">
      <a:defRPr sz="159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smtClean="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3</a:t>
            </a:fld>
            <a:endParaRPr lang="en-US" altLang="zh-TW" dirty="0"/>
          </a:p>
        </p:txBody>
      </p:sp>
    </p:spTree>
    <p:extLst>
      <p:ext uri="{BB962C8B-B14F-4D97-AF65-F5344CB8AC3E}">
        <p14:creationId xmlns:p14="http://schemas.microsoft.com/office/powerpoint/2010/main" val="34188857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smtClean="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14</a:t>
            </a:fld>
            <a:endParaRPr lang="en-US" altLang="zh-TW" dirty="0"/>
          </a:p>
        </p:txBody>
      </p:sp>
    </p:spTree>
    <p:extLst>
      <p:ext uri="{BB962C8B-B14F-4D97-AF65-F5344CB8AC3E}">
        <p14:creationId xmlns:p14="http://schemas.microsoft.com/office/powerpoint/2010/main" val="34188857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15</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17</a:t>
            </a:fld>
            <a:endParaRPr lang="en-US" altLang="zh-TW" dirty="0"/>
          </a:p>
        </p:txBody>
      </p:sp>
    </p:spTree>
    <p:extLst>
      <p:ext uri="{BB962C8B-B14F-4D97-AF65-F5344CB8AC3E}">
        <p14:creationId xmlns:p14="http://schemas.microsoft.com/office/powerpoint/2010/main" val="29571621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smtClean="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4</a:t>
            </a:fld>
            <a:endParaRPr lang="en-US" altLang="zh-TW" dirty="0"/>
          </a:p>
        </p:txBody>
      </p:sp>
    </p:spTree>
    <p:extLst>
      <p:ext uri="{BB962C8B-B14F-4D97-AF65-F5344CB8AC3E}">
        <p14:creationId xmlns:p14="http://schemas.microsoft.com/office/powerpoint/2010/main" val="34188857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smtClean="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5</a:t>
            </a:fld>
            <a:endParaRPr lang="en-US" altLang="zh-TW" dirty="0"/>
          </a:p>
        </p:txBody>
      </p:sp>
    </p:spTree>
    <p:extLst>
      <p:ext uri="{BB962C8B-B14F-4D97-AF65-F5344CB8AC3E}">
        <p14:creationId xmlns:p14="http://schemas.microsoft.com/office/powerpoint/2010/main" val="34188857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6</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7</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9</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10</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8838" y="193675"/>
            <a:ext cx="8513763" cy="479107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a:xfrm>
            <a:off x="3716114" y="9432600"/>
            <a:ext cx="2973823" cy="446503"/>
          </a:xfrm>
          <a:prstGeom prst="rect">
            <a:avLst/>
          </a:prstGeom>
        </p:spPr>
        <p:txBody>
          <a:bodyPr/>
          <a:lstStyle/>
          <a:p>
            <a:fld id="{2A45EEF0-2412-4E74-8042-71FA5C916756}" type="slidenum">
              <a:rPr lang="zh-TW" altLang="en-US" smtClean="0">
                <a:solidFill>
                  <a:prstClr val="black"/>
                </a:solidFill>
              </a:rPr>
              <a:pPr/>
              <a:t>11</a:t>
            </a:fld>
            <a:endParaRPr altLang="zh-TW">
              <a:solidFill>
                <a:prstClr val="black"/>
              </a:solidFill>
            </a:endParaRPr>
          </a:p>
        </p:txBody>
      </p:sp>
    </p:spTree>
    <p:extLst>
      <p:ext uri="{BB962C8B-B14F-4D97-AF65-F5344CB8AC3E}">
        <p14:creationId xmlns:p14="http://schemas.microsoft.com/office/powerpoint/2010/main" val="26969764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13</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10" Type="http://schemas.openxmlformats.org/officeDocument/2006/relationships/image" Target="../media/image1.emf"/><Relationship Id="rId4" Type="http://schemas.openxmlformats.org/officeDocument/2006/relationships/tags" Target="../tags/tag5.xml"/><Relationship Id="rId9"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tags" Target="../tags/tag73.xml"/><Relationship Id="rId13" Type="http://schemas.openxmlformats.org/officeDocument/2006/relationships/tags" Target="../tags/tag78.xml"/><Relationship Id="rId18" Type="http://schemas.openxmlformats.org/officeDocument/2006/relationships/image" Target="../media/image1.emf"/><Relationship Id="rId3" Type="http://schemas.openxmlformats.org/officeDocument/2006/relationships/tags" Target="../tags/tag68.xml"/><Relationship Id="rId7" Type="http://schemas.openxmlformats.org/officeDocument/2006/relationships/tags" Target="../tags/tag72.xml"/><Relationship Id="rId12" Type="http://schemas.openxmlformats.org/officeDocument/2006/relationships/tags" Target="../tags/tag77.xml"/><Relationship Id="rId17" Type="http://schemas.openxmlformats.org/officeDocument/2006/relationships/slideMaster" Target="../slideMasters/slideMaster1.xml"/><Relationship Id="rId2" Type="http://schemas.openxmlformats.org/officeDocument/2006/relationships/tags" Target="../tags/tag67.xml"/><Relationship Id="rId16" Type="http://schemas.openxmlformats.org/officeDocument/2006/relationships/tags" Target="../tags/tag81.xml"/><Relationship Id="rId1" Type="http://schemas.openxmlformats.org/officeDocument/2006/relationships/tags" Target="../tags/tag66.xml"/><Relationship Id="rId6" Type="http://schemas.openxmlformats.org/officeDocument/2006/relationships/tags" Target="../tags/tag71.xml"/><Relationship Id="rId11" Type="http://schemas.openxmlformats.org/officeDocument/2006/relationships/tags" Target="../tags/tag76.xml"/><Relationship Id="rId5" Type="http://schemas.openxmlformats.org/officeDocument/2006/relationships/tags" Target="../tags/tag70.xml"/><Relationship Id="rId15" Type="http://schemas.openxmlformats.org/officeDocument/2006/relationships/tags" Target="../tags/tag80.xml"/><Relationship Id="rId10" Type="http://schemas.openxmlformats.org/officeDocument/2006/relationships/tags" Target="../tags/tag75.xml"/><Relationship Id="rId4" Type="http://schemas.openxmlformats.org/officeDocument/2006/relationships/tags" Target="../tags/tag69.xml"/><Relationship Id="rId9" Type="http://schemas.openxmlformats.org/officeDocument/2006/relationships/tags" Target="../tags/tag74.xml"/><Relationship Id="rId14" Type="http://schemas.openxmlformats.org/officeDocument/2006/relationships/tags" Target="../tags/tag79.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89.xml"/><Relationship Id="rId13" Type="http://schemas.openxmlformats.org/officeDocument/2006/relationships/tags" Target="../tags/tag94.xml"/><Relationship Id="rId3" Type="http://schemas.openxmlformats.org/officeDocument/2006/relationships/tags" Target="../tags/tag84.xml"/><Relationship Id="rId7" Type="http://schemas.openxmlformats.org/officeDocument/2006/relationships/tags" Target="../tags/tag88.xml"/><Relationship Id="rId12" Type="http://schemas.openxmlformats.org/officeDocument/2006/relationships/tags" Target="../tags/tag93.xml"/><Relationship Id="rId2" Type="http://schemas.openxmlformats.org/officeDocument/2006/relationships/tags" Target="../tags/tag83.xml"/><Relationship Id="rId1" Type="http://schemas.openxmlformats.org/officeDocument/2006/relationships/tags" Target="../tags/tag82.xml"/><Relationship Id="rId6" Type="http://schemas.openxmlformats.org/officeDocument/2006/relationships/tags" Target="../tags/tag87.xml"/><Relationship Id="rId11" Type="http://schemas.openxmlformats.org/officeDocument/2006/relationships/tags" Target="../tags/tag92.xml"/><Relationship Id="rId5" Type="http://schemas.openxmlformats.org/officeDocument/2006/relationships/tags" Target="../tags/tag86.xml"/><Relationship Id="rId15" Type="http://schemas.openxmlformats.org/officeDocument/2006/relationships/image" Target="../media/image1.emf"/><Relationship Id="rId10" Type="http://schemas.openxmlformats.org/officeDocument/2006/relationships/tags" Target="../tags/tag91.xml"/><Relationship Id="rId4" Type="http://schemas.openxmlformats.org/officeDocument/2006/relationships/tags" Target="../tags/tag85.xml"/><Relationship Id="rId9" Type="http://schemas.openxmlformats.org/officeDocument/2006/relationships/tags" Target="../tags/tag90.xml"/><Relationship Id="rId14"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102.xml"/><Relationship Id="rId13" Type="http://schemas.openxmlformats.org/officeDocument/2006/relationships/tags" Target="../tags/tag107.xml"/><Relationship Id="rId3" Type="http://schemas.openxmlformats.org/officeDocument/2006/relationships/tags" Target="../tags/tag97.xml"/><Relationship Id="rId7" Type="http://schemas.openxmlformats.org/officeDocument/2006/relationships/tags" Target="../tags/tag101.xml"/><Relationship Id="rId12" Type="http://schemas.openxmlformats.org/officeDocument/2006/relationships/tags" Target="../tags/tag106.xml"/><Relationship Id="rId2" Type="http://schemas.openxmlformats.org/officeDocument/2006/relationships/tags" Target="../tags/tag96.xml"/><Relationship Id="rId1" Type="http://schemas.openxmlformats.org/officeDocument/2006/relationships/tags" Target="../tags/tag95.xml"/><Relationship Id="rId6" Type="http://schemas.openxmlformats.org/officeDocument/2006/relationships/tags" Target="../tags/tag100.xml"/><Relationship Id="rId11" Type="http://schemas.openxmlformats.org/officeDocument/2006/relationships/tags" Target="../tags/tag105.xml"/><Relationship Id="rId5" Type="http://schemas.openxmlformats.org/officeDocument/2006/relationships/tags" Target="../tags/tag99.xml"/><Relationship Id="rId15" Type="http://schemas.openxmlformats.org/officeDocument/2006/relationships/image" Target="../media/image1.emf"/><Relationship Id="rId10" Type="http://schemas.openxmlformats.org/officeDocument/2006/relationships/tags" Target="../tags/tag104.xml"/><Relationship Id="rId4" Type="http://schemas.openxmlformats.org/officeDocument/2006/relationships/tags" Target="../tags/tag98.xml"/><Relationship Id="rId9" Type="http://schemas.openxmlformats.org/officeDocument/2006/relationships/tags" Target="../tags/tag103.xml"/><Relationship Id="rId14"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115.xml"/><Relationship Id="rId13" Type="http://schemas.openxmlformats.org/officeDocument/2006/relationships/tags" Target="../tags/tag120.xml"/><Relationship Id="rId18" Type="http://schemas.openxmlformats.org/officeDocument/2006/relationships/tags" Target="../tags/tag125.xml"/><Relationship Id="rId3" Type="http://schemas.openxmlformats.org/officeDocument/2006/relationships/tags" Target="../tags/tag110.xml"/><Relationship Id="rId21" Type="http://schemas.openxmlformats.org/officeDocument/2006/relationships/tags" Target="../tags/tag128.xml"/><Relationship Id="rId7" Type="http://schemas.openxmlformats.org/officeDocument/2006/relationships/tags" Target="../tags/tag114.xml"/><Relationship Id="rId12" Type="http://schemas.openxmlformats.org/officeDocument/2006/relationships/tags" Target="../tags/tag119.xml"/><Relationship Id="rId17" Type="http://schemas.openxmlformats.org/officeDocument/2006/relationships/tags" Target="../tags/tag124.xml"/><Relationship Id="rId2" Type="http://schemas.openxmlformats.org/officeDocument/2006/relationships/tags" Target="../tags/tag109.xml"/><Relationship Id="rId16" Type="http://schemas.openxmlformats.org/officeDocument/2006/relationships/tags" Target="../tags/tag123.xml"/><Relationship Id="rId20" Type="http://schemas.openxmlformats.org/officeDocument/2006/relationships/tags" Target="../tags/tag127.xml"/><Relationship Id="rId1" Type="http://schemas.openxmlformats.org/officeDocument/2006/relationships/tags" Target="../tags/tag108.xml"/><Relationship Id="rId6" Type="http://schemas.openxmlformats.org/officeDocument/2006/relationships/tags" Target="../tags/tag113.xml"/><Relationship Id="rId11" Type="http://schemas.openxmlformats.org/officeDocument/2006/relationships/tags" Target="../tags/tag118.xml"/><Relationship Id="rId24" Type="http://schemas.openxmlformats.org/officeDocument/2006/relationships/image" Target="../media/image1.emf"/><Relationship Id="rId5" Type="http://schemas.openxmlformats.org/officeDocument/2006/relationships/tags" Target="../tags/tag112.xml"/><Relationship Id="rId15" Type="http://schemas.openxmlformats.org/officeDocument/2006/relationships/tags" Target="../tags/tag122.xml"/><Relationship Id="rId23" Type="http://schemas.openxmlformats.org/officeDocument/2006/relationships/slideMaster" Target="../slideMasters/slideMaster1.xml"/><Relationship Id="rId10" Type="http://schemas.openxmlformats.org/officeDocument/2006/relationships/tags" Target="../tags/tag117.xml"/><Relationship Id="rId19" Type="http://schemas.openxmlformats.org/officeDocument/2006/relationships/tags" Target="../tags/tag126.xml"/><Relationship Id="rId4" Type="http://schemas.openxmlformats.org/officeDocument/2006/relationships/tags" Target="../tags/tag111.xml"/><Relationship Id="rId9" Type="http://schemas.openxmlformats.org/officeDocument/2006/relationships/tags" Target="../tags/tag116.xml"/><Relationship Id="rId14" Type="http://schemas.openxmlformats.org/officeDocument/2006/relationships/tags" Target="../tags/tag121.xml"/><Relationship Id="rId22" Type="http://schemas.openxmlformats.org/officeDocument/2006/relationships/tags" Target="../tags/tag129.xml"/></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132.xml"/><Relationship Id="rId2" Type="http://schemas.openxmlformats.org/officeDocument/2006/relationships/tags" Target="../tags/tag131.xml"/><Relationship Id="rId1" Type="http://schemas.openxmlformats.org/officeDocument/2006/relationships/tags" Target="../tags/tag130.xml"/><Relationship Id="rId5" Type="http://schemas.openxmlformats.org/officeDocument/2006/relationships/image" Target="../media/image1.emf"/><Relationship Id="rId4"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135.xml"/><Relationship Id="rId2" Type="http://schemas.openxmlformats.org/officeDocument/2006/relationships/tags" Target="../tags/tag134.xml"/><Relationship Id="rId1" Type="http://schemas.openxmlformats.org/officeDocument/2006/relationships/tags" Target="../tags/tag133.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136.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1.xml"/><Relationship Id="rId1" Type="http://schemas.openxmlformats.org/officeDocument/2006/relationships/tags" Target="../tags/tag10.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4.xml"/><Relationship Id="rId7" Type="http://schemas.openxmlformats.org/officeDocument/2006/relationships/image" Target="../media/image1.emf"/><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Master" Target="../slideMasters/slideMaster1.xml"/><Relationship Id="rId5" Type="http://schemas.openxmlformats.org/officeDocument/2006/relationships/tags" Target="../tags/tag16.xml"/><Relationship Id="rId4" Type="http://schemas.openxmlformats.org/officeDocument/2006/relationships/tags" Target="../tags/tag15.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9.xml"/><Relationship Id="rId7" Type="http://schemas.openxmlformats.org/officeDocument/2006/relationships/image" Target="../media/image1.emf"/><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Master" Target="../slideMasters/slideMaster1.xml"/><Relationship Id="rId5" Type="http://schemas.openxmlformats.org/officeDocument/2006/relationships/tags" Target="../tags/tag21.xml"/><Relationship Id="rId4" Type="http://schemas.openxmlformats.org/officeDocument/2006/relationships/tags" Target="../tags/tag20.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25.xml"/></Relationships>
</file>

<file path=ppt/slideLayouts/_rels/slideLayout6.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28.xml"/><Relationship Id="rId7" Type="http://schemas.openxmlformats.org/officeDocument/2006/relationships/tags" Target="../tags/tag32.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9"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8" Type="http://schemas.openxmlformats.org/officeDocument/2006/relationships/tags" Target="../tags/tag40.xml"/><Relationship Id="rId3" Type="http://schemas.openxmlformats.org/officeDocument/2006/relationships/tags" Target="../tags/tag35.xml"/><Relationship Id="rId7" Type="http://schemas.openxmlformats.org/officeDocument/2006/relationships/tags" Target="../tags/tag39.xml"/><Relationship Id="rId12" Type="http://schemas.openxmlformats.org/officeDocument/2006/relationships/image" Target="../media/image1.emf"/><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tags" Target="../tags/tag38.xml"/><Relationship Id="rId11" Type="http://schemas.openxmlformats.org/officeDocument/2006/relationships/slideMaster" Target="../slideMasters/slideMaster1.xml"/><Relationship Id="rId5" Type="http://schemas.openxmlformats.org/officeDocument/2006/relationships/tags" Target="../tags/tag37.xml"/><Relationship Id="rId10" Type="http://schemas.openxmlformats.org/officeDocument/2006/relationships/tags" Target="../tags/tag42.xml"/><Relationship Id="rId4" Type="http://schemas.openxmlformats.org/officeDocument/2006/relationships/tags" Target="../tags/tag36.xml"/><Relationship Id="rId9" Type="http://schemas.openxmlformats.org/officeDocument/2006/relationships/tags" Target="../tags/tag41.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50.xml"/><Relationship Id="rId3" Type="http://schemas.openxmlformats.org/officeDocument/2006/relationships/tags" Target="../tags/tag45.xml"/><Relationship Id="rId7" Type="http://schemas.openxmlformats.org/officeDocument/2006/relationships/tags" Target="../tags/tag49.xml"/><Relationship Id="rId12" Type="http://schemas.openxmlformats.org/officeDocument/2006/relationships/image" Target="../media/image1.emf"/><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tags" Target="../tags/tag48.xml"/><Relationship Id="rId11" Type="http://schemas.openxmlformats.org/officeDocument/2006/relationships/slideMaster" Target="../slideMasters/slideMaster1.xml"/><Relationship Id="rId5" Type="http://schemas.openxmlformats.org/officeDocument/2006/relationships/tags" Target="../tags/tag47.xml"/><Relationship Id="rId10" Type="http://schemas.openxmlformats.org/officeDocument/2006/relationships/tags" Target="../tags/tag52.xml"/><Relationship Id="rId4" Type="http://schemas.openxmlformats.org/officeDocument/2006/relationships/tags" Target="../tags/tag46.xml"/><Relationship Id="rId9" Type="http://schemas.openxmlformats.org/officeDocument/2006/relationships/tags" Target="../tags/tag51.xml"/></Relationships>
</file>

<file path=ppt/slideLayouts/_rels/slideLayout9.xml.rels><?xml version="1.0" encoding="UTF-8" standalone="yes"?>
<Relationships xmlns="http://schemas.openxmlformats.org/package/2006/relationships"><Relationship Id="rId8" Type="http://schemas.openxmlformats.org/officeDocument/2006/relationships/tags" Target="../tags/tag60.xml"/><Relationship Id="rId13" Type="http://schemas.openxmlformats.org/officeDocument/2006/relationships/tags" Target="../tags/tag65.xml"/><Relationship Id="rId3" Type="http://schemas.openxmlformats.org/officeDocument/2006/relationships/tags" Target="../tags/tag55.xml"/><Relationship Id="rId7" Type="http://schemas.openxmlformats.org/officeDocument/2006/relationships/tags" Target="../tags/tag59.xml"/><Relationship Id="rId12" Type="http://schemas.openxmlformats.org/officeDocument/2006/relationships/tags" Target="../tags/tag64.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tags" Target="../tags/tag58.xml"/><Relationship Id="rId11" Type="http://schemas.openxmlformats.org/officeDocument/2006/relationships/tags" Target="../tags/tag63.xml"/><Relationship Id="rId5" Type="http://schemas.openxmlformats.org/officeDocument/2006/relationships/tags" Target="../tags/tag57.xml"/><Relationship Id="rId15" Type="http://schemas.openxmlformats.org/officeDocument/2006/relationships/image" Target="../media/image1.emf"/><Relationship Id="rId10" Type="http://schemas.openxmlformats.org/officeDocument/2006/relationships/tags" Target="../tags/tag62.xml"/><Relationship Id="rId4" Type="http://schemas.openxmlformats.org/officeDocument/2006/relationships/tags" Target="../tags/tag56.xml"/><Relationship Id="rId9" Type="http://schemas.openxmlformats.org/officeDocument/2006/relationships/tags" Target="../tags/tag61.xml"/><Relationship Id="rId14"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ver Page">
    <p:spTree>
      <p:nvGrpSpPr>
        <p:cNvPr id="1" name=""/>
        <p:cNvGrpSpPr/>
        <p:nvPr/>
      </p:nvGrpSpPr>
      <p:grpSpPr>
        <a:xfrm>
          <a:off x="0" y="0"/>
          <a:ext cx="0" cy="0"/>
          <a:chOff x="0" y="0"/>
          <a:chExt cx="0" cy="0"/>
        </a:xfrm>
      </p:grpSpPr>
      <p:sp>
        <p:nvSpPr>
          <p:cNvPr id="5" name="CREATE DATE"/>
          <p:cNvSpPr>
            <a:spLocks noGrp="1"/>
          </p:cNvSpPr>
          <p:nvPr>
            <p:ph type="body" sz="quarter" idx="11" hasCustomPrompt="1"/>
            <p:custDataLst>
              <p:tags r:id="rId1"/>
            </p:custDataLst>
          </p:nvPr>
        </p:nvSpPr>
        <p:spPr>
          <a:xfrm>
            <a:off x="560566" y="7041026"/>
            <a:ext cx="4764815" cy="246221"/>
          </a:xfrm>
        </p:spPr>
        <p:txBody>
          <a:bodyPr>
            <a:spAutoFit/>
          </a:bodyPr>
          <a:lstStyle>
            <a:lvl1pPr marL="0" indent="0">
              <a:buNone/>
              <a:defRPr sz="1600"/>
            </a:lvl1pPr>
          </a:lstStyle>
          <a:p>
            <a:pPr lvl="0"/>
            <a:r>
              <a:rPr lang="de-DE" dirty="0" smtClean="0"/>
              <a:t>&lt;&lt;COVER PAGE DATE&gt;&gt;</a:t>
            </a:r>
            <a:endParaRPr lang="de-DE" dirty="0"/>
          </a:p>
        </p:txBody>
      </p:sp>
      <p:sp>
        <p:nvSpPr>
          <p:cNvPr id="7" name="PRESENTATION PRESENTER FUNCTION"/>
          <p:cNvSpPr>
            <a:spLocks noGrp="1"/>
          </p:cNvSpPr>
          <p:nvPr>
            <p:ph type="body" sz="quarter" idx="10" hasCustomPrompt="1"/>
            <p:custDataLst>
              <p:tags r:id="rId2"/>
            </p:custDataLst>
          </p:nvPr>
        </p:nvSpPr>
        <p:spPr>
          <a:xfrm>
            <a:off x="562686" y="4599432"/>
            <a:ext cx="6663229" cy="274320"/>
          </a:xfrm>
        </p:spPr>
        <p:txBody>
          <a:bodyPr lIns="0" rIns="0">
            <a:noAutofit/>
          </a:bodyPr>
          <a:lstStyle>
            <a:lvl1pPr marL="0" indent="0">
              <a:spcBef>
                <a:spcPts val="1800"/>
              </a:spcBef>
              <a:buNone/>
              <a:defRPr sz="1600" i="0" baseline="0">
                <a:solidFill>
                  <a:schemeClr val="tx1"/>
                </a:solidFill>
                <a:latin typeface="Frutiger 55 Roman"/>
              </a:defRPr>
            </a:lvl1pPr>
          </a:lstStyle>
          <a:p>
            <a:pPr lvl="0"/>
            <a:r>
              <a:rPr lang="de-DE" dirty="0" smtClean="0"/>
              <a:t>&lt;&lt;Funktion des Präsentators&gt;&gt;</a:t>
            </a:r>
            <a:endParaRPr lang="de-DE" dirty="0"/>
          </a:p>
        </p:txBody>
      </p:sp>
      <p:sp>
        <p:nvSpPr>
          <p:cNvPr id="3" name="PRESENTATION PRESENTER"/>
          <p:cNvSpPr>
            <a:spLocks noGrp="1"/>
          </p:cNvSpPr>
          <p:nvPr>
            <p:ph type="subTitle" idx="1" hasCustomPrompt="1"/>
            <p:custDataLst>
              <p:tags r:id="rId3"/>
            </p:custDataLst>
          </p:nvPr>
        </p:nvSpPr>
        <p:spPr>
          <a:xfrm>
            <a:off x="560569" y="4352544"/>
            <a:ext cx="6661840" cy="274320"/>
          </a:xfrm>
        </p:spPr>
        <p:txBody>
          <a:bodyPr lIns="0" tIns="0" rIns="0" bIns="0" anchor="t" anchorCtr="0">
            <a:noAutofit/>
          </a:bodyPr>
          <a:lstStyle>
            <a:lvl1pPr marL="0" indent="0" algn="l">
              <a:spcBef>
                <a:spcPts val="1800"/>
              </a:spcBef>
              <a:buNone/>
              <a:defRPr sz="1600" i="0" baseline="0">
                <a:solidFill>
                  <a:schemeClr val="tx1"/>
                </a:solidFill>
                <a:latin typeface="Frutiger 55 Roman"/>
                <a:ea typeface="Arial Unicode MS" pitchFamily="34" charset="-128"/>
              </a:defRPr>
            </a:lvl1pPr>
            <a:lvl2pPr marL="502753" indent="0" algn="ctr">
              <a:buNone/>
              <a:defRPr>
                <a:solidFill>
                  <a:schemeClr val="tx1">
                    <a:tint val="75000"/>
                  </a:schemeClr>
                </a:solidFill>
              </a:defRPr>
            </a:lvl2pPr>
            <a:lvl3pPr marL="1005505" indent="0" algn="ctr">
              <a:buNone/>
              <a:defRPr>
                <a:solidFill>
                  <a:schemeClr val="tx1">
                    <a:tint val="75000"/>
                  </a:schemeClr>
                </a:solidFill>
              </a:defRPr>
            </a:lvl3pPr>
            <a:lvl4pPr marL="1508257" indent="0" algn="ctr">
              <a:buNone/>
              <a:defRPr>
                <a:solidFill>
                  <a:schemeClr val="tx1">
                    <a:tint val="75000"/>
                  </a:schemeClr>
                </a:solidFill>
              </a:defRPr>
            </a:lvl4pPr>
            <a:lvl5pPr marL="2011009" indent="0" algn="ctr">
              <a:buNone/>
              <a:defRPr>
                <a:solidFill>
                  <a:schemeClr val="tx1">
                    <a:tint val="75000"/>
                  </a:schemeClr>
                </a:solidFill>
              </a:defRPr>
            </a:lvl5pPr>
            <a:lvl6pPr marL="2513761" indent="0" algn="ctr">
              <a:buNone/>
              <a:defRPr>
                <a:solidFill>
                  <a:schemeClr val="tx1">
                    <a:tint val="75000"/>
                  </a:schemeClr>
                </a:solidFill>
              </a:defRPr>
            </a:lvl6pPr>
            <a:lvl7pPr marL="3016512" indent="0" algn="ctr">
              <a:buNone/>
              <a:defRPr>
                <a:solidFill>
                  <a:schemeClr val="tx1">
                    <a:tint val="75000"/>
                  </a:schemeClr>
                </a:solidFill>
              </a:defRPr>
            </a:lvl7pPr>
            <a:lvl8pPr marL="3519265" indent="0" algn="ctr">
              <a:buNone/>
              <a:defRPr>
                <a:solidFill>
                  <a:schemeClr val="tx1">
                    <a:tint val="75000"/>
                  </a:schemeClr>
                </a:solidFill>
              </a:defRPr>
            </a:lvl8pPr>
            <a:lvl9pPr marL="4022016" indent="0" algn="ctr">
              <a:buNone/>
              <a:defRPr>
                <a:solidFill>
                  <a:schemeClr val="tx1">
                    <a:tint val="75000"/>
                  </a:schemeClr>
                </a:solidFill>
              </a:defRPr>
            </a:lvl9pPr>
          </a:lstStyle>
          <a:p>
            <a:r>
              <a:rPr lang="de-DE" dirty="0" smtClean="0"/>
              <a:t>&lt;&lt;Präsentator&gt;&gt;</a:t>
            </a:r>
          </a:p>
        </p:txBody>
      </p:sp>
      <p:sp>
        <p:nvSpPr>
          <p:cNvPr id="2" name="PRESENTATION TITLE"/>
          <p:cNvSpPr>
            <a:spLocks noGrp="1"/>
          </p:cNvSpPr>
          <p:nvPr>
            <p:ph type="ctrTitle" hasCustomPrompt="1"/>
            <p:custDataLst>
              <p:tags r:id="rId4"/>
            </p:custDataLst>
          </p:nvPr>
        </p:nvSpPr>
        <p:spPr>
          <a:xfrm>
            <a:off x="560566" y="2176272"/>
            <a:ext cx="10931046" cy="941832"/>
          </a:xfrm>
        </p:spPr>
        <p:txBody>
          <a:bodyPr lIns="0" tIns="0" rIns="0" bIns="0" anchor="b" anchorCtr="0">
            <a:noAutofit/>
          </a:bodyPr>
          <a:lstStyle>
            <a:lvl1pPr>
              <a:lnSpc>
                <a:spcPts val="4200"/>
              </a:lnSpc>
              <a:spcBef>
                <a:spcPts val="4200"/>
              </a:spcBef>
              <a:defRPr sz="4000" baseline="0">
                <a:solidFill>
                  <a:schemeClr val="tx1"/>
                </a:solidFill>
                <a:latin typeface="Frutiger 45 Light"/>
                <a:ea typeface="Arial Unicode MS" pitchFamily="34" charset="-128"/>
              </a:defRPr>
            </a:lvl1pPr>
          </a:lstStyle>
          <a:p>
            <a:r>
              <a:rPr lang="de-DE" dirty="0" smtClean="0"/>
              <a:t>&lt;&lt;</a:t>
            </a:r>
            <a:r>
              <a:rPr lang="de-DE" dirty="0" err="1" smtClean="0"/>
              <a:t>Keyline</a:t>
            </a:r>
            <a:r>
              <a:rPr lang="de-DE" dirty="0" smtClean="0"/>
              <a:t>: </a:t>
            </a:r>
            <a:r>
              <a:rPr lang="de-DE" dirty="0" err="1" smtClean="0"/>
              <a:t>short</a:t>
            </a:r>
            <a:r>
              <a:rPr lang="de-DE" dirty="0" smtClean="0"/>
              <a:t> </a:t>
            </a:r>
            <a:r>
              <a:rPr lang="de-DE" dirty="0" err="1" smtClean="0"/>
              <a:t>headline</a:t>
            </a:r>
            <a:r>
              <a:rPr lang="de-DE" dirty="0" smtClean="0"/>
              <a:t>&gt;&gt;</a:t>
            </a:r>
            <a:endParaRPr lang="de-DE" dirty="0"/>
          </a:p>
        </p:txBody>
      </p:sp>
      <p:sp>
        <p:nvSpPr>
          <p:cNvPr id="9" name="SECURITY TEXT"/>
          <p:cNvSpPr txBox="1">
            <a:spLocks/>
          </p:cNvSpPr>
          <p:nvPr>
            <p:custDataLst>
              <p:tags r:id="rId5"/>
            </p:custDataLst>
          </p:nvPr>
        </p:nvSpPr>
        <p:spPr>
          <a:xfrm>
            <a:off x="10138941" y="742942"/>
            <a:ext cx="2656598" cy="184666"/>
          </a:xfrm>
          <a:prstGeom prst="rect">
            <a:avLst/>
          </a:prstGeom>
        </p:spPr>
        <p:txBody>
          <a:bodyPr vert="horz" wrap="square" lIns="73152" tIns="0" rIns="0" bIns="0" rtlCol="0" anchor="b" anchorCtr="0">
            <a:sp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de-DE" sz="1200" dirty="0" smtClean="0">
                <a:latin typeface="Frutiger 55 Roman"/>
              </a:rPr>
              <a:t>Public</a:t>
            </a:r>
            <a:endParaRPr lang="de-DE" sz="1200" dirty="0">
              <a:latin typeface="Frutiger 55 Roman"/>
            </a:endParaRPr>
          </a:p>
        </p:txBody>
      </p:sp>
      <p:sp>
        <p:nvSpPr>
          <p:cNvPr id="11" name="PRESENTATION INFOLINE"/>
          <p:cNvSpPr>
            <a:spLocks noGrp="1"/>
          </p:cNvSpPr>
          <p:nvPr>
            <p:ph type="body" sz="quarter" idx="12" hasCustomPrompt="1"/>
            <p:custDataLst>
              <p:tags r:id="rId6"/>
            </p:custDataLst>
          </p:nvPr>
        </p:nvSpPr>
        <p:spPr>
          <a:xfrm>
            <a:off x="560566" y="3474721"/>
            <a:ext cx="10931046" cy="342900"/>
          </a:xfrm>
        </p:spPr>
        <p:txBody>
          <a:bodyPr/>
          <a:lstStyle>
            <a:lvl1pPr marL="0" indent="0">
              <a:buNone/>
              <a:defRPr sz="2000">
                <a:latin typeface="UBSHeadline"/>
              </a:defRPr>
            </a:lvl1pPr>
          </a:lstStyle>
          <a:p>
            <a:pPr lvl="0"/>
            <a:r>
              <a:rPr lang="de-DE" dirty="0" smtClean="0"/>
              <a:t>&lt;&lt;Infoline: </a:t>
            </a:r>
            <a:r>
              <a:rPr lang="de-DE" dirty="0" err="1" smtClean="0"/>
              <a:t>presentation</a:t>
            </a:r>
            <a:r>
              <a:rPr lang="de-DE" dirty="0" smtClean="0"/>
              <a:t> </a:t>
            </a:r>
            <a:r>
              <a:rPr lang="de-DE" dirty="0" err="1" smtClean="0"/>
              <a:t>description</a:t>
            </a:r>
            <a:r>
              <a:rPr lang="de-DE" dirty="0" smtClean="0"/>
              <a:t>&gt;&gt;</a:t>
            </a:r>
          </a:p>
        </p:txBody>
      </p:sp>
      <p:sp>
        <p:nvSpPr>
          <p:cNvPr id="4" name="DraftStamp" hidden="1"/>
          <p:cNvSpPr txBox="1"/>
          <p:nvPr>
            <p:custDataLst>
              <p:tags r:id="rId7"/>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6" name="Picture 5"/>
          <p:cNvPicPr>
            <a:picLocks noChangeAspect="1"/>
          </p:cNvPicPr>
          <p:nvPr>
            <p:custDataLst>
              <p:tags r:id="rId8"/>
            </p:custDataLst>
          </p:nvPr>
        </p:nvPicPr>
        <p:blipFill>
          <a:blip r:embed="rId10" cstate="print">
            <a:extLst>
              <a:ext uri="{28A0092B-C50C-407E-A947-70E740481C1C}">
                <a14:useLocalDpi xmlns:a14="http://schemas.microsoft.com/office/drawing/2010/main" val="0"/>
              </a:ext>
            </a:extLst>
          </a:blip>
          <a:stretch>
            <a:fillRect/>
          </a:stretch>
        </p:blipFill>
        <p:spPr>
          <a:xfrm>
            <a:off x="557784" y="567074"/>
            <a:ext cx="1108260" cy="405043"/>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Large 2x2">
    <p:spTree>
      <p:nvGrpSpPr>
        <p:cNvPr id="1" name=""/>
        <p:cNvGrpSpPr/>
        <p:nvPr/>
      </p:nvGrpSpPr>
      <p:grpSpPr>
        <a:xfrm>
          <a:off x="0" y="0"/>
          <a:ext cx="0" cy="0"/>
          <a:chOff x="0" y="0"/>
          <a:chExt cx="0" cy="0"/>
        </a:xfrm>
      </p:grpSpPr>
      <p:sp>
        <p:nvSpPr>
          <p:cNvPr id="19" name="LAYOUT SOURCE"/>
          <p:cNvSpPr>
            <a:spLocks noGrp="1"/>
          </p:cNvSpPr>
          <p:nvPr>
            <p:ph type="body" idx="24" hasCustomPrompt="1"/>
            <p:custDataLst>
              <p:tags r:id="rId1"/>
            </p:custDataLst>
          </p:nvPr>
        </p:nvSpPr>
        <p:spPr>
          <a:xfrm>
            <a:off x="6873032"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7" name="LAYOUT BODY"/>
          <p:cNvSpPr>
            <a:spLocks noGrp="1"/>
          </p:cNvSpPr>
          <p:nvPr>
            <p:ph idx="22"/>
            <p:custDataLst>
              <p:tags r:id="rId2"/>
            </p:custDataLst>
          </p:nvPr>
        </p:nvSpPr>
        <p:spPr>
          <a:xfrm>
            <a:off x="6873032" y="441655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8" name="LAYOUT HEADER"/>
          <p:cNvSpPr>
            <a:spLocks noGrp="1"/>
          </p:cNvSpPr>
          <p:nvPr>
            <p:ph type="body" idx="23" hasCustomPrompt="1"/>
            <p:custDataLst>
              <p:tags r:id="rId3"/>
            </p:custDataLst>
          </p:nvPr>
        </p:nvSpPr>
        <p:spPr>
          <a:xfrm>
            <a:off x="6873032" y="4059937"/>
            <a:ext cx="5910320" cy="356616"/>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4"/>
            </p:custDataLst>
          </p:nvPr>
        </p:nvSpPr>
        <p:spPr>
          <a:xfrm>
            <a:off x="6873032" y="3694186"/>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7" name="LAYOUT HEADER"/>
          <p:cNvSpPr>
            <a:spLocks noGrp="1"/>
          </p:cNvSpPr>
          <p:nvPr>
            <p:ph type="body" idx="25" hasCustomPrompt="1"/>
            <p:custDataLst>
              <p:tags r:id="rId6"/>
            </p:custDataLst>
          </p:nvPr>
        </p:nvSpPr>
        <p:spPr>
          <a:xfrm>
            <a:off x="6873032"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7"/>
            </p:custDataLst>
          </p:nvPr>
        </p:nvSpPr>
        <p:spPr>
          <a:xfrm>
            <a:off x="560567"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3" name="LAYOUT BODY"/>
          <p:cNvSpPr>
            <a:spLocks noGrp="1"/>
          </p:cNvSpPr>
          <p:nvPr>
            <p:ph idx="19"/>
            <p:custDataLst>
              <p:tags r:id="rId8"/>
            </p:custDataLst>
          </p:nvPr>
        </p:nvSpPr>
        <p:spPr>
          <a:xfrm>
            <a:off x="560567" y="441655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9" name="LAYOUT HEADER"/>
          <p:cNvSpPr>
            <a:spLocks noGrp="1"/>
          </p:cNvSpPr>
          <p:nvPr>
            <p:ph type="body" idx="26" hasCustomPrompt="1"/>
            <p:custDataLst>
              <p:tags r:id="rId9"/>
            </p:custDataLst>
          </p:nvPr>
        </p:nvSpPr>
        <p:spPr>
          <a:xfrm>
            <a:off x="560567" y="4059936"/>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10"/>
            </p:custDataLst>
          </p:nvPr>
        </p:nvSpPr>
        <p:spPr>
          <a:xfrm>
            <a:off x="560567" y="3694186"/>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11"/>
            </p:custDataLst>
          </p:nvPr>
        </p:nvSpPr>
        <p:spPr>
          <a:xfrm>
            <a:off x="560567" y="185623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8" name="LAYOUT HEADER"/>
          <p:cNvSpPr>
            <a:spLocks noGrp="1"/>
          </p:cNvSpPr>
          <p:nvPr>
            <p:ph type="body" idx="14" hasCustomPrompt="1"/>
            <p:custDataLst>
              <p:tags r:id="rId12"/>
            </p:custDataLst>
          </p:nvPr>
        </p:nvSpPr>
        <p:spPr>
          <a:xfrm>
            <a:off x="560567"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66" name="THIN BLUE LINE"/>
          <p:cNvCxnSpPr/>
          <p:nvPr/>
        </p:nvCxnSpPr>
        <p:spPr>
          <a:xfrm>
            <a:off x="560565"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PAGE HEADING"/>
          <p:cNvSpPr>
            <a:spLocks noGrp="1"/>
          </p:cNvSpPr>
          <p:nvPr>
            <p:ph type="title" hasCustomPrompt="1"/>
            <p:custDataLst>
              <p:tags r:id="rId13"/>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7"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C04BB5FE-21AD-4A47-B7F8-7792A0111F81}" type="slidenum">
              <a:rPr lang="de-DE" sz="700" smtClean="0"/>
              <a:pPr algn="r"/>
              <a:t>‹#›</a:t>
            </a:fld>
            <a:endParaRPr lang="de-DE" sz="700" dirty="0"/>
          </a:p>
        </p:txBody>
      </p:sp>
      <p:sp>
        <p:nvSpPr>
          <p:cNvPr id="39" name="DOCUMENT ID" hidden="1"/>
          <p:cNvSpPr txBox="1"/>
          <p:nvPr>
            <p:custDataLst>
              <p:tags r:id="rId14"/>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40" name="PXP_GRIDLINES" hidden="1"/>
          <p:cNvGrpSpPr/>
          <p:nvPr/>
        </p:nvGrpSpPr>
        <p:grpSpPr>
          <a:xfrm>
            <a:off x="-40832" y="0"/>
            <a:ext cx="13451072" cy="7543800"/>
            <a:chOff x="-30640" y="0"/>
            <a:chExt cx="10093083" cy="7543800"/>
          </a:xfrm>
        </p:grpSpPr>
        <p:cxnSp>
          <p:nvCxnSpPr>
            <p:cNvPr id="41" name="Straight Connector 4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9" name="Straight Connector 4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0" name="Straight Connector 4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1" name="Straight Connector 5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5"/>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6"/>
            </p:custDataLst>
          </p:nvPr>
        </p:nvPicPr>
        <p:blipFill>
          <a:blip r:embed="rId18"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
        <p:nvSpPr>
          <p:cNvPr id="32" name="Slide Number Textbox"/>
          <p:cNvSpPr txBox="1"/>
          <p:nvPr userDrawn="1"/>
        </p:nvSpPr>
        <p:spPr>
          <a:xfrm>
            <a:off x="12580061" y="6978172"/>
            <a:ext cx="374073" cy="261852"/>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Large 2x(1 and 2)">
    <p:spTree>
      <p:nvGrpSpPr>
        <p:cNvPr id="1" name=""/>
        <p:cNvGrpSpPr/>
        <p:nvPr/>
      </p:nvGrpSpPr>
      <p:grpSpPr>
        <a:xfrm>
          <a:off x="0" y="0"/>
          <a:ext cx="0" cy="0"/>
          <a:chOff x="0" y="0"/>
          <a:chExt cx="0" cy="0"/>
        </a:xfrm>
      </p:grpSpPr>
      <p:sp>
        <p:nvSpPr>
          <p:cNvPr id="19" name="LAYOUT SOURCE"/>
          <p:cNvSpPr>
            <a:spLocks noGrp="1"/>
          </p:cNvSpPr>
          <p:nvPr>
            <p:ph type="body" idx="24" hasCustomPrompt="1"/>
            <p:custDataLst>
              <p:tags r:id="rId1"/>
            </p:custDataLst>
          </p:nvPr>
        </p:nvSpPr>
        <p:spPr>
          <a:xfrm>
            <a:off x="6873032"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7" name="LAYOUT BODY"/>
          <p:cNvSpPr>
            <a:spLocks noGrp="1"/>
          </p:cNvSpPr>
          <p:nvPr>
            <p:ph idx="22"/>
            <p:custDataLst>
              <p:tags r:id="rId2"/>
            </p:custDataLst>
          </p:nvPr>
        </p:nvSpPr>
        <p:spPr>
          <a:xfrm>
            <a:off x="6873032" y="441655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0" name="LAYOUT HEADER"/>
          <p:cNvSpPr>
            <a:spLocks noGrp="1"/>
          </p:cNvSpPr>
          <p:nvPr>
            <p:ph type="body" idx="26" hasCustomPrompt="1"/>
            <p:custDataLst>
              <p:tags r:id="rId3"/>
            </p:custDataLst>
          </p:nvPr>
        </p:nvSpPr>
        <p:spPr>
          <a:xfrm>
            <a:off x="6873032" y="4059936"/>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4"/>
            </p:custDataLst>
          </p:nvPr>
        </p:nvSpPr>
        <p:spPr>
          <a:xfrm>
            <a:off x="6873032" y="3694186"/>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8" name="LAYOUT HEADER"/>
          <p:cNvSpPr>
            <a:spLocks noGrp="1"/>
          </p:cNvSpPr>
          <p:nvPr>
            <p:ph type="body" idx="25" hasCustomPrompt="1"/>
            <p:custDataLst>
              <p:tags r:id="rId6"/>
            </p:custDataLst>
          </p:nvPr>
        </p:nvSpPr>
        <p:spPr>
          <a:xfrm>
            <a:off x="6873032"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7"/>
            </p:custDataLst>
          </p:nvPr>
        </p:nvSpPr>
        <p:spPr>
          <a:xfrm>
            <a:off x="560567"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567" y="1856234"/>
            <a:ext cx="5910320"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7" name="LAYOUT HEADER"/>
          <p:cNvSpPr>
            <a:spLocks noGrp="1"/>
          </p:cNvSpPr>
          <p:nvPr>
            <p:ph type="body" idx="14" hasCustomPrompt="1"/>
            <p:custDataLst>
              <p:tags r:id="rId9"/>
            </p:custDataLst>
          </p:nvPr>
        </p:nvSpPr>
        <p:spPr>
          <a:xfrm>
            <a:off x="560567"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63"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PAGE HEADING"/>
          <p:cNvSpPr>
            <a:spLocks noGrp="1"/>
          </p:cNvSpPr>
          <p:nvPr>
            <p:ph type="title" hasCustomPrompt="1"/>
            <p:custDataLst>
              <p:tags r:id="rId10"/>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5"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7CCF9807-4BDC-4D68-8676-381180632DE6}" type="slidenum">
              <a:rPr lang="de-DE" sz="700" smtClean="0"/>
              <a:pPr algn="r"/>
              <a:t>‹#›</a:t>
            </a:fld>
            <a:endParaRPr lang="de-DE" sz="700" dirty="0"/>
          </a:p>
        </p:txBody>
      </p:sp>
      <p:sp>
        <p:nvSpPr>
          <p:cNvPr id="37" name="DOCUMENT ID" hidden="1"/>
          <p:cNvSpPr txBox="1"/>
          <p:nvPr>
            <p:custDataLst>
              <p:tags r:id="rId11"/>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38" name="PXP_GRIDLINES" hidden="1"/>
          <p:cNvGrpSpPr/>
          <p:nvPr/>
        </p:nvGrpSpPr>
        <p:grpSpPr>
          <a:xfrm>
            <a:off x="-40832" y="0"/>
            <a:ext cx="13451072" cy="7543800"/>
            <a:chOff x="-30640" y="0"/>
            <a:chExt cx="10093083" cy="7543800"/>
          </a:xfrm>
        </p:grpSpPr>
        <p:cxnSp>
          <p:nvCxnSpPr>
            <p:cNvPr id="39" name="Straight Connector 3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9" name="Straight Connector 4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
        <p:nvSpPr>
          <p:cNvPr id="29" name="Slide Number Textbox"/>
          <p:cNvSpPr txBox="1"/>
          <p:nvPr userDrawn="1"/>
        </p:nvSpPr>
        <p:spPr>
          <a:xfrm>
            <a:off x="12580061" y="6978172"/>
            <a:ext cx="374073" cy="261852"/>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Large 2x(2 and 1)">
    <p:spTree>
      <p:nvGrpSpPr>
        <p:cNvPr id="1" name=""/>
        <p:cNvGrpSpPr/>
        <p:nvPr/>
      </p:nvGrpSpPr>
      <p:grpSpPr>
        <a:xfrm>
          <a:off x="0" y="0"/>
          <a:ext cx="0" cy="0"/>
          <a:chOff x="0" y="0"/>
          <a:chExt cx="0" cy="0"/>
        </a:xfrm>
      </p:grpSpPr>
      <p:sp>
        <p:nvSpPr>
          <p:cNvPr id="16" name="LAYOUT SOURCE"/>
          <p:cNvSpPr>
            <a:spLocks noGrp="1"/>
          </p:cNvSpPr>
          <p:nvPr>
            <p:ph type="body" idx="21" hasCustomPrompt="1"/>
            <p:custDataLst>
              <p:tags r:id="rId1"/>
            </p:custDataLst>
          </p:nvPr>
        </p:nvSpPr>
        <p:spPr>
          <a:xfrm>
            <a:off x="560567"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3" name="LAYOUT BODY"/>
          <p:cNvSpPr>
            <a:spLocks noGrp="1"/>
          </p:cNvSpPr>
          <p:nvPr>
            <p:ph idx="19"/>
            <p:custDataLst>
              <p:tags r:id="rId2"/>
            </p:custDataLst>
          </p:nvPr>
        </p:nvSpPr>
        <p:spPr>
          <a:xfrm>
            <a:off x="560567" y="441655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7" name="LAYOUT HEADER"/>
          <p:cNvSpPr>
            <a:spLocks noGrp="1"/>
          </p:cNvSpPr>
          <p:nvPr>
            <p:ph type="body" idx="26" hasCustomPrompt="1"/>
            <p:custDataLst>
              <p:tags r:id="rId3"/>
            </p:custDataLst>
          </p:nvPr>
        </p:nvSpPr>
        <p:spPr>
          <a:xfrm>
            <a:off x="560567" y="4059936"/>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9" name="LAYOUT SOURCE"/>
          <p:cNvSpPr>
            <a:spLocks noGrp="1"/>
          </p:cNvSpPr>
          <p:nvPr>
            <p:ph type="body" idx="24" hasCustomPrompt="1"/>
            <p:custDataLst>
              <p:tags r:id="rId4"/>
            </p:custDataLst>
          </p:nvPr>
        </p:nvSpPr>
        <p:spPr>
          <a:xfrm>
            <a:off x="6873032"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0"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6" name="LAYOUT HEADER"/>
          <p:cNvSpPr>
            <a:spLocks noGrp="1"/>
          </p:cNvSpPr>
          <p:nvPr>
            <p:ph type="body" idx="25" hasCustomPrompt="1"/>
            <p:custDataLst>
              <p:tags r:id="rId6"/>
            </p:custDataLst>
          </p:nvPr>
        </p:nvSpPr>
        <p:spPr>
          <a:xfrm>
            <a:off x="6873032"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7"/>
            </p:custDataLst>
          </p:nvPr>
        </p:nvSpPr>
        <p:spPr>
          <a:xfrm>
            <a:off x="560567" y="3694186"/>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567" y="185623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5" name="LAYOUT HEADER"/>
          <p:cNvSpPr>
            <a:spLocks noGrp="1"/>
          </p:cNvSpPr>
          <p:nvPr>
            <p:ph type="body" idx="14" hasCustomPrompt="1"/>
            <p:custDataLst>
              <p:tags r:id="rId9"/>
            </p:custDataLst>
          </p:nvPr>
        </p:nvSpPr>
        <p:spPr>
          <a:xfrm>
            <a:off x="560567"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63"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PAGE HEADING"/>
          <p:cNvSpPr>
            <a:spLocks noGrp="1"/>
          </p:cNvSpPr>
          <p:nvPr>
            <p:ph type="title" hasCustomPrompt="1"/>
            <p:custDataLst>
              <p:tags r:id="rId10"/>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4"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EB71FFF7-9F05-4969-ABC0-23146D694E35}" type="slidenum">
              <a:rPr lang="de-DE" sz="700" smtClean="0"/>
              <a:pPr algn="r"/>
              <a:t>‹#›</a:t>
            </a:fld>
            <a:endParaRPr lang="de-DE" sz="700" dirty="0"/>
          </a:p>
        </p:txBody>
      </p:sp>
      <p:sp>
        <p:nvSpPr>
          <p:cNvPr id="36" name="DOCUMENT ID" hidden="1"/>
          <p:cNvSpPr txBox="1"/>
          <p:nvPr>
            <p:custDataLst>
              <p:tags r:id="rId11"/>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37" name="PXP_GRIDLINES" hidden="1"/>
          <p:cNvGrpSpPr/>
          <p:nvPr/>
        </p:nvGrpSpPr>
        <p:grpSpPr>
          <a:xfrm>
            <a:off x="-40832" y="0"/>
            <a:ext cx="13451072" cy="7543800"/>
            <a:chOff x="-30640" y="0"/>
            <a:chExt cx="10093083" cy="7543800"/>
          </a:xfrm>
        </p:grpSpPr>
        <p:cxnSp>
          <p:nvCxnSpPr>
            <p:cNvPr id="38" name="Straight Connector 3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
        <p:nvSpPr>
          <p:cNvPr id="29" name="Slide Number Textbox"/>
          <p:cNvSpPr txBox="1"/>
          <p:nvPr userDrawn="1"/>
        </p:nvSpPr>
        <p:spPr>
          <a:xfrm>
            <a:off x="12580061" y="6978172"/>
            <a:ext cx="374073" cy="261852"/>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Large 3x2">
    <p:spTree>
      <p:nvGrpSpPr>
        <p:cNvPr id="1" name=""/>
        <p:cNvGrpSpPr/>
        <p:nvPr/>
      </p:nvGrpSpPr>
      <p:grpSpPr>
        <a:xfrm>
          <a:off x="0" y="0"/>
          <a:ext cx="0" cy="0"/>
          <a:chOff x="0" y="0"/>
          <a:chExt cx="0" cy="0"/>
        </a:xfrm>
      </p:grpSpPr>
      <p:sp>
        <p:nvSpPr>
          <p:cNvPr id="25" name="LAYOUT SOURCE"/>
          <p:cNvSpPr>
            <a:spLocks noGrp="1"/>
          </p:cNvSpPr>
          <p:nvPr>
            <p:ph type="body" idx="30" hasCustomPrompt="1"/>
            <p:custDataLst>
              <p:tags r:id="rId1"/>
            </p:custDataLst>
          </p:nvPr>
        </p:nvSpPr>
        <p:spPr>
          <a:xfrm>
            <a:off x="8969063" y="6254645"/>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23" name="LAYOUT BODY"/>
          <p:cNvSpPr>
            <a:spLocks noGrp="1"/>
          </p:cNvSpPr>
          <p:nvPr>
            <p:ph idx="28"/>
            <p:custDataLst>
              <p:tags r:id="rId2"/>
            </p:custDataLst>
          </p:nvPr>
        </p:nvSpPr>
        <p:spPr>
          <a:xfrm>
            <a:off x="8969063" y="441655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8" name="LAYOUT HEADER"/>
          <p:cNvSpPr>
            <a:spLocks noGrp="1"/>
          </p:cNvSpPr>
          <p:nvPr>
            <p:ph type="body" idx="35" hasCustomPrompt="1"/>
            <p:custDataLst>
              <p:tags r:id="rId3"/>
            </p:custDataLst>
          </p:nvPr>
        </p:nvSpPr>
        <p:spPr>
          <a:xfrm>
            <a:off x="8969063" y="4059936"/>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22" name="LAYOUT SOURCE"/>
          <p:cNvSpPr>
            <a:spLocks noGrp="1"/>
          </p:cNvSpPr>
          <p:nvPr>
            <p:ph type="body" idx="27" hasCustomPrompt="1"/>
            <p:custDataLst>
              <p:tags r:id="rId4"/>
            </p:custDataLst>
          </p:nvPr>
        </p:nvSpPr>
        <p:spPr>
          <a:xfrm>
            <a:off x="4764815" y="6254645"/>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20" name="LAYOUT BODY"/>
          <p:cNvSpPr>
            <a:spLocks noGrp="1"/>
          </p:cNvSpPr>
          <p:nvPr>
            <p:ph idx="25"/>
            <p:custDataLst>
              <p:tags r:id="rId5"/>
            </p:custDataLst>
          </p:nvPr>
        </p:nvSpPr>
        <p:spPr>
          <a:xfrm>
            <a:off x="4764815" y="441655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7" name="LAYOUT HEADER"/>
          <p:cNvSpPr>
            <a:spLocks noGrp="1"/>
          </p:cNvSpPr>
          <p:nvPr>
            <p:ph type="body" idx="34" hasCustomPrompt="1"/>
            <p:custDataLst>
              <p:tags r:id="rId6"/>
            </p:custDataLst>
          </p:nvPr>
        </p:nvSpPr>
        <p:spPr>
          <a:xfrm>
            <a:off x="4764815" y="4059936"/>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9" name="LAYOUT SOURCE"/>
          <p:cNvSpPr>
            <a:spLocks noGrp="1"/>
          </p:cNvSpPr>
          <p:nvPr>
            <p:ph type="body" idx="24" hasCustomPrompt="1"/>
            <p:custDataLst>
              <p:tags r:id="rId7"/>
            </p:custDataLst>
          </p:nvPr>
        </p:nvSpPr>
        <p:spPr>
          <a:xfrm>
            <a:off x="560640" y="6254645"/>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7" name="LAYOUT BODY"/>
          <p:cNvSpPr>
            <a:spLocks noGrp="1"/>
          </p:cNvSpPr>
          <p:nvPr>
            <p:ph idx="22"/>
            <p:custDataLst>
              <p:tags r:id="rId8"/>
            </p:custDataLst>
          </p:nvPr>
        </p:nvSpPr>
        <p:spPr>
          <a:xfrm>
            <a:off x="560640" y="441655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6" name="LAYOUT HEADER"/>
          <p:cNvSpPr>
            <a:spLocks noGrp="1"/>
          </p:cNvSpPr>
          <p:nvPr>
            <p:ph type="body" idx="33" hasCustomPrompt="1"/>
            <p:custDataLst>
              <p:tags r:id="rId9"/>
            </p:custDataLst>
          </p:nvPr>
        </p:nvSpPr>
        <p:spPr>
          <a:xfrm>
            <a:off x="560640" y="4059936"/>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10"/>
            </p:custDataLst>
          </p:nvPr>
        </p:nvSpPr>
        <p:spPr>
          <a:xfrm>
            <a:off x="8969063" y="3694186"/>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3" name="LAYOUT BODY"/>
          <p:cNvSpPr>
            <a:spLocks noGrp="1"/>
          </p:cNvSpPr>
          <p:nvPr>
            <p:ph idx="19"/>
            <p:custDataLst>
              <p:tags r:id="rId11"/>
            </p:custDataLst>
          </p:nvPr>
        </p:nvSpPr>
        <p:spPr>
          <a:xfrm>
            <a:off x="8969063" y="185623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5" name="LAYOUT HEADER"/>
          <p:cNvSpPr>
            <a:spLocks noGrp="1"/>
          </p:cNvSpPr>
          <p:nvPr>
            <p:ph type="body" idx="32" hasCustomPrompt="1"/>
            <p:custDataLst>
              <p:tags r:id="rId12"/>
            </p:custDataLst>
          </p:nvPr>
        </p:nvSpPr>
        <p:spPr>
          <a:xfrm>
            <a:off x="8969063"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13"/>
            </p:custDataLst>
          </p:nvPr>
        </p:nvSpPr>
        <p:spPr>
          <a:xfrm>
            <a:off x="4764815" y="3694186"/>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14"/>
            </p:custDataLst>
          </p:nvPr>
        </p:nvSpPr>
        <p:spPr>
          <a:xfrm>
            <a:off x="4764815" y="185623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4" name="LAYOUT HEADER"/>
          <p:cNvSpPr>
            <a:spLocks noGrp="1"/>
          </p:cNvSpPr>
          <p:nvPr>
            <p:ph type="body" idx="31" hasCustomPrompt="1"/>
            <p:custDataLst>
              <p:tags r:id="rId15"/>
            </p:custDataLst>
          </p:nvPr>
        </p:nvSpPr>
        <p:spPr>
          <a:xfrm>
            <a:off x="4764815"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16"/>
            </p:custDataLst>
          </p:nvPr>
        </p:nvSpPr>
        <p:spPr>
          <a:xfrm>
            <a:off x="560640" y="3694186"/>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17"/>
            </p:custDataLst>
          </p:nvPr>
        </p:nvSpPr>
        <p:spPr>
          <a:xfrm>
            <a:off x="560640" y="185623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3" name="LAYOUT HEADER"/>
          <p:cNvSpPr>
            <a:spLocks noGrp="1"/>
          </p:cNvSpPr>
          <p:nvPr>
            <p:ph type="body" idx="14" hasCustomPrompt="1"/>
            <p:custDataLst>
              <p:tags r:id="rId18"/>
            </p:custDataLst>
          </p:nvPr>
        </p:nvSpPr>
        <p:spPr>
          <a:xfrm>
            <a:off x="560640"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74"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PAGE HEADING"/>
          <p:cNvSpPr>
            <a:spLocks noGrp="1"/>
          </p:cNvSpPr>
          <p:nvPr>
            <p:ph type="title" hasCustomPrompt="1"/>
            <p:custDataLst>
              <p:tags r:id="rId19"/>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45"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86A79529-9704-412A-9627-88623531B893}" type="slidenum">
              <a:rPr lang="de-DE" sz="700" smtClean="0"/>
              <a:pPr algn="r"/>
              <a:t>‹#›</a:t>
            </a:fld>
            <a:endParaRPr lang="de-DE" sz="700" dirty="0"/>
          </a:p>
        </p:txBody>
      </p:sp>
      <p:sp>
        <p:nvSpPr>
          <p:cNvPr id="47" name="DOCUMENT ID" hidden="1"/>
          <p:cNvSpPr txBox="1"/>
          <p:nvPr>
            <p:custDataLst>
              <p:tags r:id="rId20"/>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48" name="PXP_GRIDLINES" hidden="1"/>
          <p:cNvGrpSpPr/>
          <p:nvPr/>
        </p:nvGrpSpPr>
        <p:grpSpPr>
          <a:xfrm>
            <a:off x="-40832" y="0"/>
            <a:ext cx="13451072" cy="7543800"/>
            <a:chOff x="-30640" y="0"/>
            <a:chExt cx="10093083" cy="7543800"/>
          </a:xfrm>
        </p:grpSpPr>
        <p:cxnSp>
          <p:nvCxnSpPr>
            <p:cNvPr id="49" name="Straight Connector 4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0" name="Straight Connector 4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1" name="Straight Connector 5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2" name="Straight Connector 5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3" name="Straight Connector 5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5" name="Straight Connector 5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6" name="Straight Connector 5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7" name="Straight Connector 5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8" name="Straight Connector 5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9" name="Straight Connector 5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21"/>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22"/>
            </p:custDataLst>
          </p:nvPr>
        </p:nvPicPr>
        <p:blipFill>
          <a:blip r:embed="rId24"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
        <p:nvSpPr>
          <p:cNvPr id="39" name="Slide Number Textbox"/>
          <p:cNvSpPr txBox="1"/>
          <p:nvPr userDrawn="1"/>
        </p:nvSpPr>
        <p:spPr>
          <a:xfrm>
            <a:off x="12580061" y="6978172"/>
            <a:ext cx="374073" cy="261852"/>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Disclaimer Page">
    <p:spTree>
      <p:nvGrpSpPr>
        <p:cNvPr id="1" name=""/>
        <p:cNvGrpSpPr/>
        <p:nvPr/>
      </p:nvGrpSpPr>
      <p:grpSpPr>
        <a:xfrm>
          <a:off x="0" y="0"/>
          <a:ext cx="0" cy="0"/>
          <a:chOff x="0" y="0"/>
          <a:chExt cx="0" cy="0"/>
        </a:xfrm>
      </p:grpSpPr>
      <p:cxnSp>
        <p:nvCxnSpPr>
          <p:cNvPr id="63"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FD2363B6-C2A5-4798-A9CC-51C31EECAC2F}" type="slidenum">
              <a:rPr lang="de-DE" sz="700" smtClean="0"/>
              <a:pPr algn="r"/>
              <a:t>‹#›</a:t>
            </a:fld>
            <a:endParaRPr lang="de-DE" sz="700" dirty="0"/>
          </a:p>
        </p:txBody>
      </p:sp>
      <p:sp>
        <p:nvSpPr>
          <p:cNvPr id="19" name="DOCUMENT ID" hidden="1"/>
          <p:cNvSpPr txBox="1"/>
          <p:nvPr>
            <p:custDataLst>
              <p:tags r:id="rId1"/>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20" name="PXP_GRIDLINES" hidden="1"/>
          <p:cNvGrpSpPr/>
          <p:nvPr/>
        </p:nvGrpSpPr>
        <p:grpSpPr>
          <a:xfrm>
            <a:off x="-40832" y="0"/>
            <a:ext cx="13451072" cy="7543800"/>
            <a:chOff x="-30640" y="0"/>
            <a:chExt cx="10093083" cy="7543800"/>
          </a:xfrm>
        </p:grpSpPr>
        <p:cxnSp>
          <p:nvCxnSpPr>
            <p:cNvPr id="21" name="Straight Connector 2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2"/>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3" name="Picture 2"/>
          <p:cNvPicPr>
            <a:picLocks noChangeAspect="1"/>
          </p:cNvPicPr>
          <p:nvPr>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ntact Page">
    <p:spTree>
      <p:nvGrpSpPr>
        <p:cNvPr id="1" name=""/>
        <p:cNvGrpSpPr/>
        <p:nvPr/>
      </p:nvGrpSpPr>
      <p:grpSpPr>
        <a:xfrm>
          <a:off x="0" y="0"/>
          <a:ext cx="0" cy="0"/>
          <a:chOff x="0" y="0"/>
          <a:chExt cx="0" cy="0"/>
        </a:xfrm>
      </p:grpSpPr>
      <p:cxnSp>
        <p:nvCxnSpPr>
          <p:cNvPr id="65"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1"/>
            </p:custDataLst>
          </p:nvPr>
        </p:nvSpPr>
        <p:spPr/>
        <p:txBody>
          <a:bodyPr/>
          <a:lstStyle>
            <a:lvl1pPr>
              <a:defRPr>
                <a:latin typeface="Frutiger 45 Light"/>
              </a:defRPr>
            </a:lvl1pPr>
          </a:lstStyle>
          <a:p>
            <a:pPr lvl="0"/>
            <a:r>
              <a:rPr lang="de-DE" dirty="0" err="1" smtClean="0"/>
              <a:t>Contact</a:t>
            </a:r>
            <a:r>
              <a:rPr lang="de-DE" dirty="0" smtClean="0"/>
              <a:t> </a:t>
            </a:r>
            <a:r>
              <a:rPr lang="de-DE" dirty="0" err="1" smtClean="0"/>
              <a:t>information</a:t>
            </a:r>
            <a:endParaRPr lang="de-DE" dirty="0"/>
          </a:p>
        </p:txBody>
      </p:sp>
      <p:sp>
        <p:nvSpPr>
          <p:cNvPr id="20"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F844A95E-171B-43E0-919B-08407017EAD1}" type="slidenum">
              <a:rPr lang="de-DE" sz="700" smtClean="0"/>
              <a:pPr algn="r"/>
              <a:t>‹#›</a:t>
            </a:fld>
            <a:endParaRPr lang="de-DE" sz="700" dirty="0"/>
          </a:p>
        </p:txBody>
      </p:sp>
      <p:sp>
        <p:nvSpPr>
          <p:cNvPr id="21" name="DOCUMENT ID" hidden="1"/>
          <p:cNvSpPr txBox="1"/>
          <p:nvPr>
            <p:custDataLst>
              <p:tags r:id="rId2"/>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22" name="PXP_GRIDLINES" hidden="1"/>
          <p:cNvGrpSpPr/>
          <p:nvPr/>
        </p:nvGrpSpPr>
        <p:grpSpPr>
          <a:xfrm>
            <a:off x="-40832" y="0"/>
            <a:ext cx="13451072" cy="75438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p:custDataLst>
              <p:tags r:id="rId3"/>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Page">
    <p:spTree>
      <p:nvGrpSpPr>
        <p:cNvPr id="1" name=""/>
        <p:cNvGrpSpPr/>
        <p:nvPr/>
      </p:nvGrpSpPr>
      <p:grpSpPr>
        <a:xfrm>
          <a:off x="0" y="0"/>
          <a:ext cx="0" cy="0"/>
          <a:chOff x="0" y="0"/>
          <a:chExt cx="0" cy="0"/>
        </a:xfrm>
      </p:grpSpPr>
      <p:sp>
        <p:nvSpPr>
          <p:cNvPr id="4" name="DIVIDER TITLE"/>
          <p:cNvSpPr>
            <a:spLocks noGrp="1"/>
          </p:cNvSpPr>
          <p:nvPr>
            <p:ph type="subTitle" idx="1" hasCustomPrompt="1"/>
            <p:custDataLst>
              <p:tags r:id="rId1"/>
            </p:custDataLst>
          </p:nvPr>
        </p:nvSpPr>
        <p:spPr>
          <a:xfrm>
            <a:off x="559382" y="2432450"/>
            <a:ext cx="12247158" cy="1033273"/>
          </a:xfrm>
        </p:spPr>
        <p:txBody>
          <a:bodyPr lIns="0" tIns="0" rIns="0" bIns="0">
            <a:noAutofit/>
          </a:bodyPr>
          <a:lstStyle>
            <a:lvl1pPr marL="0" indent="0" algn="l">
              <a:buNone/>
              <a:defRPr sz="4000" baseline="0">
                <a:solidFill>
                  <a:schemeClr val="tx1"/>
                </a:solidFill>
                <a:latin typeface="Frutiger 45 Light"/>
                <a:ea typeface="Arial Unicode MS" pitchFamily="34" charset="-128"/>
              </a:defRPr>
            </a:lvl1pPr>
            <a:lvl2pPr marL="502753" indent="0" algn="ctr">
              <a:buNone/>
              <a:defRPr>
                <a:solidFill>
                  <a:schemeClr val="tx1">
                    <a:tint val="75000"/>
                  </a:schemeClr>
                </a:solidFill>
              </a:defRPr>
            </a:lvl2pPr>
            <a:lvl3pPr marL="1005505" indent="0" algn="ctr">
              <a:buNone/>
              <a:defRPr>
                <a:solidFill>
                  <a:schemeClr val="tx1">
                    <a:tint val="75000"/>
                  </a:schemeClr>
                </a:solidFill>
              </a:defRPr>
            </a:lvl3pPr>
            <a:lvl4pPr marL="1508257" indent="0" algn="ctr">
              <a:buNone/>
              <a:defRPr>
                <a:solidFill>
                  <a:schemeClr val="tx1">
                    <a:tint val="75000"/>
                  </a:schemeClr>
                </a:solidFill>
              </a:defRPr>
            </a:lvl4pPr>
            <a:lvl5pPr marL="2011009" indent="0" algn="ctr">
              <a:buNone/>
              <a:defRPr>
                <a:solidFill>
                  <a:schemeClr val="tx1">
                    <a:tint val="75000"/>
                  </a:schemeClr>
                </a:solidFill>
              </a:defRPr>
            </a:lvl5pPr>
            <a:lvl6pPr marL="2513761" indent="0" algn="ctr">
              <a:buNone/>
              <a:defRPr>
                <a:solidFill>
                  <a:schemeClr val="tx1">
                    <a:tint val="75000"/>
                  </a:schemeClr>
                </a:solidFill>
              </a:defRPr>
            </a:lvl6pPr>
            <a:lvl7pPr marL="3016512" indent="0" algn="ctr">
              <a:buNone/>
              <a:defRPr>
                <a:solidFill>
                  <a:schemeClr val="tx1">
                    <a:tint val="75000"/>
                  </a:schemeClr>
                </a:solidFill>
              </a:defRPr>
            </a:lvl7pPr>
            <a:lvl8pPr marL="3519265" indent="0" algn="ctr">
              <a:buNone/>
              <a:defRPr>
                <a:solidFill>
                  <a:schemeClr val="tx1">
                    <a:tint val="75000"/>
                  </a:schemeClr>
                </a:solidFill>
              </a:defRPr>
            </a:lvl8pPr>
            <a:lvl9pPr marL="4022016" indent="0" algn="ctr">
              <a:buNone/>
              <a:defRPr>
                <a:solidFill>
                  <a:schemeClr val="tx1">
                    <a:tint val="75000"/>
                  </a:schemeClr>
                </a:solidFill>
              </a:defRPr>
            </a:lvl9pPr>
          </a:lstStyle>
          <a:p>
            <a:r>
              <a:rPr lang="de-DE" dirty="0" smtClean="0"/>
              <a:t>&lt;&lt;Sektionsüberschrift&gt;&gt;</a:t>
            </a:r>
            <a:endParaRPr lang="de-DE" dirty="0"/>
          </a:p>
        </p:txBody>
      </p:sp>
      <p:sp>
        <p:nvSpPr>
          <p:cNvPr id="6" name="DIVIDER NUMBER"/>
          <p:cNvSpPr>
            <a:spLocks noGrp="1"/>
          </p:cNvSpPr>
          <p:nvPr>
            <p:ph type="ctrTitle" hasCustomPrompt="1"/>
          </p:nvPr>
        </p:nvSpPr>
        <p:spPr>
          <a:xfrm>
            <a:off x="559382" y="2011680"/>
            <a:ext cx="12247158" cy="384048"/>
          </a:xfrm>
        </p:spPr>
        <p:txBody>
          <a:bodyPr lIns="0" tIns="0" rIns="0" bIns="0" anchor="b" anchorCtr="0">
            <a:noAutofit/>
          </a:bodyPr>
          <a:lstStyle>
            <a:lvl1pPr>
              <a:defRPr sz="1800" baseline="0">
                <a:solidFill>
                  <a:schemeClr val="tx1"/>
                </a:solidFill>
                <a:latin typeface="+mj-lt"/>
                <a:ea typeface="Arial Unicode MS" pitchFamily="34" charset="-128"/>
              </a:defRPr>
            </a:lvl1pPr>
          </a:lstStyle>
          <a:p>
            <a:r>
              <a:rPr lang="de-DE" dirty="0" smtClean="0"/>
              <a:t>Click </a:t>
            </a:r>
            <a:r>
              <a:rPr lang="de-DE" dirty="0" err="1" smtClean="0"/>
              <a:t>to</a:t>
            </a:r>
            <a:r>
              <a:rPr lang="de-DE" dirty="0" smtClean="0"/>
              <a:t> </a:t>
            </a:r>
            <a:r>
              <a:rPr lang="de-DE" dirty="0" err="1" smtClean="0"/>
              <a:t>edit</a:t>
            </a:r>
            <a:r>
              <a:rPr lang="de-DE" dirty="0" smtClean="0"/>
              <a:t> </a:t>
            </a:r>
            <a:r>
              <a:rPr lang="de-DE" dirty="0" err="1" smtClean="0"/>
              <a:t>Section</a:t>
            </a:r>
            <a:r>
              <a:rPr lang="de-DE" dirty="0" smtClean="0"/>
              <a:t> / Appendix </a:t>
            </a:r>
            <a:r>
              <a:rPr lang="de-DE" dirty="0" err="1" smtClean="0"/>
              <a:t>number</a:t>
            </a:r>
            <a:endParaRPr lang="de-DE" dirty="0"/>
          </a:p>
        </p:txBody>
      </p:sp>
      <p:pic>
        <p:nvPicPr>
          <p:cNvPr id="2" name="Picture 1"/>
          <p:cNvPicPr>
            <a:picLocks noChangeAspect="1"/>
          </p:cNvPicPr>
          <p:nvPr>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extLst>
      <p:ext uri="{BB962C8B-B14F-4D97-AF65-F5344CB8AC3E}">
        <p14:creationId xmlns:p14="http://schemas.microsoft.com/office/powerpoint/2010/main" val="369248327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reserve="1">
  <p:cSld name="Table of Contents">
    <p:spTree>
      <p:nvGrpSpPr>
        <p:cNvPr id="1" name=""/>
        <p:cNvGrpSpPr/>
        <p:nvPr/>
      </p:nvGrpSpPr>
      <p:grpSpPr>
        <a:xfrm>
          <a:off x="0" y="0"/>
          <a:ext cx="0" cy="0"/>
          <a:chOff x="0" y="0"/>
          <a:chExt cx="0" cy="0"/>
        </a:xfrm>
      </p:grpSpPr>
      <p:sp>
        <p:nvSpPr>
          <p:cNvPr id="14" name="TOC BODY"/>
          <p:cNvSpPr>
            <a:spLocks noGrp="1"/>
          </p:cNvSpPr>
          <p:nvPr>
            <p:ph type="body" sz="quarter" idx="12"/>
            <p:custDataLst>
              <p:tags r:id="rId1"/>
            </p:custDataLst>
          </p:nvPr>
        </p:nvSpPr>
        <p:spPr>
          <a:xfrm>
            <a:off x="559382" y="1362458"/>
            <a:ext cx="12247158" cy="5198689"/>
          </a:xfrm>
        </p:spPr>
        <p:txBody>
          <a:bodyPr lIns="0" rIns="0">
            <a:noAutofit/>
          </a:bodyPr>
          <a:lstStyle>
            <a:lvl1pPr marL="0" indent="0">
              <a:buNone/>
              <a:defRPr sz="1600">
                <a:latin typeface="Frutiger 55 Roman"/>
              </a:defRPr>
            </a:lvl1pPr>
            <a:lvl2pPr>
              <a:buNone/>
              <a:defRPr/>
            </a:lvl2pPr>
            <a:lvl3pPr>
              <a:buNone/>
              <a:defRPr/>
            </a:lvl3pPr>
            <a:lvl4pPr>
              <a:buNone/>
              <a:defRPr/>
            </a:lvl4pPr>
            <a:lvl5pPr>
              <a:buNone/>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p:txBody>
      </p:sp>
      <p:sp>
        <p:nvSpPr>
          <p:cNvPr id="2" name="TOC TITLE"/>
          <p:cNvSpPr>
            <a:spLocks noGrp="1"/>
          </p:cNvSpPr>
          <p:nvPr>
            <p:ph type="title" hasCustomPrompt="1"/>
            <p:custDataLst>
              <p:tags r:id="rId2"/>
            </p:custDataLst>
          </p:nvPr>
        </p:nvSpPr>
        <p:spPr>
          <a:xfrm>
            <a:off x="559379" y="2"/>
            <a:ext cx="12247158" cy="941832"/>
          </a:xfrm>
        </p:spPr>
        <p:txBody>
          <a:bodyPr lIns="0" tIns="0" rIns="0" bIns="0" anchor="b" anchorCtr="0">
            <a:normAutofit/>
          </a:bodyPr>
          <a:lstStyle>
            <a:lvl1pPr algn="l">
              <a:lnSpc>
                <a:spcPts val="3200"/>
              </a:lnSpc>
              <a:defRPr sz="3200">
                <a:solidFill>
                  <a:schemeClr val="tx1"/>
                </a:solidFill>
                <a:latin typeface="Frutiger 45 Light"/>
              </a:defRPr>
            </a:lvl1pPr>
          </a:lstStyle>
          <a:p>
            <a:r>
              <a:rPr lang="de-DE" dirty="0" smtClean="0"/>
              <a:t>Inhaltsverzeichnis</a:t>
            </a:r>
            <a:endParaRPr lang="de-DE" dirty="0"/>
          </a:p>
        </p:txBody>
      </p:sp>
      <p:sp>
        <p:nvSpPr>
          <p:cNvPr id="22"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259A56D2-6EE4-40D3-BDE6-F5CD68556C61}" type="slidenum">
              <a:rPr lang="de-DE" sz="700" smtClean="0"/>
              <a:pPr algn="r"/>
              <a:t>‹#›</a:t>
            </a:fld>
            <a:endParaRPr lang="de-DE" sz="700" dirty="0"/>
          </a:p>
        </p:txBody>
      </p:sp>
      <p:sp>
        <p:nvSpPr>
          <p:cNvPr id="23" name="DOCUMENT ID" hidden="1"/>
          <p:cNvSpPr txBox="1"/>
          <p:nvPr>
            <p:custDataLst>
              <p:tags r:id="rId3"/>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24" name="PXP_GRIDLINES" hidden="1"/>
          <p:cNvGrpSpPr/>
          <p:nvPr/>
        </p:nvGrpSpPr>
        <p:grpSpPr>
          <a:xfrm>
            <a:off x="-40832" y="0"/>
            <a:ext cx="13451072" cy="7543800"/>
            <a:chOff x="-30640" y="0"/>
            <a:chExt cx="10093083" cy="7543800"/>
          </a:xfrm>
        </p:grpSpPr>
        <p:cxnSp>
          <p:nvCxnSpPr>
            <p:cNvPr id="25" name="Straight Connector 24"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p:custDataLst>
              <p:tags r:id="rId4"/>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21" name="Picture 20"/>
          <p:cNvPicPr>
            <a:picLocks noChangeAspect="1"/>
          </p:cNvPicPr>
          <p:nvPr userDrawn="1">
            <p:custDataLst>
              <p:tags r:id="rId5"/>
            </p:custDataLst>
          </p:nvPr>
        </p:nvPicPr>
        <p:blipFill>
          <a:blip r:embed="rId7"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
        <p:nvSpPr>
          <p:cNvPr id="20" name="Slide Number Textbox"/>
          <p:cNvSpPr txBox="1"/>
          <p:nvPr userDrawn="1"/>
        </p:nvSpPr>
        <p:spPr>
          <a:xfrm>
            <a:off x="12580061" y="6978172"/>
            <a:ext cx="374073" cy="261852"/>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efault Body Slide">
    <p:spTree>
      <p:nvGrpSpPr>
        <p:cNvPr id="1" name=""/>
        <p:cNvGrpSpPr/>
        <p:nvPr/>
      </p:nvGrpSpPr>
      <p:grpSpPr>
        <a:xfrm>
          <a:off x="0" y="0"/>
          <a:ext cx="0" cy="0"/>
          <a:chOff x="0" y="0"/>
          <a:chExt cx="0" cy="0"/>
        </a:xfrm>
      </p:grpSpPr>
      <p:sp>
        <p:nvSpPr>
          <p:cNvPr id="3" name="LAYOUT BODY"/>
          <p:cNvSpPr>
            <a:spLocks noGrp="1"/>
          </p:cNvSpPr>
          <p:nvPr>
            <p:ph idx="1"/>
            <p:custDataLst>
              <p:tags r:id="rId1"/>
            </p:custDataLst>
          </p:nvPr>
        </p:nvSpPr>
        <p:spPr>
          <a:xfrm>
            <a:off x="560567" y="1852255"/>
            <a:ext cx="12247158" cy="4759691"/>
          </a:xfrm>
        </p:spPr>
        <p:txBody>
          <a:bodyPr lIns="0" tIns="0" rIns="0" bIns="0">
            <a:noAutofit/>
          </a:bodyPr>
          <a:lstStyle>
            <a:lvl1pPr marL="234950" indent="-234950">
              <a:buClr>
                <a:schemeClr val="tx2"/>
              </a:buClr>
              <a:buSzPct val="100000"/>
              <a:buFont typeface="Symbol" pitchFamily="18" charset="2"/>
              <a:buChar char="·"/>
              <a:defRPr sz="1800">
                <a:latin typeface="Frutiger 55 Roman"/>
              </a:defRPr>
            </a:lvl1pPr>
            <a:lvl2pPr marL="461963" indent="-236538">
              <a:defRPr sz="1600">
                <a:latin typeface="Frutiger 55 Roman"/>
              </a:defRPr>
            </a:lvl2pPr>
            <a:lvl3pPr marL="688975" indent="-227013">
              <a:buClr>
                <a:schemeClr val="tx1"/>
              </a:buClr>
              <a:buFont typeface="Arial" pitchFamily="34" charset="0"/>
              <a:buChar char="–"/>
              <a:defRPr sz="1600">
                <a:latin typeface="Frutiger 55 Roman"/>
              </a:defRPr>
            </a:lvl3pPr>
            <a:lvl4pPr marL="914400" indent="-225425">
              <a:buSzPct val="84000"/>
              <a:defRPr sz="1600">
                <a:latin typeface="Frutiger 55 Roman"/>
              </a:defRPr>
            </a:lvl4pPr>
            <a:lvl5pPr marL="1152144" indent="-237744">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cxnSp>
        <p:nvCxnSpPr>
          <p:cNvPr id="63"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2"/>
            </p:custDataLst>
          </p:nvPr>
        </p:nvSpPr>
        <p:spPr/>
        <p:txBody>
          <a:bodyPr/>
          <a:lstStyle>
            <a:lvl1pPr>
              <a:defRPr>
                <a:latin typeface="Frutiger 45 Light"/>
              </a:defRPr>
            </a:lvl1pPr>
          </a:lstStyle>
          <a:p>
            <a:pPr lvl="0"/>
            <a:r>
              <a:rPr lang="de-DE" dirty="0" smtClean="0"/>
              <a:t>&lt;&lt;Seitenüberschrift&gt;&gt;</a:t>
            </a:r>
            <a:endParaRPr lang="de-DE" dirty="0"/>
          </a:p>
        </p:txBody>
      </p:sp>
      <p:sp>
        <p:nvSpPr>
          <p:cNvPr id="20"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C9C5D969-4CAD-4F29-8B51-07B8CBAF6BF4}" type="slidenum">
              <a:rPr lang="de-DE" sz="1000" smtClean="0"/>
              <a:pPr algn="r"/>
              <a:t>‹#›</a:t>
            </a:fld>
            <a:endParaRPr lang="de-DE" sz="700" dirty="0"/>
          </a:p>
        </p:txBody>
      </p:sp>
      <p:sp>
        <p:nvSpPr>
          <p:cNvPr id="21" name="DOCUMENT ID" hidden="1"/>
          <p:cNvSpPr txBox="1"/>
          <p:nvPr>
            <p:custDataLst>
              <p:tags r:id="rId3"/>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22" name="PXP_GRIDLINES" hidden="1"/>
          <p:cNvGrpSpPr/>
          <p:nvPr/>
        </p:nvGrpSpPr>
        <p:grpSpPr>
          <a:xfrm>
            <a:off x="-40832" y="0"/>
            <a:ext cx="13451072" cy="75438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4" name="DraftStamp" hidden="1"/>
          <p:cNvSpPr txBox="1"/>
          <p:nvPr>
            <p:custDataLst>
              <p:tags r:id="rId4"/>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5" name="Picture 4"/>
          <p:cNvPicPr>
            <a:picLocks noChangeAspect="1"/>
          </p:cNvPicPr>
          <p:nvPr>
            <p:custDataLst>
              <p:tags r:id="rId5"/>
            </p:custDataLst>
          </p:nvPr>
        </p:nvPicPr>
        <p:blipFill>
          <a:blip r:embed="rId7"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
        <p:nvSpPr>
          <p:cNvPr id="34" name="Slide Number Textbox"/>
          <p:cNvSpPr txBox="1"/>
          <p:nvPr userDrawn="1"/>
        </p:nvSpPr>
        <p:spPr>
          <a:xfrm>
            <a:off x="12580061" y="6978172"/>
            <a:ext cx="374073" cy="261852"/>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cxnSp>
        <p:nvCxnSpPr>
          <p:cNvPr id="64"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PAGE HEADING"/>
          <p:cNvSpPr>
            <a:spLocks noGrp="1"/>
          </p:cNvSpPr>
          <p:nvPr>
            <p:ph type="title" hasCustomPrompt="1"/>
            <p:custDataLst>
              <p:tags r:id="rId1"/>
            </p:custDataLst>
          </p:nvPr>
        </p:nvSpPr>
        <p:spPr>
          <a:xfrm>
            <a:off x="560567" y="0"/>
            <a:ext cx="12247158" cy="941832"/>
          </a:xfrm>
        </p:spPr>
        <p:txBody>
          <a:bodyPr/>
          <a:lstStyle>
            <a:lvl1pPr>
              <a:defRPr>
                <a:latin typeface="Frutiger 45 Light"/>
              </a:defRPr>
            </a:lvl1pPr>
          </a:lstStyle>
          <a:p>
            <a:pPr lvl="0"/>
            <a:r>
              <a:rPr lang="de-DE" dirty="0" smtClean="0"/>
              <a:t>&lt;&lt;Seitenüberschrift&gt;&gt;</a:t>
            </a:r>
            <a:endParaRPr lang="de-DE" dirty="0"/>
          </a:p>
        </p:txBody>
      </p:sp>
      <p:sp>
        <p:nvSpPr>
          <p:cNvPr id="20"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94976F55-9089-48EE-AE68-8E9544398D42}" type="slidenum">
              <a:rPr lang="de-DE" sz="1000" smtClean="0"/>
              <a:pPr algn="r"/>
              <a:t>‹#›</a:t>
            </a:fld>
            <a:endParaRPr lang="de-DE" sz="1000" dirty="0"/>
          </a:p>
        </p:txBody>
      </p:sp>
      <p:sp>
        <p:nvSpPr>
          <p:cNvPr id="22" name="DOCUMENT ID" hidden="1"/>
          <p:cNvSpPr txBox="1"/>
          <p:nvPr>
            <p:custDataLst>
              <p:tags r:id="rId2"/>
            </p:custDataLst>
          </p:nvPr>
        </p:nvSpPr>
        <p:spPr>
          <a:xfrm>
            <a:off x="3060850"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23" name="PXP_GRIDLINES" hidden="1"/>
          <p:cNvGrpSpPr/>
          <p:nvPr/>
        </p:nvGrpSpPr>
        <p:grpSpPr>
          <a:xfrm>
            <a:off x="-40832" y="0"/>
            <a:ext cx="13451072" cy="7543800"/>
            <a:chOff x="-30640" y="0"/>
            <a:chExt cx="10093083" cy="7543800"/>
          </a:xfrm>
        </p:grpSpPr>
        <p:cxnSp>
          <p:nvCxnSpPr>
            <p:cNvPr id="24" name="Straight Connector 2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3"/>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3" name="Picture 2"/>
          <p:cNvPicPr>
            <a:picLocks noChangeAspect="1"/>
          </p:cNvPicPr>
          <p:nvPr>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
        <p:nvSpPr>
          <p:cNvPr id="35" name="Slide Number Textbox"/>
          <p:cNvSpPr txBox="1"/>
          <p:nvPr userDrawn="1"/>
        </p:nvSpPr>
        <p:spPr>
          <a:xfrm>
            <a:off x="12580061" y="6978172"/>
            <a:ext cx="374073" cy="261852"/>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Large 1x1 Full Height">
    <p:spTree>
      <p:nvGrpSpPr>
        <p:cNvPr id="1" name=""/>
        <p:cNvGrpSpPr/>
        <p:nvPr/>
      </p:nvGrpSpPr>
      <p:grpSpPr>
        <a:xfrm>
          <a:off x="0" y="0"/>
          <a:ext cx="0" cy="0"/>
          <a:chOff x="0" y="0"/>
          <a:chExt cx="0" cy="0"/>
        </a:xfrm>
      </p:grpSpPr>
      <p:sp>
        <p:nvSpPr>
          <p:cNvPr id="14" name="LAYOUT SOURCE"/>
          <p:cNvSpPr>
            <a:spLocks noGrp="1"/>
          </p:cNvSpPr>
          <p:nvPr>
            <p:ph type="body" idx="15" hasCustomPrompt="1"/>
            <p:custDataLst>
              <p:tags r:id="rId1"/>
            </p:custDataLst>
          </p:nvPr>
        </p:nvSpPr>
        <p:spPr>
          <a:xfrm>
            <a:off x="560567" y="6263788"/>
            <a:ext cx="12247158"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2"/>
            </p:custDataLst>
          </p:nvPr>
        </p:nvSpPr>
        <p:spPr>
          <a:xfrm>
            <a:off x="560567" y="1856234"/>
            <a:ext cx="12247158" cy="4407410"/>
          </a:xfrm>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defTabSz="914400">
              <a:buSzPct val="84000"/>
              <a:defRPr sz="1600">
                <a:latin typeface="Frutiger 55 Roman"/>
              </a:defRPr>
            </a:lvl4pPr>
            <a:lvl5pPr marL="1152140" indent="-237744">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18" name="LAYOUT HEADER"/>
          <p:cNvSpPr>
            <a:spLocks noGrp="1"/>
          </p:cNvSpPr>
          <p:nvPr>
            <p:ph type="body" idx="14" hasCustomPrompt="1"/>
            <p:custDataLst>
              <p:tags r:id="rId3"/>
            </p:custDataLst>
          </p:nvPr>
        </p:nvSpPr>
        <p:spPr>
          <a:xfrm>
            <a:off x="560567" y="1498600"/>
            <a:ext cx="12247158"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54"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4"/>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25"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855E24D6-7D0A-470C-80AD-CB9E4DCBF649}" type="slidenum">
              <a:rPr lang="de-DE" sz="700" smtClean="0"/>
              <a:pPr algn="r"/>
              <a:t>‹#›</a:t>
            </a:fld>
            <a:endParaRPr lang="de-DE" sz="700" dirty="0"/>
          </a:p>
        </p:txBody>
      </p:sp>
      <p:sp>
        <p:nvSpPr>
          <p:cNvPr id="27" name="DOCUMENT ID" hidden="1"/>
          <p:cNvSpPr txBox="1"/>
          <p:nvPr>
            <p:custDataLst>
              <p:tags r:id="rId5"/>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28" name="PXP_GRIDLINES" hidden="1"/>
          <p:cNvGrpSpPr/>
          <p:nvPr/>
        </p:nvGrpSpPr>
        <p:grpSpPr>
          <a:xfrm>
            <a:off x="-40832" y="0"/>
            <a:ext cx="13451072" cy="7543800"/>
            <a:chOff x="-30640" y="0"/>
            <a:chExt cx="10093083" cy="7543800"/>
          </a:xfrm>
        </p:grpSpPr>
        <p:cxnSp>
          <p:nvCxnSpPr>
            <p:cNvPr id="29" name="Straight Connector 2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6"/>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
        <p:nvSpPr>
          <p:cNvPr id="23" name="Slide Number Textbox"/>
          <p:cNvSpPr txBox="1"/>
          <p:nvPr userDrawn="1"/>
        </p:nvSpPr>
        <p:spPr>
          <a:xfrm>
            <a:off x="12580061" y="6978172"/>
            <a:ext cx="374073" cy="261852"/>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Large 1x1">
    <p:spTree>
      <p:nvGrpSpPr>
        <p:cNvPr id="1" name=""/>
        <p:cNvGrpSpPr/>
        <p:nvPr/>
      </p:nvGrpSpPr>
      <p:grpSpPr>
        <a:xfrm>
          <a:off x="0" y="0"/>
          <a:ext cx="0" cy="0"/>
          <a:chOff x="0" y="0"/>
          <a:chExt cx="0" cy="0"/>
        </a:xfrm>
      </p:grpSpPr>
      <p:sp>
        <p:nvSpPr>
          <p:cNvPr id="12" name="LAYOUT SOURCE"/>
          <p:cNvSpPr>
            <a:spLocks noGrp="1"/>
          </p:cNvSpPr>
          <p:nvPr>
            <p:ph type="body" idx="17" hasCustomPrompt="1"/>
            <p:custDataLst>
              <p:tags r:id="rId1"/>
            </p:custDataLst>
          </p:nvPr>
        </p:nvSpPr>
        <p:spPr>
          <a:xfrm>
            <a:off x="560567" y="6249956"/>
            <a:ext cx="12247158"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1" name="LAYOUT BODY"/>
          <p:cNvSpPr>
            <a:spLocks noGrp="1"/>
          </p:cNvSpPr>
          <p:nvPr>
            <p:ph idx="16"/>
            <p:custDataLst>
              <p:tags r:id="rId2"/>
            </p:custDataLst>
          </p:nvPr>
        </p:nvSpPr>
        <p:spPr>
          <a:xfrm>
            <a:off x="560567" y="4411864"/>
            <a:ext cx="12247158"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37744">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3" name="LAYOUT HEADER"/>
          <p:cNvSpPr>
            <a:spLocks noGrp="1"/>
          </p:cNvSpPr>
          <p:nvPr>
            <p:ph type="body" idx="18" hasCustomPrompt="1"/>
            <p:custDataLst>
              <p:tags r:id="rId3"/>
            </p:custDataLst>
          </p:nvPr>
        </p:nvSpPr>
        <p:spPr>
          <a:xfrm>
            <a:off x="560567" y="4054230"/>
            <a:ext cx="12247158"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4"/>
            </p:custDataLst>
          </p:nvPr>
        </p:nvSpPr>
        <p:spPr>
          <a:xfrm>
            <a:off x="560567" y="3694186"/>
            <a:ext cx="12247158"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5"/>
            </p:custDataLst>
          </p:nvPr>
        </p:nvSpPr>
        <p:spPr>
          <a:xfrm>
            <a:off x="560567" y="1856234"/>
            <a:ext cx="12247158"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37744">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8" name="LAYOUT HEADER"/>
          <p:cNvSpPr>
            <a:spLocks noGrp="1"/>
          </p:cNvSpPr>
          <p:nvPr>
            <p:ph type="body" idx="14" hasCustomPrompt="1"/>
            <p:custDataLst>
              <p:tags r:id="rId6"/>
            </p:custDataLst>
          </p:nvPr>
        </p:nvSpPr>
        <p:spPr>
          <a:xfrm>
            <a:off x="560567" y="1498600"/>
            <a:ext cx="12247158"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54"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PAGE HEADING"/>
          <p:cNvSpPr>
            <a:spLocks noGrp="1"/>
          </p:cNvSpPr>
          <p:nvPr>
            <p:ph type="title" hasCustomPrompt="1"/>
            <p:custDataLst>
              <p:tags r:id="rId7"/>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29"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2451735E-85A4-4643-8094-642905B783F2}" type="slidenum">
              <a:rPr lang="de-DE" sz="700" smtClean="0"/>
              <a:pPr algn="r"/>
              <a:t>‹#›</a:t>
            </a:fld>
            <a:endParaRPr lang="de-DE" sz="700" dirty="0"/>
          </a:p>
        </p:txBody>
      </p:sp>
      <p:sp>
        <p:nvSpPr>
          <p:cNvPr id="30" name="DOCUMENT ID" hidden="1"/>
          <p:cNvSpPr txBox="1"/>
          <p:nvPr>
            <p:custDataLst>
              <p:tags r:id="rId8"/>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32" name="PXP_GRIDLINES" hidden="1"/>
          <p:cNvGrpSpPr/>
          <p:nvPr/>
        </p:nvGrpSpPr>
        <p:grpSpPr>
          <a:xfrm>
            <a:off x="-40832" y="0"/>
            <a:ext cx="13451072" cy="7543800"/>
            <a:chOff x="-30640" y="0"/>
            <a:chExt cx="10093083" cy="7543800"/>
          </a:xfrm>
        </p:grpSpPr>
        <p:cxnSp>
          <p:nvCxnSpPr>
            <p:cNvPr id="33" name="Straight Connector 3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9"/>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
        <p:nvSpPr>
          <p:cNvPr id="26" name="Slide Number Textbox"/>
          <p:cNvSpPr txBox="1"/>
          <p:nvPr userDrawn="1"/>
        </p:nvSpPr>
        <p:spPr>
          <a:xfrm>
            <a:off x="12580061" y="6978172"/>
            <a:ext cx="374073" cy="261852"/>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Large 2x1 Full Height">
    <p:spTree>
      <p:nvGrpSpPr>
        <p:cNvPr id="1" name=""/>
        <p:cNvGrpSpPr/>
        <p:nvPr/>
      </p:nvGrpSpPr>
      <p:grpSpPr>
        <a:xfrm>
          <a:off x="0" y="0"/>
          <a:ext cx="0" cy="0"/>
          <a:chOff x="0" y="0"/>
          <a:chExt cx="0" cy="0"/>
        </a:xfrm>
      </p:grpSpPr>
      <p:sp>
        <p:nvSpPr>
          <p:cNvPr id="12" name="LAYOUT SOURCE"/>
          <p:cNvSpPr>
            <a:spLocks noGrp="1"/>
          </p:cNvSpPr>
          <p:nvPr>
            <p:ph type="body" idx="18" hasCustomPrompt="1"/>
            <p:custDataLst>
              <p:tags r:id="rId1"/>
            </p:custDataLst>
          </p:nvPr>
        </p:nvSpPr>
        <p:spPr>
          <a:xfrm>
            <a:off x="6873032" y="6263788"/>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2"/>
            </p:custDataLst>
          </p:nvPr>
        </p:nvSpPr>
        <p:spPr>
          <a:xfrm>
            <a:off x="6873032" y="1856234"/>
            <a:ext cx="5910320"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2" name="LAYOUT HEADER"/>
          <p:cNvSpPr>
            <a:spLocks noGrp="1"/>
          </p:cNvSpPr>
          <p:nvPr>
            <p:ph type="body" idx="19" hasCustomPrompt="1"/>
            <p:custDataLst>
              <p:tags r:id="rId3"/>
            </p:custDataLst>
          </p:nvPr>
        </p:nvSpPr>
        <p:spPr>
          <a:xfrm>
            <a:off x="6873032"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4"/>
            </p:custDataLst>
          </p:nvPr>
        </p:nvSpPr>
        <p:spPr>
          <a:xfrm>
            <a:off x="560567" y="6263788"/>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5"/>
            </p:custDataLst>
          </p:nvPr>
        </p:nvSpPr>
        <p:spPr>
          <a:xfrm>
            <a:off x="560567" y="1856234"/>
            <a:ext cx="5910320"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1" name="LAYOUT HEADER"/>
          <p:cNvSpPr>
            <a:spLocks noGrp="1"/>
          </p:cNvSpPr>
          <p:nvPr>
            <p:ph type="body" idx="14" hasCustomPrompt="1"/>
            <p:custDataLst>
              <p:tags r:id="rId6"/>
            </p:custDataLst>
          </p:nvPr>
        </p:nvSpPr>
        <p:spPr>
          <a:xfrm>
            <a:off x="560567"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59"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PAGE HEADING"/>
          <p:cNvSpPr>
            <a:spLocks noGrp="1"/>
          </p:cNvSpPr>
          <p:nvPr>
            <p:ph type="title" hasCustomPrompt="1"/>
            <p:custDataLst>
              <p:tags r:id="rId7"/>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0"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D70D6585-CB7C-4CFA-BD76-44C70BE2929C}" type="slidenum">
              <a:rPr lang="de-DE" sz="700" smtClean="0"/>
              <a:pPr algn="r"/>
              <a:t>‹#›</a:t>
            </a:fld>
            <a:endParaRPr lang="de-DE" sz="700" dirty="0"/>
          </a:p>
        </p:txBody>
      </p:sp>
      <p:sp>
        <p:nvSpPr>
          <p:cNvPr id="31" name="DOCUMENT ID" hidden="1"/>
          <p:cNvSpPr txBox="1"/>
          <p:nvPr>
            <p:custDataLst>
              <p:tags r:id="rId8"/>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33" name="PXP_GRIDLINES" hidden="1"/>
          <p:cNvGrpSpPr/>
          <p:nvPr/>
        </p:nvGrpSpPr>
        <p:grpSpPr>
          <a:xfrm>
            <a:off x="-40832" y="0"/>
            <a:ext cx="13451072" cy="7543800"/>
            <a:chOff x="-30640" y="0"/>
            <a:chExt cx="10093083" cy="7543800"/>
          </a:xfrm>
        </p:grpSpPr>
        <p:cxnSp>
          <p:nvCxnSpPr>
            <p:cNvPr id="34" name="Straight Connector 3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9"/>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
        <p:nvSpPr>
          <p:cNvPr id="26" name="Slide Number Textbox"/>
          <p:cNvSpPr txBox="1"/>
          <p:nvPr userDrawn="1"/>
        </p:nvSpPr>
        <p:spPr>
          <a:xfrm>
            <a:off x="12580061" y="6978172"/>
            <a:ext cx="374073" cy="261852"/>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Large 3x1 Full Height">
    <p:spTree>
      <p:nvGrpSpPr>
        <p:cNvPr id="1" name=""/>
        <p:cNvGrpSpPr/>
        <p:nvPr/>
      </p:nvGrpSpPr>
      <p:grpSpPr>
        <a:xfrm>
          <a:off x="0" y="0"/>
          <a:ext cx="0" cy="0"/>
          <a:chOff x="0" y="0"/>
          <a:chExt cx="0" cy="0"/>
        </a:xfrm>
      </p:grpSpPr>
      <p:sp>
        <p:nvSpPr>
          <p:cNvPr id="16" name="LAYOUT SOURCE"/>
          <p:cNvSpPr>
            <a:spLocks noGrp="1"/>
          </p:cNvSpPr>
          <p:nvPr>
            <p:ph type="body" idx="21" hasCustomPrompt="1"/>
            <p:custDataLst>
              <p:tags r:id="rId1"/>
            </p:custDataLst>
          </p:nvPr>
        </p:nvSpPr>
        <p:spPr>
          <a:xfrm>
            <a:off x="8969063" y="6263788"/>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3" name="LAYOUT BODY"/>
          <p:cNvSpPr>
            <a:spLocks noGrp="1"/>
          </p:cNvSpPr>
          <p:nvPr>
            <p:ph idx="19"/>
            <p:custDataLst>
              <p:tags r:id="rId2"/>
            </p:custDataLst>
          </p:nvPr>
        </p:nvSpPr>
        <p:spPr>
          <a:xfrm>
            <a:off x="8969063" y="1856234"/>
            <a:ext cx="3826475"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6" name="LAYOUT HEADER"/>
          <p:cNvSpPr>
            <a:spLocks noGrp="1"/>
          </p:cNvSpPr>
          <p:nvPr>
            <p:ph type="body" idx="23" hasCustomPrompt="1"/>
            <p:custDataLst>
              <p:tags r:id="rId3"/>
            </p:custDataLst>
          </p:nvPr>
        </p:nvSpPr>
        <p:spPr>
          <a:xfrm>
            <a:off x="8969063"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65" name="LAYOUT SOURCE"/>
          <p:cNvSpPr>
            <a:spLocks noGrp="1"/>
          </p:cNvSpPr>
          <p:nvPr>
            <p:ph type="body" idx="25" hasCustomPrompt="1"/>
            <p:custDataLst>
              <p:tags r:id="rId4"/>
            </p:custDataLst>
          </p:nvPr>
        </p:nvSpPr>
        <p:spPr>
          <a:xfrm>
            <a:off x="4764815" y="6263788"/>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4764815" y="1856234"/>
            <a:ext cx="3826475"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04788">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5" name="LAYOUT HEADER"/>
          <p:cNvSpPr>
            <a:spLocks noGrp="1"/>
          </p:cNvSpPr>
          <p:nvPr>
            <p:ph type="body" idx="22" hasCustomPrompt="1"/>
            <p:custDataLst>
              <p:tags r:id="rId6"/>
            </p:custDataLst>
          </p:nvPr>
        </p:nvSpPr>
        <p:spPr>
          <a:xfrm>
            <a:off x="4764815"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64" name="LAYOUT SOURCE"/>
          <p:cNvSpPr>
            <a:spLocks noGrp="1"/>
          </p:cNvSpPr>
          <p:nvPr>
            <p:ph type="body" idx="24" hasCustomPrompt="1"/>
            <p:custDataLst>
              <p:tags r:id="rId7"/>
            </p:custDataLst>
          </p:nvPr>
        </p:nvSpPr>
        <p:spPr>
          <a:xfrm>
            <a:off x="560640" y="6263788"/>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640" y="1856234"/>
            <a:ext cx="3826475"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4" name="LAYOUT HEADER"/>
          <p:cNvSpPr>
            <a:spLocks noGrp="1"/>
          </p:cNvSpPr>
          <p:nvPr>
            <p:ph type="body" idx="14" hasCustomPrompt="1"/>
            <p:custDataLst>
              <p:tags r:id="rId9"/>
            </p:custDataLst>
          </p:nvPr>
        </p:nvSpPr>
        <p:spPr>
          <a:xfrm>
            <a:off x="560640"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62"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PAGE HEADING"/>
          <p:cNvSpPr>
            <a:spLocks noGrp="1"/>
          </p:cNvSpPr>
          <p:nvPr>
            <p:ph type="title" hasCustomPrompt="1"/>
            <p:custDataLst>
              <p:tags r:id="rId10"/>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3"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9489627C-F79B-4DF9-998A-207B47061EFD}" type="slidenum">
              <a:rPr lang="de-DE" sz="700" smtClean="0"/>
              <a:pPr algn="r"/>
              <a:t>‹#›</a:t>
            </a:fld>
            <a:endParaRPr lang="de-DE" sz="700" dirty="0"/>
          </a:p>
        </p:txBody>
      </p:sp>
      <p:sp>
        <p:nvSpPr>
          <p:cNvPr id="34" name="DOCUMENT ID" hidden="1"/>
          <p:cNvSpPr txBox="1"/>
          <p:nvPr>
            <p:custDataLst>
              <p:tags r:id="rId11"/>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35" name="PXP_GRIDLINES" hidden="1"/>
          <p:cNvGrpSpPr/>
          <p:nvPr/>
        </p:nvGrpSpPr>
        <p:grpSpPr>
          <a:xfrm>
            <a:off x="-40832" y="0"/>
            <a:ext cx="13451072" cy="7543800"/>
            <a:chOff x="-30640" y="0"/>
            <a:chExt cx="10093083" cy="7543800"/>
          </a:xfrm>
        </p:grpSpPr>
        <p:cxnSp>
          <p:nvCxnSpPr>
            <p:cNvPr id="37" name="Straight Connector 3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
        <p:nvSpPr>
          <p:cNvPr id="29" name="Slide Number Textbox"/>
          <p:cNvSpPr txBox="1"/>
          <p:nvPr userDrawn="1"/>
        </p:nvSpPr>
        <p:spPr>
          <a:xfrm>
            <a:off x="12580061" y="6978172"/>
            <a:ext cx="374073" cy="261852"/>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p:cNvSpPr>
            <a:spLocks noGrp="1"/>
          </p:cNvSpPr>
          <p:nvPr>
            <p:ph type="body" idx="1"/>
          </p:nvPr>
        </p:nvSpPr>
        <p:spPr>
          <a:xfrm>
            <a:off x="560567" y="1856233"/>
            <a:ext cx="12247158" cy="4764024"/>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Placeholder"/>
          <p:cNvSpPr>
            <a:spLocks noGrp="1"/>
          </p:cNvSpPr>
          <p:nvPr>
            <p:ph type="title"/>
          </p:nvPr>
        </p:nvSpPr>
        <p:spPr>
          <a:xfrm>
            <a:off x="560567" y="0"/>
            <a:ext cx="12247158" cy="941832"/>
          </a:xfrm>
          <a:prstGeom prst="rect">
            <a:avLst/>
          </a:prstGeom>
        </p:spPr>
        <p:txBody>
          <a:bodyPr vert="horz" lIns="0" tIns="0" rIns="0" bIns="0" rtlCol="0" anchor="b" anchorCtr="0">
            <a:normAutofit/>
          </a:bodyPr>
          <a:lstStyle/>
          <a:p>
            <a:r>
              <a:rPr lang="en-US" dirty="0"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4200" r:id="rId1"/>
    <p:sldLayoutId id="2147484201" r:id="rId2"/>
    <p:sldLayoutId id="2147484202" r:id="rId3"/>
    <p:sldLayoutId id="2147484203" r:id="rId4"/>
    <p:sldLayoutId id="2147484204" r:id="rId5"/>
    <p:sldLayoutId id="2147484205" r:id="rId6"/>
    <p:sldLayoutId id="2147484206" r:id="rId7"/>
    <p:sldLayoutId id="2147484207" r:id="rId8"/>
    <p:sldLayoutId id="2147484208" r:id="rId9"/>
    <p:sldLayoutId id="2147484209" r:id="rId10"/>
    <p:sldLayoutId id="2147484210" r:id="rId11"/>
    <p:sldLayoutId id="2147484211" r:id="rId12"/>
    <p:sldLayoutId id="2147484212" r:id="rId13"/>
    <p:sldLayoutId id="2147484213" r:id="rId14"/>
    <p:sldLayoutId id="2147484214" r:id="rId15"/>
  </p:sldLayoutIdLst>
  <p:timing>
    <p:tnLst>
      <p:par>
        <p:cTn id="1" dur="indefinite" restart="never" nodeType="tmRoot"/>
      </p:par>
    </p:tnLst>
  </p:timing>
  <p:hf hdr="0" ftr="0" dt="0"/>
  <p:txStyles>
    <p:titleStyle>
      <a:lvl1pPr algn="l" defTabSz="1005505" rtl="0" eaLnBrk="1" latinLnBrk="0" hangingPunct="1">
        <a:lnSpc>
          <a:spcPts val="3200"/>
        </a:lnSpc>
        <a:spcBef>
          <a:spcPct val="0"/>
        </a:spcBef>
        <a:buNone/>
        <a:defRPr sz="3200" kern="1200">
          <a:solidFill>
            <a:schemeClr val="tx1"/>
          </a:solidFill>
          <a:latin typeface="Frutiger 45 Light" panose="020B0603020202020204" pitchFamily="34" charset="0"/>
          <a:ea typeface="+mj-ea"/>
          <a:cs typeface="+mj-cs"/>
        </a:defRPr>
      </a:lvl1pPr>
    </p:titleStyle>
    <p:bodyStyle>
      <a:lvl1pPr marL="234950" indent="-234950" algn="l" defTabSz="1005505"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200" indent="-2222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2pPr>
      <a:lvl3pPr marL="692150" indent="-2349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3pPr>
      <a:lvl4pPr marL="914400" indent="-2222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4pPr>
      <a:lvl5pPr marL="1149350" indent="-2349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5pPr>
      <a:lvl6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9pPr>
    </p:bodyStyle>
    <p:otherStyle>
      <a:defPPr>
        <a:defRPr lang="en-US"/>
      </a:defPPr>
      <a:lvl1pPr marL="0" algn="l" defTabSz="1005505" rtl="0" eaLnBrk="1" latinLnBrk="0" hangingPunct="1">
        <a:defRPr sz="2000" kern="1200">
          <a:solidFill>
            <a:schemeClr val="tx1"/>
          </a:solidFill>
          <a:latin typeface="+mn-lt"/>
          <a:ea typeface="+mn-ea"/>
          <a:cs typeface="+mn-cs"/>
        </a:defRPr>
      </a:lvl1pPr>
      <a:lvl2pPr marL="502753" algn="l" defTabSz="1005505" rtl="0" eaLnBrk="1" latinLnBrk="0" hangingPunct="1">
        <a:defRPr sz="2000" kern="1200">
          <a:solidFill>
            <a:schemeClr val="tx1"/>
          </a:solidFill>
          <a:latin typeface="+mn-lt"/>
          <a:ea typeface="+mn-ea"/>
          <a:cs typeface="+mn-cs"/>
        </a:defRPr>
      </a:lvl2pPr>
      <a:lvl3pPr marL="1005505" algn="l" defTabSz="1005505" rtl="0" eaLnBrk="1" latinLnBrk="0" hangingPunct="1">
        <a:defRPr sz="2000" kern="1200">
          <a:solidFill>
            <a:schemeClr val="tx1"/>
          </a:solidFill>
          <a:latin typeface="+mn-lt"/>
          <a:ea typeface="+mn-ea"/>
          <a:cs typeface="+mn-cs"/>
        </a:defRPr>
      </a:lvl3pPr>
      <a:lvl4pPr marL="1508257" algn="l" defTabSz="1005505" rtl="0" eaLnBrk="1" latinLnBrk="0" hangingPunct="1">
        <a:defRPr sz="2000" kern="1200">
          <a:solidFill>
            <a:schemeClr val="tx1"/>
          </a:solidFill>
          <a:latin typeface="+mn-lt"/>
          <a:ea typeface="+mn-ea"/>
          <a:cs typeface="+mn-cs"/>
        </a:defRPr>
      </a:lvl4pPr>
      <a:lvl5pPr marL="2011009" algn="l" defTabSz="1005505" rtl="0" eaLnBrk="1" latinLnBrk="0" hangingPunct="1">
        <a:defRPr sz="2000" kern="1200">
          <a:solidFill>
            <a:schemeClr val="tx1"/>
          </a:solidFill>
          <a:latin typeface="+mn-lt"/>
          <a:ea typeface="+mn-ea"/>
          <a:cs typeface="+mn-cs"/>
        </a:defRPr>
      </a:lvl5pPr>
      <a:lvl6pPr marL="2513761" algn="l" defTabSz="1005505" rtl="0" eaLnBrk="1" latinLnBrk="0" hangingPunct="1">
        <a:defRPr sz="2000" kern="1200">
          <a:solidFill>
            <a:schemeClr val="tx1"/>
          </a:solidFill>
          <a:latin typeface="+mn-lt"/>
          <a:ea typeface="+mn-ea"/>
          <a:cs typeface="+mn-cs"/>
        </a:defRPr>
      </a:lvl6pPr>
      <a:lvl7pPr marL="3016512" algn="l" defTabSz="1005505" rtl="0" eaLnBrk="1" latinLnBrk="0" hangingPunct="1">
        <a:defRPr sz="2000" kern="1200">
          <a:solidFill>
            <a:schemeClr val="tx1"/>
          </a:solidFill>
          <a:latin typeface="+mn-lt"/>
          <a:ea typeface="+mn-ea"/>
          <a:cs typeface="+mn-cs"/>
        </a:defRPr>
      </a:lvl7pPr>
      <a:lvl8pPr marL="3519265" algn="l" defTabSz="1005505" rtl="0" eaLnBrk="1" latinLnBrk="0" hangingPunct="1">
        <a:defRPr sz="2000" kern="1200">
          <a:solidFill>
            <a:schemeClr val="tx1"/>
          </a:solidFill>
          <a:latin typeface="+mn-lt"/>
          <a:ea typeface="+mn-ea"/>
          <a:cs typeface="+mn-cs"/>
        </a:defRPr>
      </a:lvl8pPr>
      <a:lvl9pPr marL="4022016" algn="l" defTabSz="1005505"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13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tags" Target="../tags/tag140.xml"/><Relationship Id="rId4" Type="http://schemas.openxmlformats.org/officeDocument/2006/relationships/chart" Target="../charts/chart5.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xml"/><Relationship Id="rId1" Type="http://schemas.openxmlformats.org/officeDocument/2006/relationships/tags" Target="../tags/tag141.xml"/><Relationship Id="rId5" Type="http://schemas.openxmlformats.org/officeDocument/2006/relationships/chart" Target="../charts/chart7.xml"/><Relationship Id="rId4" Type="http://schemas.openxmlformats.org/officeDocument/2006/relationships/chart" Target="../charts/chart6.xml"/></Relationships>
</file>

<file path=ppt/slides/_rels/slide12.xml.rels><?xml version="1.0" encoding="UTF-8" standalone="yes"?>
<Relationships xmlns="http://schemas.openxmlformats.org/package/2006/relationships"><Relationship Id="rId3" Type="http://schemas.openxmlformats.org/officeDocument/2006/relationships/tags" Target="../tags/tag144.xml"/><Relationship Id="rId7" Type="http://schemas.openxmlformats.org/officeDocument/2006/relationships/chart" Target="../charts/chart8.xml"/><Relationship Id="rId2" Type="http://schemas.openxmlformats.org/officeDocument/2006/relationships/tags" Target="../tags/tag143.xml"/><Relationship Id="rId1" Type="http://schemas.openxmlformats.org/officeDocument/2006/relationships/tags" Target="../tags/tag142.xml"/><Relationship Id="rId6" Type="http://schemas.openxmlformats.org/officeDocument/2006/relationships/notesSlide" Target="../notesSlides/notesSlide8.xml"/><Relationship Id="rId5" Type="http://schemas.openxmlformats.org/officeDocument/2006/relationships/slideLayout" Target="../slideLayouts/slideLayout5.xml"/><Relationship Id="rId4" Type="http://schemas.openxmlformats.org/officeDocument/2006/relationships/tags" Target="../tags/tag14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ags" Target="../tags/tag146.xml"/><Relationship Id="rId5" Type="http://schemas.openxmlformats.org/officeDocument/2006/relationships/image" Target="../media/image4.png"/><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tags" Target="../tags/tag147.xml"/><Relationship Id="rId5" Type="http://schemas.openxmlformats.org/officeDocument/2006/relationships/image" Target="../media/image7.png"/><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ags" Target="../tags/tag148.xml"/><Relationship Id="rId6" Type="http://schemas.openxmlformats.org/officeDocument/2006/relationships/hyperlink" Target="https://www.ubs.com/global/en/wealth-management/chief-investment-office/disclaimer.html" TargetMode="External"/><Relationship Id="rId5" Type="http://schemas.openxmlformats.org/officeDocument/2006/relationships/hyperlink" Target="http://www.ubs.com/workingwithus" TargetMode="External"/><Relationship Id="rId4" Type="http://schemas.openxmlformats.org/officeDocument/2006/relationships/hyperlink" Target="http://www.ubs.com/cio-disclaimer"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chart" Target="../charts/chart2.xml"/></Relationships>
</file>

<file path=ppt/slides/_rels/slide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tags" Target="../tags/tag13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xml"/><Relationship Id="rId1" Type="http://schemas.openxmlformats.org/officeDocument/2006/relationships/tags" Target="../tags/tag139.xml"/><Relationship Id="rId4" Type="http://schemas.openxmlformats.org/officeDocument/2006/relationships/chart" Target="../charts/char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618054" y="3995783"/>
            <a:ext cx="10311202" cy="1629249"/>
          </a:xfrm>
        </p:spPr>
        <p:txBody>
          <a:bodyPr/>
          <a:lstStyle/>
          <a:p>
            <a:pPr fontAlgn="base">
              <a:spcBef>
                <a:spcPts val="0"/>
              </a:spcBef>
            </a:pPr>
            <a:r>
              <a:rPr lang="en-GB" b="1" dirty="0"/>
              <a:t>Mark Haefele</a:t>
            </a:r>
            <a:r>
              <a:rPr lang="en-GB" dirty="0"/>
              <a:t>, Chief Investment Officer, UBS Global Wealth Management</a:t>
            </a:r>
          </a:p>
          <a:p>
            <a:pPr fontAlgn="base">
              <a:spcBef>
                <a:spcPts val="0"/>
              </a:spcBef>
            </a:pPr>
            <a:r>
              <a:rPr lang="en-GB" b="1" dirty="0"/>
              <a:t>Mike Ryan</a:t>
            </a:r>
            <a:r>
              <a:rPr lang="en-GB" dirty="0"/>
              <a:t>, Chief Investment Officer Americas, UBS Global Wealth Management</a:t>
            </a:r>
          </a:p>
          <a:p>
            <a:pPr fontAlgn="base">
              <a:spcBef>
                <a:spcPts val="0"/>
              </a:spcBef>
            </a:pPr>
            <a:r>
              <a:rPr lang="en-GB" b="1" dirty="0"/>
              <a:t>Mark Andersen</a:t>
            </a:r>
            <a:r>
              <a:rPr lang="en-GB" dirty="0"/>
              <a:t>, Co-Head CIO Asset Allocation</a:t>
            </a:r>
            <a:r>
              <a:rPr lang="en-GB" dirty="0" smtClean="0"/>
              <a:t>, </a:t>
            </a:r>
            <a:r>
              <a:rPr lang="en-GB" dirty="0"/>
              <a:t>UBS Global Wealth Management</a:t>
            </a:r>
          </a:p>
          <a:p>
            <a:pPr fontAlgn="base">
              <a:spcBef>
                <a:spcPts val="0"/>
              </a:spcBef>
            </a:pPr>
            <a:r>
              <a:rPr lang="en-GB" b="1" dirty="0"/>
              <a:t>Claudia Panseri</a:t>
            </a:r>
            <a:r>
              <a:rPr lang="en-GB" dirty="0"/>
              <a:t>, Head of Cross Asset Equity Strategies, UBS Global Wealth Management</a:t>
            </a:r>
          </a:p>
          <a:p>
            <a:pPr fontAlgn="base">
              <a:spcBef>
                <a:spcPts val="0"/>
              </a:spcBef>
            </a:pPr>
            <a:endParaRPr lang="en-GB" dirty="0"/>
          </a:p>
        </p:txBody>
      </p:sp>
      <p:pic>
        <p:nvPicPr>
          <p:cNvPr id="7" name="Key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58075" y="4474127"/>
            <a:ext cx="2535387" cy="2748747"/>
          </a:xfrm>
          <a:prstGeom prst="rect">
            <a:avLst/>
          </a:prstGeom>
        </p:spPr>
      </p:pic>
      <p:sp>
        <p:nvSpPr>
          <p:cNvPr id="10" name="Rectangle 9"/>
          <p:cNvSpPr/>
          <p:nvPr/>
        </p:nvSpPr>
        <p:spPr>
          <a:xfrm>
            <a:off x="501942" y="5986319"/>
            <a:ext cx="8897075" cy="928778"/>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marL="308655" indent="-308655">
              <a:spcBef>
                <a:spcPts val="273"/>
              </a:spcBef>
              <a:spcAft>
                <a:spcPts val="273"/>
              </a:spcAft>
              <a:buFont typeface="+mj-lt"/>
              <a:buAutoNum type="arabicPeriod"/>
            </a:pPr>
            <a:r>
              <a:rPr lang="en-US" sz="1500" dirty="0">
                <a:solidFill>
                  <a:srgbClr val="000000"/>
                </a:solidFill>
                <a:latin typeface="Frutiger 45 Light" panose="020B0603020202020204" pitchFamily="34" charset="0"/>
                <a:ea typeface="Times New Roman"/>
                <a:cs typeface="Times New Roman"/>
              </a:rPr>
              <a:t>Open </a:t>
            </a:r>
            <a:r>
              <a:rPr lang="en-US" sz="1500" b="1" dirty="0">
                <a:solidFill>
                  <a:srgbClr val="000000"/>
                </a:solidFill>
                <a:latin typeface="Frutiger 45 Light" panose="020B0603020202020204" pitchFamily="34" charset="0"/>
                <a:ea typeface="Times New Roman"/>
                <a:cs typeface="Times New Roman"/>
              </a:rPr>
              <a:t>Sli</a:t>
            </a:r>
            <a:r>
              <a:rPr lang="en-US" sz="1500" b="1" dirty="0">
                <a:solidFill>
                  <a:srgbClr val="00B050"/>
                </a:solidFill>
                <a:latin typeface="Frutiger 45 Light" panose="020B0603020202020204" pitchFamily="34" charset="0"/>
                <a:ea typeface="Times New Roman"/>
                <a:cs typeface="Times New Roman"/>
              </a:rPr>
              <a:t>.</a:t>
            </a:r>
            <a:r>
              <a:rPr lang="en-US" sz="1500" b="1" dirty="0">
                <a:solidFill>
                  <a:srgbClr val="000000"/>
                </a:solidFill>
                <a:latin typeface="Frutiger 45 Light" panose="020B0603020202020204" pitchFamily="34" charset="0"/>
                <a:ea typeface="Times New Roman"/>
                <a:cs typeface="Times New Roman"/>
              </a:rPr>
              <a:t>do </a:t>
            </a:r>
            <a:r>
              <a:rPr lang="en-US" sz="1500" dirty="0">
                <a:solidFill>
                  <a:srgbClr val="000000"/>
                </a:solidFill>
                <a:latin typeface="Frutiger 45 Light" panose="020B0603020202020204" pitchFamily="34" charset="0"/>
                <a:ea typeface="Times New Roman"/>
                <a:cs typeface="Times New Roman"/>
              </a:rPr>
              <a:t>on </a:t>
            </a:r>
            <a:r>
              <a:rPr lang="en-US" sz="1500" b="1" dirty="0" smtClean="0">
                <a:solidFill>
                  <a:srgbClr val="000000"/>
                </a:solidFill>
                <a:latin typeface="Frutiger 45 Light" panose="020B0603020202020204" pitchFamily="34" charset="0"/>
                <a:ea typeface="Times New Roman"/>
                <a:cs typeface="Times New Roman"/>
              </a:rPr>
              <a:t>www.slido.com</a:t>
            </a:r>
            <a:endParaRPr lang="en-US" sz="1500" dirty="0">
              <a:solidFill>
                <a:prstClr val="black"/>
              </a:solidFill>
              <a:latin typeface="Frutiger 45 Light" panose="020B0603020202020204" pitchFamily="34" charset="0"/>
              <a:ea typeface="Times New Roman"/>
              <a:cs typeface="Times New Roman"/>
            </a:endParaRPr>
          </a:p>
          <a:p>
            <a:pPr marL="308655" indent="-308655">
              <a:spcBef>
                <a:spcPts val="273"/>
              </a:spcBef>
              <a:spcAft>
                <a:spcPts val="273"/>
              </a:spcAft>
              <a:buFont typeface="+mj-lt"/>
              <a:buAutoNum type="arabicPeriod"/>
            </a:pPr>
            <a:r>
              <a:rPr lang="en-US" sz="1500" dirty="0">
                <a:solidFill>
                  <a:srgbClr val="000000"/>
                </a:solidFill>
                <a:latin typeface="Frutiger 45 Light" panose="020B0603020202020204" pitchFamily="34" charset="0"/>
                <a:ea typeface="Times New Roman"/>
                <a:cs typeface="Times New Roman"/>
              </a:rPr>
              <a:t>Event code </a:t>
            </a:r>
            <a:r>
              <a:rPr lang="en-US" sz="1500" b="1" dirty="0" smtClean="0">
                <a:solidFill>
                  <a:srgbClr val="000000"/>
                </a:solidFill>
                <a:latin typeface="Frutiger 45 Light" panose="020B0603020202020204" pitchFamily="34" charset="0"/>
                <a:ea typeface="Times New Roman"/>
                <a:cs typeface="Times New Roman"/>
              </a:rPr>
              <a:t>DV19</a:t>
            </a:r>
            <a:endParaRPr lang="en-US" sz="1500" b="1" dirty="0">
              <a:solidFill>
                <a:srgbClr val="000000"/>
              </a:solidFill>
              <a:latin typeface="Frutiger 45 Light" panose="020B0603020202020204" pitchFamily="34" charset="0"/>
              <a:ea typeface="Times New Roman"/>
              <a:cs typeface="Times New Roman"/>
            </a:endParaRPr>
          </a:p>
          <a:p>
            <a:pPr marL="308655" indent="-308655">
              <a:spcBef>
                <a:spcPts val="273"/>
              </a:spcBef>
              <a:spcAft>
                <a:spcPts val="273"/>
              </a:spcAft>
              <a:buFont typeface="+mj-lt"/>
              <a:buAutoNum type="arabicPeriod"/>
            </a:pPr>
            <a:r>
              <a:rPr lang="en-US" sz="1500" dirty="0" smtClean="0">
                <a:solidFill>
                  <a:srgbClr val="000000"/>
                </a:solidFill>
                <a:latin typeface="Frutiger 45 Light" panose="020B0603020202020204" pitchFamily="34" charset="0"/>
                <a:ea typeface="Times New Roman"/>
                <a:cs typeface="Times New Roman"/>
              </a:rPr>
              <a:t>Post </a:t>
            </a:r>
            <a:r>
              <a:rPr lang="en-US" sz="1500" dirty="0">
                <a:solidFill>
                  <a:srgbClr val="000000"/>
                </a:solidFill>
                <a:latin typeface="Frutiger 45 Light" panose="020B0603020202020204" pitchFamily="34" charset="0"/>
                <a:ea typeface="Times New Roman"/>
                <a:cs typeface="Times New Roman"/>
              </a:rPr>
              <a:t>your question </a:t>
            </a:r>
            <a:r>
              <a:rPr lang="en-US" sz="1500" dirty="0" smtClean="0">
                <a:solidFill>
                  <a:srgbClr val="000000"/>
                </a:solidFill>
                <a:latin typeface="Frutiger 45 Light" panose="020B0603020202020204" pitchFamily="34" charset="0"/>
                <a:ea typeface="Times New Roman"/>
                <a:cs typeface="Times New Roman"/>
              </a:rPr>
              <a:t>or </a:t>
            </a:r>
            <a:r>
              <a:rPr lang="en-US" sz="1500" dirty="0">
                <a:solidFill>
                  <a:srgbClr val="000000"/>
                </a:solidFill>
                <a:latin typeface="Frutiger 45 Light" panose="020B0603020202020204" pitchFamily="34" charset="0"/>
                <a:ea typeface="Times New Roman"/>
                <a:cs typeface="Times New Roman"/>
              </a:rPr>
              <a:t>vote for the </a:t>
            </a:r>
            <a:r>
              <a:rPr lang="en-US" sz="1500" dirty="0" smtClean="0">
                <a:solidFill>
                  <a:srgbClr val="000000"/>
                </a:solidFill>
                <a:latin typeface="Frutiger 45 Light" panose="020B0603020202020204" pitchFamily="34" charset="0"/>
                <a:ea typeface="Times New Roman"/>
                <a:cs typeface="Times New Roman"/>
              </a:rPr>
              <a:t>questions</a:t>
            </a:r>
          </a:p>
        </p:txBody>
      </p:sp>
      <p:sp>
        <p:nvSpPr>
          <p:cNvPr id="13" name="PRESENTATION TITLE"/>
          <p:cNvSpPr txBox="1">
            <a:spLocks/>
          </p:cNvSpPr>
          <p:nvPr>
            <p:custDataLst>
              <p:tags r:id="rId1"/>
            </p:custDataLst>
          </p:nvPr>
        </p:nvSpPr>
        <p:spPr>
          <a:xfrm>
            <a:off x="12202209" y="1775995"/>
            <a:ext cx="7456516" cy="1000227"/>
          </a:xfrm>
          <a:prstGeom prst="rect">
            <a:avLst/>
          </a:prstGeom>
        </p:spPr>
        <p:txBody>
          <a:bodyPr vert="horz" lIns="0" tIns="0" rIns="0" bIns="0" rtlCol="0" anchor="b" anchorCtr="0">
            <a:noAutofit/>
          </a:bodyPr>
          <a:lstStyle>
            <a:lvl1pPr algn="l" defTabSz="906205" rtl="0" eaLnBrk="1" latinLnBrk="0" hangingPunct="1">
              <a:lnSpc>
                <a:spcPts val="3818"/>
              </a:lnSpc>
              <a:spcBef>
                <a:spcPts val="3818"/>
              </a:spcBef>
              <a:buNone/>
              <a:defRPr sz="3600" kern="1200" baseline="0">
                <a:solidFill>
                  <a:schemeClr val="tx1"/>
                </a:solidFill>
                <a:latin typeface="Frutiger 45 Light"/>
                <a:ea typeface="Arial Unicode MS" pitchFamily="34" charset="-128"/>
                <a:cs typeface="+mj-cs"/>
              </a:defRPr>
            </a:lvl1pPr>
          </a:lstStyle>
          <a:p>
            <a:endParaRPr lang="en-US" sz="2800" dirty="0"/>
          </a:p>
        </p:txBody>
      </p:sp>
      <p:sp>
        <p:nvSpPr>
          <p:cNvPr id="14" name="Title 4"/>
          <p:cNvSpPr>
            <a:spLocks noGrp="1"/>
          </p:cNvSpPr>
          <p:nvPr>
            <p:ph type="ctrTitle"/>
          </p:nvPr>
        </p:nvSpPr>
        <p:spPr>
          <a:xfrm>
            <a:off x="560566" y="2176272"/>
            <a:ext cx="10931046" cy="941832"/>
          </a:xfrm>
        </p:spPr>
        <p:txBody>
          <a:bodyPr/>
          <a:lstStyle/>
          <a:p>
            <a:r>
              <a:rPr lang="en-GB" dirty="0" smtClean="0"/>
              <a:t>Debating our views</a:t>
            </a:r>
            <a:endParaRPr lang="en-GB" dirty="0"/>
          </a:p>
        </p:txBody>
      </p:sp>
      <p:sp>
        <p:nvSpPr>
          <p:cNvPr id="15" name="Text Placeholder 5"/>
          <p:cNvSpPr>
            <a:spLocks noGrp="1"/>
          </p:cNvSpPr>
          <p:nvPr>
            <p:ph type="body" sz="quarter" idx="12"/>
          </p:nvPr>
        </p:nvSpPr>
        <p:spPr>
          <a:xfrm>
            <a:off x="560566" y="3248585"/>
            <a:ext cx="10931046" cy="342900"/>
          </a:xfrm>
        </p:spPr>
        <p:txBody>
          <a:bodyPr/>
          <a:lstStyle/>
          <a:p>
            <a:pPr fontAlgn="auto">
              <a:spcAft>
                <a:spcPts val="0"/>
              </a:spcAft>
            </a:pPr>
            <a:r>
              <a:rPr lang="de-CH" dirty="0" smtClean="0"/>
              <a:t>UBS CIO </a:t>
            </a:r>
            <a:r>
              <a:rPr lang="de-CH" dirty="0" err="1" smtClean="0"/>
              <a:t>livestream</a:t>
            </a:r>
            <a:r>
              <a:rPr lang="de-CH" dirty="0" smtClean="0"/>
              <a:t>, 19 May 2020</a:t>
            </a:r>
            <a:endParaRPr lang="en-US" dirty="0"/>
          </a:p>
        </p:txBody>
      </p:sp>
    </p:spTree>
    <p:extLst>
      <p:ext uri="{BB962C8B-B14F-4D97-AF65-F5344CB8AC3E}">
        <p14:creationId xmlns:p14="http://schemas.microsoft.com/office/powerpoint/2010/main" val="31800279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500" dirty="0"/>
              <a:t>Nothing but Tech </a:t>
            </a:r>
          </a:p>
        </p:txBody>
      </p:sp>
      <p:sp>
        <p:nvSpPr>
          <p:cNvPr id="5" name="Text Box 4"/>
          <p:cNvSpPr txBox="1">
            <a:spLocks noChangeArrowheads="1"/>
          </p:cNvSpPr>
          <p:nvPr/>
        </p:nvSpPr>
        <p:spPr bwMode="auto">
          <a:xfrm>
            <a:off x="4462797" y="6911602"/>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00" b="0" dirty="0">
                <a:solidFill>
                  <a:srgbClr val="000000"/>
                </a:solidFill>
              </a:rPr>
              <a:t>Source: Thomson Reuters, UBS as of May 2020</a:t>
            </a:r>
          </a:p>
        </p:txBody>
      </p:sp>
      <p:sp>
        <p:nvSpPr>
          <p:cNvPr id="6" name="Rectangle 5"/>
          <p:cNvSpPr>
            <a:spLocks noChangeArrowheads="1"/>
          </p:cNvSpPr>
          <p:nvPr/>
        </p:nvSpPr>
        <p:spPr bwMode="gray">
          <a:xfrm>
            <a:off x="3572708" y="7135444"/>
            <a:ext cx="8851229" cy="276999"/>
          </a:xfrm>
          <a:prstGeom prst="rect">
            <a:avLst/>
          </a:prstGeom>
          <a:noFill/>
          <a:ln w="9525">
            <a:noFill/>
            <a:miter lim="800000"/>
            <a:headEnd/>
            <a:tailEnd/>
          </a:ln>
        </p:spPr>
        <p:txBody>
          <a:bodyPr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781"/>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7" name="Rectangle 6"/>
          <p:cNvSpPr/>
          <p:nvPr/>
        </p:nvSpPr>
        <p:spPr>
          <a:xfrm>
            <a:off x="545228" y="1078803"/>
            <a:ext cx="12245160" cy="412362"/>
          </a:xfrm>
          <a:prstGeom prst="rect">
            <a:avLst/>
          </a:prstGeom>
        </p:spPr>
        <p:txBody>
          <a:bodyPr wrap="square" lIns="134056" tIns="67027" rIns="134056" bIns="67027">
            <a:spAutoFit/>
          </a:bodyPr>
          <a:lstStyle/>
          <a:p>
            <a:r>
              <a:rPr lang="en-US" b="1" dirty="0">
                <a:latin typeface="Frutiger 45 Light" panose="020B0603020202020204" pitchFamily="34" charset="0"/>
              </a:rPr>
              <a:t>US indices total return (rebased to 100) </a:t>
            </a:r>
          </a:p>
        </p:txBody>
      </p:sp>
      <p:graphicFrame>
        <p:nvGraphicFramePr>
          <p:cNvPr id="9" name="Chart 8"/>
          <p:cNvGraphicFramePr>
            <a:graphicFrameLocks/>
          </p:cNvGraphicFramePr>
          <p:nvPr>
            <p:extLst>
              <p:ext uri="{D42A27DB-BD31-4B8C-83A1-F6EECF244321}">
                <p14:modId xmlns:p14="http://schemas.microsoft.com/office/powerpoint/2010/main" val="2395457747"/>
              </p:ext>
            </p:extLst>
          </p:nvPr>
        </p:nvGraphicFramePr>
        <p:xfrm>
          <a:off x="676071" y="1574358"/>
          <a:ext cx="11852957" cy="5107917"/>
        </p:xfrm>
        <a:graphic>
          <a:graphicData uri="http://schemas.openxmlformats.org/drawingml/2006/chart">
            <c:chart xmlns:c="http://schemas.openxmlformats.org/drawingml/2006/chart" xmlns:r="http://schemas.openxmlformats.org/officeDocument/2006/relationships" r:id="rId4"/>
          </a:graphicData>
        </a:graphic>
      </p:graphicFrame>
      <p:sp>
        <p:nvSpPr>
          <p:cNvPr id="8" name="Rectangle 7"/>
          <p:cNvSpPr/>
          <p:nvPr/>
        </p:nvSpPr>
        <p:spPr>
          <a:xfrm>
            <a:off x="10821519" y="187858"/>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DV19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12942991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sz="3500" dirty="0"/>
              <a:t>Sectors dispersion at the widest since the Tech Bubble</a:t>
            </a:r>
            <a:endParaRPr lang="en-US" sz="3500" dirty="0"/>
          </a:p>
        </p:txBody>
      </p:sp>
      <p:sp>
        <p:nvSpPr>
          <p:cNvPr id="9" name="Text Box 4"/>
          <p:cNvSpPr txBox="1">
            <a:spLocks noChangeArrowheads="1"/>
          </p:cNvSpPr>
          <p:nvPr/>
        </p:nvSpPr>
        <p:spPr bwMode="auto">
          <a:xfrm>
            <a:off x="4462797" y="6911602"/>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00" b="0" dirty="0">
                <a:solidFill>
                  <a:srgbClr val="000000"/>
                </a:solidFill>
              </a:rPr>
              <a:t>Source: Thomson Reuters, UBS as of May 2020</a:t>
            </a:r>
          </a:p>
        </p:txBody>
      </p:sp>
      <p:sp>
        <p:nvSpPr>
          <p:cNvPr id="14" name="Rectangle 13"/>
          <p:cNvSpPr>
            <a:spLocks noChangeArrowheads="1"/>
          </p:cNvSpPr>
          <p:nvPr/>
        </p:nvSpPr>
        <p:spPr bwMode="gray">
          <a:xfrm>
            <a:off x="3572708" y="7135444"/>
            <a:ext cx="8851229" cy="276999"/>
          </a:xfrm>
          <a:prstGeom prst="rect">
            <a:avLst/>
          </a:prstGeom>
          <a:noFill/>
          <a:ln w="9525">
            <a:noFill/>
            <a:miter lim="800000"/>
            <a:headEnd/>
            <a:tailEnd/>
          </a:ln>
        </p:spPr>
        <p:txBody>
          <a:bodyPr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781"/>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0" name="Rounded Rectangle 9"/>
          <p:cNvSpPr/>
          <p:nvPr/>
        </p:nvSpPr>
        <p:spPr>
          <a:xfrm>
            <a:off x="6794977" y="1113081"/>
            <a:ext cx="6032183" cy="536448"/>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614647"/>
            <a:r>
              <a:rPr lang="en-US" b="1" kern="0" dirty="0">
                <a:solidFill>
                  <a:srgbClr val="000000"/>
                </a:solidFill>
                <a:latin typeface="Frutiger 45 Light" panose="020B0603020202020204" pitchFamily="34" charset="0"/>
              </a:rPr>
              <a:t>Value investing has underperformed for years driven down by bond yields</a:t>
            </a:r>
          </a:p>
        </p:txBody>
      </p:sp>
      <p:sp>
        <p:nvSpPr>
          <p:cNvPr id="11" name="Rounded Rectangle 10"/>
          <p:cNvSpPr/>
          <p:nvPr/>
        </p:nvSpPr>
        <p:spPr>
          <a:xfrm>
            <a:off x="541534" y="1122395"/>
            <a:ext cx="6032183" cy="536448"/>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467715"/>
            <a:r>
              <a:rPr lang="en-US" b="1" kern="0" dirty="0">
                <a:solidFill>
                  <a:prstClr val="white"/>
                </a:solidFill>
                <a:latin typeface="Frutiger 45 Light" panose="020B0603020202020204" pitchFamily="34" charset="0"/>
              </a:rPr>
              <a:t>The distribution of equity valuations is the widest it has been outside of the peak of the Tech Bubble</a:t>
            </a:r>
            <a:endParaRPr b="1" kern="0" dirty="0">
              <a:solidFill>
                <a:prstClr val="white"/>
              </a:solidFill>
              <a:latin typeface="Frutiger 45 Light" panose="020B0603020202020204" pitchFamily="34" charset="0"/>
            </a:endParaRPr>
          </a:p>
        </p:txBody>
      </p:sp>
      <p:graphicFrame>
        <p:nvGraphicFramePr>
          <p:cNvPr id="15" name="Chart 14"/>
          <p:cNvGraphicFramePr>
            <a:graphicFrameLocks/>
          </p:cNvGraphicFramePr>
          <p:nvPr>
            <p:extLst>
              <p:ext uri="{D42A27DB-BD31-4B8C-83A1-F6EECF244321}">
                <p14:modId xmlns:p14="http://schemas.microsoft.com/office/powerpoint/2010/main" val="3008843091"/>
              </p:ext>
            </p:extLst>
          </p:nvPr>
        </p:nvGraphicFramePr>
        <p:xfrm>
          <a:off x="7372025" y="1741529"/>
          <a:ext cx="5455136" cy="504570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6" name="Chart 15"/>
          <p:cNvGraphicFramePr>
            <a:graphicFrameLocks/>
          </p:cNvGraphicFramePr>
          <p:nvPr>
            <p:extLst>
              <p:ext uri="{D42A27DB-BD31-4B8C-83A1-F6EECF244321}">
                <p14:modId xmlns:p14="http://schemas.microsoft.com/office/powerpoint/2010/main" val="4225349585"/>
              </p:ext>
            </p:extLst>
          </p:nvPr>
        </p:nvGraphicFramePr>
        <p:xfrm>
          <a:off x="652757" y="1865906"/>
          <a:ext cx="5920961" cy="4886341"/>
        </p:xfrm>
        <a:graphic>
          <a:graphicData uri="http://schemas.openxmlformats.org/drawingml/2006/chart">
            <c:chart xmlns:c="http://schemas.openxmlformats.org/drawingml/2006/chart" xmlns:r="http://schemas.openxmlformats.org/officeDocument/2006/relationships" r:id="rId5"/>
          </a:graphicData>
        </a:graphic>
      </p:graphicFrame>
      <p:sp>
        <p:nvSpPr>
          <p:cNvPr id="12" name="Rectangle 11"/>
          <p:cNvSpPr/>
          <p:nvPr/>
        </p:nvSpPr>
        <p:spPr>
          <a:xfrm>
            <a:off x="10821519" y="187858"/>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DV19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42895968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GE HEADING"/>
          <p:cNvSpPr>
            <a:spLocks noGrp="1"/>
          </p:cNvSpPr>
          <p:nvPr>
            <p:ph type="title"/>
            <p:custDataLst>
              <p:tags r:id="rId2"/>
            </p:custDataLst>
          </p:nvPr>
        </p:nvSpPr>
        <p:spPr>
          <a:xfrm>
            <a:off x="560567" y="6"/>
            <a:ext cx="12607329" cy="941832"/>
          </a:xfrm>
        </p:spPr>
        <p:txBody>
          <a:bodyPr>
            <a:normAutofit/>
          </a:bodyPr>
          <a:lstStyle/>
          <a:p>
            <a:r>
              <a:rPr lang="en-US" sz="3500" dirty="0"/>
              <a:t>Where do we find value in </a:t>
            </a:r>
            <a:r>
              <a:rPr lang="en-US" sz="3500" dirty="0">
                <a:solidFill>
                  <a:srgbClr val="FF0000"/>
                </a:solidFill>
              </a:rPr>
              <a:t>equities?</a:t>
            </a:r>
          </a:p>
        </p:txBody>
      </p:sp>
      <p:sp>
        <p:nvSpPr>
          <p:cNvPr id="8" name="LAYOUT BODY"/>
          <p:cNvSpPr txBox="1">
            <a:spLocks/>
          </p:cNvSpPr>
          <p:nvPr>
            <p:custDataLst>
              <p:tags r:id="rId3"/>
            </p:custDataLst>
          </p:nvPr>
        </p:nvSpPr>
        <p:spPr>
          <a:xfrm>
            <a:off x="577200" y="1167893"/>
            <a:ext cx="6030231" cy="2715117"/>
          </a:xfrm>
          <a:prstGeom prst="rect">
            <a:avLst/>
          </a:prstGeom>
          <a:solidFill>
            <a:schemeClr val="accent2">
              <a:lumMod val="20000"/>
              <a:lumOff val="80000"/>
            </a:schemeClr>
          </a:solidFill>
        </p:spPr>
        <p:txBody>
          <a:bodyPr lIns="108258" tIns="54138" rIns="108258" bIns="54138"/>
          <a:lstStyle>
            <a:lvl1pPr marL="234950" indent="-234950" algn="l" defTabSz="1005505"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200" indent="-2222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2pPr>
            <a:lvl3pPr marL="692150" indent="-2349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3pPr>
            <a:lvl4pPr marL="914400" indent="-2222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4pPr>
            <a:lvl5pPr marL="1149350" indent="-2349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5pPr>
            <a:lvl6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9pPr>
          </a:lstStyle>
          <a:p>
            <a:pPr marL="0" indent="0" fontAlgn="auto">
              <a:spcBef>
                <a:spcPts val="786"/>
              </a:spcBef>
              <a:spcAft>
                <a:spcPts val="0"/>
              </a:spcAft>
              <a:buClr>
                <a:srgbClr val="E60000"/>
              </a:buClr>
              <a:buSzPct val="140000"/>
              <a:buNone/>
            </a:pPr>
            <a:r>
              <a:rPr lang="en-US" b="1" dirty="0">
                <a:solidFill>
                  <a:schemeClr val="tx2"/>
                </a:solidFill>
                <a:latin typeface="Frutiger 45 Light" panose="020B0603020202020204" pitchFamily="34" charset="0"/>
              </a:rPr>
              <a:t>1. </a:t>
            </a:r>
            <a:r>
              <a:rPr lang="en-US" b="1" dirty="0">
                <a:latin typeface="Frutiger 45 Light" panose="020B0603020202020204" pitchFamily="34" charset="0"/>
              </a:rPr>
              <a:t>We recommend gradually investing in </a:t>
            </a:r>
            <a:r>
              <a:rPr lang="en-US" b="1" dirty="0">
                <a:solidFill>
                  <a:schemeClr val="tx2"/>
                </a:solidFill>
                <a:latin typeface="Frutiger 45 Light" panose="020B0603020202020204" pitchFamily="34" charset="0"/>
              </a:rPr>
              <a:t>selective</a:t>
            </a:r>
            <a:r>
              <a:rPr lang="en-US" b="1" dirty="0">
                <a:latin typeface="Frutiger 45 Light" panose="020B0603020202020204" pitchFamily="34" charset="0"/>
              </a:rPr>
              <a:t> </a:t>
            </a:r>
            <a:r>
              <a:rPr lang="en-US" b="1" dirty="0">
                <a:solidFill>
                  <a:schemeClr val="tx2"/>
                </a:solidFill>
                <a:latin typeface="Frutiger 45 Light" panose="020B0603020202020204" pitchFamily="34" charset="0"/>
              </a:rPr>
              <a:t>oversold cyclicals with robust balance sheets: </a:t>
            </a:r>
          </a:p>
          <a:p>
            <a:pPr marL="471938" lvl="1" indent="-326581" fontAlgn="auto">
              <a:spcBef>
                <a:spcPts val="786"/>
              </a:spcBef>
              <a:spcAft>
                <a:spcPts val="0"/>
              </a:spcAft>
              <a:buClr>
                <a:srgbClr val="E60000"/>
              </a:buClr>
              <a:buSzPct val="140000"/>
              <a:buFont typeface="Symbol" panose="05050102010706020507" pitchFamily="18" charset="2"/>
              <a:buChar char="-"/>
            </a:pPr>
            <a:r>
              <a:rPr lang="en-US" sz="1800" dirty="0">
                <a:solidFill>
                  <a:prstClr val="black"/>
                </a:solidFill>
                <a:latin typeface="Frutiger 45 Light" panose="020B0603020202020204" pitchFamily="34" charset="0"/>
              </a:rPr>
              <a:t>German stocks are attractive and they are exposed to resilient industrial companies.</a:t>
            </a:r>
          </a:p>
          <a:p>
            <a:pPr marL="471938" lvl="1" indent="-326581" fontAlgn="auto">
              <a:spcBef>
                <a:spcPts val="786"/>
              </a:spcBef>
              <a:spcAft>
                <a:spcPts val="0"/>
              </a:spcAft>
              <a:buClr>
                <a:srgbClr val="E60000"/>
              </a:buClr>
              <a:buSzPct val="140000"/>
              <a:buFont typeface="Symbol" panose="05050102010706020507" pitchFamily="18" charset="2"/>
              <a:buChar char="-"/>
            </a:pPr>
            <a:r>
              <a:rPr lang="en-US" sz="1800" dirty="0">
                <a:solidFill>
                  <a:prstClr val="black"/>
                </a:solidFill>
                <a:latin typeface="Frutiger 45 Light" panose="020B0603020202020204" pitchFamily="34" charset="0"/>
              </a:rPr>
              <a:t>We see value in companies exposed to emerging market consumption.</a:t>
            </a:r>
          </a:p>
          <a:p>
            <a:pPr marL="471938" lvl="1" indent="-326581" fontAlgn="auto">
              <a:spcBef>
                <a:spcPts val="786"/>
              </a:spcBef>
              <a:spcAft>
                <a:spcPts val="0"/>
              </a:spcAft>
              <a:buClr>
                <a:srgbClr val="E60000"/>
              </a:buClr>
              <a:buSzPct val="140000"/>
              <a:buFont typeface="Symbol" panose="05050102010706020507" pitchFamily="18" charset="2"/>
              <a:buChar char="-"/>
            </a:pPr>
            <a:r>
              <a:rPr lang="en-US" sz="1800" dirty="0">
                <a:solidFill>
                  <a:prstClr val="black"/>
                </a:solidFill>
                <a:latin typeface="Frutiger 45 Light" panose="020B0603020202020204" pitchFamily="34" charset="0"/>
              </a:rPr>
              <a:t>We advise investing in consumer discretionary, consumer staples and healthcare companies with strong brands.</a:t>
            </a:r>
          </a:p>
        </p:txBody>
      </p:sp>
      <p:sp>
        <p:nvSpPr>
          <p:cNvPr id="9" name="Rounded Rectangle 8"/>
          <p:cNvSpPr/>
          <p:nvPr/>
        </p:nvSpPr>
        <p:spPr>
          <a:xfrm>
            <a:off x="6713596" y="1122989"/>
            <a:ext cx="6110970" cy="536647"/>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614647"/>
            <a:r>
              <a:rPr lang="en-US" b="1" kern="0" dirty="0">
                <a:solidFill>
                  <a:schemeClr val="tx2"/>
                </a:solidFill>
                <a:latin typeface="Frutiger 45 Light" panose="020B0603020202020204" pitchFamily="34" charset="0"/>
              </a:rPr>
              <a:t>2. </a:t>
            </a:r>
            <a:r>
              <a:rPr lang="en-US" b="1" kern="0" dirty="0">
                <a:latin typeface="Frutiger 45 Light" panose="020B0603020202020204" pitchFamily="34" charset="0"/>
              </a:rPr>
              <a:t>In our base case we suggest investing in </a:t>
            </a:r>
            <a:r>
              <a:rPr lang="en-US" b="1" kern="0" dirty="0">
                <a:solidFill>
                  <a:schemeClr val="tx2"/>
                </a:solidFill>
                <a:latin typeface="Frutiger 45 Light" panose="020B0603020202020204" pitchFamily="34" charset="0"/>
              </a:rPr>
              <a:t>global quality and dividend payers</a:t>
            </a:r>
            <a:endParaRPr lang="en-US" b="1" kern="0" dirty="0">
              <a:latin typeface="Frutiger 45 Light" panose="020B0603020202020204" pitchFamily="34" charset="0"/>
            </a:endParaRPr>
          </a:p>
        </p:txBody>
      </p:sp>
      <p:sp>
        <p:nvSpPr>
          <p:cNvPr id="14" name="Rectangle 13"/>
          <p:cNvSpPr>
            <a:spLocks noChangeArrowheads="1"/>
          </p:cNvSpPr>
          <p:nvPr/>
        </p:nvSpPr>
        <p:spPr bwMode="gray">
          <a:xfrm>
            <a:off x="3572708" y="7135444"/>
            <a:ext cx="8851229" cy="276999"/>
          </a:xfrm>
          <a:prstGeom prst="rect">
            <a:avLst/>
          </a:prstGeom>
          <a:noFill/>
          <a:ln w="9525">
            <a:noFill/>
            <a:miter lim="800000"/>
            <a:headEnd/>
            <a:tailEnd/>
          </a:ln>
        </p:spPr>
        <p:txBody>
          <a:bodyPr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781"/>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7" name="LAYOUT BODY"/>
          <p:cNvSpPr txBox="1">
            <a:spLocks/>
          </p:cNvSpPr>
          <p:nvPr>
            <p:custDataLst>
              <p:tags r:id="rId4"/>
            </p:custDataLst>
          </p:nvPr>
        </p:nvSpPr>
        <p:spPr>
          <a:xfrm>
            <a:off x="577200" y="4090679"/>
            <a:ext cx="6032183" cy="2480425"/>
          </a:xfrm>
          <a:prstGeom prst="rect">
            <a:avLst/>
          </a:prstGeom>
          <a:solidFill>
            <a:schemeClr val="accent2">
              <a:lumMod val="20000"/>
              <a:lumOff val="80000"/>
            </a:schemeClr>
          </a:solidFill>
        </p:spPr>
        <p:txBody>
          <a:bodyPr lIns="108258" tIns="54138" rIns="108258" bIns="54138"/>
          <a:lstStyle>
            <a:lvl1pPr marL="234950" indent="-234950" algn="l" defTabSz="1005505"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200" indent="-2222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2pPr>
            <a:lvl3pPr marL="692150" indent="-2349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3pPr>
            <a:lvl4pPr marL="914400" indent="-2222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4pPr>
            <a:lvl5pPr marL="1149350" indent="-2349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5pPr>
            <a:lvl6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9pPr>
          </a:lstStyle>
          <a:p>
            <a:pPr marL="0" indent="0" fontAlgn="auto">
              <a:spcBef>
                <a:spcPts val="786"/>
              </a:spcBef>
              <a:spcAft>
                <a:spcPts val="0"/>
              </a:spcAft>
              <a:buClr>
                <a:srgbClr val="E60000"/>
              </a:buClr>
              <a:buSzPct val="140000"/>
              <a:buNone/>
            </a:pPr>
            <a:r>
              <a:rPr lang="en-US" b="1" dirty="0">
                <a:solidFill>
                  <a:schemeClr val="tx2"/>
                </a:solidFill>
                <a:latin typeface="Frutiger 45 Light" panose="020B0603020202020204" pitchFamily="34" charset="0"/>
              </a:rPr>
              <a:t>3. Focus on </a:t>
            </a:r>
            <a:r>
              <a:rPr lang="en-US" b="1" dirty="0">
                <a:latin typeface="Frutiger 45 Light" panose="020B0603020202020204" pitchFamily="34" charset="0"/>
              </a:rPr>
              <a:t>long-term winner and sustainable investing</a:t>
            </a:r>
          </a:p>
          <a:p>
            <a:pPr marL="471938" lvl="1" indent="-326581" fontAlgn="auto">
              <a:spcBef>
                <a:spcPts val="786"/>
              </a:spcBef>
              <a:spcAft>
                <a:spcPts val="0"/>
              </a:spcAft>
              <a:buClr>
                <a:srgbClr val="E60000"/>
              </a:buClr>
              <a:buSzPct val="140000"/>
              <a:buFont typeface="Symbol" panose="05050102010706020507" pitchFamily="18" charset="2"/>
              <a:buChar char="-"/>
            </a:pPr>
            <a:r>
              <a:rPr lang="en-US" sz="1800" dirty="0">
                <a:solidFill>
                  <a:prstClr val="black"/>
                </a:solidFill>
                <a:latin typeface="Frutiger 45 Light" panose="020B0603020202020204" pitchFamily="34" charset="0"/>
              </a:rPr>
              <a:t>Health technology (genetic therapies), digital transformation (</a:t>
            </a:r>
            <a:r>
              <a:rPr lang="en-US" sz="1800" dirty="0" err="1">
                <a:solidFill>
                  <a:prstClr val="black"/>
                </a:solidFill>
                <a:latin typeface="Frutiger 45 Light" panose="020B0603020202020204" pitchFamily="34" charset="0"/>
              </a:rPr>
              <a:t>fintech</a:t>
            </a:r>
            <a:r>
              <a:rPr lang="en-US" sz="1800" dirty="0">
                <a:solidFill>
                  <a:prstClr val="black"/>
                </a:solidFill>
                <a:latin typeface="Frutiger 45 Light" panose="020B0603020202020204" pitchFamily="34" charset="0"/>
              </a:rPr>
              <a:t> and e-commerce), automation and robotics will benefit from structural changes.</a:t>
            </a:r>
          </a:p>
          <a:p>
            <a:pPr marL="471938" lvl="1" indent="-326581" fontAlgn="auto">
              <a:spcBef>
                <a:spcPts val="786"/>
              </a:spcBef>
              <a:spcAft>
                <a:spcPts val="0"/>
              </a:spcAft>
              <a:buClr>
                <a:srgbClr val="E60000"/>
              </a:buClr>
              <a:buSzPct val="140000"/>
              <a:buFont typeface="Symbol" panose="05050102010706020507" pitchFamily="18" charset="2"/>
              <a:buChar char="-"/>
            </a:pPr>
            <a:r>
              <a:rPr lang="en-US" sz="1800" dirty="0">
                <a:solidFill>
                  <a:prstClr val="black"/>
                </a:solidFill>
                <a:latin typeface="Frutiger 45 Light" panose="020B0603020202020204" pitchFamily="34" charset="0"/>
              </a:rPr>
              <a:t>COVID-19 has elevated the importance of how companies operate and accelerated the already  increasing relevance of ESG considerations to investors.</a:t>
            </a:r>
          </a:p>
        </p:txBody>
      </p:sp>
      <p:sp>
        <p:nvSpPr>
          <p:cNvPr id="19" name="Text Box 4"/>
          <p:cNvSpPr txBox="1">
            <a:spLocks noChangeArrowheads="1"/>
          </p:cNvSpPr>
          <p:nvPr/>
        </p:nvSpPr>
        <p:spPr bwMode="auto">
          <a:xfrm>
            <a:off x="4462797" y="6911602"/>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00" b="0" dirty="0">
                <a:solidFill>
                  <a:srgbClr val="000000"/>
                </a:solidFill>
              </a:rPr>
              <a:t>Source: Thomson Reuters, UBS as of May 2020</a:t>
            </a:r>
          </a:p>
        </p:txBody>
      </p:sp>
      <p:graphicFrame>
        <p:nvGraphicFramePr>
          <p:cNvPr id="13" name="Chart 12"/>
          <p:cNvGraphicFramePr>
            <a:graphicFrameLocks/>
          </p:cNvGraphicFramePr>
          <p:nvPr>
            <p:extLst>
              <p:ext uri="{D42A27DB-BD31-4B8C-83A1-F6EECF244321}">
                <p14:modId xmlns:p14="http://schemas.microsoft.com/office/powerpoint/2010/main" val="63012581"/>
              </p:ext>
            </p:extLst>
          </p:nvPr>
        </p:nvGraphicFramePr>
        <p:xfrm>
          <a:off x="6827121" y="1840141"/>
          <a:ext cx="5813965" cy="4730964"/>
        </p:xfrm>
        <a:graphic>
          <a:graphicData uri="http://schemas.openxmlformats.org/drawingml/2006/chart">
            <c:chart xmlns:c="http://schemas.openxmlformats.org/drawingml/2006/chart" xmlns:r="http://schemas.openxmlformats.org/officeDocument/2006/relationships" r:id="rId7"/>
          </a:graphicData>
        </a:graphic>
      </p:graphicFrame>
      <p:sp>
        <p:nvSpPr>
          <p:cNvPr id="11" name="Rectangle 10"/>
          <p:cNvSpPr/>
          <p:nvPr/>
        </p:nvSpPr>
        <p:spPr>
          <a:xfrm>
            <a:off x="10821519" y="187858"/>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DV19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42511243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648618" cy="1588007"/>
          </a:xfrm>
        </p:spPr>
        <p:txBody>
          <a:bodyPr/>
          <a:lstStyle/>
          <a:p>
            <a:r>
              <a:rPr lang="en-GB" dirty="0" smtClean="0"/>
              <a:t>Mark Andersen</a:t>
            </a:r>
          </a:p>
          <a:p>
            <a:r>
              <a:rPr lang="en-GB" dirty="0"/>
              <a:t>Co-Head CIO Asset Allocation</a:t>
            </a:r>
            <a:r>
              <a:rPr lang="en-US" dirty="0" smtClean="0"/>
              <a:t>, UBS CIO GWM</a:t>
            </a:r>
            <a:endParaRPr lang="en-US" dirty="0"/>
          </a:p>
        </p:txBody>
      </p:sp>
      <p:sp>
        <p:nvSpPr>
          <p:cNvPr id="4" name="Rectangle 3"/>
          <p:cNvSpPr/>
          <p:nvPr/>
        </p:nvSpPr>
        <p:spPr>
          <a:xfrm>
            <a:off x="10603805"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DV19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21565986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500" dirty="0">
                <a:solidFill>
                  <a:srgbClr val="FF0000"/>
                </a:solidFill>
              </a:rPr>
              <a:t>USD</a:t>
            </a:r>
            <a:r>
              <a:rPr lang="en-US" sz="3500" dirty="0"/>
              <a:t>: Interest rate advantage gone</a:t>
            </a:r>
          </a:p>
        </p:txBody>
      </p:sp>
      <p:sp>
        <p:nvSpPr>
          <p:cNvPr id="9" name="Text Box 4"/>
          <p:cNvSpPr txBox="1">
            <a:spLocks noChangeArrowheads="1"/>
          </p:cNvSpPr>
          <p:nvPr/>
        </p:nvSpPr>
        <p:spPr bwMode="auto">
          <a:xfrm>
            <a:off x="4462797" y="6911602"/>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00" b="0" dirty="0">
                <a:solidFill>
                  <a:srgbClr val="000000"/>
                </a:solidFill>
              </a:rPr>
              <a:t>Source: Bloomberg, UBS as of May 2020</a:t>
            </a:r>
          </a:p>
        </p:txBody>
      </p:sp>
      <p:sp>
        <p:nvSpPr>
          <p:cNvPr id="14" name="Rectangle 13"/>
          <p:cNvSpPr>
            <a:spLocks noChangeArrowheads="1"/>
          </p:cNvSpPr>
          <p:nvPr/>
        </p:nvSpPr>
        <p:spPr bwMode="gray">
          <a:xfrm>
            <a:off x="3572708" y="7135444"/>
            <a:ext cx="8851229" cy="276999"/>
          </a:xfrm>
          <a:prstGeom prst="rect">
            <a:avLst/>
          </a:prstGeom>
          <a:noFill/>
          <a:ln w="9525">
            <a:noFill/>
            <a:miter lim="800000"/>
            <a:headEnd/>
            <a:tailEnd/>
          </a:ln>
        </p:spPr>
        <p:txBody>
          <a:bodyPr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781"/>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0" name="Rounded Rectangle 9"/>
          <p:cNvSpPr/>
          <p:nvPr/>
        </p:nvSpPr>
        <p:spPr>
          <a:xfrm>
            <a:off x="6794977" y="1113081"/>
            <a:ext cx="6032183" cy="536448"/>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614647"/>
            <a:r>
              <a:rPr lang="en-US" b="1" kern="0" dirty="0">
                <a:solidFill>
                  <a:srgbClr val="000000"/>
                </a:solidFill>
                <a:latin typeface="Frutiger 45 Light" panose="020B0603020202020204" pitchFamily="34" charset="0"/>
              </a:rPr>
              <a:t>May 2020</a:t>
            </a:r>
          </a:p>
        </p:txBody>
      </p:sp>
      <p:sp>
        <p:nvSpPr>
          <p:cNvPr id="11" name="Rounded Rectangle 10"/>
          <p:cNvSpPr/>
          <p:nvPr/>
        </p:nvSpPr>
        <p:spPr>
          <a:xfrm>
            <a:off x="541534" y="1122395"/>
            <a:ext cx="6032183" cy="536448"/>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467715"/>
            <a:r>
              <a:rPr lang="en-US" b="1" kern="0" dirty="0">
                <a:solidFill>
                  <a:prstClr val="white"/>
                </a:solidFill>
                <a:latin typeface="Frutiger 45 Light" panose="020B0603020202020204" pitchFamily="34" charset="0"/>
              </a:rPr>
              <a:t>January 2020</a:t>
            </a:r>
            <a:endParaRPr b="1" kern="0" dirty="0">
              <a:solidFill>
                <a:prstClr val="white"/>
              </a:solidFill>
              <a:latin typeface="Frutiger 45 Light" panose="020B0603020202020204" pitchFamily="34" charset="0"/>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535" y="1817468"/>
            <a:ext cx="5273505" cy="4721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08715" y="1817468"/>
            <a:ext cx="5273505" cy="4721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233128" y="4271693"/>
            <a:ext cx="1340485" cy="1341120"/>
          </a:xfrm>
          <a:prstGeom prst="rect">
            <a:avLst/>
          </a:prstGeom>
          <a:noFill/>
        </p:spPr>
        <p:txBody>
          <a:bodyPr wrap="none" lIns="0" tIns="0" rIns="0" bIns="0" rtlCol="0">
            <a:noAutofit/>
          </a:bodyPr>
          <a:lstStyle/>
          <a:p>
            <a:r>
              <a:rPr lang="en-GB" dirty="0">
                <a:latin typeface="Frutiger 45 Light" panose="020B0603020202020204" pitchFamily="34" charset="0"/>
              </a:rPr>
              <a:t>%</a:t>
            </a:r>
          </a:p>
        </p:txBody>
      </p:sp>
      <p:sp>
        <p:nvSpPr>
          <p:cNvPr id="12" name="Rectangle 11"/>
          <p:cNvSpPr/>
          <p:nvPr/>
        </p:nvSpPr>
        <p:spPr>
          <a:xfrm>
            <a:off x="10821519" y="187858"/>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DV19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33876886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0564" y="6"/>
            <a:ext cx="12844286" cy="941832"/>
          </a:xfrm>
        </p:spPr>
        <p:txBody>
          <a:bodyPr>
            <a:normAutofit/>
          </a:bodyPr>
          <a:lstStyle/>
          <a:p>
            <a:r>
              <a:rPr lang="en-US" sz="3500" dirty="0">
                <a:solidFill>
                  <a:srgbClr val="FF0000"/>
                </a:solidFill>
              </a:rPr>
              <a:t>USD</a:t>
            </a:r>
            <a:r>
              <a:rPr lang="en-US" sz="3500" dirty="0"/>
              <a:t>: Expensive against major currencies</a:t>
            </a:r>
          </a:p>
        </p:txBody>
      </p:sp>
      <p:sp>
        <p:nvSpPr>
          <p:cNvPr id="5" name="Rectangle 4"/>
          <p:cNvSpPr/>
          <p:nvPr/>
        </p:nvSpPr>
        <p:spPr>
          <a:xfrm>
            <a:off x="545228" y="1078803"/>
            <a:ext cx="12245160" cy="412362"/>
          </a:xfrm>
          <a:prstGeom prst="rect">
            <a:avLst/>
          </a:prstGeom>
        </p:spPr>
        <p:txBody>
          <a:bodyPr wrap="square" lIns="134056" tIns="67027" rIns="134056" bIns="67027">
            <a:spAutoFit/>
          </a:bodyPr>
          <a:lstStyle/>
          <a:p>
            <a:r>
              <a:rPr lang="en-US" b="1" dirty="0">
                <a:latin typeface="Frutiger 45 Light" panose="020B0603020202020204" pitchFamily="34" charset="0"/>
              </a:rPr>
              <a:t>Deviation from Purchasing Power Parity (PPP), in percentage</a:t>
            </a:r>
            <a:endParaRPr lang="en-US" b="1" dirty="0">
              <a:solidFill>
                <a:srgbClr val="FF0000"/>
              </a:solidFill>
              <a:latin typeface="Frutiger 45 Light" panose="020B0603020202020204" pitchFamily="34" charset="0"/>
            </a:endParaRP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0912" y="1716801"/>
            <a:ext cx="9383395" cy="5355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 Box 4"/>
          <p:cNvSpPr txBox="1">
            <a:spLocks noChangeArrowheads="1"/>
          </p:cNvSpPr>
          <p:nvPr/>
        </p:nvSpPr>
        <p:spPr bwMode="auto">
          <a:xfrm>
            <a:off x="4462797" y="6911602"/>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00" b="0" dirty="0">
                <a:solidFill>
                  <a:srgbClr val="000000"/>
                </a:solidFill>
              </a:rPr>
              <a:t>Source: Bloomberg, UBS as of May 2020</a:t>
            </a:r>
          </a:p>
        </p:txBody>
      </p:sp>
      <p:sp>
        <p:nvSpPr>
          <p:cNvPr id="12" name="Rectangle 11"/>
          <p:cNvSpPr>
            <a:spLocks noChangeArrowheads="1"/>
          </p:cNvSpPr>
          <p:nvPr/>
        </p:nvSpPr>
        <p:spPr bwMode="gray">
          <a:xfrm>
            <a:off x="3572708" y="7135444"/>
            <a:ext cx="8851229" cy="276999"/>
          </a:xfrm>
          <a:prstGeom prst="rect">
            <a:avLst/>
          </a:prstGeom>
          <a:noFill/>
          <a:ln w="9525">
            <a:noFill/>
            <a:miter lim="800000"/>
            <a:headEnd/>
            <a:tailEnd/>
          </a:ln>
        </p:spPr>
        <p:txBody>
          <a:bodyPr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781"/>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7" name="Rectangle 6"/>
          <p:cNvSpPr/>
          <p:nvPr/>
        </p:nvSpPr>
        <p:spPr>
          <a:xfrm>
            <a:off x="10821519" y="187858"/>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DV19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34283802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500" dirty="0">
                <a:solidFill>
                  <a:srgbClr val="FF0000"/>
                </a:solidFill>
              </a:rPr>
              <a:t>GBP and CHF</a:t>
            </a:r>
            <a:r>
              <a:rPr lang="en-US" sz="3500" dirty="0"/>
              <a:t>: Attractive alternatives</a:t>
            </a:r>
          </a:p>
        </p:txBody>
      </p:sp>
      <p:sp>
        <p:nvSpPr>
          <p:cNvPr id="9" name="Text Box 4"/>
          <p:cNvSpPr txBox="1">
            <a:spLocks noChangeArrowheads="1"/>
          </p:cNvSpPr>
          <p:nvPr/>
        </p:nvSpPr>
        <p:spPr bwMode="auto">
          <a:xfrm>
            <a:off x="4462797" y="6911602"/>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00" b="0" dirty="0">
                <a:solidFill>
                  <a:srgbClr val="000000"/>
                </a:solidFill>
              </a:rPr>
              <a:t>Source: Bloomberg, UBS as of May 2020</a:t>
            </a:r>
          </a:p>
        </p:txBody>
      </p:sp>
      <p:sp>
        <p:nvSpPr>
          <p:cNvPr id="14" name="Rectangle 13"/>
          <p:cNvSpPr>
            <a:spLocks noChangeArrowheads="1"/>
          </p:cNvSpPr>
          <p:nvPr/>
        </p:nvSpPr>
        <p:spPr bwMode="gray">
          <a:xfrm>
            <a:off x="3572708" y="7135444"/>
            <a:ext cx="8851229" cy="276999"/>
          </a:xfrm>
          <a:prstGeom prst="rect">
            <a:avLst/>
          </a:prstGeom>
          <a:noFill/>
          <a:ln w="9525">
            <a:noFill/>
            <a:miter lim="800000"/>
            <a:headEnd/>
            <a:tailEnd/>
          </a:ln>
        </p:spPr>
        <p:txBody>
          <a:bodyPr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781"/>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0" name="Rounded Rectangle 9"/>
          <p:cNvSpPr/>
          <p:nvPr/>
        </p:nvSpPr>
        <p:spPr>
          <a:xfrm>
            <a:off x="6794977" y="1113081"/>
            <a:ext cx="6032183" cy="536448"/>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614647"/>
            <a:r>
              <a:rPr lang="en-US" b="1" kern="0" dirty="0">
                <a:solidFill>
                  <a:srgbClr val="000000"/>
                </a:solidFill>
                <a:latin typeface="Frutiger 45 Light" panose="020B0603020202020204" pitchFamily="34" charset="0"/>
              </a:rPr>
              <a:t>CHFUSD</a:t>
            </a:r>
          </a:p>
        </p:txBody>
      </p:sp>
      <p:sp>
        <p:nvSpPr>
          <p:cNvPr id="11" name="Rounded Rectangle 10"/>
          <p:cNvSpPr/>
          <p:nvPr/>
        </p:nvSpPr>
        <p:spPr>
          <a:xfrm>
            <a:off x="541534" y="1122395"/>
            <a:ext cx="6032183" cy="536448"/>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467715"/>
            <a:r>
              <a:rPr lang="en-US" b="1" kern="0" dirty="0">
                <a:solidFill>
                  <a:prstClr val="white"/>
                </a:solidFill>
                <a:latin typeface="Frutiger 45 Light" panose="020B0603020202020204" pitchFamily="34" charset="0"/>
              </a:rPr>
              <a:t>USDGBP</a:t>
            </a:r>
            <a:endParaRPr b="1" kern="0" dirty="0">
              <a:solidFill>
                <a:prstClr val="white"/>
              </a:solidFill>
              <a:latin typeface="Frutiger 45 Light" panose="020B0603020202020204" pitchFamily="34" charset="0"/>
            </a:endParaRPr>
          </a:p>
        </p:txBody>
      </p:sp>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3094" y="2140671"/>
            <a:ext cx="5569063" cy="43376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2680970" y="3006711"/>
            <a:ext cx="1340485" cy="1341120"/>
          </a:xfrm>
          <a:prstGeom prst="rect">
            <a:avLst/>
          </a:prstGeom>
          <a:noFill/>
        </p:spPr>
        <p:txBody>
          <a:bodyPr wrap="none" lIns="0" tIns="0" rIns="0" bIns="0" rtlCol="0">
            <a:noAutofit/>
          </a:bodyPr>
          <a:lstStyle/>
          <a:p>
            <a:r>
              <a:rPr lang="en-GB" dirty="0"/>
              <a:t>Brexit referendum</a:t>
            </a:r>
          </a:p>
        </p:txBody>
      </p:sp>
      <p:sp>
        <p:nvSpPr>
          <p:cNvPr id="7" name="Down Arrow 6"/>
          <p:cNvSpPr/>
          <p:nvPr/>
        </p:nvSpPr>
        <p:spPr>
          <a:xfrm>
            <a:off x="2208609" y="2861060"/>
            <a:ext cx="319163" cy="523675"/>
          </a:xfrm>
          <a:prstGeom prst="downArrow">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GB" dirty="0" smtClean="0">
              <a:solidFill>
                <a:schemeClr val="tx1"/>
              </a:solidFill>
            </a:endParaRPr>
          </a:p>
        </p:txBody>
      </p:sp>
      <p:sp>
        <p:nvSpPr>
          <p:cNvPr id="16" name="Down Arrow 15"/>
          <p:cNvSpPr/>
          <p:nvPr/>
        </p:nvSpPr>
        <p:spPr>
          <a:xfrm rot="10800000">
            <a:off x="5266191" y="4974916"/>
            <a:ext cx="319163" cy="523675"/>
          </a:xfrm>
          <a:prstGeom prst="downArrow">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GB" dirty="0" smtClean="0">
              <a:solidFill>
                <a:schemeClr val="tx1"/>
              </a:solidFill>
            </a:endParaRPr>
          </a:p>
        </p:txBody>
      </p:sp>
      <p:sp>
        <p:nvSpPr>
          <p:cNvPr id="17" name="TextBox 16"/>
          <p:cNvSpPr txBox="1"/>
          <p:nvPr/>
        </p:nvSpPr>
        <p:spPr>
          <a:xfrm>
            <a:off x="4517439" y="5216363"/>
            <a:ext cx="742377" cy="263069"/>
          </a:xfrm>
          <a:prstGeom prst="rect">
            <a:avLst/>
          </a:prstGeom>
          <a:noFill/>
        </p:spPr>
        <p:txBody>
          <a:bodyPr wrap="none" lIns="0" tIns="0" rIns="0" bIns="0" rtlCol="0">
            <a:noAutofit/>
          </a:bodyPr>
          <a:lstStyle/>
          <a:p>
            <a:r>
              <a:rPr lang="en-GB" dirty="0"/>
              <a:t>Brexit</a:t>
            </a:r>
          </a:p>
        </p:txBody>
      </p:sp>
      <p:pic>
        <p:nvPicPr>
          <p:cNvPr id="307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03396" y="2272252"/>
            <a:ext cx="5513209" cy="4193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Down Arrow 22"/>
          <p:cNvSpPr/>
          <p:nvPr/>
        </p:nvSpPr>
        <p:spPr>
          <a:xfrm rot="14033970">
            <a:off x="9006499" y="4442698"/>
            <a:ext cx="319314" cy="523427"/>
          </a:xfrm>
          <a:prstGeom prst="downArrow">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GB" dirty="0" smtClean="0">
              <a:solidFill>
                <a:schemeClr val="tx1"/>
              </a:solidFill>
            </a:endParaRPr>
          </a:p>
        </p:txBody>
      </p:sp>
      <p:sp>
        <p:nvSpPr>
          <p:cNvPr id="24" name="TextBox 23"/>
          <p:cNvSpPr txBox="1"/>
          <p:nvPr/>
        </p:nvSpPr>
        <p:spPr>
          <a:xfrm>
            <a:off x="7806815" y="4587916"/>
            <a:ext cx="2623425" cy="380601"/>
          </a:xfrm>
          <a:prstGeom prst="rect">
            <a:avLst/>
          </a:prstGeom>
          <a:noFill/>
        </p:spPr>
        <p:txBody>
          <a:bodyPr wrap="none" lIns="0" tIns="0" rIns="0" bIns="0" rtlCol="0">
            <a:noAutofit/>
          </a:bodyPr>
          <a:lstStyle/>
          <a:p>
            <a:r>
              <a:rPr lang="en-GB" dirty="0"/>
              <a:t>European </a:t>
            </a:r>
          </a:p>
          <a:p>
            <a:r>
              <a:rPr lang="en-GB" dirty="0"/>
              <a:t>debt crisis</a:t>
            </a:r>
          </a:p>
        </p:txBody>
      </p:sp>
      <p:sp>
        <p:nvSpPr>
          <p:cNvPr id="15" name="Rectangle 14"/>
          <p:cNvSpPr/>
          <p:nvPr/>
        </p:nvSpPr>
        <p:spPr>
          <a:xfrm>
            <a:off x="10821519" y="187858"/>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DV19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27697222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247158" cy="1588007"/>
          </a:xfrm>
        </p:spPr>
        <p:txBody>
          <a:bodyPr/>
          <a:lstStyle/>
          <a:p>
            <a:r>
              <a:rPr lang="en-GB" dirty="0"/>
              <a:t>Mark Haefele </a:t>
            </a:r>
            <a:endParaRPr lang="en-GB" dirty="0" smtClean="0"/>
          </a:p>
          <a:p>
            <a:r>
              <a:rPr lang="en-US" dirty="0" smtClean="0"/>
              <a:t>Global </a:t>
            </a:r>
            <a:r>
              <a:rPr lang="en-US" dirty="0"/>
              <a:t>Chief Investment Officer, </a:t>
            </a:r>
            <a:r>
              <a:rPr lang="en-US" dirty="0" smtClean="0"/>
              <a:t>UBS CIO GWM</a:t>
            </a:r>
            <a:endParaRPr lang="en-US" dirty="0"/>
          </a:p>
        </p:txBody>
      </p:sp>
      <p:sp>
        <p:nvSpPr>
          <p:cNvPr id="3" name="Rectangle 2"/>
          <p:cNvSpPr/>
          <p:nvPr/>
        </p:nvSpPr>
        <p:spPr>
          <a:xfrm>
            <a:off x="10603805"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DV19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16330291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66928" y="924128"/>
            <a:ext cx="12393038" cy="233463"/>
          </a:xfrm>
          <a:prstGeom prst="rect">
            <a:avLst/>
          </a:prstGeom>
          <a:solidFill>
            <a:srgbClr val="FFFFFF"/>
          </a:solid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GB" dirty="0" smtClean="0">
              <a:solidFill>
                <a:srgbClr val="000000"/>
              </a:solidFill>
            </a:endParaRPr>
          </a:p>
        </p:txBody>
      </p:sp>
      <p:sp>
        <p:nvSpPr>
          <p:cNvPr id="2" name="Text Placeholder 1"/>
          <p:cNvSpPr>
            <a:spLocks noGrp="1"/>
          </p:cNvSpPr>
          <p:nvPr>
            <p:ph type="body" sz="quarter" idx="12"/>
          </p:nvPr>
        </p:nvSpPr>
        <p:spPr>
          <a:xfrm>
            <a:off x="559382" y="551544"/>
            <a:ext cx="12247158" cy="6009604"/>
          </a:xfrm>
        </p:spPr>
        <p:txBody>
          <a:bodyPr anchor="ctr"/>
          <a:lstStyle/>
          <a:p>
            <a:pPr algn="ctr"/>
            <a:r>
              <a:rPr lang="en-US" sz="4000" dirty="0" smtClean="0">
                <a:latin typeface="Frutiger 45 Light" panose="020B0603020202020204" pitchFamily="34" charset="0"/>
                <a:hlinkClick r:id="rId4"/>
              </a:rPr>
              <a:t>www.ubs.com/cio-disclaimer</a:t>
            </a:r>
            <a:endParaRPr lang="en-US" sz="4000" dirty="0" smtClean="0">
              <a:latin typeface="Frutiger 45 Light" panose="020B0603020202020204" pitchFamily="34" charset="0"/>
            </a:endParaRPr>
          </a:p>
          <a:p>
            <a:pPr algn="ctr"/>
            <a:endParaRPr lang="en-US" sz="4000" dirty="0">
              <a:latin typeface="Frutiger 45 Light" panose="020B0603020202020204" pitchFamily="34" charset="0"/>
            </a:endParaRPr>
          </a:p>
          <a:p>
            <a:r>
              <a:rPr lang="en-US" sz="1200" dirty="0">
                <a:latin typeface="Frutiger 45 Light" panose="020B0603020202020204" pitchFamily="34" charset="0"/>
              </a:rPr>
              <a:t>The content is published by the Global Wealth Management business of UBS Switzerland AG (regulated by FINMA in Switzerland), its subsidiaries or its affiliates ("UBS"). In the USA, UBS Financial Services Inc. is a subsidiary of UBS AG and a member of FINRA/SIPC</a:t>
            </a:r>
            <a:r>
              <a:rPr lang="en-US" sz="1200" dirty="0" smtClean="0">
                <a:latin typeface="Frutiger 45 Light" panose="020B0603020202020204" pitchFamily="34" charset="0"/>
              </a:rPr>
              <a:t>.</a:t>
            </a:r>
            <a:endParaRPr lang="en-GB" sz="1200" dirty="0">
              <a:latin typeface="Frutiger 45 Light" panose="020B0603020202020204" pitchFamily="34" charset="0"/>
            </a:endParaRPr>
          </a:p>
          <a:p>
            <a:r>
              <a:rPr lang="en-US" sz="1200" dirty="0">
                <a:latin typeface="Frutiger 45 Light" panose="020B0603020202020204" pitchFamily="34" charset="0"/>
              </a:rPr>
              <a:t>This material is </a:t>
            </a:r>
            <a:r>
              <a:rPr lang="en-US" sz="1200" b="1" dirty="0">
                <a:latin typeface="Frutiger 45 Light" panose="020B0603020202020204" pitchFamily="34" charset="0"/>
              </a:rPr>
              <a:t>for your</a:t>
            </a:r>
            <a:r>
              <a:rPr lang="en-US" sz="1200" dirty="0">
                <a:latin typeface="Frutiger 45 Light" panose="020B0603020202020204" pitchFamily="34" charset="0"/>
              </a:rPr>
              <a:t> </a:t>
            </a:r>
            <a:r>
              <a:rPr lang="en-US" sz="1200" b="1" dirty="0">
                <a:latin typeface="Frutiger 45 Light" panose="020B0603020202020204" pitchFamily="34" charset="0"/>
              </a:rPr>
              <a:t>information only</a:t>
            </a:r>
            <a:r>
              <a:rPr lang="en-US" sz="1200" dirty="0">
                <a:latin typeface="Frutiger 45 Light" panose="020B0603020202020204" pitchFamily="34" charset="0"/>
              </a:rPr>
              <a:t> and is not intended as an offer, or a solicitation of an offer, to buy or sell any investment or other specific product. The analysis contained herein does not constitute a personal recommendation or take into account the particular investment objectives, investment strategies, financial situation and needs of any specific recipient. </a:t>
            </a:r>
            <a:r>
              <a:rPr lang="en-US" sz="1200" b="1" dirty="0">
                <a:latin typeface="Frutiger 45 Light" panose="020B0603020202020204" pitchFamily="34" charset="0"/>
              </a:rPr>
              <a:t>The views and opinions expressed in this material by third parties are not those of UBS</a:t>
            </a:r>
            <a:r>
              <a:rPr lang="en-US" sz="1200" dirty="0">
                <a:latin typeface="Frutiger 45 Light" panose="020B0603020202020204" pitchFamily="34" charset="0"/>
              </a:rPr>
              <a:t>. Accordingly, UBS does not accept any liability over the content shared by third parties or any claims, losses or damages arising from the use or reliance of all or any part thereof. </a:t>
            </a:r>
            <a:endParaRPr lang="en-GB" sz="1200" dirty="0">
              <a:latin typeface="Frutiger 45 Light" panose="020B0603020202020204" pitchFamily="34" charset="0"/>
            </a:endParaRPr>
          </a:p>
          <a:p>
            <a:r>
              <a:rPr lang="en-US" sz="1200" dirty="0">
                <a:latin typeface="Frutiger 45 Light" panose="020B0603020202020204" pitchFamily="34" charset="0"/>
              </a:rPr>
              <a:t>As a firm providing wealth management services to clients globally, UBS offers both investment advisory services and brokerage services. Investment advisory services and brokerage services are separate and distinct, differ in material ways and are governed by different laws and separate arrangements. It is important that clients understand the ways in which we conduct business and that they carefully read the agreements and disclosures that we provide to them about the products or services we offer. For more information visit our website at </a:t>
            </a:r>
            <a:r>
              <a:rPr lang="en-US" sz="1200" u="sng" dirty="0">
                <a:latin typeface="Frutiger 45 Light" panose="020B0603020202020204" pitchFamily="34" charset="0"/>
                <a:hlinkClick r:id="rId5"/>
              </a:rPr>
              <a:t>ubs.com/</a:t>
            </a:r>
            <a:r>
              <a:rPr lang="en-US" sz="1200" u="sng" dirty="0" err="1">
                <a:latin typeface="Frutiger 45 Light" panose="020B0603020202020204" pitchFamily="34" charset="0"/>
                <a:hlinkClick r:id="rId5"/>
              </a:rPr>
              <a:t>workingwithus</a:t>
            </a:r>
            <a:r>
              <a:rPr lang="en-US" sz="1200" dirty="0">
                <a:latin typeface="Frutiger 45 Light" panose="020B0603020202020204" pitchFamily="34" charset="0"/>
              </a:rPr>
              <a:t>. </a:t>
            </a:r>
            <a:endParaRPr lang="en-GB" sz="1200" dirty="0">
              <a:latin typeface="Frutiger 45 Light" panose="020B0603020202020204" pitchFamily="34" charset="0"/>
            </a:endParaRPr>
          </a:p>
          <a:p>
            <a:r>
              <a:rPr lang="en-GB" sz="1200" dirty="0" smtClean="0">
                <a:latin typeface="Frutiger 45 Light" panose="020B0603020202020204" pitchFamily="34" charset="0"/>
              </a:rPr>
              <a:t>UBS </a:t>
            </a:r>
            <a:r>
              <a:rPr lang="en-GB" sz="1200" dirty="0">
                <a:latin typeface="Frutiger 45 Light" panose="020B0603020202020204" pitchFamily="34" charset="0"/>
              </a:rPr>
              <a:t>Wealth Way is an approach incorporating Liquidity. Longevity. Legacy. strategies that UBS Financial Services Inc. and our Financial Advisors can use to assist clients in exploring and pursuing their wealth management needs and goals over different timeframes. This approach is not a promise or guarantee that wealth, or any financial results, can or will be achieved. All </a:t>
            </a:r>
            <a:r>
              <a:rPr lang="en-GB" sz="1200" dirty="0" smtClean="0">
                <a:latin typeface="Frutiger 45 Light" panose="020B0603020202020204" pitchFamily="34" charset="0"/>
              </a:rPr>
              <a:t>investments </a:t>
            </a:r>
            <a:r>
              <a:rPr lang="en-GB" sz="1200" dirty="0">
                <a:latin typeface="Frutiger 45 Light" panose="020B0603020202020204" pitchFamily="34" charset="0"/>
              </a:rPr>
              <a:t>involve the risk of loss, including the risk of loss of the entire investment.</a:t>
            </a:r>
          </a:p>
          <a:p>
            <a:r>
              <a:rPr lang="en-GB" sz="1200" dirty="0" smtClean="0">
                <a:latin typeface="Frutiger 45 Light" panose="020B0603020202020204" pitchFamily="34" charset="0"/>
              </a:rPr>
              <a:t>Options </a:t>
            </a:r>
            <a:r>
              <a:rPr lang="en-GB" sz="1200" dirty="0">
                <a:latin typeface="Frutiger 45 Light" panose="020B0603020202020204" pitchFamily="34" charset="0"/>
              </a:rPr>
              <a:t>and futures are not suitable for all investors, and trading in these instruments is considered risky and may be appropriate only for sophisticated investors. Prior to buying or selling an option, and for the complete risks relating to options, you must receive a copy of "The Characteristics and Risks of Standardized Options." You may read the document at http://www.optionsclearing.com/about/publications/character-risks.jsp or ask your financial advisor for a copy.</a:t>
            </a:r>
          </a:p>
          <a:p>
            <a:r>
              <a:rPr lang="en-US" sz="1200" dirty="0">
                <a:latin typeface="Frutiger 45 Light" panose="020B0603020202020204" pitchFamily="34" charset="0"/>
              </a:rPr>
              <a:t>Please visit below page to read the </a:t>
            </a:r>
            <a:r>
              <a:rPr lang="en-US" sz="1200" dirty="0" smtClean="0">
                <a:latin typeface="Frutiger 45 Light" panose="020B0603020202020204" pitchFamily="34" charset="0"/>
              </a:rPr>
              <a:t>legal </a:t>
            </a:r>
            <a:r>
              <a:rPr lang="en-US" sz="1200" dirty="0" smtClean="0">
                <a:latin typeface="Frutiger 45 Light" panose="020B0603020202020204" pitchFamily="34" charset="0"/>
                <a:hlinkClick r:id="rId6"/>
              </a:rPr>
              <a:t>disclaimer </a:t>
            </a:r>
            <a:r>
              <a:rPr lang="en-GB" sz="1200" dirty="0" smtClean="0">
                <a:latin typeface="Frutiger 45 Light" panose="020B0603020202020204" pitchFamily="34" charset="0"/>
              </a:rPr>
              <a:t>applicable </a:t>
            </a:r>
            <a:r>
              <a:rPr lang="en-GB" sz="1200" dirty="0">
                <a:latin typeface="Frutiger 45 Light" panose="020B0603020202020204" pitchFamily="34" charset="0"/>
              </a:rPr>
              <a:t>to this livestream.</a:t>
            </a:r>
            <a:endParaRPr lang="en-US" sz="1200" dirty="0">
              <a:latin typeface="Frutiger 45 Light" panose="020B0603020202020204" pitchFamily="34" charset="0"/>
            </a:endParaRPr>
          </a:p>
          <a:p>
            <a:endParaRPr lang="en-GB" sz="1200" dirty="0">
              <a:latin typeface="Frutiger 45 Light" panose="020B0603020202020204" pitchFamily="34" charset="0"/>
            </a:endParaRPr>
          </a:p>
        </p:txBody>
      </p:sp>
    </p:spTree>
    <p:custDataLst>
      <p:tags r:id="rId1"/>
    </p:custDataLst>
    <p:extLst>
      <p:ext uri="{BB962C8B-B14F-4D97-AF65-F5344CB8AC3E}">
        <p14:creationId xmlns:p14="http://schemas.microsoft.com/office/powerpoint/2010/main" val="2849986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247158" cy="1588007"/>
          </a:xfrm>
        </p:spPr>
        <p:txBody>
          <a:bodyPr/>
          <a:lstStyle/>
          <a:p>
            <a:r>
              <a:rPr lang="en-GB" dirty="0"/>
              <a:t>Mark Haefele </a:t>
            </a:r>
            <a:endParaRPr lang="en-GB" dirty="0" smtClean="0"/>
          </a:p>
          <a:p>
            <a:r>
              <a:rPr lang="en-US" dirty="0" smtClean="0"/>
              <a:t>Global </a:t>
            </a:r>
            <a:r>
              <a:rPr lang="en-US" dirty="0"/>
              <a:t>Chief Investment Officer, </a:t>
            </a:r>
            <a:r>
              <a:rPr lang="en-US" dirty="0" smtClean="0"/>
              <a:t>UBS CIO GWM</a:t>
            </a:r>
            <a:endParaRPr lang="en-US" dirty="0"/>
          </a:p>
        </p:txBody>
      </p:sp>
      <p:sp>
        <p:nvSpPr>
          <p:cNvPr id="3" name="Rectangle 2"/>
          <p:cNvSpPr/>
          <p:nvPr/>
        </p:nvSpPr>
        <p:spPr>
          <a:xfrm>
            <a:off x="10603805"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DV19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2142391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247158" cy="1588007"/>
          </a:xfrm>
        </p:spPr>
        <p:txBody>
          <a:bodyPr/>
          <a:lstStyle/>
          <a:p>
            <a:r>
              <a:rPr lang="en-GB" dirty="0" smtClean="0"/>
              <a:t>Mike Ryan</a:t>
            </a:r>
          </a:p>
          <a:p>
            <a:r>
              <a:rPr lang="en-GB" dirty="0" smtClean="0"/>
              <a:t>Chief </a:t>
            </a:r>
            <a:r>
              <a:rPr lang="en-GB" dirty="0"/>
              <a:t>Investment Officer </a:t>
            </a:r>
            <a:r>
              <a:rPr lang="en-GB" dirty="0" smtClean="0"/>
              <a:t>Americas</a:t>
            </a:r>
            <a:r>
              <a:rPr lang="en-US" dirty="0" smtClean="0"/>
              <a:t>, UBS CIO GWM</a:t>
            </a:r>
            <a:endParaRPr lang="en-US" dirty="0"/>
          </a:p>
        </p:txBody>
      </p:sp>
      <p:sp>
        <p:nvSpPr>
          <p:cNvPr id="3" name="Rectangle 2"/>
          <p:cNvSpPr/>
          <p:nvPr/>
        </p:nvSpPr>
        <p:spPr>
          <a:xfrm>
            <a:off x="10603805"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code </a:t>
            </a:r>
            <a:r>
              <a:rPr lang="en-US" b="1" dirty="0" smtClean="0">
                <a:solidFill>
                  <a:srgbClr val="000000"/>
                </a:solidFill>
                <a:latin typeface="Frutiger 45 Light" panose="020B0603020202020204" pitchFamily="34" charset="0"/>
                <a:ea typeface="Times New Roman"/>
                <a:cs typeface="Times New Roman"/>
              </a:rPr>
              <a:t>DV19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6119942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0564" y="6"/>
            <a:ext cx="12844286" cy="941832"/>
          </a:xfrm>
        </p:spPr>
        <p:txBody>
          <a:bodyPr>
            <a:normAutofit/>
          </a:bodyPr>
          <a:lstStyle/>
          <a:p>
            <a:r>
              <a:rPr lang="en-US" sz="3500" dirty="0"/>
              <a:t>All equity portfolios can introduce too much risk…</a:t>
            </a:r>
          </a:p>
        </p:txBody>
      </p:sp>
      <p:sp>
        <p:nvSpPr>
          <p:cNvPr id="4" name="Rectangle 3"/>
          <p:cNvSpPr/>
          <p:nvPr/>
        </p:nvSpPr>
        <p:spPr>
          <a:xfrm>
            <a:off x="2374394" y="7008102"/>
            <a:ext cx="10239488" cy="293399"/>
          </a:xfrm>
          <a:prstGeom prst="rect">
            <a:avLst/>
          </a:prstGeom>
        </p:spPr>
        <p:txBody>
          <a:bodyPr wrap="square" lIns="134056" tIns="67027" rIns="134056" bIns="67027">
            <a:spAutoFit/>
          </a:bodyPr>
          <a:lstStyle/>
          <a:p>
            <a:pPr algn="r"/>
            <a:r>
              <a:rPr lang="en-US" sz="1000" dirty="0">
                <a:solidFill>
                  <a:srgbClr val="000000"/>
                </a:solidFill>
                <a:latin typeface="Frutiger 55 Roman" pitchFamily="34" charset="0"/>
                <a:ea typeface="Arial Unicode MS" pitchFamily="34" charset="-128"/>
                <a:cs typeface="Arial Unicode MS" pitchFamily="34" charset="-128"/>
              </a:rPr>
              <a:t>Source: Morningstar Direct, R: Performance Analytics, UBS as of as of May 2020</a:t>
            </a:r>
          </a:p>
        </p:txBody>
      </p:sp>
      <p:sp>
        <p:nvSpPr>
          <p:cNvPr id="5" name="Rectangle 4"/>
          <p:cNvSpPr/>
          <p:nvPr/>
        </p:nvSpPr>
        <p:spPr>
          <a:xfrm>
            <a:off x="545228" y="1107957"/>
            <a:ext cx="12245160" cy="276999"/>
          </a:xfrm>
          <a:prstGeom prst="rect">
            <a:avLst/>
          </a:prstGeom>
        </p:spPr>
        <p:txBody>
          <a:bodyPr wrap="square" lIns="0" tIns="0" rIns="0" bIns="0">
            <a:spAutoFit/>
          </a:bodyPr>
          <a:lstStyle/>
          <a:p>
            <a:r>
              <a:rPr lang="en-US" b="1" spc="-73">
                <a:latin typeface="Frutiger 45 Light" panose="020B0603020202020204" pitchFamily="34" charset="0"/>
              </a:rPr>
              <a:t>Average </a:t>
            </a:r>
            <a:r>
              <a:rPr lang="en-US" b="1" spc="-73" dirty="0">
                <a:latin typeface="Frutiger 45 Light" panose="020B0603020202020204" pitchFamily="34" charset="0"/>
              </a:rPr>
              <a:t>drawdown and full recovery time (bull market peak to new all-time high): 60/40 stock/bond portfolio, 100% stocks</a:t>
            </a:r>
          </a:p>
        </p:txBody>
      </p:sp>
      <p:grpSp>
        <p:nvGrpSpPr>
          <p:cNvPr id="7" name="Group 6"/>
          <p:cNvGrpSpPr/>
          <p:nvPr/>
        </p:nvGrpSpPr>
        <p:grpSpPr>
          <a:xfrm>
            <a:off x="627209" y="2098256"/>
            <a:ext cx="10135055" cy="2994655"/>
            <a:chOff x="638998" y="3495379"/>
            <a:chExt cx="6913538" cy="2041810"/>
          </a:xfrm>
        </p:grpSpPr>
        <p:sp>
          <p:nvSpPr>
            <p:cNvPr id="8" name="Right Triangle 7"/>
            <p:cNvSpPr/>
            <p:nvPr/>
          </p:nvSpPr>
          <p:spPr>
            <a:xfrm flipV="1">
              <a:off x="3081090" y="3496667"/>
              <a:ext cx="4471446" cy="2011754"/>
            </a:xfrm>
            <a:prstGeom prst="rtTriangle">
              <a:avLst/>
            </a:prstGeom>
            <a:solidFill>
              <a:srgbClr val="F4D2CD"/>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dirty="0" smtClean="0">
                <a:solidFill>
                  <a:prstClr val="black"/>
                </a:solidFill>
              </a:endParaRPr>
            </a:p>
          </p:txBody>
        </p:sp>
        <p:sp>
          <p:nvSpPr>
            <p:cNvPr id="9" name="Right Triangle 8"/>
            <p:cNvSpPr/>
            <p:nvPr/>
          </p:nvSpPr>
          <p:spPr>
            <a:xfrm flipH="1" flipV="1">
              <a:off x="638998" y="3495379"/>
              <a:ext cx="2450905" cy="2041810"/>
            </a:xfrm>
            <a:prstGeom prst="rtTriangle">
              <a:avLst/>
            </a:prstGeom>
            <a:solidFill>
              <a:srgbClr val="F4D2CD"/>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dirty="0" smtClean="0">
                <a:solidFill>
                  <a:prstClr val="black"/>
                </a:solidFill>
              </a:endParaRPr>
            </a:p>
          </p:txBody>
        </p:sp>
        <p:cxnSp>
          <p:nvCxnSpPr>
            <p:cNvPr id="10" name="Straight Connector 9"/>
            <p:cNvCxnSpPr/>
            <p:nvPr/>
          </p:nvCxnSpPr>
          <p:spPr>
            <a:xfrm flipV="1">
              <a:off x="3089905" y="3509367"/>
              <a:ext cx="4462631" cy="1997766"/>
            </a:xfrm>
            <a:prstGeom prst="line">
              <a:avLst/>
            </a:prstGeom>
            <a:ln w="31750">
              <a:solidFill>
                <a:schemeClr val="accent6"/>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639000" y="3509367"/>
              <a:ext cx="2442090" cy="2027822"/>
            </a:xfrm>
            <a:prstGeom prst="line">
              <a:avLst/>
            </a:prstGeom>
            <a:ln w="31750">
              <a:solidFill>
                <a:schemeClr val="accent6"/>
              </a:solidFill>
              <a:prstDash val="dash"/>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627210" y="2098256"/>
            <a:ext cx="7584401" cy="1878689"/>
            <a:chOff x="638999" y="3495379"/>
            <a:chExt cx="5173632" cy="1280924"/>
          </a:xfrm>
        </p:grpSpPr>
        <p:sp>
          <p:nvSpPr>
            <p:cNvPr id="13" name="Right Triangle 12"/>
            <p:cNvSpPr/>
            <p:nvPr/>
          </p:nvSpPr>
          <p:spPr>
            <a:xfrm flipV="1">
              <a:off x="3089905" y="3509367"/>
              <a:ext cx="2722726" cy="1266936"/>
            </a:xfrm>
            <a:prstGeom prst="rtTriangle">
              <a:avLst/>
            </a:prstGeom>
            <a:solidFill>
              <a:srgbClr val="E5F0D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dirty="0" smtClean="0">
                <a:solidFill>
                  <a:prstClr val="black"/>
                </a:solidFill>
              </a:endParaRPr>
            </a:p>
          </p:txBody>
        </p:sp>
        <p:sp>
          <p:nvSpPr>
            <p:cNvPr id="14" name="Right Triangle 13"/>
            <p:cNvSpPr/>
            <p:nvPr/>
          </p:nvSpPr>
          <p:spPr>
            <a:xfrm flipH="1" flipV="1">
              <a:off x="638999" y="3509367"/>
              <a:ext cx="2450905" cy="1266936"/>
            </a:xfrm>
            <a:prstGeom prst="rtTriangle">
              <a:avLst/>
            </a:prstGeom>
            <a:solidFill>
              <a:srgbClr val="E5F0D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dirty="0" smtClean="0">
                <a:solidFill>
                  <a:prstClr val="black"/>
                </a:solidFill>
              </a:endParaRPr>
            </a:p>
          </p:txBody>
        </p:sp>
        <p:cxnSp>
          <p:nvCxnSpPr>
            <p:cNvPr id="15" name="Straight Connector 14"/>
            <p:cNvCxnSpPr/>
            <p:nvPr/>
          </p:nvCxnSpPr>
          <p:spPr>
            <a:xfrm flipH="1">
              <a:off x="3089905" y="3509367"/>
              <a:ext cx="2722726" cy="1266936"/>
            </a:xfrm>
            <a:prstGeom prst="line">
              <a:avLst/>
            </a:prstGeom>
            <a:ln w="31750">
              <a:solidFill>
                <a:srgbClr val="759731"/>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639000" y="3495379"/>
              <a:ext cx="2442090" cy="1280924"/>
            </a:xfrm>
            <a:prstGeom prst="line">
              <a:avLst/>
            </a:prstGeom>
            <a:ln w="31750">
              <a:solidFill>
                <a:srgbClr val="759731"/>
              </a:solidFill>
              <a:prstDash val="dash"/>
              <a:headEnd type="oval"/>
              <a:tailEnd type="oval"/>
            </a:ln>
          </p:spPr>
          <p:style>
            <a:lnRef idx="1">
              <a:schemeClr val="accent1"/>
            </a:lnRef>
            <a:fillRef idx="0">
              <a:schemeClr val="accent1"/>
            </a:fillRef>
            <a:effectRef idx="0">
              <a:schemeClr val="accent1"/>
            </a:effectRef>
            <a:fontRef idx="minor">
              <a:schemeClr val="tx1"/>
            </a:fontRef>
          </p:style>
        </p:cxnSp>
      </p:grpSp>
      <p:cxnSp>
        <p:nvCxnSpPr>
          <p:cNvPr id="17" name="Straight Connector 16"/>
          <p:cNvCxnSpPr/>
          <p:nvPr/>
        </p:nvCxnSpPr>
        <p:spPr>
          <a:xfrm>
            <a:off x="545228" y="2098256"/>
            <a:ext cx="1133686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63845" y="2100146"/>
            <a:ext cx="0" cy="414763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8398554" y="1298310"/>
            <a:ext cx="1602852" cy="781710"/>
          </a:xfrm>
          <a:prstGeom prst="rect">
            <a:avLst/>
          </a:prstGeom>
        </p:spPr>
        <p:txBody>
          <a:bodyPr wrap="none" lIns="134069" tIns="67035" rIns="134069" bIns="67035">
            <a:spAutoFit/>
          </a:bodyPr>
          <a:lstStyle/>
          <a:p>
            <a:r>
              <a:rPr lang="en-US" sz="2100" b="1" dirty="0">
                <a:solidFill>
                  <a:srgbClr val="759731"/>
                </a:solidFill>
                <a:latin typeface="Frutiger 45 Light" panose="020B0603020202020204" pitchFamily="34" charset="0"/>
              </a:rPr>
              <a:t>Balanced: </a:t>
            </a:r>
            <a:br>
              <a:rPr lang="en-US" sz="2100" b="1" dirty="0">
                <a:solidFill>
                  <a:srgbClr val="759731"/>
                </a:solidFill>
                <a:latin typeface="Frutiger 45 Light" panose="020B0603020202020204" pitchFamily="34" charset="0"/>
              </a:rPr>
            </a:br>
            <a:r>
              <a:rPr lang="en-US" sz="2100" b="1" dirty="0">
                <a:solidFill>
                  <a:srgbClr val="759731"/>
                </a:solidFill>
                <a:latin typeface="Frutiger 45 Light" panose="020B0603020202020204" pitchFamily="34" charset="0"/>
              </a:rPr>
              <a:t>30 months</a:t>
            </a:r>
          </a:p>
        </p:txBody>
      </p:sp>
      <p:sp>
        <p:nvSpPr>
          <p:cNvPr id="20" name="Rectangle 19"/>
          <p:cNvSpPr/>
          <p:nvPr/>
        </p:nvSpPr>
        <p:spPr>
          <a:xfrm>
            <a:off x="3371352" y="5223209"/>
            <a:ext cx="1588425" cy="781710"/>
          </a:xfrm>
          <a:prstGeom prst="rect">
            <a:avLst/>
          </a:prstGeom>
        </p:spPr>
        <p:txBody>
          <a:bodyPr wrap="none" lIns="134069" tIns="67035" rIns="134069" bIns="67035">
            <a:spAutoFit/>
          </a:bodyPr>
          <a:lstStyle/>
          <a:p>
            <a:r>
              <a:rPr lang="en-US" sz="2100" b="1" dirty="0">
                <a:solidFill>
                  <a:srgbClr val="A43725"/>
                </a:solidFill>
                <a:latin typeface="Frutiger 45 Light" panose="020B0603020202020204" pitchFamily="34" charset="0"/>
              </a:rPr>
              <a:t>All-equity:</a:t>
            </a:r>
            <a:br>
              <a:rPr lang="en-US" sz="2100" b="1" dirty="0">
                <a:solidFill>
                  <a:srgbClr val="A43725"/>
                </a:solidFill>
                <a:latin typeface="Frutiger 45 Light" panose="020B0603020202020204" pitchFamily="34" charset="0"/>
              </a:rPr>
            </a:br>
            <a:r>
              <a:rPr lang="en-US" sz="2100" b="1" dirty="0">
                <a:solidFill>
                  <a:srgbClr val="A43725"/>
                </a:solidFill>
                <a:latin typeface="Frutiger 45 Light" panose="020B0603020202020204" pitchFamily="34" charset="0"/>
              </a:rPr>
              <a:t>-34.5%</a:t>
            </a:r>
          </a:p>
        </p:txBody>
      </p:sp>
      <p:sp>
        <p:nvSpPr>
          <p:cNvPr id="21" name="Rectangle 20"/>
          <p:cNvSpPr/>
          <p:nvPr/>
        </p:nvSpPr>
        <p:spPr>
          <a:xfrm>
            <a:off x="3648277" y="2843631"/>
            <a:ext cx="1559571" cy="781710"/>
          </a:xfrm>
          <a:prstGeom prst="rect">
            <a:avLst/>
          </a:prstGeom>
        </p:spPr>
        <p:txBody>
          <a:bodyPr wrap="none" lIns="134069" tIns="67035" rIns="134069" bIns="67035">
            <a:spAutoFit/>
          </a:bodyPr>
          <a:lstStyle/>
          <a:p>
            <a:r>
              <a:rPr lang="en-US" sz="2100" b="1" dirty="0">
                <a:solidFill>
                  <a:srgbClr val="759731"/>
                </a:solidFill>
                <a:latin typeface="Frutiger 45 Light" panose="020B0603020202020204" pitchFamily="34" charset="0"/>
              </a:rPr>
              <a:t>Balanced: </a:t>
            </a:r>
            <a:br>
              <a:rPr lang="en-US" sz="2100" b="1" dirty="0">
                <a:solidFill>
                  <a:srgbClr val="759731"/>
                </a:solidFill>
                <a:latin typeface="Frutiger 45 Light" panose="020B0603020202020204" pitchFamily="34" charset="0"/>
              </a:rPr>
            </a:br>
            <a:r>
              <a:rPr lang="en-US" sz="2100" b="1" dirty="0">
                <a:solidFill>
                  <a:srgbClr val="759731"/>
                </a:solidFill>
                <a:latin typeface="Frutiger 45 Light" panose="020B0603020202020204" pitchFamily="34" charset="0"/>
              </a:rPr>
              <a:t>-19.9%</a:t>
            </a:r>
          </a:p>
        </p:txBody>
      </p:sp>
      <p:sp>
        <p:nvSpPr>
          <p:cNvPr id="22" name="Rectangle 21"/>
          <p:cNvSpPr/>
          <p:nvPr/>
        </p:nvSpPr>
        <p:spPr>
          <a:xfrm>
            <a:off x="10009654" y="2832285"/>
            <a:ext cx="1678193" cy="781710"/>
          </a:xfrm>
          <a:prstGeom prst="rect">
            <a:avLst/>
          </a:prstGeom>
        </p:spPr>
        <p:txBody>
          <a:bodyPr wrap="none" lIns="134069" tIns="67035" rIns="134069" bIns="67035">
            <a:spAutoFit/>
          </a:bodyPr>
          <a:lstStyle/>
          <a:p>
            <a:r>
              <a:rPr lang="en-US" sz="2100" b="1" dirty="0">
                <a:solidFill>
                  <a:srgbClr val="A43725"/>
                </a:solidFill>
                <a:latin typeface="Frutiger 45 Light" panose="020B0603020202020204" pitchFamily="34" charset="0"/>
              </a:rPr>
              <a:t>All-equity:</a:t>
            </a:r>
            <a:br>
              <a:rPr lang="en-US" sz="2100" b="1" dirty="0">
                <a:solidFill>
                  <a:srgbClr val="A43725"/>
                </a:solidFill>
                <a:latin typeface="Frutiger 45 Light" panose="020B0603020202020204" pitchFamily="34" charset="0"/>
              </a:rPr>
            </a:br>
            <a:r>
              <a:rPr lang="en-US" sz="2100" b="1" dirty="0">
                <a:solidFill>
                  <a:srgbClr val="A43725"/>
                </a:solidFill>
                <a:latin typeface="Frutiger 45 Light" panose="020B0603020202020204" pitchFamily="34" charset="0"/>
              </a:rPr>
              <a:t> 39 months</a:t>
            </a:r>
          </a:p>
        </p:txBody>
      </p:sp>
      <p:sp>
        <p:nvSpPr>
          <p:cNvPr id="23" name="TextBox 22"/>
          <p:cNvSpPr txBox="1"/>
          <p:nvPr/>
        </p:nvSpPr>
        <p:spPr>
          <a:xfrm>
            <a:off x="10510829" y="1682004"/>
            <a:ext cx="2192309" cy="416252"/>
          </a:xfrm>
          <a:prstGeom prst="rect">
            <a:avLst/>
          </a:prstGeom>
          <a:noFill/>
        </p:spPr>
        <p:txBody>
          <a:bodyPr wrap="square" lIns="0" tIns="0" rIns="0" bIns="0" rtlCol="0">
            <a:noAutofit/>
          </a:bodyPr>
          <a:lstStyle/>
          <a:p>
            <a:r>
              <a:rPr lang="en-US" dirty="0">
                <a:latin typeface="Frutiger 45 Light" panose="020B0603020202020204" pitchFamily="34" charset="0"/>
              </a:rPr>
              <a:t>Recovery in months</a:t>
            </a:r>
          </a:p>
        </p:txBody>
      </p:sp>
      <p:sp>
        <p:nvSpPr>
          <p:cNvPr id="24" name="TextBox 23"/>
          <p:cNvSpPr txBox="1"/>
          <p:nvPr/>
        </p:nvSpPr>
        <p:spPr>
          <a:xfrm>
            <a:off x="525389" y="6444617"/>
            <a:ext cx="1412882" cy="383695"/>
          </a:xfrm>
          <a:prstGeom prst="rect">
            <a:avLst/>
          </a:prstGeom>
          <a:noFill/>
        </p:spPr>
        <p:txBody>
          <a:bodyPr wrap="square" lIns="0" tIns="0" rIns="0" bIns="0" rtlCol="0">
            <a:noAutofit/>
          </a:bodyPr>
          <a:lstStyle/>
          <a:p>
            <a:r>
              <a:rPr lang="en-US" dirty="0">
                <a:latin typeface="Frutiger 45 Light" panose="020B0603020202020204" pitchFamily="34" charset="0"/>
              </a:rPr>
              <a:t>Drawdown</a:t>
            </a:r>
          </a:p>
        </p:txBody>
      </p:sp>
      <p:sp>
        <p:nvSpPr>
          <p:cNvPr id="25" name="Rectangle 24"/>
          <p:cNvSpPr/>
          <p:nvPr/>
        </p:nvSpPr>
        <p:spPr>
          <a:xfrm>
            <a:off x="10821519" y="187858"/>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DV19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39199237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0564" y="6"/>
            <a:ext cx="12844286" cy="941832"/>
          </a:xfrm>
        </p:spPr>
        <p:txBody>
          <a:bodyPr>
            <a:normAutofit/>
          </a:bodyPr>
          <a:lstStyle/>
          <a:p>
            <a:r>
              <a:rPr lang="en-US" sz="3500" dirty="0"/>
              <a:t>…while cash holdings don't generate adequate </a:t>
            </a:r>
            <a:r>
              <a:rPr lang="en-US" sz="3500" dirty="0" smtClean="0"/>
              <a:t>returns…</a:t>
            </a:r>
            <a:endParaRPr lang="en-US" sz="3500" dirty="0"/>
          </a:p>
        </p:txBody>
      </p:sp>
      <p:sp>
        <p:nvSpPr>
          <p:cNvPr id="4" name="Rectangle 3"/>
          <p:cNvSpPr/>
          <p:nvPr/>
        </p:nvSpPr>
        <p:spPr>
          <a:xfrm>
            <a:off x="8646891" y="7008102"/>
            <a:ext cx="4021455" cy="293399"/>
          </a:xfrm>
          <a:prstGeom prst="rect">
            <a:avLst/>
          </a:prstGeom>
        </p:spPr>
        <p:txBody>
          <a:bodyPr wrap="square" lIns="134056" tIns="67027" rIns="134056" bIns="67027">
            <a:spAutoFit/>
          </a:bodyPr>
          <a:lstStyle/>
          <a:p>
            <a:pPr algn="r"/>
            <a:r>
              <a:rPr lang="en-US" sz="1000" dirty="0">
                <a:solidFill>
                  <a:srgbClr val="000000"/>
                </a:solidFill>
                <a:latin typeface="Frutiger 55 Roman" pitchFamily="34" charset="0"/>
                <a:ea typeface="Arial Unicode MS" pitchFamily="34" charset="-128"/>
                <a:cs typeface="Arial Unicode MS" pitchFamily="34" charset="-128"/>
              </a:rPr>
              <a:t>Source: Shiller, Federal Bank of St. Louis, UBS, as of May 2020</a:t>
            </a:r>
          </a:p>
        </p:txBody>
      </p:sp>
      <p:graphicFrame>
        <p:nvGraphicFramePr>
          <p:cNvPr id="8" name="Chart 7"/>
          <p:cNvGraphicFramePr>
            <a:graphicFrameLocks/>
          </p:cNvGraphicFramePr>
          <p:nvPr>
            <p:extLst>
              <p:ext uri="{D42A27DB-BD31-4B8C-83A1-F6EECF244321}">
                <p14:modId xmlns:p14="http://schemas.microsoft.com/office/powerpoint/2010/main" val="3123168525"/>
              </p:ext>
            </p:extLst>
          </p:nvPr>
        </p:nvGraphicFramePr>
        <p:xfrm>
          <a:off x="405036" y="1871673"/>
          <a:ext cx="6297389" cy="4966566"/>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4"/>
          <p:cNvSpPr/>
          <p:nvPr/>
        </p:nvSpPr>
        <p:spPr>
          <a:xfrm>
            <a:off x="545228" y="1108276"/>
            <a:ext cx="6113007" cy="830997"/>
          </a:xfrm>
          <a:prstGeom prst="rect">
            <a:avLst/>
          </a:prstGeom>
        </p:spPr>
        <p:txBody>
          <a:bodyPr wrap="square" lIns="0" tIns="0" rIns="0" bIns="0">
            <a:spAutoFit/>
          </a:bodyPr>
          <a:lstStyle/>
          <a:p>
            <a:r>
              <a:rPr lang="en-US" b="1" dirty="0">
                <a:latin typeface="Frutiger 45 Light" panose="020B0603020202020204" pitchFamily="34" charset="0"/>
              </a:rPr>
              <a:t>Inflation-adjusted total returns, USD 1 invested in stocks, bonds, a 60/40 portfolio, and cash since 1926 (log scale)</a:t>
            </a:r>
          </a:p>
        </p:txBody>
      </p:sp>
      <p:sp>
        <p:nvSpPr>
          <p:cNvPr id="6" name="Rectangle 5"/>
          <p:cNvSpPr/>
          <p:nvPr/>
        </p:nvSpPr>
        <p:spPr>
          <a:xfrm>
            <a:off x="6820270" y="1108276"/>
            <a:ext cx="6422348" cy="553998"/>
          </a:xfrm>
          <a:prstGeom prst="rect">
            <a:avLst/>
          </a:prstGeom>
        </p:spPr>
        <p:txBody>
          <a:bodyPr wrap="square" lIns="0" tIns="0" rIns="0" bIns="0">
            <a:spAutoFit/>
          </a:bodyPr>
          <a:lstStyle/>
          <a:p>
            <a:r>
              <a:rPr lang="en-US" b="1" dirty="0">
                <a:latin typeface="Frutiger 45 Light" panose="020B0603020202020204" pitchFamily="34" charset="0"/>
              </a:rPr>
              <a:t>How often has the S&amp;P 500 outperformed cash over various holding periods (since 1928)?</a:t>
            </a:r>
          </a:p>
        </p:txBody>
      </p:sp>
      <p:graphicFrame>
        <p:nvGraphicFramePr>
          <p:cNvPr id="9" name="Chart 8"/>
          <p:cNvGraphicFramePr>
            <a:graphicFrameLocks/>
          </p:cNvGraphicFramePr>
          <p:nvPr>
            <p:extLst>
              <p:ext uri="{D42A27DB-BD31-4B8C-83A1-F6EECF244321}">
                <p14:modId xmlns:p14="http://schemas.microsoft.com/office/powerpoint/2010/main" val="1355625662"/>
              </p:ext>
            </p:extLst>
          </p:nvPr>
        </p:nvGraphicFramePr>
        <p:xfrm>
          <a:off x="6717057" y="1649963"/>
          <a:ext cx="6702425" cy="5358138"/>
        </p:xfrm>
        <a:graphic>
          <a:graphicData uri="http://schemas.openxmlformats.org/drawingml/2006/chart">
            <c:chart xmlns:c="http://schemas.openxmlformats.org/drawingml/2006/chart" xmlns:r="http://schemas.openxmlformats.org/officeDocument/2006/relationships" r:id="rId4"/>
          </a:graphicData>
        </a:graphic>
      </p:graphicFrame>
      <p:sp>
        <p:nvSpPr>
          <p:cNvPr id="10" name="Rectangle 9"/>
          <p:cNvSpPr/>
          <p:nvPr/>
        </p:nvSpPr>
        <p:spPr>
          <a:xfrm>
            <a:off x="1876031" y="7003570"/>
            <a:ext cx="4021455" cy="293399"/>
          </a:xfrm>
          <a:prstGeom prst="rect">
            <a:avLst/>
          </a:prstGeom>
        </p:spPr>
        <p:txBody>
          <a:bodyPr wrap="square" lIns="134056" tIns="67027" rIns="134056" bIns="67027">
            <a:spAutoFit/>
          </a:bodyPr>
          <a:lstStyle/>
          <a:p>
            <a:r>
              <a:rPr lang="en-US" sz="1000" dirty="0">
                <a:solidFill>
                  <a:srgbClr val="000000"/>
                </a:solidFill>
                <a:latin typeface="Frutiger 55 Roman" pitchFamily="34" charset="0"/>
                <a:ea typeface="Arial Unicode MS" pitchFamily="34" charset="-128"/>
                <a:cs typeface="Arial Unicode MS" pitchFamily="34" charset="-128"/>
              </a:rPr>
              <a:t>Source: Morningstar Direct, UBS as of as of 31 March 2020</a:t>
            </a:r>
          </a:p>
        </p:txBody>
      </p:sp>
    </p:spTree>
    <p:extLst>
      <p:ext uri="{BB962C8B-B14F-4D97-AF65-F5344CB8AC3E}">
        <p14:creationId xmlns:p14="http://schemas.microsoft.com/office/powerpoint/2010/main" val="37279953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0564" y="6"/>
            <a:ext cx="12844286" cy="941832"/>
          </a:xfrm>
        </p:spPr>
        <p:txBody>
          <a:bodyPr>
            <a:normAutofit/>
          </a:bodyPr>
          <a:lstStyle/>
          <a:p>
            <a:r>
              <a:rPr lang="en-US" sz="3500" dirty="0" smtClean="0"/>
              <a:t>…but a diversified </a:t>
            </a:r>
            <a:r>
              <a:rPr lang="en-US" sz="3500" dirty="0"/>
              <a:t>portfolios balance risk and reward</a:t>
            </a:r>
          </a:p>
        </p:txBody>
      </p:sp>
      <p:sp>
        <p:nvSpPr>
          <p:cNvPr id="4" name="Rectangle 3"/>
          <p:cNvSpPr/>
          <p:nvPr/>
        </p:nvSpPr>
        <p:spPr>
          <a:xfrm>
            <a:off x="2374394" y="7008102"/>
            <a:ext cx="10239488" cy="293399"/>
          </a:xfrm>
          <a:prstGeom prst="rect">
            <a:avLst/>
          </a:prstGeom>
        </p:spPr>
        <p:txBody>
          <a:bodyPr wrap="square" lIns="134056" tIns="67027" rIns="134056" bIns="67027">
            <a:spAutoFit/>
          </a:bodyPr>
          <a:lstStyle/>
          <a:p>
            <a:pPr algn="r"/>
            <a:r>
              <a:rPr lang="en-US" sz="1000" dirty="0">
                <a:solidFill>
                  <a:srgbClr val="000000"/>
                </a:solidFill>
                <a:latin typeface="Frutiger 55 Roman" pitchFamily="34" charset="0"/>
                <a:ea typeface="Arial Unicode MS" pitchFamily="34" charset="-128"/>
                <a:cs typeface="Arial Unicode MS" pitchFamily="34" charset="-128"/>
              </a:rPr>
              <a:t>Source: Morningstar Direct,  UBS as of as of May 2020</a:t>
            </a:r>
          </a:p>
        </p:txBody>
      </p:sp>
      <p:sp>
        <p:nvSpPr>
          <p:cNvPr id="5" name="Rectangle 4"/>
          <p:cNvSpPr/>
          <p:nvPr/>
        </p:nvSpPr>
        <p:spPr>
          <a:xfrm>
            <a:off x="545228" y="1107957"/>
            <a:ext cx="12245160" cy="276999"/>
          </a:xfrm>
          <a:prstGeom prst="rect">
            <a:avLst/>
          </a:prstGeom>
        </p:spPr>
        <p:txBody>
          <a:bodyPr wrap="square" lIns="0" tIns="0" rIns="0" bIns="0">
            <a:spAutoFit/>
          </a:bodyPr>
          <a:lstStyle/>
          <a:p>
            <a:r>
              <a:rPr lang="en-US" b="1" dirty="0">
                <a:latin typeface="Frutiger 45 Light" panose="020B0603020202020204" pitchFamily="34" charset="0"/>
              </a:rPr>
              <a:t>5-year rolling total returns, 60/40 stock/bond portfolio</a:t>
            </a:r>
          </a:p>
        </p:txBody>
      </p:sp>
      <p:graphicFrame>
        <p:nvGraphicFramePr>
          <p:cNvPr id="25" name="Chart 24"/>
          <p:cNvGraphicFramePr>
            <a:graphicFrameLocks/>
          </p:cNvGraphicFramePr>
          <p:nvPr>
            <p:extLst>
              <p:ext uri="{D42A27DB-BD31-4B8C-83A1-F6EECF244321}">
                <p14:modId xmlns:p14="http://schemas.microsoft.com/office/powerpoint/2010/main" val="3256790275"/>
              </p:ext>
            </p:extLst>
          </p:nvPr>
        </p:nvGraphicFramePr>
        <p:xfrm>
          <a:off x="382997" y="1562184"/>
          <a:ext cx="12407391" cy="5305530"/>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5"/>
          <p:cNvSpPr/>
          <p:nvPr/>
        </p:nvSpPr>
        <p:spPr>
          <a:xfrm>
            <a:off x="10980531" y="187857"/>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DV19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29940253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500" dirty="0"/>
              <a:t>What is risk really about? Meeting your goals.</a:t>
            </a:r>
          </a:p>
        </p:txBody>
      </p:sp>
      <p:sp>
        <p:nvSpPr>
          <p:cNvPr id="14" name="Rectangle 13"/>
          <p:cNvSpPr>
            <a:spLocks noChangeArrowheads="1"/>
          </p:cNvSpPr>
          <p:nvPr/>
        </p:nvSpPr>
        <p:spPr bwMode="gray">
          <a:xfrm>
            <a:off x="3572708" y="7135444"/>
            <a:ext cx="8851229" cy="276999"/>
          </a:xfrm>
          <a:prstGeom prst="rect">
            <a:avLst/>
          </a:prstGeom>
          <a:noFill/>
          <a:ln w="9525">
            <a:noFill/>
            <a:miter lim="800000"/>
            <a:headEnd/>
            <a:tailEnd/>
          </a:ln>
        </p:spPr>
        <p:txBody>
          <a:bodyPr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781"/>
            <a:r>
              <a:rPr lang="en-US" sz="900" dirty="0">
                <a:solidFill>
                  <a:prstClr val="black"/>
                </a:solidFill>
                <a:latin typeface="Frutiger 55 Roman" panose="020B0503040202020204" pitchFamily="34" charset="0"/>
              </a:rPr>
              <a:t>Source: UBS. Timeframes may vary. Strategies are subject to individual client goals, objectives and suitability. This approach is not a promise or guarantee that wealth, or any financial results, can or will be achieved.</a:t>
            </a:r>
          </a:p>
        </p:txBody>
      </p:sp>
      <p:sp>
        <p:nvSpPr>
          <p:cNvPr id="15" name="Rectangle 14"/>
          <p:cNvSpPr/>
          <p:nvPr/>
        </p:nvSpPr>
        <p:spPr>
          <a:xfrm>
            <a:off x="545228" y="1078803"/>
            <a:ext cx="12245160" cy="689361"/>
          </a:xfrm>
          <a:prstGeom prst="rect">
            <a:avLst/>
          </a:prstGeom>
        </p:spPr>
        <p:txBody>
          <a:bodyPr wrap="square" lIns="0" tIns="67027" rIns="134056" bIns="67027">
            <a:spAutoFit/>
          </a:bodyPr>
          <a:lstStyle/>
          <a:p>
            <a:r>
              <a:rPr lang="en-US" b="1" dirty="0">
                <a:latin typeface="Frutiger 45 Light" panose="020B0603020202020204" pitchFamily="34" charset="0"/>
              </a:rPr>
              <a:t>Viewing your portfolio by purpose and time horizon can provide important context. The Liquidity. Longevity. Legacy. framework helps us to maintain perspective.</a:t>
            </a:r>
          </a:p>
        </p:txBody>
      </p:sp>
      <p:sp>
        <p:nvSpPr>
          <p:cNvPr id="16" name="Oval 15"/>
          <p:cNvSpPr/>
          <p:nvPr/>
        </p:nvSpPr>
        <p:spPr>
          <a:xfrm>
            <a:off x="1024516" y="2115668"/>
            <a:ext cx="2356754" cy="2370650"/>
          </a:xfrm>
          <a:prstGeom prst="ellipse">
            <a:avLst/>
          </a:prstGeom>
          <a:solidFill>
            <a:srgbClr val="BFD6EB">
              <a:alpha val="65000"/>
            </a:srgbClr>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0" hangingPunct="0">
              <a:spcBef>
                <a:spcPct val="50000"/>
              </a:spcBef>
              <a:defRPr/>
            </a:pPr>
            <a:r>
              <a:rPr lang="en-US" b="1" kern="0" dirty="0">
                <a:solidFill>
                  <a:prstClr val="black"/>
                </a:solidFill>
                <a:latin typeface="Frutiger 45 Light" panose="020B0603020202020204" pitchFamily="34" charset="0"/>
              </a:rPr>
              <a:t>Liquidity</a:t>
            </a:r>
          </a:p>
          <a:p>
            <a:pPr algn="ctr" eaLnBrk="0" hangingPunct="0">
              <a:spcBef>
                <a:spcPct val="50000"/>
              </a:spcBef>
              <a:defRPr/>
            </a:pPr>
            <a:r>
              <a:rPr lang="en-US" kern="0" dirty="0">
                <a:solidFill>
                  <a:prstClr val="black"/>
                </a:solidFill>
                <a:latin typeface="Frutiger 45 Light" panose="020B0603020202020204" pitchFamily="34" charset="0"/>
              </a:rPr>
              <a:t>To help provide cash flow for short-term expenses</a:t>
            </a:r>
          </a:p>
        </p:txBody>
      </p:sp>
      <p:sp>
        <p:nvSpPr>
          <p:cNvPr id="17" name="Oval 16"/>
          <p:cNvSpPr/>
          <p:nvPr/>
        </p:nvSpPr>
        <p:spPr>
          <a:xfrm>
            <a:off x="5293093" y="2109117"/>
            <a:ext cx="2339541" cy="2353337"/>
          </a:xfrm>
          <a:prstGeom prst="ellipse">
            <a:avLst/>
          </a:prstGeom>
          <a:solidFill>
            <a:srgbClr val="BBB3AC">
              <a:alpha val="65000"/>
            </a:srgbClr>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0" hangingPunct="0">
              <a:spcBef>
                <a:spcPct val="50000"/>
              </a:spcBef>
              <a:defRPr/>
            </a:pPr>
            <a:r>
              <a:rPr lang="en-US" b="1" kern="0" dirty="0">
                <a:solidFill>
                  <a:prstClr val="black"/>
                </a:solidFill>
                <a:latin typeface="Frutiger 45 Light" panose="020B0603020202020204" pitchFamily="34" charset="0"/>
              </a:rPr>
              <a:t>Longevity</a:t>
            </a:r>
          </a:p>
          <a:p>
            <a:pPr algn="ctr" eaLnBrk="0" hangingPunct="0">
              <a:spcBef>
                <a:spcPct val="50000"/>
              </a:spcBef>
              <a:defRPr/>
            </a:pPr>
            <a:r>
              <a:rPr lang="en-US" kern="0" dirty="0">
                <a:solidFill>
                  <a:prstClr val="black"/>
                </a:solidFill>
                <a:latin typeface="Frutiger 45 Light" panose="020B0603020202020204" pitchFamily="34" charset="0"/>
              </a:rPr>
              <a:t>For longer-term needs</a:t>
            </a:r>
          </a:p>
        </p:txBody>
      </p:sp>
      <p:sp>
        <p:nvSpPr>
          <p:cNvPr id="18" name="Oval 17"/>
          <p:cNvSpPr/>
          <p:nvPr/>
        </p:nvSpPr>
        <p:spPr>
          <a:xfrm>
            <a:off x="9383540" y="2109117"/>
            <a:ext cx="2356753" cy="2370651"/>
          </a:xfrm>
          <a:prstGeom prst="ellipse">
            <a:avLst/>
          </a:prstGeom>
          <a:solidFill>
            <a:srgbClr val="EBDECD">
              <a:alpha val="65000"/>
            </a:srgbClr>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0" hangingPunct="0">
              <a:spcBef>
                <a:spcPct val="50000"/>
              </a:spcBef>
              <a:defRPr/>
            </a:pPr>
            <a:r>
              <a:rPr lang="en-US" b="1" kern="0" dirty="0">
                <a:solidFill>
                  <a:prstClr val="black"/>
                </a:solidFill>
                <a:latin typeface="Frutiger 45 Light" panose="020B0603020202020204" pitchFamily="34" charset="0"/>
              </a:rPr>
              <a:t>Legacy</a:t>
            </a:r>
          </a:p>
          <a:p>
            <a:pPr algn="ctr" eaLnBrk="0" hangingPunct="0">
              <a:spcBef>
                <a:spcPct val="50000"/>
              </a:spcBef>
              <a:defRPr/>
            </a:pPr>
            <a:r>
              <a:rPr lang="en-US" kern="0" dirty="0">
                <a:solidFill>
                  <a:prstClr val="black"/>
                </a:solidFill>
                <a:latin typeface="Frutiger 45 Light" panose="020B0603020202020204" pitchFamily="34" charset="0"/>
              </a:rPr>
              <a:t>For needs that go beyond your own</a:t>
            </a:r>
          </a:p>
        </p:txBody>
      </p:sp>
      <p:grpSp>
        <p:nvGrpSpPr>
          <p:cNvPr id="19" name="Group 18"/>
          <p:cNvGrpSpPr/>
          <p:nvPr/>
        </p:nvGrpSpPr>
        <p:grpSpPr>
          <a:xfrm>
            <a:off x="3016288" y="1935950"/>
            <a:ext cx="1095049" cy="1101508"/>
            <a:chOff x="2961405" y="6016336"/>
            <a:chExt cx="662342" cy="662343"/>
          </a:xfrm>
        </p:grpSpPr>
        <p:sp>
          <p:nvSpPr>
            <p:cNvPr id="20" name="Oval 19"/>
            <p:cNvSpPr/>
            <p:nvPr/>
          </p:nvSpPr>
          <p:spPr>
            <a:xfrm>
              <a:off x="2961405" y="6016336"/>
              <a:ext cx="662342" cy="662343"/>
            </a:xfrm>
            <a:prstGeom prst="ellipse">
              <a:avLst/>
            </a:prstGeom>
            <a:solidFill>
              <a:sysClr val="window" lastClr="FFFFFF"/>
            </a:solidFill>
            <a:ln w="19050" cap="flat" cmpd="sng" algn="ctr">
              <a:solidFill>
                <a:srgbClr val="BFD6EB"/>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0" hangingPunct="0">
                <a:spcBef>
                  <a:spcPct val="50000"/>
                </a:spcBef>
                <a:defRPr/>
              </a:pPr>
              <a:endParaRPr lang="en-US" sz="1600" kern="0" dirty="0">
                <a:solidFill>
                  <a:prstClr val="black"/>
                </a:solidFill>
                <a:latin typeface="Frutiger 45 Light" panose="020B0603020202020204" pitchFamily="34" charset="0"/>
              </a:endParaRPr>
            </a:p>
          </p:txBody>
        </p:sp>
        <p:sp>
          <p:nvSpPr>
            <p:cNvPr id="21" name="TextBox 20"/>
            <p:cNvSpPr txBox="1"/>
            <p:nvPr/>
          </p:nvSpPr>
          <p:spPr>
            <a:xfrm>
              <a:off x="3014231" y="6098125"/>
              <a:ext cx="556699" cy="498764"/>
            </a:xfrm>
            <a:prstGeom prst="rect">
              <a:avLst/>
            </a:prstGeom>
            <a:noFill/>
          </p:spPr>
          <p:txBody>
            <a:bodyPr wrap="square" lIns="0" tIns="0" rIns="0" bIns="0" rtlCol="0" anchor="ctr" anchorCtr="0">
              <a:noAutofit/>
            </a:bodyPr>
            <a:lstStyle/>
            <a:p>
              <a:pPr algn="ctr" eaLnBrk="0" hangingPunct="0">
                <a:defRPr/>
              </a:pPr>
              <a:r>
                <a:rPr lang="en-US" sz="1600" kern="0" dirty="0">
                  <a:solidFill>
                    <a:prstClr val="black"/>
                  </a:solidFill>
                  <a:latin typeface="Frutiger 45 Light" panose="020B0603020202020204" pitchFamily="34" charset="0"/>
                </a:rPr>
                <a:t>The next 2-5 years</a:t>
              </a:r>
            </a:p>
          </p:txBody>
        </p:sp>
      </p:grpSp>
      <p:grpSp>
        <p:nvGrpSpPr>
          <p:cNvPr id="22" name="Group 21"/>
          <p:cNvGrpSpPr/>
          <p:nvPr/>
        </p:nvGrpSpPr>
        <p:grpSpPr>
          <a:xfrm>
            <a:off x="7235958" y="1935950"/>
            <a:ext cx="1095049" cy="1101508"/>
            <a:chOff x="2961409" y="6016336"/>
            <a:chExt cx="662343" cy="662343"/>
          </a:xfrm>
        </p:grpSpPr>
        <p:sp>
          <p:nvSpPr>
            <p:cNvPr id="23" name="Oval 22"/>
            <p:cNvSpPr/>
            <p:nvPr/>
          </p:nvSpPr>
          <p:spPr>
            <a:xfrm>
              <a:off x="2961409" y="6016336"/>
              <a:ext cx="662343" cy="662343"/>
            </a:xfrm>
            <a:prstGeom prst="ellipse">
              <a:avLst/>
            </a:prstGeom>
            <a:solidFill>
              <a:sysClr val="window" lastClr="FFFFFF"/>
            </a:solidFill>
            <a:ln w="19050" cap="flat" cmpd="sng" algn="ctr">
              <a:solidFill>
                <a:srgbClr val="BBB3AC"/>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0" hangingPunct="0">
                <a:spcBef>
                  <a:spcPct val="50000"/>
                </a:spcBef>
                <a:defRPr/>
              </a:pPr>
              <a:endParaRPr lang="en-US" sz="1600" kern="0" dirty="0">
                <a:solidFill>
                  <a:prstClr val="black"/>
                </a:solidFill>
                <a:latin typeface="Frutiger 45 Light" panose="020B0603020202020204" pitchFamily="34" charset="0"/>
              </a:endParaRPr>
            </a:p>
          </p:txBody>
        </p:sp>
        <p:sp>
          <p:nvSpPr>
            <p:cNvPr id="24" name="TextBox 23"/>
            <p:cNvSpPr txBox="1"/>
            <p:nvPr/>
          </p:nvSpPr>
          <p:spPr>
            <a:xfrm>
              <a:off x="3014231" y="6098125"/>
              <a:ext cx="556699" cy="498764"/>
            </a:xfrm>
            <a:prstGeom prst="rect">
              <a:avLst/>
            </a:prstGeom>
            <a:noFill/>
          </p:spPr>
          <p:txBody>
            <a:bodyPr wrap="square" lIns="0" tIns="0" rIns="0" bIns="0" rtlCol="0" anchor="ctr" anchorCtr="0">
              <a:noAutofit/>
            </a:bodyPr>
            <a:lstStyle/>
            <a:p>
              <a:pPr algn="ctr">
                <a:spcBef>
                  <a:spcPts val="0"/>
                </a:spcBef>
                <a:defRPr/>
              </a:pPr>
              <a:r>
                <a:rPr lang="en-US" sz="1600" kern="0" dirty="0">
                  <a:solidFill>
                    <a:prstClr val="black"/>
                  </a:solidFill>
                  <a:latin typeface="Frutiger 45 Light" panose="020B0603020202020204" pitchFamily="34" charset="0"/>
                </a:rPr>
                <a:t>5 years ₋ </a:t>
              </a:r>
            </a:p>
            <a:p>
              <a:pPr algn="ctr">
                <a:spcBef>
                  <a:spcPts val="0"/>
                </a:spcBef>
                <a:defRPr/>
              </a:pPr>
              <a:r>
                <a:rPr lang="en-US" sz="1600" kern="0" dirty="0">
                  <a:solidFill>
                    <a:prstClr val="black"/>
                  </a:solidFill>
                  <a:latin typeface="Frutiger 45 Light" panose="020B0603020202020204" pitchFamily="34" charset="0"/>
                </a:rPr>
                <a:t>lifetime</a:t>
              </a:r>
            </a:p>
          </p:txBody>
        </p:sp>
      </p:grpSp>
      <p:grpSp>
        <p:nvGrpSpPr>
          <p:cNvPr id="25" name="Group 24"/>
          <p:cNvGrpSpPr/>
          <p:nvPr/>
        </p:nvGrpSpPr>
        <p:grpSpPr>
          <a:xfrm>
            <a:off x="11453159" y="2030167"/>
            <a:ext cx="1095049" cy="1101508"/>
            <a:chOff x="2961409" y="6016336"/>
            <a:chExt cx="662343" cy="662343"/>
          </a:xfrm>
        </p:grpSpPr>
        <p:sp>
          <p:nvSpPr>
            <p:cNvPr id="26" name="Oval 25"/>
            <p:cNvSpPr/>
            <p:nvPr/>
          </p:nvSpPr>
          <p:spPr>
            <a:xfrm>
              <a:off x="2961409" y="6016336"/>
              <a:ext cx="662343" cy="662343"/>
            </a:xfrm>
            <a:prstGeom prst="ellipse">
              <a:avLst/>
            </a:prstGeom>
            <a:solidFill>
              <a:sysClr val="window" lastClr="FFFFFF"/>
            </a:solidFill>
            <a:ln w="19050" cap="flat" cmpd="sng" algn="ctr">
              <a:solidFill>
                <a:srgbClr val="EBDECD"/>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eaLnBrk="0" hangingPunct="0">
                <a:spcBef>
                  <a:spcPct val="50000"/>
                </a:spcBef>
                <a:defRPr/>
              </a:pPr>
              <a:endParaRPr lang="en-US" sz="1600" kern="0" dirty="0">
                <a:solidFill>
                  <a:prstClr val="black"/>
                </a:solidFill>
                <a:latin typeface="Frutiger 45 Light" panose="020B0603020202020204" pitchFamily="34" charset="0"/>
              </a:endParaRPr>
            </a:p>
          </p:txBody>
        </p:sp>
        <p:sp>
          <p:nvSpPr>
            <p:cNvPr id="27" name="TextBox 26"/>
            <p:cNvSpPr txBox="1"/>
            <p:nvPr/>
          </p:nvSpPr>
          <p:spPr>
            <a:xfrm>
              <a:off x="2961409" y="6098125"/>
              <a:ext cx="662343" cy="498764"/>
            </a:xfrm>
            <a:prstGeom prst="rect">
              <a:avLst/>
            </a:prstGeom>
            <a:noFill/>
          </p:spPr>
          <p:txBody>
            <a:bodyPr wrap="square" lIns="0" tIns="0" rIns="0" bIns="0" rtlCol="0" anchor="ctr" anchorCtr="0">
              <a:noAutofit/>
            </a:bodyPr>
            <a:lstStyle/>
            <a:p>
              <a:pPr algn="ctr">
                <a:spcBef>
                  <a:spcPts val="0"/>
                </a:spcBef>
                <a:defRPr/>
              </a:pPr>
              <a:r>
                <a:rPr lang="en-US" sz="1600" kern="0" dirty="0">
                  <a:solidFill>
                    <a:prstClr val="black"/>
                  </a:solidFill>
                  <a:latin typeface="Frutiger 45 Light" panose="020B0603020202020204" pitchFamily="34" charset="0"/>
                </a:rPr>
                <a:t>Now ₋ </a:t>
              </a:r>
            </a:p>
            <a:p>
              <a:pPr algn="ctr">
                <a:spcBef>
                  <a:spcPts val="0"/>
                </a:spcBef>
                <a:defRPr/>
              </a:pPr>
              <a:r>
                <a:rPr lang="en-US" sz="1600" kern="0" dirty="0">
                  <a:solidFill>
                    <a:prstClr val="black"/>
                  </a:solidFill>
                  <a:latin typeface="Frutiger 45 Light" panose="020B0603020202020204" pitchFamily="34" charset="0"/>
                </a:rPr>
                <a:t>beyond your lifetime</a:t>
              </a:r>
            </a:p>
          </p:txBody>
        </p:sp>
      </p:grpSp>
      <p:sp>
        <p:nvSpPr>
          <p:cNvPr id="28" name="TextBox 27"/>
          <p:cNvSpPr txBox="1"/>
          <p:nvPr/>
        </p:nvSpPr>
        <p:spPr>
          <a:xfrm>
            <a:off x="691221" y="4656770"/>
            <a:ext cx="3124006" cy="1612446"/>
          </a:xfrm>
          <a:prstGeom prst="rect">
            <a:avLst/>
          </a:prstGeom>
          <a:noFill/>
        </p:spPr>
        <p:txBody>
          <a:bodyPr wrap="square" lIns="0" tIns="0" rIns="0" bIns="0" rtlCol="0">
            <a:noAutofit/>
          </a:bodyPr>
          <a:lstStyle/>
          <a:p>
            <a:pPr eaLnBrk="0" hangingPunct="0">
              <a:spcBef>
                <a:spcPct val="50000"/>
              </a:spcBef>
            </a:pPr>
            <a:r>
              <a:rPr lang="en-US" dirty="0">
                <a:solidFill>
                  <a:srgbClr val="221E1F"/>
                </a:solidFill>
                <a:latin typeface="Frutiger 45 Light" panose="020B0603020202020204" pitchFamily="34" charset="0"/>
              </a:rPr>
              <a:t>To help </a:t>
            </a:r>
            <a:r>
              <a:rPr lang="en-US" b="1" dirty="0">
                <a:solidFill>
                  <a:srgbClr val="221E1F"/>
                </a:solidFill>
                <a:latin typeface="Frutiger 45 Light" panose="020B0603020202020204" pitchFamily="34" charset="0"/>
              </a:rPr>
              <a:t>maintain </a:t>
            </a:r>
            <a:r>
              <a:rPr lang="en-US" dirty="0">
                <a:solidFill>
                  <a:srgbClr val="221E1F"/>
                </a:solidFill>
                <a:latin typeface="Frutiger 45 Light" panose="020B0603020202020204" pitchFamily="34" charset="0"/>
              </a:rPr>
              <a:t>your lifestyle</a:t>
            </a:r>
          </a:p>
          <a:p>
            <a:pPr marL="151997" indent="-151997">
              <a:buFont typeface="Arial" panose="020B0604020202020204" pitchFamily="34" charset="0"/>
              <a:buChar char="•"/>
            </a:pPr>
            <a:r>
              <a:rPr lang="en-US" dirty="0">
                <a:solidFill>
                  <a:srgbClr val="221E1F"/>
                </a:solidFill>
                <a:latin typeface="Frutiger 45 Light" panose="020B0603020202020204" pitchFamily="34" charset="0"/>
              </a:rPr>
              <a:t>Entertainment and travel</a:t>
            </a:r>
          </a:p>
          <a:p>
            <a:pPr marL="151997" indent="-151997">
              <a:buFont typeface="Arial" panose="020B0604020202020204" pitchFamily="34" charset="0"/>
              <a:buChar char="•"/>
            </a:pPr>
            <a:r>
              <a:rPr lang="en-US" dirty="0">
                <a:solidFill>
                  <a:srgbClr val="221E1F"/>
                </a:solidFill>
                <a:latin typeface="Frutiger 45 Light" panose="020B0603020202020204" pitchFamily="34" charset="0"/>
              </a:rPr>
              <a:t>Taxes</a:t>
            </a:r>
          </a:p>
          <a:p>
            <a:pPr marL="151997" indent="-151997">
              <a:buFont typeface="Arial" panose="020B0604020202020204" pitchFamily="34" charset="0"/>
              <a:buChar char="•"/>
            </a:pPr>
            <a:r>
              <a:rPr lang="en-US" dirty="0">
                <a:solidFill>
                  <a:srgbClr val="221E1F"/>
                </a:solidFill>
                <a:latin typeface="Frutiger 45 Light" panose="020B0603020202020204" pitchFamily="34" charset="0"/>
              </a:rPr>
              <a:t>Purchasing a home</a:t>
            </a:r>
            <a:endParaRPr lang="en-US" dirty="0">
              <a:solidFill>
                <a:prstClr val="black"/>
              </a:solidFill>
              <a:latin typeface="Frutiger 45 Light" panose="020B0603020202020204" pitchFamily="34" charset="0"/>
            </a:endParaRPr>
          </a:p>
        </p:txBody>
      </p:sp>
      <p:sp>
        <p:nvSpPr>
          <p:cNvPr id="29" name="TextBox 28"/>
          <p:cNvSpPr txBox="1"/>
          <p:nvPr/>
        </p:nvSpPr>
        <p:spPr>
          <a:xfrm>
            <a:off x="4792510" y="4656769"/>
            <a:ext cx="3340703" cy="1755236"/>
          </a:xfrm>
          <a:prstGeom prst="rect">
            <a:avLst/>
          </a:prstGeom>
          <a:noFill/>
        </p:spPr>
        <p:txBody>
          <a:bodyPr wrap="square" lIns="0" tIns="0" rIns="0" bIns="0" rtlCol="0">
            <a:noAutofit/>
          </a:bodyPr>
          <a:lstStyle/>
          <a:p>
            <a:pPr eaLnBrk="0" hangingPunct="0">
              <a:spcBef>
                <a:spcPct val="50000"/>
              </a:spcBef>
            </a:pPr>
            <a:r>
              <a:rPr lang="en-US" dirty="0">
                <a:solidFill>
                  <a:srgbClr val="221E1F"/>
                </a:solidFill>
                <a:latin typeface="Frutiger 45 Light" panose="020B0603020202020204" pitchFamily="34" charset="0"/>
              </a:rPr>
              <a:t>To help </a:t>
            </a:r>
            <a:r>
              <a:rPr lang="en-US" b="1" dirty="0">
                <a:solidFill>
                  <a:srgbClr val="221E1F"/>
                </a:solidFill>
                <a:latin typeface="Frutiger 45 Light" panose="020B0603020202020204" pitchFamily="34" charset="0"/>
              </a:rPr>
              <a:t>improve </a:t>
            </a:r>
            <a:r>
              <a:rPr lang="en-US" dirty="0">
                <a:solidFill>
                  <a:srgbClr val="221E1F"/>
                </a:solidFill>
                <a:latin typeface="Frutiger 45 Light" panose="020B0603020202020204" pitchFamily="34" charset="0"/>
              </a:rPr>
              <a:t>your lifestyle</a:t>
            </a:r>
          </a:p>
          <a:p>
            <a:pPr marL="151997" indent="-151997">
              <a:buFont typeface="Arial" panose="020B0604020202020204" pitchFamily="34" charset="0"/>
              <a:buChar char="•"/>
            </a:pPr>
            <a:r>
              <a:rPr lang="en-US" dirty="0">
                <a:solidFill>
                  <a:srgbClr val="221E1F"/>
                </a:solidFill>
                <a:latin typeface="Frutiger 45 Light" panose="020B0603020202020204" pitchFamily="34" charset="0"/>
              </a:rPr>
              <a:t>Retirement</a:t>
            </a:r>
          </a:p>
          <a:p>
            <a:pPr marL="151997" indent="-151997">
              <a:buFont typeface="Arial" panose="020B0604020202020204" pitchFamily="34" charset="0"/>
              <a:buChar char="•"/>
            </a:pPr>
            <a:r>
              <a:rPr lang="en-US" dirty="0">
                <a:solidFill>
                  <a:srgbClr val="221E1F"/>
                </a:solidFill>
                <a:latin typeface="Frutiger 45 Light" panose="020B0603020202020204" pitchFamily="34" charset="0"/>
              </a:rPr>
              <a:t>Healthcare and long-term care expenses </a:t>
            </a:r>
          </a:p>
          <a:p>
            <a:pPr marL="151997" indent="-151997">
              <a:buFont typeface="Arial" panose="020B0604020202020204" pitchFamily="34" charset="0"/>
              <a:buChar char="•"/>
            </a:pPr>
            <a:r>
              <a:rPr lang="en-US" dirty="0">
                <a:solidFill>
                  <a:srgbClr val="221E1F"/>
                </a:solidFill>
                <a:latin typeface="Frutiger 45 Light" panose="020B0603020202020204" pitchFamily="34" charset="0"/>
              </a:rPr>
              <a:t>Second home </a:t>
            </a:r>
            <a:endParaRPr lang="en-US" dirty="0">
              <a:solidFill>
                <a:prstClr val="black"/>
              </a:solidFill>
              <a:latin typeface="Frutiger 45 Light" panose="020B0603020202020204" pitchFamily="34" charset="0"/>
            </a:endParaRPr>
          </a:p>
        </p:txBody>
      </p:sp>
      <p:sp>
        <p:nvSpPr>
          <p:cNvPr id="30" name="TextBox 29">
            <a:extLst>
              <a:ext uri="{FF2B5EF4-FFF2-40B4-BE49-F238E27FC236}">
                <a16:creationId xmlns:a16="http://schemas.microsoft.com/office/drawing/2014/main" xmlns="" id="{0ABA732F-A2C2-E542-9A34-BA414B40ED35}"/>
              </a:ext>
            </a:extLst>
          </p:cNvPr>
          <p:cNvSpPr txBox="1"/>
          <p:nvPr/>
        </p:nvSpPr>
        <p:spPr>
          <a:xfrm>
            <a:off x="8839819" y="4656385"/>
            <a:ext cx="3708389" cy="1932850"/>
          </a:xfrm>
          <a:prstGeom prst="rect">
            <a:avLst/>
          </a:prstGeom>
          <a:noFill/>
        </p:spPr>
        <p:txBody>
          <a:bodyPr wrap="square" lIns="0" tIns="0" rIns="0" bIns="0" rtlCol="0">
            <a:noAutofit/>
          </a:bodyPr>
          <a:lstStyle/>
          <a:p>
            <a:pPr eaLnBrk="0" hangingPunct="0">
              <a:spcBef>
                <a:spcPct val="50000"/>
              </a:spcBef>
            </a:pPr>
            <a:r>
              <a:rPr lang="en-US" dirty="0">
                <a:solidFill>
                  <a:srgbClr val="221E1F"/>
                </a:solidFill>
                <a:latin typeface="Frutiger 45 Light" panose="020B0603020202020204" pitchFamily="34" charset="0"/>
              </a:rPr>
              <a:t>To help </a:t>
            </a:r>
            <a:r>
              <a:rPr lang="en-US" b="1" dirty="0">
                <a:solidFill>
                  <a:srgbClr val="221E1F"/>
                </a:solidFill>
                <a:latin typeface="Frutiger 45 Light" panose="020B0603020202020204" pitchFamily="34" charset="0"/>
              </a:rPr>
              <a:t>improve </a:t>
            </a:r>
            <a:r>
              <a:rPr lang="en-US" dirty="0">
                <a:solidFill>
                  <a:srgbClr val="221E1F"/>
                </a:solidFill>
                <a:latin typeface="Frutiger 45 Light" panose="020B0603020202020204" pitchFamily="34" charset="0"/>
              </a:rPr>
              <a:t>the lives of </a:t>
            </a:r>
            <a:br>
              <a:rPr lang="en-US" dirty="0">
                <a:solidFill>
                  <a:srgbClr val="221E1F"/>
                </a:solidFill>
                <a:latin typeface="Frutiger 45 Light" panose="020B0603020202020204" pitchFamily="34" charset="0"/>
              </a:rPr>
            </a:br>
            <a:r>
              <a:rPr lang="en-US" dirty="0">
                <a:solidFill>
                  <a:srgbClr val="221E1F"/>
                </a:solidFill>
                <a:latin typeface="Frutiger 45 Light" panose="020B0603020202020204" pitchFamily="34" charset="0"/>
              </a:rPr>
              <a:t>others</a:t>
            </a:r>
          </a:p>
          <a:p>
            <a:pPr marL="151997" indent="-151997">
              <a:buFont typeface="Arial" panose="020B0604020202020204" pitchFamily="34" charset="0"/>
              <a:buChar char="•"/>
            </a:pPr>
            <a:r>
              <a:rPr lang="en-US" dirty="0">
                <a:solidFill>
                  <a:srgbClr val="221E1F"/>
                </a:solidFill>
                <a:latin typeface="Frutiger 45 Light" panose="020B0603020202020204" pitchFamily="34" charset="0"/>
              </a:rPr>
              <a:t>Giving to family </a:t>
            </a:r>
          </a:p>
          <a:p>
            <a:pPr marL="151997" indent="-151997">
              <a:buFont typeface="Arial" panose="020B0604020202020204" pitchFamily="34" charset="0"/>
              <a:buChar char="•"/>
            </a:pPr>
            <a:r>
              <a:rPr lang="en-US" dirty="0">
                <a:solidFill>
                  <a:srgbClr val="221E1F"/>
                </a:solidFill>
                <a:latin typeface="Frutiger 45 Light" panose="020B0603020202020204" pitchFamily="34" charset="0"/>
              </a:rPr>
              <a:t>Philanthropy</a:t>
            </a:r>
          </a:p>
          <a:p>
            <a:pPr marL="151997" indent="-151997">
              <a:buFont typeface="Arial" panose="020B0604020202020204" pitchFamily="34" charset="0"/>
              <a:buChar char="•"/>
            </a:pPr>
            <a:r>
              <a:rPr lang="en-US" dirty="0">
                <a:solidFill>
                  <a:srgbClr val="221E1F"/>
                </a:solidFill>
                <a:latin typeface="Frutiger 45 Light" panose="020B0603020202020204" pitchFamily="34" charset="0"/>
              </a:rPr>
              <a:t>Wealth transfer over generations </a:t>
            </a:r>
            <a:endParaRPr lang="en-US" dirty="0">
              <a:solidFill>
                <a:prstClr val="black"/>
              </a:solidFill>
              <a:latin typeface="Frutiger 45 Light" panose="020B0603020202020204" pitchFamily="34" charset="0"/>
            </a:endParaRPr>
          </a:p>
        </p:txBody>
      </p:sp>
      <p:sp>
        <p:nvSpPr>
          <p:cNvPr id="31" name="Rectangle 30"/>
          <p:cNvSpPr/>
          <p:nvPr/>
        </p:nvSpPr>
        <p:spPr>
          <a:xfrm>
            <a:off x="10821519" y="187858"/>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DV19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2450036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par>
                          <p:cTn id="7" fill="hold">
                            <p:stCondLst>
                              <p:cond delay="0"/>
                            </p:stCondLst>
                            <p:childTnLst>
                              <p:par>
                                <p:cTn id="8" presetID="42" presetClass="entr" presetSubtype="0" fill="hold" nodeType="after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1000"/>
                                        <p:tgtEl>
                                          <p:spTgt spid="19"/>
                                        </p:tgtEl>
                                      </p:cBhvr>
                                    </p:animEffect>
                                    <p:anim calcmode="lin" valueType="num">
                                      <p:cBhvr>
                                        <p:cTn id="11" dur="1000" fill="hold"/>
                                        <p:tgtEl>
                                          <p:spTgt spid="19"/>
                                        </p:tgtEl>
                                        <p:attrNameLst>
                                          <p:attrName>ppt_x</p:attrName>
                                        </p:attrNameLst>
                                      </p:cBhvr>
                                      <p:tavLst>
                                        <p:tav tm="0">
                                          <p:val>
                                            <p:strVal val="#ppt_x"/>
                                          </p:val>
                                        </p:tav>
                                        <p:tav tm="100000">
                                          <p:val>
                                            <p:strVal val="#ppt_x"/>
                                          </p:val>
                                        </p:tav>
                                      </p:tavLst>
                                    </p:anim>
                                    <p:anim calcmode="lin" valueType="num">
                                      <p:cBhvr>
                                        <p:cTn id="12" dur="1000" fill="hold"/>
                                        <p:tgtEl>
                                          <p:spTgt spid="19"/>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1000"/>
                                        <p:tgtEl>
                                          <p:spTgt spid="28"/>
                                        </p:tgtEl>
                                      </p:cBhvr>
                                    </p:animEffect>
                                    <p:anim calcmode="lin" valueType="num">
                                      <p:cBhvr>
                                        <p:cTn id="16" dur="1000" fill="hold"/>
                                        <p:tgtEl>
                                          <p:spTgt spid="28"/>
                                        </p:tgtEl>
                                        <p:attrNameLst>
                                          <p:attrName>ppt_x</p:attrName>
                                        </p:attrNameLst>
                                      </p:cBhvr>
                                      <p:tavLst>
                                        <p:tav tm="0">
                                          <p:val>
                                            <p:strVal val="#ppt_x"/>
                                          </p:val>
                                        </p:tav>
                                        <p:tav tm="100000">
                                          <p:val>
                                            <p:strVal val="#ppt_x"/>
                                          </p:val>
                                        </p:tav>
                                      </p:tavLst>
                                    </p:anim>
                                    <p:anim calcmode="lin" valueType="num">
                                      <p:cBhvr>
                                        <p:cTn id="17" dur="1000" fill="hold"/>
                                        <p:tgtEl>
                                          <p:spTgt spid="28"/>
                                        </p:tgtEl>
                                        <p:attrNameLst>
                                          <p:attrName>ppt_y</p:attrName>
                                        </p:attrNameLst>
                                      </p:cBhvr>
                                      <p:tavLst>
                                        <p:tav tm="0">
                                          <p:val>
                                            <p:strVal val="#ppt_y+.1"/>
                                          </p:val>
                                        </p:tav>
                                        <p:tav tm="100000">
                                          <p:val>
                                            <p:strVal val="#ppt_y"/>
                                          </p:val>
                                        </p:tav>
                                      </p:tavLst>
                                    </p:anim>
                                  </p:childTnLst>
                                </p:cTn>
                              </p:par>
                            </p:childTnLst>
                          </p:cTn>
                        </p:par>
                        <p:par>
                          <p:cTn id="18" fill="hold">
                            <p:stCondLst>
                              <p:cond delay="1000"/>
                            </p:stCondLst>
                            <p:childTnLst>
                              <p:par>
                                <p:cTn id="19" presetID="1" presetClass="entr" presetSubtype="0"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par>
                          <p:cTn id="21" fill="hold">
                            <p:stCondLst>
                              <p:cond delay="1000"/>
                            </p:stCondLst>
                            <p:childTnLst>
                              <p:par>
                                <p:cTn id="22" presetID="42" presetClass="entr" presetSubtype="0" fill="hold" nodeType="after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1000"/>
                                        <p:tgtEl>
                                          <p:spTgt spid="22"/>
                                        </p:tgtEl>
                                      </p:cBhvr>
                                    </p:animEffect>
                                    <p:anim calcmode="lin" valueType="num">
                                      <p:cBhvr>
                                        <p:cTn id="25" dur="1000" fill="hold"/>
                                        <p:tgtEl>
                                          <p:spTgt spid="22"/>
                                        </p:tgtEl>
                                        <p:attrNameLst>
                                          <p:attrName>ppt_x</p:attrName>
                                        </p:attrNameLst>
                                      </p:cBhvr>
                                      <p:tavLst>
                                        <p:tav tm="0">
                                          <p:val>
                                            <p:strVal val="#ppt_x"/>
                                          </p:val>
                                        </p:tav>
                                        <p:tav tm="100000">
                                          <p:val>
                                            <p:strVal val="#ppt_x"/>
                                          </p:val>
                                        </p:tav>
                                      </p:tavLst>
                                    </p:anim>
                                    <p:anim calcmode="lin" valueType="num">
                                      <p:cBhvr>
                                        <p:cTn id="26" dur="1000" fill="hold"/>
                                        <p:tgtEl>
                                          <p:spTgt spid="22"/>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fade">
                                      <p:cBhvr>
                                        <p:cTn id="29" dur="1000"/>
                                        <p:tgtEl>
                                          <p:spTgt spid="29"/>
                                        </p:tgtEl>
                                      </p:cBhvr>
                                    </p:animEffect>
                                    <p:anim calcmode="lin" valueType="num">
                                      <p:cBhvr>
                                        <p:cTn id="30" dur="1000" fill="hold"/>
                                        <p:tgtEl>
                                          <p:spTgt spid="29"/>
                                        </p:tgtEl>
                                        <p:attrNameLst>
                                          <p:attrName>ppt_x</p:attrName>
                                        </p:attrNameLst>
                                      </p:cBhvr>
                                      <p:tavLst>
                                        <p:tav tm="0">
                                          <p:val>
                                            <p:strVal val="#ppt_x"/>
                                          </p:val>
                                        </p:tav>
                                        <p:tav tm="100000">
                                          <p:val>
                                            <p:strVal val="#ppt_x"/>
                                          </p:val>
                                        </p:tav>
                                      </p:tavLst>
                                    </p:anim>
                                    <p:anim calcmode="lin" valueType="num">
                                      <p:cBhvr>
                                        <p:cTn id="31" dur="1000" fill="hold"/>
                                        <p:tgtEl>
                                          <p:spTgt spid="29"/>
                                        </p:tgtEl>
                                        <p:attrNameLst>
                                          <p:attrName>ppt_y</p:attrName>
                                        </p:attrNameLst>
                                      </p:cBhvr>
                                      <p:tavLst>
                                        <p:tav tm="0">
                                          <p:val>
                                            <p:strVal val="#ppt_y+.1"/>
                                          </p:val>
                                        </p:tav>
                                        <p:tav tm="100000">
                                          <p:val>
                                            <p:strVal val="#ppt_y"/>
                                          </p:val>
                                        </p:tav>
                                      </p:tavLst>
                                    </p:anim>
                                  </p:childTnLst>
                                </p:cTn>
                              </p:par>
                            </p:childTnLst>
                          </p:cTn>
                        </p:par>
                        <p:par>
                          <p:cTn id="32" fill="hold">
                            <p:stCondLst>
                              <p:cond delay="2000"/>
                            </p:stCondLst>
                            <p:childTnLst>
                              <p:par>
                                <p:cTn id="33" presetID="1" presetClass="entr" presetSubtype="0"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childTnLst>
                          </p:cTn>
                        </p:par>
                        <p:par>
                          <p:cTn id="35" fill="hold">
                            <p:stCondLst>
                              <p:cond delay="2000"/>
                            </p:stCondLst>
                            <p:childTnLst>
                              <p:par>
                                <p:cTn id="36" presetID="42" presetClass="entr" presetSubtype="0" fill="hold" nodeType="after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fade">
                                      <p:cBhvr>
                                        <p:cTn id="38" dur="1000"/>
                                        <p:tgtEl>
                                          <p:spTgt spid="25"/>
                                        </p:tgtEl>
                                      </p:cBhvr>
                                    </p:animEffect>
                                    <p:anim calcmode="lin" valueType="num">
                                      <p:cBhvr>
                                        <p:cTn id="39" dur="1000" fill="hold"/>
                                        <p:tgtEl>
                                          <p:spTgt spid="25"/>
                                        </p:tgtEl>
                                        <p:attrNameLst>
                                          <p:attrName>ppt_x</p:attrName>
                                        </p:attrNameLst>
                                      </p:cBhvr>
                                      <p:tavLst>
                                        <p:tav tm="0">
                                          <p:val>
                                            <p:strVal val="#ppt_x"/>
                                          </p:val>
                                        </p:tav>
                                        <p:tav tm="100000">
                                          <p:val>
                                            <p:strVal val="#ppt_x"/>
                                          </p:val>
                                        </p:tav>
                                      </p:tavLst>
                                    </p:anim>
                                    <p:anim calcmode="lin" valueType="num">
                                      <p:cBhvr>
                                        <p:cTn id="40" dur="1000" fill="hold"/>
                                        <p:tgtEl>
                                          <p:spTgt spid="25"/>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1000"/>
                                        <p:tgtEl>
                                          <p:spTgt spid="30"/>
                                        </p:tgtEl>
                                      </p:cBhvr>
                                    </p:animEffect>
                                    <p:anim calcmode="lin" valueType="num">
                                      <p:cBhvr>
                                        <p:cTn id="44" dur="1000" fill="hold"/>
                                        <p:tgtEl>
                                          <p:spTgt spid="30"/>
                                        </p:tgtEl>
                                        <p:attrNameLst>
                                          <p:attrName>ppt_x</p:attrName>
                                        </p:attrNameLst>
                                      </p:cBhvr>
                                      <p:tavLst>
                                        <p:tav tm="0">
                                          <p:val>
                                            <p:strVal val="#ppt_x"/>
                                          </p:val>
                                        </p:tav>
                                        <p:tav tm="100000">
                                          <p:val>
                                            <p:strVal val="#ppt_x"/>
                                          </p:val>
                                        </p:tav>
                                      </p:tavLst>
                                    </p:anim>
                                    <p:anim calcmode="lin" valueType="num">
                                      <p:cBhvr>
                                        <p:cTn id="45"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28" grpId="0"/>
      <p:bldP spid="29" grpId="0"/>
      <p:bldP spid="3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500" dirty="0"/>
              <a:t>Worried about “bad timing”? Phase-ins can help.</a:t>
            </a:r>
          </a:p>
        </p:txBody>
      </p:sp>
      <p:graphicFrame>
        <p:nvGraphicFramePr>
          <p:cNvPr id="4" name="Chart 3"/>
          <p:cNvGraphicFramePr>
            <a:graphicFrameLocks/>
          </p:cNvGraphicFramePr>
          <p:nvPr>
            <p:extLst>
              <p:ext uri="{D42A27DB-BD31-4B8C-83A1-F6EECF244321}">
                <p14:modId xmlns:p14="http://schemas.microsoft.com/office/powerpoint/2010/main" val="623534641"/>
              </p:ext>
            </p:extLst>
          </p:nvPr>
        </p:nvGraphicFramePr>
        <p:xfrm>
          <a:off x="500839" y="1665351"/>
          <a:ext cx="11401490" cy="5231841"/>
        </p:xfrm>
        <a:graphic>
          <a:graphicData uri="http://schemas.openxmlformats.org/drawingml/2006/chart">
            <c:chart xmlns:c="http://schemas.openxmlformats.org/drawingml/2006/chart" xmlns:r="http://schemas.openxmlformats.org/officeDocument/2006/relationships" r:id="rId4"/>
          </a:graphicData>
        </a:graphic>
      </p:graphicFrame>
      <p:sp>
        <p:nvSpPr>
          <p:cNvPr id="6" name="Rectangle 5"/>
          <p:cNvSpPr/>
          <p:nvPr/>
        </p:nvSpPr>
        <p:spPr>
          <a:xfrm>
            <a:off x="545227" y="1108277"/>
            <a:ext cx="12373512" cy="276999"/>
          </a:xfrm>
          <a:prstGeom prst="rect">
            <a:avLst/>
          </a:prstGeom>
        </p:spPr>
        <p:txBody>
          <a:bodyPr wrap="square" lIns="0" tIns="0" rIns="0" bIns="0">
            <a:spAutoFit/>
          </a:bodyPr>
          <a:lstStyle/>
          <a:p>
            <a:r>
              <a:rPr lang="en-US" b="1" dirty="0">
                <a:latin typeface="Frutiger 45 Light" panose="020B0603020202020204" pitchFamily="34" charset="0"/>
              </a:rPr>
              <a:t>Relative performance of 12-month phase-ins to the S&amp;P 500, versus a lump-sum approach</a:t>
            </a:r>
          </a:p>
        </p:txBody>
      </p:sp>
      <p:sp>
        <p:nvSpPr>
          <p:cNvPr id="21" name="Rectangle 20"/>
          <p:cNvSpPr/>
          <p:nvPr/>
        </p:nvSpPr>
        <p:spPr>
          <a:xfrm>
            <a:off x="2374394" y="7008102"/>
            <a:ext cx="10239488" cy="293399"/>
          </a:xfrm>
          <a:prstGeom prst="rect">
            <a:avLst/>
          </a:prstGeom>
        </p:spPr>
        <p:txBody>
          <a:bodyPr wrap="square" lIns="134056" tIns="67027" rIns="134056" bIns="67027">
            <a:spAutoFit/>
          </a:bodyPr>
          <a:lstStyle/>
          <a:p>
            <a:pPr algn="r"/>
            <a:r>
              <a:rPr lang="en-US" sz="1000" dirty="0">
                <a:solidFill>
                  <a:srgbClr val="000000"/>
                </a:solidFill>
                <a:latin typeface="Frutiger 55 Roman" pitchFamily="34" charset="0"/>
                <a:ea typeface="Arial Unicode MS" pitchFamily="34" charset="-128"/>
                <a:cs typeface="Arial Unicode MS" pitchFamily="34" charset="-128"/>
              </a:rPr>
              <a:t>Source: Morningstar Direct, UBS as of as of May 2020</a:t>
            </a:r>
          </a:p>
        </p:txBody>
      </p:sp>
      <p:sp>
        <p:nvSpPr>
          <p:cNvPr id="7" name="Rectangle 6"/>
          <p:cNvSpPr/>
          <p:nvPr/>
        </p:nvSpPr>
        <p:spPr>
          <a:xfrm>
            <a:off x="11154703" y="187857"/>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DV19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13839626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648618" cy="1588007"/>
          </a:xfrm>
        </p:spPr>
        <p:txBody>
          <a:bodyPr/>
          <a:lstStyle/>
          <a:p>
            <a:r>
              <a:rPr lang="en-GB" dirty="0" smtClean="0"/>
              <a:t>Claudia Panseri</a:t>
            </a:r>
          </a:p>
          <a:p>
            <a:r>
              <a:rPr lang="en-GB" dirty="0"/>
              <a:t>Head of Cross Asset Equity Strategies</a:t>
            </a:r>
            <a:r>
              <a:rPr lang="en-US" dirty="0" smtClean="0"/>
              <a:t>, UBS CIO GWM</a:t>
            </a:r>
            <a:endParaRPr lang="en-US" dirty="0"/>
          </a:p>
        </p:txBody>
      </p:sp>
      <p:sp>
        <p:nvSpPr>
          <p:cNvPr id="4" name="Rectangle 3"/>
          <p:cNvSpPr/>
          <p:nvPr/>
        </p:nvSpPr>
        <p:spPr>
          <a:xfrm>
            <a:off x="10603805"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DV19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61199422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FULLPATHNAME" val=" "/>
  <p:tag name="KEYWORDS" val="C:\Program Files\Ubs\PresXpress\templates\PresPrintOnScreen.pot"/>
  <p:tag name="FDSMENUDOCLEVELBTNSTATES" val="&lt;btnStates&gt;&lt;btn tag=&quot;1001&quot; state=&quot;UP&quot;/&gt;&lt;/btnStates&gt;&#10;"/>
  <p:tag name="MOST RECENT UPGRADE" val="0"/>
  <p:tag name="SERIF FONT" val="UBSHeadline"/>
  <p:tag name="SANS SERIF FONT" val="Frutiger 55 Roman"/>
  <p:tag name="LANGUAGE ID" val="1031"/>
  <p:tag name="WASPOLLED" val="C290EFCCCFE54449859837A44216837F"/>
  <p:tag name="TPVERSION" val="5"/>
  <p:tag name="TPFULLVERSION" val="5.3.1.3337"/>
  <p:tag name="PPTVERSION" val="14"/>
  <p:tag name="TPOS" val="2"/>
  <p:tag name="LAST PRINTED" val="438884335937500E-10"/>
</p:tagLst>
</file>

<file path=ppt/tags/tag10.xml><?xml version="1.0" encoding="utf-8"?>
<p:tagLst xmlns:a="http://schemas.openxmlformats.org/drawingml/2006/main" xmlns:r="http://schemas.openxmlformats.org/officeDocument/2006/relationships" xmlns:p="http://schemas.openxmlformats.org/presentationml/2006/main">
  <p:tag name="FONT STYLE" val="SANS SERIF"/>
</p:tagLst>
</file>

<file path=ppt/tags/tag10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0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0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05.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0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0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08.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0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3"/>
</p:tagLst>
</file>

<file path=ppt/tags/tag1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10.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11.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113.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4.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11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116.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11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1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11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2.xml><?xml version="1.0" encoding="utf-8"?>
<p:tagLst xmlns:a="http://schemas.openxmlformats.org/drawingml/2006/main" xmlns:r="http://schemas.openxmlformats.org/officeDocument/2006/relationships" xmlns:p="http://schemas.openxmlformats.org/presentationml/2006/main">
  <p:tag name="TEXT_TYPE" val="TOC BODY"/>
  <p:tag name="FONT STYLE" val="SANS SERIF"/>
</p:tagLst>
</file>

<file path=ppt/tags/tag12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12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2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27.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2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2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xml><?xml version="1.0" encoding="utf-8"?>
<p:tagLst xmlns:a="http://schemas.openxmlformats.org/drawingml/2006/main" xmlns:r="http://schemas.openxmlformats.org/officeDocument/2006/relationships" xmlns:p="http://schemas.openxmlformats.org/presentationml/2006/main">
  <p:tag name="TEXT_TYPE" val="TOC TITLE"/>
  <p:tag name="FONT STYLE" val="SANS SERIF"/>
</p:tagLst>
</file>

<file path=ppt/tags/tag13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3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3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3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7.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38.xml><?xml version="1.0" encoding="utf-8"?>
<p:tagLst xmlns:a="http://schemas.openxmlformats.org/drawingml/2006/main" xmlns:r="http://schemas.openxmlformats.org/officeDocument/2006/relationships" xmlns:p="http://schemas.openxmlformats.org/presentationml/2006/main">
  <p:tag name="SLIDE_TYPE" val="BODY"/>
</p:tagLst>
</file>

<file path=ppt/tags/tag139.xml><?xml version="1.0" encoding="utf-8"?>
<p:tagLst xmlns:a="http://schemas.openxmlformats.org/drawingml/2006/main" xmlns:r="http://schemas.openxmlformats.org/officeDocument/2006/relationships" xmlns:p="http://schemas.openxmlformats.org/presentationml/2006/main">
  <p:tag name="SLIDE_TYPE" val="BODY"/>
</p:tagLst>
</file>

<file path=ppt/tags/tag1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40.xml><?xml version="1.0" encoding="utf-8"?>
<p:tagLst xmlns:a="http://schemas.openxmlformats.org/drawingml/2006/main" xmlns:r="http://schemas.openxmlformats.org/officeDocument/2006/relationships" xmlns:p="http://schemas.openxmlformats.org/presentationml/2006/main">
  <p:tag name="SLIDE_TYPE" val="BODY"/>
</p:tagLst>
</file>

<file path=ppt/tags/tag141.xml><?xml version="1.0" encoding="utf-8"?>
<p:tagLst xmlns:a="http://schemas.openxmlformats.org/drawingml/2006/main" xmlns:r="http://schemas.openxmlformats.org/officeDocument/2006/relationships" xmlns:p="http://schemas.openxmlformats.org/presentationml/2006/main">
  <p:tag name="SLIDE_TYPE" val="BODY"/>
</p:tagLst>
</file>

<file path=ppt/tags/tag142.xml><?xml version="1.0" encoding="utf-8"?>
<p:tagLst xmlns:a="http://schemas.openxmlformats.org/drawingml/2006/main" xmlns:r="http://schemas.openxmlformats.org/officeDocument/2006/relationships" xmlns:p="http://schemas.openxmlformats.org/presentationml/2006/main">
  <p:tag name="SLIDE_TYPE" val="BODY"/>
</p:tagLst>
</file>

<file path=ppt/tags/tag14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4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4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46.xml><?xml version="1.0" encoding="utf-8"?>
<p:tagLst xmlns:a="http://schemas.openxmlformats.org/drawingml/2006/main" xmlns:r="http://schemas.openxmlformats.org/officeDocument/2006/relationships" xmlns:p="http://schemas.openxmlformats.org/presentationml/2006/main">
  <p:tag name="SLIDE_TYPE" val="BODY"/>
</p:tagLst>
</file>

<file path=ppt/tags/tag147.xml><?xml version="1.0" encoding="utf-8"?>
<p:tagLst xmlns:a="http://schemas.openxmlformats.org/drawingml/2006/main" xmlns:r="http://schemas.openxmlformats.org/officeDocument/2006/relationships" xmlns:p="http://schemas.openxmlformats.org/presentationml/2006/main">
  <p:tag name="SLIDE_TYPE" val="BODY"/>
</p:tagLst>
</file>

<file path=ppt/tags/tag148.xml><?xml version="1.0" encoding="utf-8"?>
<p:tagLst xmlns:a="http://schemas.openxmlformats.org/drawingml/2006/main" xmlns:r="http://schemas.openxmlformats.org/officeDocument/2006/relationships" xmlns:p="http://schemas.openxmlformats.org/presentationml/2006/main">
  <p:tag name="SLIDE_TYPE" val="TOC"/>
</p:tagLst>
</file>

<file path=ppt/tags/tag1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7.xml><?xml version="1.0" encoding="utf-8"?>
<p:tagLst xmlns:a="http://schemas.openxmlformats.org/drawingml/2006/main" xmlns:r="http://schemas.openxmlformats.org/officeDocument/2006/relationships" xmlns:p="http://schemas.openxmlformats.org/presentationml/2006/main">
  <p:tag name="ROW" val="1"/>
  <p:tag name="COL" val="1"/>
  <p:tag name="TEXT_TYPE" val="BODY TEXT"/>
  <p:tag name="FONT STYLE" val="SANS SERIF"/>
</p:tagLst>
</file>

<file path=ppt/tags/tag1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xml><?xml version="1.0" encoding="utf-8"?>
<p:tagLst xmlns:a="http://schemas.openxmlformats.org/drawingml/2006/main" xmlns:r="http://schemas.openxmlformats.org/officeDocument/2006/relationships" xmlns:p="http://schemas.openxmlformats.org/presentationml/2006/main">
  <p:tag name="TEXT_TYPE" val="CREATE DATE"/>
</p:tagLst>
</file>

<file path=ppt/tags/tag2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2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2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2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2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3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3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3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4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4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4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4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4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5.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5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5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5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5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5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5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6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6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6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6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6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66.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6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68.xml><?xml version="1.0" encoding="utf-8"?>
<p:tagLst xmlns:a="http://schemas.openxmlformats.org/drawingml/2006/main" xmlns:r="http://schemas.openxmlformats.org/officeDocument/2006/relationships" xmlns:p="http://schemas.openxmlformats.org/presentationml/2006/main">
  <p:tag name="ROW" val="2"/>
  <p:tag name="COL" val="2"/>
</p:tagLst>
</file>

<file path=ppt/tags/tag6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7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7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7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74.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7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7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7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8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8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8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8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8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8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8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9.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43.92"/>
  <p:tag name="WIDTH" val="87.26456"/>
  <p:tag name="HEIGHT" val="31.89315"/>
</p:tagLst>
</file>

<file path=ppt/tags/tag9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9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92.xml><?xml version="1.0" encoding="utf-8"?>
<p:tagLst xmlns:a="http://schemas.openxmlformats.org/drawingml/2006/main" xmlns:r="http://schemas.openxmlformats.org/officeDocument/2006/relationships" xmlns:p="http://schemas.openxmlformats.org/presentationml/2006/main">
  <p:tag name="TEXT_TYPE" val="DOCUMENT ID"/>
</p:tagLst>
</file>

<file path=ppt/tags/tag9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94.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95.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9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97.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9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9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heme/theme1.xml><?xml version="1.0" encoding="utf-8"?>
<a:theme xmlns:a="http://schemas.openxmlformats.org/drawingml/2006/main" name="1_PresXpress_OnScreen_Theme">
  <a:themeElements>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OnScreen Fontset">
      <a:majorFont>
        <a:latin typeface="UBSHeadline"/>
        <a:ea typeface="MS PGothic"/>
        <a:cs typeface=""/>
      </a:majorFont>
      <a:minorFont>
        <a:latin typeface="Frutiger 55 Roman"/>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7B7D80"/>
          </a:solidFill>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rgbClr val="7B7D80"/>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dirty="0"/>
        </a:defPPr>
      </a:lstStyle>
    </a:txDef>
  </a:objectDefaults>
  <a:extraClrSchemeLst/>
  <a:extLst>
    <a:ext uri="{05A4C25C-085E-4340-85A3-A5531E510DB2}">
      <thm15:themeFamily xmlns="" xmlns:thm15="http://schemas.microsoft.com/office/thememl/2012/main" name="PresPrintOnScreen.potx" id="{B1CF8AA8-D6A7-41EF-9E90-0F39E6846CD9}" vid="{374E0768-1711-4036-89AA-A65302BE1F55}"/>
    </a:ext>
  </a:extLst>
</a:theme>
</file>

<file path=ppt/theme/theme2.xml><?xml version="1.0" encoding="utf-8"?>
<a:theme xmlns:a="http://schemas.openxmlformats.org/drawingml/2006/main" name="Office Theme">
  <a:themeElements>
    <a:clrScheme name="">
      <a:dk1>
        <a:srgbClr val="000000"/>
      </a:dk1>
      <a:lt1>
        <a:srgbClr val="FFFFFF"/>
      </a:lt1>
      <a:dk2>
        <a:srgbClr val="3783FF"/>
      </a:dk2>
      <a:lt2>
        <a:srgbClr val="295595"/>
      </a:lt2>
      <a:accent1>
        <a:srgbClr val="295595"/>
      </a:accent1>
      <a:accent2>
        <a:srgbClr val="FFFFFF"/>
      </a:accent2>
      <a:accent3>
        <a:srgbClr val="FFFFFF"/>
      </a:accent3>
      <a:accent4>
        <a:srgbClr val="000000"/>
      </a:accent4>
      <a:accent5>
        <a:srgbClr val="ACB4C8"/>
      </a:accent5>
      <a:accent6>
        <a:srgbClr val="E7E7E7"/>
      </a:accent6>
      <a:hlink>
        <a:srgbClr val="000000"/>
      </a:hlink>
      <a:folHlink>
        <a:srgbClr val="DDF2F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3789E5DC7104147BBABB29E7C9BFD89" ma:contentTypeVersion="1" ma:contentTypeDescription="Create a new document." ma:contentTypeScope="" ma:versionID="b24d428df5ccfef7e5de1d7233d6248b">
  <xsd:schema xmlns:xsd="http://www.w3.org/2001/XMLSchema" xmlns:xs="http://www.w3.org/2001/XMLSchema" xmlns:p="http://schemas.microsoft.com/office/2006/metadata/properties" xmlns:ns2="2d0145d3-0d69-4389-81a7-315a684184f4" targetNamespace="http://schemas.microsoft.com/office/2006/metadata/properties" ma:root="true" ma:fieldsID="b1f7bbc71612afb49e800a04ff793a95" ns2:_="">
    <xsd:import namespace="2d0145d3-0d69-4389-81a7-315a684184f4"/>
    <xsd:element name="properties">
      <xsd:complexType>
        <xsd:sequence>
          <xsd:element name="documentManagement">
            <xsd:complexType>
              <xsd:all>
                <xsd:element ref="ns2:_dlc_DocId" minOccurs="0"/>
                <xsd:element ref="ns2:_dlc_DocIdUrl" minOccurs="0"/>
                <xsd:element ref="ns2:_dlc_DocIdPersistId" minOccurs="0"/>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d0145d3-0d69-4389-81a7-315a684184f4"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11"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p:properties xmlns:p="http://schemas.microsoft.com/office/2006/metadata/properties" xmlns:xsi="http://www.w3.org/2001/XMLSchema-instance" xmlns:pc="http://schemas.microsoft.com/office/infopath/2007/PartnerControls">
  <documentManagement>
    <_dlc_DocIdUrl xmlns="2d0145d3-0d69-4389-81a7-315a684184f4">
      <Url>https://wmsb.collabweb.ubs.net/sites/chw_presentation/_layouts/15/DocIdRedir.aspx?ID=M6KMUTQEQUUT-1946974787-86</Url>
      <Description>M6KMUTQEQUUT-1946974787-86</Description>
    </_dlc_DocIdUrl>
    <_dlc_DocId xmlns="2d0145d3-0d69-4389-81a7-315a684184f4">M6KMUTQEQUUT-1946974787-86</_dlc_DocId>
  </documentManagement>
</p:properties>
</file>

<file path=customXml/item5.xml><?xml version="1.0" encoding="utf-8"?>
<outs:outSpaceData xmlns:outs="http://schemas.microsoft.com/office/2009/outspace/metadata">
  <outs:relatedDates>
    <outs:relatedDate>
      <outs:type>3</outs:type>
      <outs:displayName>Last Modified</outs:displayName>
      <outs:dateTime>2009-09-25T15:45:46Z</outs:dateTime>
      <outs:isPinned>true</outs:isPinned>
    </outs:relatedDate>
    <outs:relatedDate>
      <outs:type>2</outs:type>
      <outs:displayName>Created</outs:displayName>
      <outs:dateTime>2002-05-03T03:00:09Z</outs:dateTime>
      <outs:isPinned>true</outs:isPinned>
    </outs:relatedDate>
    <outs:relatedDate>
      <outs:type>4</outs:type>
      <outs:displayName>Last Printed</outs:displayName>
      <outs:dateTime>2002-05-24T21:26:29Z</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Eric Larrabee</outs:displayName>
          <outs:accountName/>
        </outs:relatedPerson>
      </outs:people>
      <outs:source>0</outs:source>
      <outs:isPinned>true</outs:isPinned>
    </outs:relatedPeopleItem>
    <outs:relatedPeopleItem>
      <outs:category>Last modified by</outs:category>
      <outs:people>
        <outs:relatedPerson>
          <outs:displayName>e43180838</outs:displayName>
          <outs:accountName/>
        </outs:relatedPerson>
      </outs:people>
      <outs:source>0</outs:source>
      <outs:isPinned>true</outs:isPinned>
    </outs:relatedPeopleItem>
    <outs:relatedPeopleItem>
      <outs:category>Manager</outs:category>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3C28BA20-D794-40CB-A9AD-6F4B852E466B}">
  <ds:schemaRefs>
    <ds:schemaRef ds:uri="http://schemas.microsoft.com/sharepoint/v3/contenttype/forms"/>
  </ds:schemaRefs>
</ds:datastoreItem>
</file>

<file path=customXml/itemProps2.xml><?xml version="1.0" encoding="utf-8"?>
<ds:datastoreItem xmlns:ds="http://schemas.openxmlformats.org/officeDocument/2006/customXml" ds:itemID="{460E10BF-DC3B-4459-858F-EFDAB9385B2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d0145d3-0d69-4389-81a7-315a684184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7176EC8-EE60-40D5-BBBA-DF1707FB4DF0}">
  <ds:schemaRefs>
    <ds:schemaRef ds:uri="http://schemas.microsoft.com/sharepoint/events"/>
  </ds:schemaRefs>
</ds:datastoreItem>
</file>

<file path=customXml/itemProps4.xml><?xml version="1.0" encoding="utf-8"?>
<ds:datastoreItem xmlns:ds="http://schemas.openxmlformats.org/officeDocument/2006/customXml" ds:itemID="{875007EE-52F9-4119-B725-CE3429F62251}">
  <ds:schemaRefs>
    <ds:schemaRef ds:uri="http://www.w3.org/XML/1998/namespace"/>
    <ds:schemaRef ds:uri="http://schemas.microsoft.com/office/2006/documentManagement/types"/>
    <ds:schemaRef ds:uri="http://schemas.microsoft.com/office/2006/metadata/properties"/>
    <ds:schemaRef ds:uri="http://schemas.microsoft.com/office/infopath/2007/PartnerControls"/>
    <ds:schemaRef ds:uri="http://purl.org/dc/elements/1.1/"/>
    <ds:schemaRef ds:uri="2d0145d3-0d69-4389-81a7-315a684184f4"/>
    <ds:schemaRef ds:uri="http://purl.org/dc/dcmitype/"/>
    <ds:schemaRef ds:uri="http://purl.org/dc/terms/"/>
    <ds:schemaRef ds:uri="http://schemas.openxmlformats.org/package/2006/metadata/core-properties"/>
  </ds:schemaRefs>
</ds:datastoreItem>
</file>

<file path=customXml/itemProps5.xml><?xml version="1.0" encoding="utf-8"?>
<ds:datastoreItem xmlns:ds="http://schemas.openxmlformats.org/officeDocument/2006/customXml" ds:itemID="{38396EF9-1456-4C26-847A-906984625B92}">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
  <TotalTime>0</TotalTime>
  <Words>1469</Words>
  <Application>Microsoft Office PowerPoint</Application>
  <Paragraphs>162</Paragraphs>
  <Slides>18</Slides>
  <Notes>12</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1_PresXpress_OnScreen_Theme</vt:lpstr>
      <vt:lpstr>Debating our views</vt:lpstr>
      <vt:lpstr>PowerPoint Presentation</vt:lpstr>
      <vt:lpstr>PowerPoint Presentation</vt:lpstr>
      <vt:lpstr>All equity portfolios can introduce too much risk…</vt:lpstr>
      <vt:lpstr>…while cash holdings don't generate adequate returns…</vt:lpstr>
      <vt:lpstr>…but a diversified portfolios balance risk and reward</vt:lpstr>
      <vt:lpstr>What is risk really about? Meeting your goals.</vt:lpstr>
      <vt:lpstr>Worried about “bad timing”? Phase-ins can help.</vt:lpstr>
      <vt:lpstr>PowerPoint Presentation</vt:lpstr>
      <vt:lpstr>Nothing but Tech </vt:lpstr>
      <vt:lpstr>Sectors dispersion at the widest since the Tech Bubble</vt:lpstr>
      <vt:lpstr>Where do we find value in equities?</vt:lpstr>
      <vt:lpstr>PowerPoint Presentation</vt:lpstr>
      <vt:lpstr>USD: Interest rate advantage gone</vt:lpstr>
      <vt:lpstr>USD: Expensive against major currencies</vt:lpstr>
      <vt:lpstr>GBP and CHF: Attractive alternatives</vt:lpstr>
      <vt:lpstr>PowerPoint Presentation</vt:lpstr>
      <vt:lpstr>PowerPoint Presentation</vt:lpstr>
    </vt:vector>
  </TitlesOfParts>
  <Company>UBS</Company>
  <LinksUpToDate>false</LinksUpToDate>
  <SharedDoc>false</SharedDoc>
  <HyperlinksChanged>false</HyperlinksChanged>
  <AppVersion>14.0000</AppVersion>
  <PresentationFormat>Custom</PresentationFormat>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Bauer, Jackie</dc:creator>
  <cp:lastModifiedBy>Milisenna, Irene</cp:lastModifiedBy>
  <cp:revision>336</cp:revision>
  <cp:lastPrinted>2019-12-17T15:01:01Z</cp:lastPrinted>
  <dcterms:created xsi:type="dcterms:W3CDTF">2002-05-03T03:00:09Z</dcterms:created>
  <dcterms:modified xsi:type="dcterms:W3CDTF">2020-05-19T11:36:16Z</dcterms:modified>
  <cp:version>3.4.05</cp:version>
</cp:coreProperties>
</file>

<file path=docProps/custom.xml><?xml version="1.0" encoding="utf-8"?>
<Properties xmlns:vt="http://schemas.openxmlformats.org/officeDocument/2006/docPropsVTypes" xmlns="http://schemas.openxmlformats.org/officeDocument/2006/custom-properties">
  <property fmtid="{D5CDD505-2E9C-101B-9397-08002B2CF9AE}" pid="2" name="PresUniqueID">
    <vt:lpwstr/>
  </property>
  <property fmtid="{D5CDD505-2E9C-101B-9397-08002B2CF9AE}" pid="3" name="PresPrintTemplate">
    <vt:lpwstr>True</vt:lpwstr>
  </property>
  <property fmtid="{D5CDD505-2E9C-101B-9397-08002B2CF9AE}" pid="4" name="PresPrintOnScreen">
    <vt:lpwstr>True</vt:lpwstr>
  </property>
  <property fmtid="{D5CDD505-2E9C-101B-9397-08002B2CF9AE}" pid="5" name="split-s">
    <vt:lpwstr>0</vt:lpwstr>
  </property>
  <property fmtid="{D5CDD505-2E9C-101B-9397-08002B2CF9AE}" pid="6" name="split-a">
    <vt:lpwstr>0</vt:lpwstr>
  </property>
  <property fmtid="{D5CDD505-2E9C-101B-9397-08002B2CF9AE}" pid="7" name="CreatedAddinVersion">
    <vt:lpwstr>3.4.06</vt:lpwstr>
  </property>
  <property fmtid="{D5CDD505-2E9C-101B-9397-08002B2CF9AE}" pid="8" name="CurrentAddinVersion">
    <vt:lpwstr>3.4.05</vt:lpwstr>
  </property>
  <property fmtid="{D5CDD505-2E9C-101B-9397-08002B2CF9AE}" pid="9" name="CreateDate">
    <vt:lpwstr>28.08.2019 16:14:23</vt:lpwstr>
  </property>
  <property fmtid="{D5CDD505-2E9C-101B-9397-08002B2CF9AE}" pid="10" name="CreatedTemplateVersion">
    <vt:lpwstr>3.4.06</vt:lpwstr>
  </property>
  <property fmtid="{D5CDD505-2E9C-101B-9397-08002B2CF9AE}" pid="11" name="MOST RECENT UPGRADE">
    <vt:lpwstr>0</vt:lpwstr>
  </property>
  <property fmtid="{D5CDD505-2E9C-101B-9397-08002B2CF9AE}" pid="12" name="CoverLogoIncluded">
    <vt:lpwstr>True</vt:lpwstr>
  </property>
  <property fmtid="{D5CDD505-2E9C-101B-9397-08002B2CF9AE}" pid="13" name="CoverLogoID">
    <vt:lpwstr>plain_co_w4</vt:lpwstr>
  </property>
  <property fmtid="{D5CDD505-2E9C-101B-9397-08002B2CF9AE}" pid="14" name="CoverPage.Ppt">
    <vt:lpwstr>True</vt:lpwstr>
  </property>
  <property fmtid="{D5CDD505-2E9C-101B-9397-08002B2CF9AE}" pid="15" name="CoverPhoto.Ppt">
    <vt:lpwstr/>
  </property>
  <property fmtid="{D5CDD505-2E9C-101B-9397-08002B2CF9AE}" pid="16" name="CoverPhotoPath">
    <vt:lpwstr/>
  </property>
  <property fmtid="{D5CDD505-2E9C-101B-9397-08002B2CF9AE}" pid="17" name="SecurityLevel">
    <vt:lpwstr>1</vt:lpwstr>
  </property>
  <property fmtid="{D5CDD505-2E9C-101B-9397-08002B2CF9AE}" pid="18" name="CoverPhotoIncluded">
    <vt:lpwstr>False</vt:lpwstr>
  </property>
  <property fmtid="{D5CDD505-2E9C-101B-9397-08002B2CF9AE}" pid="19" name="CoverPhotoIsCustom">
    <vt:lpwstr>False</vt:lpwstr>
  </property>
  <property fmtid="{D5CDD505-2E9C-101B-9397-08002B2CF9AE}" pid="20" name="InsideLogoIncluded">
    <vt:lpwstr>True</vt:lpwstr>
  </property>
  <property fmtid="{D5CDD505-2E9C-101B-9397-08002B2CF9AE}" pid="21" name="InsideLogoID">
    <vt:lpwstr>plain_co_w4</vt:lpwstr>
  </property>
  <property fmtid="{D5CDD505-2E9C-101B-9397-08002B2CF9AE}" pid="22" name="IncludeID.Ppt">
    <vt:lpwstr>False</vt:lpwstr>
  </property>
  <property fmtid="{D5CDD505-2E9C-101B-9397-08002B2CF9AE}" pid="23" name="IDStampItems">
    <vt:lpwstr>15</vt:lpwstr>
  </property>
  <property fmtid="{D5CDD505-2E9C-101B-9397-08002B2CF9AE}" pid="24" name="DraftStamp.Ppt">
    <vt:lpwstr>True</vt:lpwstr>
  </property>
  <property fmtid="{D5CDD505-2E9C-101B-9397-08002B2CF9AE}" pid="25" name="TOC.Ppt">
    <vt:lpwstr>True</vt:lpwstr>
  </property>
  <property fmtid="{D5CDD505-2E9C-101B-9397-08002B2CF9AE}" pid="26" name="TocSecLevel1">
    <vt:lpwstr>1</vt:lpwstr>
  </property>
  <property fmtid="{D5CDD505-2E9C-101B-9397-08002B2CF9AE}" pid="27" name="TocSecLevel2">
    <vt:lpwstr>2</vt:lpwstr>
  </property>
  <property fmtid="{D5CDD505-2E9C-101B-9397-08002B2CF9AE}" pid="28" name="TocSecLevel3">
    <vt:lpwstr>3</vt:lpwstr>
  </property>
  <property fmtid="{D5CDD505-2E9C-101B-9397-08002B2CF9AE}" pid="29" name="TocApdxLevel1">
    <vt:lpwstr>4</vt:lpwstr>
  </property>
  <property fmtid="{D5CDD505-2E9C-101B-9397-08002B2CF9AE}" pid="30" name="TocApdxLevel2">
    <vt:lpwstr>5</vt:lpwstr>
  </property>
  <property fmtid="{D5CDD505-2E9C-101B-9397-08002B2CF9AE}" pid="31" name="TocApdxLevel3">
    <vt:lpwstr>6</vt:lpwstr>
  </property>
  <property fmtid="{D5CDD505-2E9C-101B-9397-08002B2CF9AE}" pid="32" name="SPageNumbering1.Ppt">
    <vt:lpwstr>True</vt:lpwstr>
  </property>
  <property fmtid="{D5CDD505-2E9C-101B-9397-08002B2CF9AE}" pid="33" name="SPageNumbering2.Ppt">
    <vt:lpwstr>False</vt:lpwstr>
  </property>
  <property fmtid="{D5CDD505-2E9C-101B-9397-08002B2CF9AE}" pid="34" name="SPageNumbering3.Ppt">
    <vt:lpwstr>False</vt:lpwstr>
  </property>
  <property fmtid="{D5CDD505-2E9C-101B-9397-08002B2CF9AE}" pid="35" name="APageNumbering1.Ppt">
    <vt:lpwstr>True</vt:lpwstr>
  </property>
  <property fmtid="{D5CDD505-2E9C-101B-9397-08002B2CF9AE}" pid="36" name="APageNumbering2.Ppt">
    <vt:lpwstr>False</vt:lpwstr>
  </property>
  <property fmtid="{D5CDD505-2E9C-101B-9397-08002B2CF9AE}" pid="37" name="APageNumbering3.Ppt">
    <vt:lpwstr>False</vt:lpwstr>
  </property>
  <property fmtid="{D5CDD505-2E9C-101B-9397-08002B2CF9AE}" pid="38" name="Language">
    <vt:lpwstr>1031</vt:lpwstr>
  </property>
  <property fmtid="{D5CDD505-2E9C-101B-9397-08002B2CF9AE}" pid="39" name="CCSTemplate">
    <vt:lpwstr>False</vt:lpwstr>
  </property>
  <property fmtid="{D5CDD505-2E9C-101B-9397-08002B2CF9AE}" pid="40" name="ContactPage.Ppt">
    <vt:lpwstr>False</vt:lpwstr>
  </property>
  <property fmtid="{D5CDD505-2E9C-101B-9397-08002B2CF9AE}" pid="41" name="CompanyName">
    <vt:lpwstr/>
  </property>
  <property fmtid="{D5CDD505-2E9C-101B-9397-08002B2CF9AE}" pid="42" name="CompanyNameExtension">
    <vt:lpwstr/>
  </property>
  <property fmtid="{D5CDD505-2E9C-101B-9397-08002B2CF9AE}" pid="43" name="CompanyDescriptor">
    <vt:lpwstr/>
  </property>
  <property fmtid="{D5CDD505-2E9C-101B-9397-08002B2CF9AE}" pid="44" name="CompanyType">
    <vt:lpwstr>0</vt:lpwstr>
  </property>
  <property fmtid="{D5CDD505-2E9C-101B-9397-08002B2CF9AE}" pid="45" name="BusinessUnit">
    <vt:lpwstr>UBSCC</vt:lpwstr>
  </property>
  <property fmtid="{D5CDD505-2E9C-101B-9397-08002B2CF9AE}" pid="46" name="Address.Office">
    <vt:lpwstr/>
  </property>
  <property fmtid="{D5CDD505-2E9C-101B-9397-08002B2CF9AE}" pid="47" name="Fax1.Office">
    <vt:lpwstr/>
  </property>
  <property fmtid="{D5CDD505-2E9C-101B-9397-08002B2CF9AE}" pid="48" name="Phone1.Office">
    <vt:lpwstr/>
  </property>
  <property fmtid="{D5CDD505-2E9C-101B-9397-08002B2CF9AE}" pid="49" name="CompanyID">
    <vt:lpwstr/>
  </property>
  <property fmtid="{D5CDD505-2E9C-101B-9397-08002B2CF9AE}" pid="50" name="CompanyLCID">
    <vt:lpwstr>0</vt:lpwstr>
  </property>
  <property fmtid="{D5CDD505-2E9C-101B-9397-08002B2CF9AE}" pid="51" name="AuthorInfoIncluded">
    <vt:lpwstr>True</vt:lpwstr>
  </property>
  <property fmtid="{D5CDD505-2E9C-101B-9397-08002B2CF9AE}" pid="52" name="AuthorInfoName">
    <vt:lpwstr>Jackie Bauer</vt:lpwstr>
  </property>
  <property fmtid="{D5CDD505-2E9C-101B-9397-08002B2CF9AE}" pid="53" name="AuthorInfoDetails1">
    <vt:lpwstr/>
  </property>
  <property fmtid="{D5CDD505-2E9C-101B-9397-08002B2CF9AE}" pid="54" name="AuthorInfoDetails2">
    <vt:lpwstr/>
  </property>
  <property fmtid="{D5CDD505-2E9C-101B-9397-08002B2CF9AE}" pid="55" name="AuthorInfoEmail">
    <vt:lpwstr>jackie.bauer@ubs.com</vt:lpwstr>
  </property>
  <property fmtid="{D5CDD505-2E9C-101B-9397-08002B2CF9AE}" pid="56" name="AuthorInfoPhone">
    <vt:lpwstr/>
  </property>
  <property fmtid="{D5CDD505-2E9C-101B-9397-08002B2CF9AE}" pid="57" name="Endorsement">
    <vt:lpwstr/>
  </property>
  <property fmtid="{D5CDD505-2E9C-101B-9397-08002B2CF9AE}" pid="58" name="OnScreenShowPageNums">
    <vt:lpwstr>False</vt:lpwstr>
  </property>
  <property fmtid="{D5CDD505-2E9C-101B-9397-08002B2CF9AE}" pid="59" name="OnScreenTOCHyperlink">
    <vt:lpwstr>True</vt:lpwstr>
  </property>
  <property fmtid="{D5CDD505-2E9C-101B-9397-08002B2CF9AE}" pid="60" name="SectionDivider.Ppt">
    <vt:lpwstr>True</vt:lpwstr>
  </property>
  <property fmtid="{D5CDD505-2E9C-101B-9397-08002B2CF9AE}" pid="61" name="IDStampDateFormatID">
    <vt:lpwstr>F1</vt:lpwstr>
  </property>
  <property fmtid="{D5CDD505-2E9C-101B-9397-08002B2CF9AE}" pid="62" name="IDStampDateFormat-T">
    <vt:lpwstr>d. MMMM yyyy h:mm AM/PM</vt:lpwstr>
  </property>
  <property fmtid="{D5CDD505-2E9C-101B-9397-08002B2CF9AE}" pid="63" name="CalendarDateFormatID">
    <vt:lpwstr>F1</vt:lpwstr>
  </property>
  <property fmtid="{D5CDD505-2E9C-101B-9397-08002B2CF9AE}" pid="64" name="CalendarDateFormat-T">
    <vt:lpwstr>MMMM yyyy</vt:lpwstr>
  </property>
  <property fmtid="{D5CDD505-2E9C-101B-9397-08002B2CF9AE}" pid="65" name="CalendarStartDay">
    <vt:lpwstr>2</vt:lpwstr>
  </property>
  <property fmtid="{D5CDD505-2E9C-101B-9397-08002B2CF9AE}" pid="66" name="CoverPageDateFormatFilter">
    <vt:lpwstr>0</vt:lpwstr>
  </property>
  <property fmtid="{D5CDD505-2E9C-101B-9397-08002B2CF9AE}" pid="67" name="CoverPageDateFormatID">
    <vt:lpwstr>F1</vt:lpwstr>
  </property>
  <property fmtid="{D5CDD505-2E9C-101B-9397-08002B2CF9AE}" pid="68" name="CoverPageDateFormat-T">
    <vt:lpwstr>d. MMMM yyyy</vt:lpwstr>
  </property>
  <property fmtid="{D5CDD505-2E9C-101B-9397-08002B2CF9AE}" pid="69" name="DisclaimerPage.Ppt">
    <vt:lpwstr>False</vt:lpwstr>
  </property>
  <property fmtid="{D5CDD505-2E9C-101B-9397-08002B2CF9AE}" pid="70" name="DisclaimerID.Ppt">
    <vt:lpwstr>D1</vt:lpwstr>
  </property>
  <property fmtid="{D5CDD505-2E9C-101B-9397-08002B2CF9AE}" pid="71" name="UseInternalUBSFont.Office">
    <vt:lpwstr>True</vt:lpwstr>
  </property>
  <property fmtid="{D5CDD505-2E9C-101B-9397-08002B2CF9AE}" pid="72" name="EmbedFonts">
    <vt:lpwstr>False</vt:lpwstr>
  </property>
  <property fmtid="{D5CDD505-2E9C-101B-9397-08002B2CF9AE}" pid="73" name="TableSpacerBorder">
    <vt:lpwstr>False</vt:lpwstr>
  </property>
  <property fmtid="{D5CDD505-2E9C-101B-9397-08002B2CF9AE}" pid="74" name="Address-T">
    <vt:lpwstr>&lt;&lt;Adresse&gt;&gt;</vt:lpwstr>
  </property>
  <property fmtid="{D5CDD505-2E9C-101B-9397-08002B2CF9AE}" pid="75" name="AmountDealType-T">
    <vt:lpwstr>&lt;&lt;Summe&gt;&gt;</vt:lpwstr>
  </property>
  <property fmtid="{D5CDD505-2E9C-101B-9397-08002B2CF9AE}" pid="76" name="ContactDetails-T">
    <vt:lpwstr>&lt;&lt;Kontaktdetails&gt;&gt;</vt:lpwstr>
  </property>
  <property fmtid="{D5CDD505-2E9C-101B-9397-08002B2CF9AE}" pid="77" name="ContactName-T">
    <vt:lpwstr>&lt;&lt;Kontakt&gt;&gt;</vt:lpwstr>
  </property>
  <property fmtid="{D5CDD505-2E9C-101B-9397-08002B2CF9AE}" pid="78" name="Date-T">
    <vt:lpwstr>&lt;&lt;Datum&gt;&gt;</vt:lpwstr>
  </property>
  <property fmtid="{D5CDD505-2E9C-101B-9397-08002B2CF9AE}" pid="79" name="EMailAddress-T">
    <vt:lpwstr>&lt;&lt;Email-Adresse&gt;&gt;</vt:lpwstr>
  </property>
  <property fmtid="{D5CDD505-2E9C-101B-9397-08002B2CF9AE}" pid="80" name="LegalEntity-T">
    <vt:lpwstr>&lt;&lt;Rechtliche Einheit&gt;&gt;</vt:lpwstr>
  </property>
  <property fmtid="{D5CDD505-2E9C-101B-9397-08002B2CF9AE}" pid="81" name="Logo-T">
    <vt:lpwstr>&lt;&lt;Logo&gt;&gt;</vt:lpwstr>
  </property>
  <property fmtid="{D5CDD505-2E9C-101B-9397-08002B2CF9AE}" pid="82" name="Summary-T">
    <vt:lpwstr>&lt;&lt;Zusammenfassung&gt;&gt;</vt:lpwstr>
  </property>
  <property fmtid="{D5CDD505-2E9C-101B-9397-08002B2CF9AE}" pid="83" name="TableHeading-T">
    <vt:lpwstr>&lt;&lt;Tabellen-Titel&gt;&gt;</vt:lpwstr>
  </property>
  <property fmtid="{D5CDD505-2E9C-101B-9397-08002B2CF9AE}" pid="84" name="TableSubheading-T">
    <vt:lpwstr>&lt;&lt;Tabellen-Untertitel&gt;&gt;</vt:lpwstr>
  </property>
  <property fmtid="{D5CDD505-2E9C-101B-9397-08002B2CF9AE}" pid="85" name="Subheading-T">
    <vt:lpwstr>&lt;&lt;Tabellen-Untertitel&gt;&gt;</vt:lpwstr>
  </property>
  <property fmtid="{D5CDD505-2E9C-101B-9397-08002B2CF9AE}" pid="86" name="TelephoneNumber-T">
    <vt:lpwstr>&lt;&lt;Telefonnummer&gt;&gt;</vt:lpwstr>
  </property>
  <property fmtid="{D5CDD505-2E9C-101B-9397-08002B2CF9AE}" pid="87" name="Text-T">
    <vt:lpwstr>&lt;&lt;Text&gt;&gt;</vt:lpwstr>
  </property>
  <property fmtid="{D5CDD505-2E9C-101B-9397-08002B2CF9AE}" pid="88" name="WebAddress-T">
    <vt:lpwstr>&lt;&lt;Webadresse</vt:lpwstr>
  </property>
  <property fmtid="{D5CDD505-2E9C-101B-9397-08002B2CF9AE}" pid="89" name="Year-T">
    <vt:lpwstr>&lt;&lt;Jahr&gt;&gt;</vt:lpwstr>
  </property>
  <property fmtid="{D5CDD505-2E9C-101B-9397-08002B2CF9AE}" pid="90" name="Appendix-T">
    <vt:lpwstr>Anhang</vt:lpwstr>
  </property>
  <property fmtid="{D5CDD505-2E9C-101B-9397-08002B2CF9AE}" pid="91" name="Appendices-T">
    <vt:lpwstr>Anhänge</vt:lpwstr>
  </property>
  <property fmtid="{D5CDD505-2E9C-101B-9397-08002B2CF9AE}" pid="92" name="AwardTitle-T">
    <vt:lpwstr>&lt;&lt;Award Titel&gt;&gt;</vt:lpwstr>
  </property>
  <property fmtid="{D5CDD505-2E9C-101B-9397-08002B2CF9AE}" pid="93" name="AwardSubTitle-T">
    <vt:lpwstr>&lt;&lt;Award Untertitel&gt;&gt;</vt:lpwstr>
  </property>
  <property fmtid="{D5CDD505-2E9C-101B-9397-08002B2CF9AE}" pid="94" name="BiographicalDetails-T">
    <vt:lpwstr>&lt;&lt;Biographische Angaben&gt;&gt;</vt:lpwstr>
  </property>
  <property fmtid="{D5CDD505-2E9C-101B-9397-08002B2CF9AE}" pid="95" name="Conclusion-T">
    <vt:lpwstr>&lt;&lt;Fazit&gt;&gt;</vt:lpwstr>
  </property>
  <property fmtid="{D5CDD505-2E9C-101B-9397-08002B2CF9AE}" pid="96" name="ContactInformation-T">
    <vt:lpwstr>Kontaktinformation</vt:lpwstr>
  </property>
  <property fmtid="{D5CDD505-2E9C-101B-9397-08002B2CF9AE}" pid="97" name="Continued-T">
    <vt:lpwstr>Fortsetzung</vt:lpwstr>
  </property>
  <property fmtid="{D5CDD505-2E9C-101B-9397-08002B2CF9AE}" pid="98" name="DividerTitle-T">
    <vt:lpwstr>&lt;&lt;Sektionsüberschrift&gt;&gt;</vt:lpwstr>
  </property>
  <property fmtid="{D5CDD505-2E9C-101B-9397-08002B2CF9AE}" pid="99" name="Draft-T">
    <vt:lpwstr>Entwurf</vt:lpwstr>
  </property>
  <property fmtid="{D5CDD505-2E9C-101B-9397-08002B2CF9AE}" pid="100" name="LayoutHeading-T">
    <vt:lpwstr>&lt;&lt;Layout Titel&gt;&gt;</vt:lpwstr>
  </property>
  <property fmtid="{D5CDD505-2E9C-101B-9397-08002B2CF9AE}" pid="101" name="MessageText-T">
    <vt:lpwstr>&lt;&lt;Botschaft&gt;&gt;</vt:lpwstr>
  </property>
  <property fmtid="{D5CDD505-2E9C-101B-9397-08002B2CF9AE}" pid="102" name="Name-T">
    <vt:lpwstr>&lt;&lt;Name&gt;&gt;</vt:lpwstr>
  </property>
  <property fmtid="{D5CDD505-2E9C-101B-9397-08002B2CF9AE}" pid="103" name="Notes-T">
    <vt:lpwstr>Anmerkungen</vt:lpwstr>
  </property>
  <property fmtid="{D5CDD505-2E9C-101B-9397-08002B2CF9AE}" pid="104" name="PageHeading-T">
    <vt:lpwstr>&lt;&lt;Seitenüberschrift&gt;&gt;</vt:lpwstr>
  </property>
  <property fmtid="{D5CDD505-2E9C-101B-9397-08002B2CF9AE}" pid="105" name="PresentationTitle-T">
    <vt:lpwstr>&lt;&lt;Titel der Präsentation&gt;&gt;</vt:lpwstr>
  </property>
  <property fmtid="{D5CDD505-2E9C-101B-9397-08002B2CF9AE}" pid="106" name="PresentationSubTitle-T">
    <vt:lpwstr>&lt;&lt;Präsentations-Untertitel&gt;&gt;</vt:lpwstr>
  </property>
  <property fmtid="{D5CDD505-2E9C-101B-9397-08002B2CF9AE}" pid="107" name="PresentationPresenter-T">
    <vt:lpwstr>&lt;&lt;Präsentator&gt;&gt;</vt:lpwstr>
  </property>
  <property fmtid="{D5CDD505-2E9C-101B-9397-08002B2CF9AE}" pid="108" name="PresPresenterFunction-T">
    <vt:lpwstr>&lt;&lt;Funktion des Präsentators&gt;&gt;</vt:lpwstr>
  </property>
  <property fmtid="{D5CDD505-2E9C-101B-9397-08002B2CF9AE}" pid="109" name="Quote-T">
    <vt:lpwstr>&lt;&lt;Zitat&gt;&gt;</vt:lpwstr>
  </property>
  <property fmtid="{D5CDD505-2E9C-101B-9397-08002B2CF9AE}" pid="110" name="QuoteSource-T">
    <vt:lpwstr>&lt;&lt;Zitat Quelle&gt;&gt;</vt:lpwstr>
  </property>
  <property fmtid="{D5CDD505-2E9C-101B-9397-08002B2CF9AE}" pid="111" name="Section-T">
    <vt:lpwstr>Abschnitt</vt:lpwstr>
  </property>
  <property fmtid="{D5CDD505-2E9C-101B-9397-08002B2CF9AE}" pid="112" name="Sections-T">
    <vt:lpwstr>Abschnitte</vt:lpwstr>
  </property>
  <property fmtid="{D5CDD505-2E9C-101B-9397-08002B2CF9AE}" pid="113" name="Source-T">
    <vt:lpwstr>Quelle</vt:lpwstr>
  </property>
  <property fmtid="{D5CDD505-2E9C-101B-9397-08002B2CF9AE}" pid="114" name="Subappendix-T">
    <vt:lpwstr>Unter-Anhang</vt:lpwstr>
  </property>
  <property fmtid="{D5CDD505-2E9C-101B-9397-08002B2CF9AE}" pid="115" name="Subsection-T">
    <vt:lpwstr>Unter-Sektion</vt:lpwstr>
  </property>
  <property fmtid="{D5CDD505-2E9C-101B-9397-08002B2CF9AE}" pid="116" name="Subsubappendix-T">
    <vt:lpwstr>Unter-Unter-Anhang</vt:lpwstr>
  </property>
  <property fmtid="{D5CDD505-2E9C-101B-9397-08002B2CF9AE}" pid="117" name="Subsubsection-T">
    <vt:lpwstr>Unter-Unter-Sektion</vt:lpwstr>
  </property>
  <property fmtid="{D5CDD505-2E9C-101B-9397-08002B2CF9AE}" pid="118" name="TableOfContents-T">
    <vt:lpwstr>Inhaltsverzeichnis</vt:lpwstr>
  </property>
  <property fmtid="{D5CDD505-2E9C-101B-9397-08002B2CF9AE}" pid="119" name="Title-T">
    <vt:lpwstr>&lt;&lt;Titel&gt;&gt;</vt:lpwstr>
  </property>
  <property fmtid="{D5CDD505-2E9C-101B-9397-08002B2CF9AE}" pid="120" name="Security-T">
    <vt:lpwstr>Öffentlich</vt:lpwstr>
  </property>
  <property fmtid="{D5CDD505-2E9C-101B-9397-08002B2CF9AE}" pid="121" name="Month1">
    <vt:lpwstr>Januar</vt:lpwstr>
  </property>
  <property fmtid="{D5CDD505-2E9C-101B-9397-08002B2CF9AE}" pid="122" name="Month2">
    <vt:lpwstr>Februar</vt:lpwstr>
  </property>
  <property fmtid="{D5CDD505-2E9C-101B-9397-08002B2CF9AE}" pid="123" name="Month3">
    <vt:lpwstr>März</vt:lpwstr>
  </property>
  <property fmtid="{D5CDD505-2E9C-101B-9397-08002B2CF9AE}" pid="124" name="Month4">
    <vt:lpwstr>April</vt:lpwstr>
  </property>
  <property fmtid="{D5CDD505-2E9C-101B-9397-08002B2CF9AE}" pid="125" name="Month5">
    <vt:lpwstr>Mai</vt:lpwstr>
  </property>
  <property fmtid="{D5CDD505-2E9C-101B-9397-08002B2CF9AE}" pid="126" name="Month6">
    <vt:lpwstr>Juni</vt:lpwstr>
  </property>
  <property fmtid="{D5CDD505-2E9C-101B-9397-08002B2CF9AE}" pid="127" name="Month7">
    <vt:lpwstr>Juli</vt:lpwstr>
  </property>
  <property fmtid="{D5CDD505-2E9C-101B-9397-08002B2CF9AE}" pid="128" name="Month8">
    <vt:lpwstr>August</vt:lpwstr>
  </property>
  <property fmtid="{D5CDD505-2E9C-101B-9397-08002B2CF9AE}" pid="129" name="Month9">
    <vt:lpwstr>September</vt:lpwstr>
  </property>
  <property fmtid="{D5CDD505-2E9C-101B-9397-08002B2CF9AE}" pid="130" name="Month10">
    <vt:lpwstr>Oktober</vt:lpwstr>
  </property>
  <property fmtid="{D5CDD505-2E9C-101B-9397-08002B2CF9AE}" pid="131" name="Month11">
    <vt:lpwstr>November</vt:lpwstr>
  </property>
  <property fmtid="{D5CDD505-2E9C-101B-9397-08002B2CF9AE}" pid="132" name="Month12">
    <vt:lpwstr>Dezember</vt:lpwstr>
  </property>
  <property fmtid="{D5CDD505-2E9C-101B-9397-08002B2CF9AE}" pid="133" name="D1">
    <vt:lpwstr>S</vt:lpwstr>
  </property>
  <property fmtid="{D5CDD505-2E9C-101B-9397-08002B2CF9AE}" pid="134" name="D2">
    <vt:lpwstr>M</vt:lpwstr>
  </property>
  <property fmtid="{D5CDD505-2E9C-101B-9397-08002B2CF9AE}" pid="135" name="D3">
    <vt:lpwstr>D</vt:lpwstr>
  </property>
  <property fmtid="{D5CDD505-2E9C-101B-9397-08002B2CF9AE}" pid="136" name="D4">
    <vt:lpwstr>M</vt:lpwstr>
  </property>
  <property fmtid="{D5CDD505-2E9C-101B-9397-08002B2CF9AE}" pid="137" name="D5">
    <vt:lpwstr>D</vt:lpwstr>
  </property>
  <property fmtid="{D5CDD505-2E9C-101B-9397-08002B2CF9AE}" pid="138" name="D6">
    <vt:lpwstr>F</vt:lpwstr>
  </property>
  <property fmtid="{D5CDD505-2E9C-101B-9397-08002B2CF9AE}" pid="139" name="D7">
    <vt:lpwstr>S</vt:lpwstr>
  </property>
  <property fmtid="{D5CDD505-2E9C-101B-9397-08002B2CF9AE}" pid="140" name="Chart_Num_Categories_On_XAxis">
    <vt:lpwstr>6</vt:lpwstr>
  </property>
  <property fmtid="{D5CDD505-2E9C-101B-9397-08002B2CF9AE}" pid="141" name="Chart_Annotation_Add_Date">
    <vt:lpwstr>True</vt:lpwstr>
  </property>
  <property fmtid="{D5CDD505-2E9C-101B-9397-08002B2CF9AE}" pid="142" name="Chart_Annotation_Date_Bold">
    <vt:lpwstr>True</vt:lpwstr>
  </property>
  <property fmtid="{D5CDD505-2E9C-101B-9397-08002B2CF9AE}" pid="143" name="Chart_Annotation_Date_Format">
    <vt:lpwstr>F1</vt:lpwstr>
  </property>
  <property fmtid="{D5CDD505-2E9C-101B-9397-08002B2CF9AE}" pid="144" name="Chart_Pie_Chart_Labels">
    <vt:lpwstr>True</vt:lpwstr>
  </property>
  <property fmtid="{D5CDD505-2E9C-101B-9397-08002B2CF9AE}" pid="145" name="Chart_Pie_Chart_Legend">
    <vt:lpwstr>False</vt:lpwstr>
  </property>
  <property fmtid="{D5CDD505-2E9C-101B-9397-08002B2CF9AE}" pid="146" name="Chart_Average_Translated-T">
    <vt:lpwstr>Durchschnitt</vt:lpwstr>
  </property>
  <property fmtid="{D5CDD505-2E9C-101B-9397-08002B2CF9AE}" pid="147" name="Chart_Share_PX-T">
    <vt:lpwstr>Aktienkurs</vt:lpwstr>
  </property>
  <property fmtid="{D5CDD505-2E9C-101B-9397-08002B2CF9AE}" pid="148" name="Chart_Stock_Volume_XAxis-T">
    <vt:lpwstr>Schlusskurs</vt:lpwstr>
  </property>
  <property fmtid="{D5CDD505-2E9C-101B-9397-08002B2CF9AE}" pid="149" name="Chart_Volume_Label-T">
    <vt:lpwstr>Volumen</vt:lpwstr>
  </property>
  <property fmtid="{D5CDD505-2E9C-101B-9397-08002B2CF9AE}" pid="150" name="Chart_Thick_Lines">
    <vt:lpwstr>False</vt:lpwstr>
  </property>
  <property fmtid="{D5CDD505-2E9C-101B-9397-08002B2CF9AE}" pid="151" name="Chart_Show_Gridlines">
    <vt:lpwstr>True</vt:lpwstr>
  </property>
  <property fmtid="{D5CDD505-2E9C-101B-9397-08002B2CF9AE}" pid="152" name="Chart_Show_YAxis">
    <vt:lpwstr>False</vt:lpwstr>
  </property>
  <property fmtid="{D5CDD505-2E9C-101B-9397-08002B2CF9AE}" pid="153" name="Chart_Use_Stack_White_Border">
    <vt:lpwstr>True</vt:lpwstr>
  </property>
  <property fmtid="{D5CDD505-2E9C-101B-9397-08002B2CF9AE}" pid="154" name="Chart_Use_Dash_Style">
    <vt:lpwstr>False</vt:lpwstr>
  </property>
  <property fmtid="{D5CDD505-2E9C-101B-9397-08002B2CF9AE}" pid="155" name="_SIProp12DataClass+102ff4ec-e387-4196-b2ec-2594c04ab15d">
    <vt:lpwstr>v=1.2&gt;I=102ff4ec-e387-4196-b2ec-2594c04ab15d&amp;N=Type+of+file+creation%3a+process+derived&amp;V=1.3&amp;U=UBSPROD%5ct702420&amp;D=UBSPROD%5ct440028&amp;A=Associated&amp;H=True</vt:lpwstr>
  </property>
  <property fmtid="{D5CDD505-2E9C-101B-9397-08002B2CF9AE}" pid="156" name="IQP_Classification">
    <vt:lpwstr>Public</vt:lpwstr>
  </property>
  <property fmtid="{D5CDD505-2E9C-101B-9397-08002B2CF9AE}" pid="157" name="_SIProp12DataClass+a0c010c4-8352-4898-a6a5-b0bf3296d048">
    <vt:lpwstr>v=1.2&gt;I=a0c010c4-8352-4898-a6a5-b0bf3296d048&amp;N=File+owning+business+divisions%3a+WM%2c+R%26C&amp;V=1.3&amp;U=UBSPROD%5ct702420&amp;D=UBSPROD%5cgusztylw&amp;A=Associated&amp;H=True</vt:lpwstr>
  </property>
  <property fmtid="{D5CDD505-2E9C-101B-9397-08002B2CF9AE}" pid="158" name="_SIProp12DataClass+8e796c07-5564-44b9-8141-d968e5604d33">
    <vt:lpwstr>v=1.2&gt;I=8e796c07-5564-44b9-8141-d968e5604d33&amp;N=Source+Application%3a+AA13798+-+SSP+ad-hoc+downloads&amp;V=1.3&amp;U=UBSPROD%5ct702420&amp;D=System&amp;A=Associated&amp;H=True</vt:lpwstr>
  </property>
  <property fmtid="{D5CDD505-2E9C-101B-9397-08002B2CF9AE}" pid="159" name="_SIProp12DataClass+46bfbb05-a6e2-4b69-83fe-02ed6cdecb46">
    <vt:lpwstr>v=1.2&gt;I=46bfbb05-a6e2-4b69-83fe-02ed6cdecb46&amp;N=File+owning+locations%3a+Hong+Kong%2c+Singapore&amp;V=1.3&amp;U=UBSPROD%5ct702420&amp;D=UBSPROD%5ct440028&amp;A=Associated&amp;H=True</vt:lpwstr>
  </property>
  <property fmtid="{D5CDD505-2E9C-101B-9397-08002B2CF9AE}" pid="160" name="_SIProp12DataClass+59b270ce-3c93-4660-9a2f-6e51c08227ed">
    <vt:lpwstr>v=1.2&gt;I=59b270ce-3c93-4660-9a2f-6e51c08227ed&amp;N=requires+justification&amp;V=1.3&amp;U=UBSPROD%5ct702420&amp;D=UBSPROD%5cgusztylw&amp;A=Associated&amp;H=True</vt:lpwstr>
  </property>
  <property fmtid="{D5CDD505-2E9C-101B-9397-08002B2CF9AE}" pid="161" name="_SIProp12DataClass+887a1375-7cd4-44a3-ad24-f215f9f1a6ed">
    <vt:lpwstr>v=1.2&gt;I=887a1375-7cd4-44a3-ad24-f215f9f1a6ed&amp;N=Locations%3a+Global&amp;V=1.3&amp;U=UBSPROD%5ct702420&amp;D=System&amp;A=Associated&amp;H=True</vt:lpwstr>
  </property>
  <property fmtid="{D5CDD505-2E9C-101B-9397-08002B2CF9AE}" pid="162" name="_SIProp12DataClass+fb74346c-2bdf-475e-a14d-a18dee2ebbfb">
    <vt:lpwstr>v=1.2&gt;I=fb74346c-2bdf-475e-a14d-a18dee2ebbfb&amp;N=Public&amp;V=1.3&amp;U=S-1-5-21-3905841866-2082712795-2692110964-744138&amp;D=Bauer%2c+Jackie&amp;A=Associated&amp;H=False</vt:lpwstr>
  </property>
  <property fmtid="{D5CDD505-2E9C-101B-9397-08002B2CF9AE}" pid="163" name="_SIProp12DataClass+b0297065-a65c-4286-9d63-f0400298c942">
    <vt:lpwstr>v=1.2&gt;I=b0297065-a65c-4286-9d63-f0400298c942&amp;N=Had+CID&amp;V=1.3&amp;U=UBSPROD%5ct702420&amp;D=UBSPROD%5cgusztylw&amp;A=Associated&amp;H=True</vt:lpwstr>
  </property>
  <property fmtid="{D5CDD505-2E9C-101B-9397-08002B2CF9AE}" pid="164" name="_SIProp12DataClass+1cdb8810-867c-4908-a4c5-5a5955774ad5">
    <vt:lpwstr>v=1.2&gt;I=1cdb8810-867c-4908-a4c5-5a5955774ad5&amp;N=Source%3a+BulkCID+Default+Classification&amp;V=1.3&amp;U=UBSPROD%5ct702420&amp;D=System&amp;A=Associated&amp;H=True</vt:lpwstr>
  </property>
  <property fmtid="{D5CDD505-2E9C-101B-9397-08002B2CF9AE}" pid="165" name="_SIProp12DataClass+d61ac057-8e23-4f86-8bcd-cd23fffc21ab">
    <vt:lpwstr>v=1.2&gt;I=d61ac057-8e23-4f86-8bcd-cd23fffc21ab&amp;N=Source+Application%3a+SMS%2c+AA20074&amp;V=1.3&amp;U=UBSPROD%5ct702420&amp;D=UBSPROD%5ct814423&amp;A=Associated&amp;H=True</vt:lpwstr>
  </property>
  <property fmtid="{D5CDD505-2E9C-101B-9397-08002B2CF9AE}" pid="166" name="_SIProp12DataClass+8f9b275b-4e6e-4324-9d91-5ef2714811c2">
    <vt:lpwstr>v=1.2&gt;I=8f9b275b-4e6e-4324-9d91-5ef2714811c2&amp;N=Source+Application%3a+FINANCE+REPORTING+%26+ANALYTICS+SERVICES+WM+and+P%26C+Infoline&amp;V=1.3&amp;U=UBSPROD%5ct702420&amp;D=System&amp;A=Associated&amp;H=True</vt:lpwstr>
  </property>
  <property fmtid="{D5CDD505-2E9C-101B-9397-08002B2CF9AE}" pid="167" name="_SIProp12DataClass+982ea58c-700d-4c04-8eac-fa78ff9e2f82">
    <vt:lpwstr>v=1.2&gt;I=982ea58c-700d-4c04-8eac-fa78ff9e2f82&amp;N=Type+of+file+creation%3a+web+download&amp;V=1.3&amp;U=UBSPROD%5ct702420&amp;D=UBSPROD%5cgusztylw&amp;A=Associated&amp;H=True</vt:lpwstr>
  </property>
  <property fmtid="{D5CDD505-2E9C-101B-9397-08002B2CF9AE}" pid="168" name="_dlc_DocIdItemGuid">
    <vt:lpwstr>ec8a15c4-f626-49b6-9103-19d70d0cb061</vt:lpwstr>
  </property>
  <property fmtid="{D5CDD505-2E9C-101B-9397-08002B2CF9AE}" pid="169" name="_SIProp12DataClass+73064bdd-e506-423d-bc14-c6f18db3d7cd">
    <vt:lpwstr>v=1.2&gt;I=73064bdd-e506-423d-bc14-c6f18db3d7cd&amp;N=Source+Application%3a+AA36186+-+PMM+ADJUSTMENT+TOOL&amp;V=1.3&amp;U=UBSPROD%5ct702420&amp;D=UBSPROD%5cgusztylw&amp;A=Associated&amp;H=True</vt:lpwstr>
  </property>
  <property fmtid="{D5CDD505-2E9C-101B-9397-08002B2CF9AE}" pid="170" name="_SIProp12DataClass+69b643d9-509d-4844-81cf-316f13dbbdaa">
    <vt:lpwstr>v=1.2&gt;I=69b643d9-509d-4844-81cf-316f13dbbdaa&amp;N=Source+Application%3a+AA30941%2f3+-+CLIENT+INFORMATION+SYSTEM+HK%2fSG&amp;V=1.3&amp;U=UBSPROD%5ct702420&amp;D=UBSPROD%5ct440028&amp;A=Associated&amp;H=True</vt:lpwstr>
  </property>
  <property fmtid="{D5CDD505-2E9C-101B-9397-08002B2CF9AE}" pid="171" name="IQPDataClasses">
    <vt:lpwstr>Had CID, Type of file creation: process derived, Source: BulkCID Default Classification, Source Application: SMS, AA20074, Source Application: FINANCE REPORTING &amp; ANALYTICS SERVICES WM and P&amp;C Infoline, Source Application: AA13798 - SSP ad-hoc downloads, Source Application: AA30941/3 - CLIENT INFORMATION SYSTEM HK/SG, Source Application: AADETSG - Data Extraction Team, Type of file creation: web download, Source Application: AA27312 - DD-Tool, Source Application: AA36186 - PMM ADJUSTMENT TOOL</vt:lpwstr>
  </property>
  <property fmtid="{D5CDD505-2E9C-101B-9397-08002B2CF9AE}" pid="172" name="_SIProp12DataClass+cbd93ed9-23f1-4f32-9a9c-ac837b32c611">
    <vt:lpwstr>v=1.2&gt;I=cbd93ed9-23f1-4f32-9a9c-ac837b32c611&amp;N=Source+Application%3a+AA27312+-+DD-Tool&amp;V=1.3&amp;U=UBSPROD%5ct702420&amp;D=System&amp;A=Associated&amp;H=True</vt:lpwstr>
  </property>
  <property fmtid="{D5CDD505-2E9C-101B-9397-08002B2CF9AE}" pid="173" name="ContentTypeId">
    <vt:lpwstr>0x01010013789E5DC7104147BBABB29E7C9BFD89</vt:lpwstr>
  </property>
  <property fmtid="{D5CDD505-2E9C-101B-9397-08002B2CF9AE}" pid="174" name="_SIProp12DataClass+d71de815-c2cb-41aa-93ce-32569e2b800e">
    <vt:lpwstr>v=1.2&gt;I=d71de815-c2cb-41aa-93ce-32569e2b800e&amp;N=Source+Application%3a+AADETSG+-+Data+Extraction+Team&amp;V=1.3&amp;U=UBSPROD%5ct702420&amp;D=UBSPROD%5ct318600&amp;A=Associated&amp;H=True</vt:lpwstr>
  </property>
  <property fmtid="{D5CDD505-2E9C-101B-9397-08002B2CF9AE}" pid="175" name="_SIProp12DataClass+292eaa97-cbb9-45b0-97e7-1b961b98c898">
    <vt:lpwstr>v=1.2&gt;I=292eaa97-cbb9-45b0-97e7-1b961b98c898&amp;N=File+owning+locations%3a+Switzerland&amp;V=1.3&amp;U=UBSPROD%5ct702420&amp;D=System&amp;A=Associated&amp;H=True</vt:lpwstr>
  </property>
  <property fmtid="{D5CDD505-2E9C-101B-9397-08002B2CF9AE}" pid="176" name="PresPrint4x3OnScreen">
    <vt:bool>false</vt:bool>
  </property>
</Properties>
</file>