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notesSlides/notesSlide1.xml" ContentType="application/vnd.openxmlformats-officedocument.presentationml.notesSlide+xml"/>
  <Override PartName="/ppt/tags/tag269.xml" ContentType="application/vnd.openxmlformats-officedocument.presentationml.tags+xml"/>
  <Override PartName="/ppt/notesSlides/notesSlide2.xml" ContentType="application/vnd.openxmlformats-officedocument.presentationml.notesSlide+xml"/>
  <Override PartName="/ppt/tags/tag270.xml" ContentType="application/vnd.openxmlformats-officedocument.presentationml.tags+xml"/>
  <Override PartName="/ppt/notesSlides/notesSlide3.xml" ContentType="application/vnd.openxmlformats-officedocument.presentationml.notesSlide+xml"/>
  <Override PartName="/ppt/tags/tag271.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272.xml" ContentType="application/vnd.openxmlformats-officedocument.presentationml.tags+xml"/>
  <Override PartName="/ppt/notesSlides/notesSlide5.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charts/chart6.xml" ContentType="application/vnd.openxmlformats-officedocument.drawingml.chart+xml"/>
  <Override PartName="/ppt/theme/themeOverride1.xml" ContentType="application/vnd.openxmlformats-officedocument.themeOverride+xml"/>
  <Override PartName="/ppt/tags/tag277.xml" ContentType="application/vnd.openxmlformats-officedocument.presentationml.tags+xml"/>
  <Override PartName="/ppt/tags/tag278.xml" ContentType="application/vnd.openxmlformats-officedocument.presentationml.tags+xml"/>
  <Override PartName="/ppt/notesSlides/notesSlide8.xml" ContentType="application/vnd.openxmlformats-officedocument.presentationml.notesSlide+xml"/>
  <Override PartName="/ppt/charts/chart7.xml" ContentType="application/vnd.openxmlformats-officedocument.drawingml.chart+xml"/>
  <Override PartName="/ppt/notesSlides/notesSlide9.xml" ContentType="application/vnd.openxmlformats-officedocument.presentationml.notesSlide+xml"/>
  <Override PartName="/ppt/charts/chart8.xml" ContentType="application/vnd.openxmlformats-officedocument.drawingml.chart+xml"/>
  <Override PartName="/ppt/tags/tag279.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 id="2147484215" r:id="rId7"/>
  </p:sldMasterIdLst>
  <p:notesMasterIdLst>
    <p:notesMasterId r:id="rId25"/>
  </p:notesMasterIdLst>
  <p:handoutMasterIdLst>
    <p:handoutMasterId r:id="rId26"/>
  </p:handoutMasterIdLst>
  <p:sldIdLst>
    <p:sldId id="381" r:id="rId8"/>
    <p:sldId id="409" r:id="rId9"/>
    <p:sldId id="455" r:id="rId10"/>
    <p:sldId id="456" r:id="rId11"/>
    <p:sldId id="463" r:id="rId12"/>
    <p:sldId id="464" r:id="rId13"/>
    <p:sldId id="465" r:id="rId14"/>
    <p:sldId id="453" r:id="rId15"/>
    <p:sldId id="457" r:id="rId16"/>
    <p:sldId id="458" r:id="rId17"/>
    <p:sldId id="459" r:id="rId18"/>
    <p:sldId id="454" r:id="rId19"/>
    <p:sldId id="460" r:id="rId20"/>
    <p:sldId id="461" r:id="rId21"/>
    <p:sldId id="462" r:id="rId22"/>
    <p:sldId id="440" r:id="rId23"/>
    <p:sldId id="452" r:id="rId24"/>
  </p:sldIdLst>
  <p:sldSz cx="13404850" cy="7543800"/>
  <p:notesSz cx="6858000" cy="9926638"/>
  <p:custDataLst>
    <p:tags r:id="rId27"/>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55"/>
            <p14:sldId id="456"/>
            <p14:sldId id="463"/>
            <p14:sldId id="464"/>
            <p14:sldId id="465"/>
            <p14:sldId id="453"/>
            <p14:sldId id="457"/>
            <p14:sldId id="458"/>
            <p14:sldId id="459"/>
            <p14:sldId id="454"/>
            <p14:sldId id="460"/>
            <p14:sldId id="461"/>
            <p14:sldId id="462"/>
            <p14:sldId id="440"/>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47" autoAdjust="0"/>
    <p:restoredTop sz="87925" autoAdjust="0"/>
  </p:normalViewPr>
  <p:slideViewPr>
    <p:cSldViewPr snapToGrid="0">
      <p:cViewPr>
        <p:scale>
          <a:sx n="66" d="100"/>
          <a:sy n="66" d="100"/>
        </p:scale>
        <p:origin x="-2490"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UBSPROD.MSAD.UBS.NET\GroupShares\Global\DZ_PBIC\CIO-EQUITY\Panseri_Claudia\Strategy\Eco%20charts\Global\Global%20Liquidity%20vs%20P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Top-Down%20Analysis\ERP\ERP%20AC%20World.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Marketing\Clients\10.06.2020%20livestream%20divs\S&amp;P%20Earnings%20&amp;%20Dividends%20Peak%20to%20Trough%20Chart%20in%20Recession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3"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Negative%20yielding%20bonds%20from%20IMF.xlsx" TargetMode="External"/><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SSR\Waring,%20Justin\Desktop\Archive\Gold%20and%20silver%20etf%20deman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259148984509051E-2"/>
          <c:y val="4.4451952156499469E-2"/>
          <c:w val="0.78383249929749665"/>
          <c:h val="0.69444895512628391"/>
        </c:manualLayout>
      </c:layout>
      <c:scatterChart>
        <c:scatterStyle val="smoothMarker"/>
        <c:varyColors val="0"/>
        <c:ser>
          <c:idx val="0"/>
          <c:order val="0"/>
          <c:tx>
            <c:strRef>
              <c:f>Chart!$T$5</c:f>
              <c:strCache>
                <c:ptCount val="1"/>
                <c:pt idx="0">
                  <c:v>OECD excess liquidity (3m lead)</c:v>
                </c:pt>
              </c:strCache>
            </c:strRef>
          </c:tx>
          <c:spPr>
            <a:ln w="12700">
              <a:solidFill>
                <a:srgbClr val="4D3C2F"/>
              </a:solidFill>
            </a:ln>
          </c:spPr>
          <c:marker>
            <c:symbol val="none"/>
          </c:marker>
          <c:xVal>
            <c:numRef>
              <c:f>Chart!$B$12:$B$11283</c:f>
              <c:numCache>
                <c:formatCode>m/d/yyyy</c:formatCode>
                <c:ptCount val="11272"/>
                <c:pt idx="0">
                  <c:v>30589</c:v>
                </c:pt>
                <c:pt idx="1">
                  <c:v>30680</c:v>
                </c:pt>
                <c:pt idx="2">
                  <c:v>30771</c:v>
                </c:pt>
                <c:pt idx="3">
                  <c:v>30862</c:v>
                </c:pt>
                <c:pt idx="4">
                  <c:v>30953</c:v>
                </c:pt>
                <c:pt idx="5">
                  <c:v>31047</c:v>
                </c:pt>
                <c:pt idx="6">
                  <c:v>31135</c:v>
                </c:pt>
                <c:pt idx="7">
                  <c:v>31226</c:v>
                </c:pt>
                <c:pt idx="8">
                  <c:v>31320</c:v>
                </c:pt>
                <c:pt idx="9">
                  <c:v>31412</c:v>
                </c:pt>
                <c:pt idx="10">
                  <c:v>31502</c:v>
                </c:pt>
                <c:pt idx="11">
                  <c:v>31593</c:v>
                </c:pt>
                <c:pt idx="12">
                  <c:v>31685</c:v>
                </c:pt>
                <c:pt idx="13">
                  <c:v>31777</c:v>
                </c:pt>
                <c:pt idx="14">
                  <c:v>31867</c:v>
                </c:pt>
                <c:pt idx="15">
                  <c:v>31958</c:v>
                </c:pt>
                <c:pt idx="16">
                  <c:v>32050</c:v>
                </c:pt>
                <c:pt idx="17">
                  <c:v>32142</c:v>
                </c:pt>
                <c:pt idx="18">
                  <c:v>32233</c:v>
                </c:pt>
                <c:pt idx="19">
                  <c:v>32324</c:v>
                </c:pt>
                <c:pt idx="20">
                  <c:v>32416</c:v>
                </c:pt>
                <c:pt idx="21">
                  <c:v>32507</c:v>
                </c:pt>
                <c:pt idx="22">
                  <c:v>32598</c:v>
                </c:pt>
                <c:pt idx="23">
                  <c:v>32689</c:v>
                </c:pt>
                <c:pt idx="24">
                  <c:v>32780</c:v>
                </c:pt>
                <c:pt idx="25">
                  <c:v>32871</c:v>
                </c:pt>
                <c:pt idx="26">
                  <c:v>32962</c:v>
                </c:pt>
                <c:pt idx="27">
                  <c:v>33053</c:v>
                </c:pt>
                <c:pt idx="28">
                  <c:v>33144</c:v>
                </c:pt>
                <c:pt idx="29">
                  <c:v>33238</c:v>
                </c:pt>
                <c:pt idx="30">
                  <c:v>33326</c:v>
                </c:pt>
                <c:pt idx="31">
                  <c:v>33417</c:v>
                </c:pt>
                <c:pt idx="32">
                  <c:v>33511</c:v>
                </c:pt>
                <c:pt idx="33">
                  <c:v>33603</c:v>
                </c:pt>
                <c:pt idx="34">
                  <c:v>33694</c:v>
                </c:pt>
                <c:pt idx="35">
                  <c:v>33785</c:v>
                </c:pt>
                <c:pt idx="36">
                  <c:v>33877</c:v>
                </c:pt>
                <c:pt idx="37">
                  <c:v>33969</c:v>
                </c:pt>
                <c:pt idx="38">
                  <c:v>34059</c:v>
                </c:pt>
                <c:pt idx="39">
                  <c:v>34150</c:v>
                </c:pt>
                <c:pt idx="40">
                  <c:v>34242</c:v>
                </c:pt>
                <c:pt idx="41">
                  <c:v>34334</c:v>
                </c:pt>
                <c:pt idx="42">
                  <c:v>34424</c:v>
                </c:pt>
                <c:pt idx="43">
                  <c:v>34515</c:v>
                </c:pt>
                <c:pt idx="44">
                  <c:v>34607</c:v>
                </c:pt>
                <c:pt idx="45">
                  <c:v>34698</c:v>
                </c:pt>
                <c:pt idx="46">
                  <c:v>34789</c:v>
                </c:pt>
                <c:pt idx="47">
                  <c:v>34880</c:v>
                </c:pt>
                <c:pt idx="48">
                  <c:v>34971</c:v>
                </c:pt>
                <c:pt idx="49">
                  <c:v>35062</c:v>
                </c:pt>
                <c:pt idx="50">
                  <c:v>35153</c:v>
                </c:pt>
                <c:pt idx="51">
                  <c:v>35244</c:v>
                </c:pt>
                <c:pt idx="52">
                  <c:v>35338</c:v>
                </c:pt>
                <c:pt idx="53">
                  <c:v>35430</c:v>
                </c:pt>
                <c:pt idx="54">
                  <c:v>35520</c:v>
                </c:pt>
                <c:pt idx="55">
                  <c:v>35611</c:v>
                </c:pt>
                <c:pt idx="56">
                  <c:v>35703</c:v>
                </c:pt>
                <c:pt idx="57">
                  <c:v>35795</c:v>
                </c:pt>
                <c:pt idx="58">
                  <c:v>35885</c:v>
                </c:pt>
                <c:pt idx="59">
                  <c:v>35976</c:v>
                </c:pt>
                <c:pt idx="60">
                  <c:v>36068</c:v>
                </c:pt>
                <c:pt idx="61">
                  <c:v>36160</c:v>
                </c:pt>
                <c:pt idx="62">
                  <c:v>36250</c:v>
                </c:pt>
                <c:pt idx="63">
                  <c:v>36341</c:v>
                </c:pt>
                <c:pt idx="64">
                  <c:v>36433</c:v>
                </c:pt>
                <c:pt idx="65">
                  <c:v>36525</c:v>
                </c:pt>
                <c:pt idx="66">
                  <c:v>36616</c:v>
                </c:pt>
                <c:pt idx="67">
                  <c:v>36707</c:v>
                </c:pt>
                <c:pt idx="68">
                  <c:v>36798</c:v>
                </c:pt>
                <c:pt idx="69">
                  <c:v>36889</c:v>
                </c:pt>
                <c:pt idx="70">
                  <c:v>36980</c:v>
                </c:pt>
                <c:pt idx="71">
                  <c:v>37071</c:v>
                </c:pt>
                <c:pt idx="72">
                  <c:v>37162</c:v>
                </c:pt>
                <c:pt idx="73">
                  <c:v>37256</c:v>
                </c:pt>
                <c:pt idx="74">
                  <c:v>37344</c:v>
                </c:pt>
                <c:pt idx="75">
                  <c:v>37435</c:v>
                </c:pt>
                <c:pt idx="76">
                  <c:v>37529</c:v>
                </c:pt>
                <c:pt idx="77">
                  <c:v>37621</c:v>
                </c:pt>
                <c:pt idx="78">
                  <c:v>37711</c:v>
                </c:pt>
                <c:pt idx="79">
                  <c:v>37802</c:v>
                </c:pt>
                <c:pt idx="80">
                  <c:v>37894</c:v>
                </c:pt>
                <c:pt idx="81">
                  <c:v>37986</c:v>
                </c:pt>
                <c:pt idx="82">
                  <c:v>38077</c:v>
                </c:pt>
                <c:pt idx="83">
                  <c:v>38168</c:v>
                </c:pt>
                <c:pt idx="84">
                  <c:v>38260</c:v>
                </c:pt>
                <c:pt idx="85">
                  <c:v>38352</c:v>
                </c:pt>
                <c:pt idx="86">
                  <c:v>38442</c:v>
                </c:pt>
                <c:pt idx="87">
                  <c:v>38533</c:v>
                </c:pt>
                <c:pt idx="88">
                  <c:v>38625</c:v>
                </c:pt>
                <c:pt idx="89">
                  <c:v>38716</c:v>
                </c:pt>
                <c:pt idx="90">
                  <c:v>38807</c:v>
                </c:pt>
                <c:pt idx="91">
                  <c:v>38898</c:v>
                </c:pt>
                <c:pt idx="92">
                  <c:v>38989</c:v>
                </c:pt>
                <c:pt idx="93">
                  <c:v>39080</c:v>
                </c:pt>
                <c:pt idx="94">
                  <c:v>39171</c:v>
                </c:pt>
                <c:pt idx="95">
                  <c:v>39262</c:v>
                </c:pt>
                <c:pt idx="96">
                  <c:v>39353</c:v>
                </c:pt>
                <c:pt idx="97">
                  <c:v>39447</c:v>
                </c:pt>
                <c:pt idx="98">
                  <c:v>39538</c:v>
                </c:pt>
                <c:pt idx="99">
                  <c:v>39629</c:v>
                </c:pt>
                <c:pt idx="100">
                  <c:v>39721</c:v>
                </c:pt>
                <c:pt idx="101">
                  <c:v>39813</c:v>
                </c:pt>
                <c:pt idx="102">
                  <c:v>39903</c:v>
                </c:pt>
                <c:pt idx="103">
                  <c:v>39994</c:v>
                </c:pt>
                <c:pt idx="104">
                  <c:v>40086</c:v>
                </c:pt>
                <c:pt idx="105">
                  <c:v>40178</c:v>
                </c:pt>
                <c:pt idx="106">
                  <c:v>40268</c:v>
                </c:pt>
                <c:pt idx="107">
                  <c:v>40359</c:v>
                </c:pt>
                <c:pt idx="108">
                  <c:v>40451</c:v>
                </c:pt>
                <c:pt idx="109">
                  <c:v>40543</c:v>
                </c:pt>
                <c:pt idx="110">
                  <c:v>40633</c:v>
                </c:pt>
                <c:pt idx="111">
                  <c:v>40724</c:v>
                </c:pt>
                <c:pt idx="112">
                  <c:v>40816</c:v>
                </c:pt>
                <c:pt idx="113">
                  <c:v>40907</c:v>
                </c:pt>
                <c:pt idx="114">
                  <c:v>40998</c:v>
                </c:pt>
                <c:pt idx="115">
                  <c:v>41089</c:v>
                </c:pt>
                <c:pt idx="116">
                  <c:v>41180</c:v>
                </c:pt>
                <c:pt idx="117">
                  <c:v>41274</c:v>
                </c:pt>
                <c:pt idx="118">
                  <c:v>41362</c:v>
                </c:pt>
                <c:pt idx="119">
                  <c:v>41453</c:v>
                </c:pt>
                <c:pt idx="120">
                  <c:v>41547</c:v>
                </c:pt>
                <c:pt idx="121">
                  <c:v>41639</c:v>
                </c:pt>
                <c:pt idx="122">
                  <c:v>41729</c:v>
                </c:pt>
                <c:pt idx="123">
                  <c:v>41820</c:v>
                </c:pt>
                <c:pt idx="124">
                  <c:v>41912</c:v>
                </c:pt>
                <c:pt idx="125">
                  <c:v>42004</c:v>
                </c:pt>
                <c:pt idx="126">
                  <c:v>42094</c:v>
                </c:pt>
                <c:pt idx="127">
                  <c:v>42185</c:v>
                </c:pt>
                <c:pt idx="128">
                  <c:v>42277</c:v>
                </c:pt>
                <c:pt idx="129">
                  <c:v>42369</c:v>
                </c:pt>
                <c:pt idx="130">
                  <c:v>42460</c:v>
                </c:pt>
                <c:pt idx="131">
                  <c:v>42551</c:v>
                </c:pt>
                <c:pt idx="132">
                  <c:v>42643</c:v>
                </c:pt>
                <c:pt idx="133">
                  <c:v>42734</c:v>
                </c:pt>
                <c:pt idx="134">
                  <c:v>42825</c:v>
                </c:pt>
                <c:pt idx="135">
                  <c:v>42916</c:v>
                </c:pt>
                <c:pt idx="136">
                  <c:v>43007</c:v>
                </c:pt>
                <c:pt idx="137">
                  <c:v>43098</c:v>
                </c:pt>
                <c:pt idx="138">
                  <c:v>43189</c:v>
                </c:pt>
                <c:pt idx="139">
                  <c:v>43280</c:v>
                </c:pt>
                <c:pt idx="140">
                  <c:v>43371</c:v>
                </c:pt>
                <c:pt idx="141">
                  <c:v>43465</c:v>
                </c:pt>
                <c:pt idx="142">
                  <c:v>43553</c:v>
                </c:pt>
                <c:pt idx="143">
                  <c:v>43644</c:v>
                </c:pt>
                <c:pt idx="144">
                  <c:v>43738</c:v>
                </c:pt>
                <c:pt idx="145">
                  <c:v>43830</c:v>
                </c:pt>
                <c:pt idx="146">
                  <c:v>43921</c:v>
                </c:pt>
                <c:pt idx="147">
                  <c:v>44012</c:v>
                </c:pt>
              </c:numCache>
            </c:numRef>
          </c:xVal>
          <c:yVal>
            <c:numRef>
              <c:f>Chart!$M$12:$M$11283</c:f>
              <c:numCache>
                <c:formatCode>0.0</c:formatCode>
                <c:ptCount val="11272"/>
                <c:pt idx="0">
                  <c:v>7.2307498685236702</c:v>
                </c:pt>
                <c:pt idx="1">
                  <c:v>3.681303456756388</c:v>
                </c:pt>
                <c:pt idx="2">
                  <c:v>1.18667012807199</c:v>
                </c:pt>
                <c:pt idx="3">
                  <c:v>1.2171103327495718</c:v>
                </c:pt>
                <c:pt idx="4">
                  <c:v>1.27499854296713</c:v>
                </c:pt>
                <c:pt idx="5">
                  <c:v>1.9583007893643565</c:v>
                </c:pt>
                <c:pt idx="6">
                  <c:v>5.6704358353510695</c:v>
                </c:pt>
                <c:pt idx="7">
                  <c:v>5.3526469973381046</c:v>
                </c:pt>
                <c:pt idx="8">
                  <c:v>7.8533196677095924</c:v>
                </c:pt>
                <c:pt idx="9">
                  <c:v>8.8441112302822518</c:v>
                </c:pt>
                <c:pt idx="10">
                  <c:v>8.7852709359605861</c:v>
                </c:pt>
                <c:pt idx="11">
                  <c:v>11.105686274509777</c:v>
                </c:pt>
                <c:pt idx="12">
                  <c:v>11.513361960380161</c:v>
                </c:pt>
                <c:pt idx="13">
                  <c:v>13.306913279043446</c:v>
                </c:pt>
                <c:pt idx="14">
                  <c:v>14.979321976438655</c:v>
                </c:pt>
                <c:pt idx="15">
                  <c:v>13.785637779941602</c:v>
                </c:pt>
                <c:pt idx="16">
                  <c:v>12.332401080872433</c:v>
                </c:pt>
                <c:pt idx="17">
                  <c:v>9.5164835004024368</c:v>
                </c:pt>
                <c:pt idx="18">
                  <c:v>7.1365589582831106</c:v>
                </c:pt>
                <c:pt idx="19">
                  <c:v>7.4171240666567488</c:v>
                </c:pt>
                <c:pt idx="20">
                  <c:v>6.1862861558842841</c:v>
                </c:pt>
                <c:pt idx="21">
                  <c:v>4.9042893408685622</c:v>
                </c:pt>
                <c:pt idx="22">
                  <c:v>2.1566014350945988</c:v>
                </c:pt>
                <c:pt idx="23">
                  <c:v>-0.51681551895656597</c:v>
                </c:pt>
                <c:pt idx="24">
                  <c:v>-0.18389397487758252</c:v>
                </c:pt>
                <c:pt idx="25">
                  <c:v>0.38584449288902078</c:v>
                </c:pt>
                <c:pt idx="26">
                  <c:v>1.8819177253478703</c:v>
                </c:pt>
                <c:pt idx="27">
                  <c:v>2.8884652491743514</c:v>
                </c:pt>
                <c:pt idx="28">
                  <c:v>2.6084412470024052</c:v>
                </c:pt>
                <c:pt idx="29">
                  <c:v>2.9348979591836581</c:v>
                </c:pt>
                <c:pt idx="30">
                  <c:v>3.6309389292439986</c:v>
                </c:pt>
                <c:pt idx="31">
                  <c:v>5.0286375644190455</c:v>
                </c:pt>
                <c:pt idx="32">
                  <c:v>6.1452797994586366</c:v>
                </c:pt>
                <c:pt idx="33">
                  <c:v>10.390366275617804</c:v>
                </c:pt>
                <c:pt idx="34">
                  <c:v>11.605617367706916</c:v>
                </c:pt>
                <c:pt idx="35">
                  <c:v>11.191827169430358</c:v>
                </c:pt>
                <c:pt idx="36">
                  <c:v>11.064880092618097</c:v>
                </c:pt>
                <c:pt idx="37">
                  <c:v>8.8163746891406394</c:v>
                </c:pt>
                <c:pt idx="38">
                  <c:v>8.0938227513227758</c:v>
                </c:pt>
                <c:pt idx="39">
                  <c:v>9.2971945919845354</c:v>
                </c:pt>
                <c:pt idx="40">
                  <c:v>9.7909972575417559</c:v>
                </c:pt>
                <c:pt idx="41">
                  <c:v>7.9409850081461117</c:v>
                </c:pt>
                <c:pt idx="42">
                  <c:v>7.2114978734249977</c:v>
                </c:pt>
                <c:pt idx="43">
                  <c:v>5.2097076438926955</c:v>
                </c:pt>
                <c:pt idx="44">
                  <c:v>3.8157860634339364</c:v>
                </c:pt>
                <c:pt idx="45">
                  <c:v>1.8835524954938858</c:v>
                </c:pt>
                <c:pt idx="46">
                  <c:v>0.56901849832681606</c:v>
                </c:pt>
                <c:pt idx="47">
                  <c:v>0.64799567015330517</c:v>
                </c:pt>
                <c:pt idx="48">
                  <c:v>1.3158463483231939</c:v>
                </c:pt>
                <c:pt idx="49">
                  <c:v>3.0376016909477559</c:v>
                </c:pt>
                <c:pt idx="50">
                  <c:v>4.0776281275230524</c:v>
                </c:pt>
                <c:pt idx="51">
                  <c:v>4.5387544774754396</c:v>
                </c:pt>
                <c:pt idx="52">
                  <c:v>3.1930246266138926</c:v>
                </c:pt>
                <c:pt idx="53">
                  <c:v>2.4231031547276913</c:v>
                </c:pt>
                <c:pt idx="54">
                  <c:v>3.6884096027822064</c:v>
                </c:pt>
                <c:pt idx="55">
                  <c:v>3.2572527431513381</c:v>
                </c:pt>
                <c:pt idx="56">
                  <c:v>4.6645656809372067</c:v>
                </c:pt>
                <c:pt idx="57">
                  <c:v>5.3243035823941405</c:v>
                </c:pt>
                <c:pt idx="58">
                  <c:v>5.2331217706016551</c:v>
                </c:pt>
                <c:pt idx="59">
                  <c:v>4.91431519106475</c:v>
                </c:pt>
                <c:pt idx="60">
                  <c:v>4.3629583199399766</c:v>
                </c:pt>
                <c:pt idx="61">
                  <c:v>4.354571715939425</c:v>
                </c:pt>
                <c:pt idx="62">
                  <c:v>3.6728643816660882</c:v>
                </c:pt>
                <c:pt idx="63">
                  <c:v>4.9050378485151489</c:v>
                </c:pt>
                <c:pt idx="64">
                  <c:v>4.5162481650300483</c:v>
                </c:pt>
                <c:pt idx="65">
                  <c:v>4.2868899386328412</c:v>
                </c:pt>
                <c:pt idx="66">
                  <c:v>3.9633717343491837</c:v>
                </c:pt>
                <c:pt idx="67">
                  <c:v>2.0741017029377931</c:v>
                </c:pt>
                <c:pt idx="68">
                  <c:v>1.5153037242141112</c:v>
                </c:pt>
                <c:pt idx="69">
                  <c:v>0.42227862071325006</c:v>
                </c:pt>
                <c:pt idx="70">
                  <c:v>0.81098387450802711</c:v>
                </c:pt>
                <c:pt idx="71">
                  <c:v>3.0713329117433403</c:v>
                </c:pt>
                <c:pt idx="72">
                  <c:v>6.7159139941122845</c:v>
                </c:pt>
                <c:pt idx="73">
                  <c:v>9.1453270324638609</c:v>
                </c:pt>
                <c:pt idx="74">
                  <c:v>10.310432767654921</c:v>
                </c:pt>
                <c:pt idx="75">
                  <c:v>10.645166757732316</c:v>
                </c:pt>
                <c:pt idx="76">
                  <c:v>7.6146274710751838</c:v>
                </c:pt>
                <c:pt idx="77">
                  <c:v>6.9579631845016969</c:v>
                </c:pt>
                <c:pt idx="78">
                  <c:v>6.0939375244452556</c:v>
                </c:pt>
                <c:pt idx="79">
                  <c:v>5.2338526778948786</c:v>
                </c:pt>
                <c:pt idx="80">
                  <c:v>5.6860668670172112</c:v>
                </c:pt>
                <c:pt idx="81">
                  <c:v>4.4942746777547296</c:v>
                </c:pt>
                <c:pt idx="82">
                  <c:v>3.6491324532734932</c:v>
                </c:pt>
                <c:pt idx="83">
                  <c:v>2.5230053719503802</c:v>
                </c:pt>
                <c:pt idx="84">
                  <c:v>1.9194506854430999</c:v>
                </c:pt>
                <c:pt idx="85">
                  <c:v>2.1660683683512927</c:v>
                </c:pt>
                <c:pt idx="86">
                  <c:v>1.415884443680242</c:v>
                </c:pt>
                <c:pt idx="87">
                  <c:v>1.2904443965743972</c:v>
                </c:pt>
                <c:pt idx="88">
                  <c:v>0.63756111130522086</c:v>
                </c:pt>
                <c:pt idx="89">
                  <c:v>-0.50190429879145348</c:v>
                </c:pt>
                <c:pt idx="90">
                  <c:v>-1.157850024585823</c:v>
                </c:pt>
                <c:pt idx="91">
                  <c:v>-1.6051915065008755</c:v>
                </c:pt>
                <c:pt idx="92">
                  <c:v>-2.2125755218828811</c:v>
                </c:pt>
                <c:pt idx="93">
                  <c:v>-2.2332177110841593</c:v>
                </c:pt>
                <c:pt idx="94">
                  <c:v>-2.3682171706359636</c:v>
                </c:pt>
                <c:pt idx="95">
                  <c:v>-2.5558913315281391</c:v>
                </c:pt>
                <c:pt idx="96">
                  <c:v>-1.8412454240141498</c:v>
                </c:pt>
                <c:pt idx="97">
                  <c:v>-1.8564437386368633</c:v>
                </c:pt>
                <c:pt idx="98">
                  <c:v>-0.45480760636209538</c:v>
                </c:pt>
                <c:pt idx="99">
                  <c:v>0.19108707597512886</c:v>
                </c:pt>
                <c:pt idx="100">
                  <c:v>1.3056286862110102</c:v>
                </c:pt>
                <c:pt idx="101">
                  <c:v>7.9462844868002858</c:v>
                </c:pt>
                <c:pt idx="102">
                  <c:v>12.48958241523319</c:v>
                </c:pt>
                <c:pt idx="103">
                  <c:v>15.094590172788006</c:v>
                </c:pt>
                <c:pt idx="104">
                  <c:v>15.19642865490515</c:v>
                </c:pt>
                <c:pt idx="105">
                  <c:v>9.7717682960446837</c:v>
                </c:pt>
                <c:pt idx="106">
                  <c:v>4.8437942284442119</c:v>
                </c:pt>
                <c:pt idx="107">
                  <c:v>2.1964770910542617</c:v>
                </c:pt>
                <c:pt idx="108">
                  <c:v>1.8696764397015091</c:v>
                </c:pt>
                <c:pt idx="109">
                  <c:v>2.7688354413293474</c:v>
                </c:pt>
                <c:pt idx="110">
                  <c:v>4.1194983795691673</c:v>
                </c:pt>
                <c:pt idx="111">
                  <c:v>5.4384583882508837</c:v>
                </c:pt>
                <c:pt idx="112">
                  <c:v>8.1610364232791017</c:v>
                </c:pt>
                <c:pt idx="113">
                  <c:v>8.7908528520232743</c:v>
                </c:pt>
                <c:pt idx="114">
                  <c:v>7.8834889768914636</c:v>
                </c:pt>
                <c:pt idx="115">
                  <c:v>7.8893176225854305</c:v>
                </c:pt>
                <c:pt idx="116">
                  <c:v>6.649884691515334</c:v>
                </c:pt>
                <c:pt idx="117">
                  <c:v>6.2374935617975495</c:v>
                </c:pt>
                <c:pt idx="118">
                  <c:v>6.1728940953001539</c:v>
                </c:pt>
                <c:pt idx="119">
                  <c:v>6.3049869057962376</c:v>
                </c:pt>
                <c:pt idx="120">
                  <c:v>4.921807927968012</c:v>
                </c:pt>
                <c:pt idx="121">
                  <c:v>4.8258165004063898</c:v>
                </c:pt>
                <c:pt idx="122">
                  <c:v>6.5486863070239298</c:v>
                </c:pt>
                <c:pt idx="123">
                  <c:v>6.50223036036423</c:v>
                </c:pt>
                <c:pt idx="124">
                  <c:v>6.3757172432332947</c:v>
                </c:pt>
                <c:pt idx="125">
                  <c:v>6.5734217345910979</c:v>
                </c:pt>
                <c:pt idx="126">
                  <c:v>6.432217986978948</c:v>
                </c:pt>
                <c:pt idx="127">
                  <c:v>6.6683640537557176</c:v>
                </c:pt>
                <c:pt idx="128">
                  <c:v>7.3494013832312159</c:v>
                </c:pt>
                <c:pt idx="129">
                  <c:v>6.5865390503515648</c:v>
                </c:pt>
                <c:pt idx="130">
                  <c:v>5.6758492685340549</c:v>
                </c:pt>
                <c:pt idx="131">
                  <c:v>5.7750351543925049</c:v>
                </c:pt>
                <c:pt idx="132">
                  <c:v>6.1001076410717587</c:v>
                </c:pt>
                <c:pt idx="133">
                  <c:v>5.4352899427068824</c:v>
                </c:pt>
                <c:pt idx="134">
                  <c:v>5.5359493979645871</c:v>
                </c:pt>
                <c:pt idx="135">
                  <c:v>5.5446231669591368</c:v>
                </c:pt>
                <c:pt idx="136">
                  <c:v>4.4964473840636501</c:v>
                </c:pt>
                <c:pt idx="137">
                  <c:v>4.407315922246017</c:v>
                </c:pt>
                <c:pt idx="138">
                  <c:v>3.2495194575714823</c:v>
                </c:pt>
                <c:pt idx="139">
                  <c:v>1.7209796936805288</c:v>
                </c:pt>
                <c:pt idx="140">
                  <c:v>1.7978670193248565</c:v>
                </c:pt>
                <c:pt idx="141">
                  <c:v>1.7747767806237045</c:v>
                </c:pt>
                <c:pt idx="142">
                  <c:v>0.98797625887743212</c:v>
                </c:pt>
                <c:pt idx="143">
                  <c:v>1.2558431019544325</c:v>
                </c:pt>
                <c:pt idx="144">
                  <c:v>1.7260471419360357</c:v>
                </c:pt>
                <c:pt idx="145">
                  <c:v>2.8983400150692264</c:v>
                </c:pt>
                <c:pt idx="146">
                  <c:v>10.45235102998233</c:v>
                </c:pt>
              </c:numCache>
            </c:numRef>
          </c:yVal>
          <c:smooth val="1"/>
        </c:ser>
        <c:dLbls>
          <c:showLegendKey val="0"/>
          <c:showVal val="0"/>
          <c:showCatName val="0"/>
          <c:showSerName val="0"/>
          <c:showPercent val="0"/>
          <c:showBubbleSize val="0"/>
        </c:dLbls>
        <c:axId val="540917120"/>
        <c:axId val="541324416"/>
      </c:scatterChart>
      <c:scatterChart>
        <c:scatterStyle val="smoothMarker"/>
        <c:varyColors val="0"/>
        <c:ser>
          <c:idx val="1"/>
          <c:order val="1"/>
          <c:tx>
            <c:strRef>
              <c:f>Chart!$T$7</c:f>
              <c:strCache>
                <c:ptCount val="1"/>
                <c:pt idx="0">
                  <c:v>Global equities, 12m % change in PE (3mma, rhs)</c:v>
                </c:pt>
              </c:strCache>
            </c:strRef>
          </c:tx>
          <c:spPr>
            <a:ln w="12700">
              <a:solidFill>
                <a:srgbClr val="CFBD9B"/>
              </a:solidFill>
            </a:ln>
          </c:spPr>
          <c:marker>
            <c:symbol val="none"/>
          </c:marker>
          <c:xVal>
            <c:numRef>
              <c:f>Chart!$O$14:$O$13703</c:f>
              <c:numCache>
                <c:formatCode>m/d/yyyy</c:formatCode>
                <c:ptCount val="13690"/>
                <c:pt idx="0">
                  <c:v>30560</c:v>
                </c:pt>
                <c:pt idx="1">
                  <c:v>30590</c:v>
                </c:pt>
                <c:pt idx="2">
                  <c:v>30621</c:v>
                </c:pt>
                <c:pt idx="3">
                  <c:v>30651</c:v>
                </c:pt>
                <c:pt idx="4">
                  <c:v>30682</c:v>
                </c:pt>
                <c:pt idx="5">
                  <c:v>30713</c:v>
                </c:pt>
                <c:pt idx="6">
                  <c:v>30742</c:v>
                </c:pt>
                <c:pt idx="7">
                  <c:v>30773</c:v>
                </c:pt>
                <c:pt idx="8">
                  <c:v>30803</c:v>
                </c:pt>
                <c:pt idx="9">
                  <c:v>30834</c:v>
                </c:pt>
                <c:pt idx="10">
                  <c:v>30864</c:v>
                </c:pt>
                <c:pt idx="11">
                  <c:v>30895</c:v>
                </c:pt>
                <c:pt idx="12">
                  <c:v>30926</c:v>
                </c:pt>
                <c:pt idx="13">
                  <c:v>30956</c:v>
                </c:pt>
                <c:pt idx="14">
                  <c:v>30987</c:v>
                </c:pt>
                <c:pt idx="15">
                  <c:v>31017</c:v>
                </c:pt>
                <c:pt idx="16">
                  <c:v>31048</c:v>
                </c:pt>
                <c:pt idx="17">
                  <c:v>31079</c:v>
                </c:pt>
                <c:pt idx="18">
                  <c:v>31107</c:v>
                </c:pt>
                <c:pt idx="19">
                  <c:v>31138</c:v>
                </c:pt>
                <c:pt idx="20">
                  <c:v>31168</c:v>
                </c:pt>
                <c:pt idx="21">
                  <c:v>31199</c:v>
                </c:pt>
                <c:pt idx="22">
                  <c:v>31229</c:v>
                </c:pt>
                <c:pt idx="23">
                  <c:v>31260</c:v>
                </c:pt>
                <c:pt idx="24">
                  <c:v>31291</c:v>
                </c:pt>
                <c:pt idx="25">
                  <c:v>31321</c:v>
                </c:pt>
                <c:pt idx="26">
                  <c:v>31352</c:v>
                </c:pt>
                <c:pt idx="27">
                  <c:v>31382</c:v>
                </c:pt>
                <c:pt idx="28">
                  <c:v>31413</c:v>
                </c:pt>
                <c:pt idx="29">
                  <c:v>31444</c:v>
                </c:pt>
                <c:pt idx="30">
                  <c:v>31472</c:v>
                </c:pt>
                <c:pt idx="31">
                  <c:v>31503</c:v>
                </c:pt>
                <c:pt idx="32">
                  <c:v>31533</c:v>
                </c:pt>
                <c:pt idx="33">
                  <c:v>31564</c:v>
                </c:pt>
                <c:pt idx="34">
                  <c:v>31594</c:v>
                </c:pt>
                <c:pt idx="35">
                  <c:v>31625</c:v>
                </c:pt>
                <c:pt idx="36">
                  <c:v>31656</c:v>
                </c:pt>
                <c:pt idx="37">
                  <c:v>31686</c:v>
                </c:pt>
                <c:pt idx="38">
                  <c:v>31717</c:v>
                </c:pt>
                <c:pt idx="39">
                  <c:v>31747</c:v>
                </c:pt>
                <c:pt idx="40">
                  <c:v>31778</c:v>
                </c:pt>
                <c:pt idx="41">
                  <c:v>31809</c:v>
                </c:pt>
                <c:pt idx="42">
                  <c:v>31837</c:v>
                </c:pt>
                <c:pt idx="43">
                  <c:v>31868</c:v>
                </c:pt>
                <c:pt idx="44">
                  <c:v>31898</c:v>
                </c:pt>
                <c:pt idx="45">
                  <c:v>31929</c:v>
                </c:pt>
                <c:pt idx="46">
                  <c:v>31959</c:v>
                </c:pt>
                <c:pt idx="47">
                  <c:v>31990</c:v>
                </c:pt>
                <c:pt idx="48">
                  <c:v>32021</c:v>
                </c:pt>
                <c:pt idx="49">
                  <c:v>32051</c:v>
                </c:pt>
                <c:pt idx="50">
                  <c:v>32082</c:v>
                </c:pt>
                <c:pt idx="51">
                  <c:v>32112</c:v>
                </c:pt>
                <c:pt idx="52">
                  <c:v>32143</c:v>
                </c:pt>
                <c:pt idx="53">
                  <c:v>32174</c:v>
                </c:pt>
                <c:pt idx="54">
                  <c:v>32203</c:v>
                </c:pt>
                <c:pt idx="55">
                  <c:v>32234</c:v>
                </c:pt>
                <c:pt idx="56">
                  <c:v>32264</c:v>
                </c:pt>
                <c:pt idx="57">
                  <c:v>32295</c:v>
                </c:pt>
                <c:pt idx="58">
                  <c:v>32325</c:v>
                </c:pt>
                <c:pt idx="59">
                  <c:v>32356</c:v>
                </c:pt>
                <c:pt idx="60">
                  <c:v>32387</c:v>
                </c:pt>
                <c:pt idx="61">
                  <c:v>32417</c:v>
                </c:pt>
                <c:pt idx="62">
                  <c:v>32448</c:v>
                </c:pt>
                <c:pt idx="63">
                  <c:v>32478</c:v>
                </c:pt>
                <c:pt idx="64">
                  <c:v>32509</c:v>
                </c:pt>
                <c:pt idx="65">
                  <c:v>32540</c:v>
                </c:pt>
                <c:pt idx="66">
                  <c:v>32568</c:v>
                </c:pt>
                <c:pt idx="67">
                  <c:v>32599</c:v>
                </c:pt>
                <c:pt idx="68">
                  <c:v>32629</c:v>
                </c:pt>
                <c:pt idx="69">
                  <c:v>32660</c:v>
                </c:pt>
                <c:pt idx="70">
                  <c:v>32690</c:v>
                </c:pt>
                <c:pt idx="71">
                  <c:v>32721</c:v>
                </c:pt>
                <c:pt idx="72">
                  <c:v>32752</c:v>
                </c:pt>
                <c:pt idx="73">
                  <c:v>32782</c:v>
                </c:pt>
                <c:pt idx="74">
                  <c:v>32813</c:v>
                </c:pt>
                <c:pt idx="75">
                  <c:v>32843</c:v>
                </c:pt>
                <c:pt idx="76">
                  <c:v>32874</c:v>
                </c:pt>
                <c:pt idx="77">
                  <c:v>32905</c:v>
                </c:pt>
                <c:pt idx="78">
                  <c:v>32933</c:v>
                </c:pt>
                <c:pt idx="79">
                  <c:v>32964</c:v>
                </c:pt>
                <c:pt idx="80">
                  <c:v>32994</c:v>
                </c:pt>
                <c:pt idx="81">
                  <c:v>33025</c:v>
                </c:pt>
                <c:pt idx="82">
                  <c:v>33055</c:v>
                </c:pt>
                <c:pt idx="83">
                  <c:v>33086</c:v>
                </c:pt>
                <c:pt idx="84">
                  <c:v>33117</c:v>
                </c:pt>
                <c:pt idx="85">
                  <c:v>33147</c:v>
                </c:pt>
                <c:pt idx="86">
                  <c:v>33178</c:v>
                </c:pt>
                <c:pt idx="87">
                  <c:v>33208</c:v>
                </c:pt>
                <c:pt idx="88">
                  <c:v>33239</c:v>
                </c:pt>
                <c:pt idx="89">
                  <c:v>33270</c:v>
                </c:pt>
                <c:pt idx="90">
                  <c:v>33298</c:v>
                </c:pt>
                <c:pt idx="91">
                  <c:v>33329</c:v>
                </c:pt>
                <c:pt idx="92">
                  <c:v>33359</c:v>
                </c:pt>
                <c:pt idx="93">
                  <c:v>33390</c:v>
                </c:pt>
                <c:pt idx="94">
                  <c:v>33420</c:v>
                </c:pt>
                <c:pt idx="95">
                  <c:v>33451</c:v>
                </c:pt>
                <c:pt idx="96">
                  <c:v>33482</c:v>
                </c:pt>
                <c:pt idx="97">
                  <c:v>33512</c:v>
                </c:pt>
                <c:pt idx="98">
                  <c:v>33543</c:v>
                </c:pt>
                <c:pt idx="99">
                  <c:v>33573</c:v>
                </c:pt>
                <c:pt idx="100">
                  <c:v>33604</c:v>
                </c:pt>
                <c:pt idx="101">
                  <c:v>33635</c:v>
                </c:pt>
                <c:pt idx="102">
                  <c:v>33664</c:v>
                </c:pt>
                <c:pt idx="103">
                  <c:v>33695</c:v>
                </c:pt>
                <c:pt idx="104">
                  <c:v>33725</c:v>
                </c:pt>
                <c:pt idx="105">
                  <c:v>33756</c:v>
                </c:pt>
                <c:pt idx="106">
                  <c:v>33786</c:v>
                </c:pt>
                <c:pt idx="107">
                  <c:v>33817</c:v>
                </c:pt>
                <c:pt idx="108">
                  <c:v>33848</c:v>
                </c:pt>
                <c:pt idx="109">
                  <c:v>33878</c:v>
                </c:pt>
                <c:pt idx="110">
                  <c:v>33909</c:v>
                </c:pt>
                <c:pt idx="111">
                  <c:v>33939</c:v>
                </c:pt>
                <c:pt idx="112">
                  <c:v>33970</c:v>
                </c:pt>
                <c:pt idx="113">
                  <c:v>34001</c:v>
                </c:pt>
                <c:pt idx="114">
                  <c:v>34029</c:v>
                </c:pt>
                <c:pt idx="115">
                  <c:v>34060</c:v>
                </c:pt>
                <c:pt idx="116">
                  <c:v>34090</c:v>
                </c:pt>
                <c:pt idx="117">
                  <c:v>34121</c:v>
                </c:pt>
                <c:pt idx="118">
                  <c:v>34151</c:v>
                </c:pt>
                <c:pt idx="119">
                  <c:v>34182</c:v>
                </c:pt>
                <c:pt idx="120">
                  <c:v>34213</c:v>
                </c:pt>
                <c:pt idx="121">
                  <c:v>34243</c:v>
                </c:pt>
                <c:pt idx="122">
                  <c:v>34274</c:v>
                </c:pt>
                <c:pt idx="123">
                  <c:v>34304</c:v>
                </c:pt>
                <c:pt idx="124">
                  <c:v>34335</c:v>
                </c:pt>
                <c:pt idx="125">
                  <c:v>34366</c:v>
                </c:pt>
                <c:pt idx="126">
                  <c:v>34394</c:v>
                </c:pt>
                <c:pt idx="127">
                  <c:v>34425</c:v>
                </c:pt>
                <c:pt idx="128">
                  <c:v>34455</c:v>
                </c:pt>
                <c:pt idx="129">
                  <c:v>34486</c:v>
                </c:pt>
                <c:pt idx="130">
                  <c:v>34516</c:v>
                </c:pt>
                <c:pt idx="131">
                  <c:v>34547</c:v>
                </c:pt>
                <c:pt idx="132">
                  <c:v>34578</c:v>
                </c:pt>
                <c:pt idx="133">
                  <c:v>34608</c:v>
                </c:pt>
                <c:pt idx="134">
                  <c:v>34639</c:v>
                </c:pt>
                <c:pt idx="135">
                  <c:v>34669</c:v>
                </c:pt>
                <c:pt idx="136">
                  <c:v>34700</c:v>
                </c:pt>
                <c:pt idx="137">
                  <c:v>34731</c:v>
                </c:pt>
                <c:pt idx="138">
                  <c:v>34759</c:v>
                </c:pt>
                <c:pt idx="139">
                  <c:v>34790</c:v>
                </c:pt>
                <c:pt idx="140">
                  <c:v>34820</c:v>
                </c:pt>
                <c:pt idx="141">
                  <c:v>34851</c:v>
                </c:pt>
                <c:pt idx="142">
                  <c:v>34881</c:v>
                </c:pt>
                <c:pt idx="143">
                  <c:v>34912</c:v>
                </c:pt>
                <c:pt idx="144">
                  <c:v>34943</c:v>
                </c:pt>
                <c:pt idx="145">
                  <c:v>34973</c:v>
                </c:pt>
                <c:pt idx="146">
                  <c:v>35004</c:v>
                </c:pt>
                <c:pt idx="147">
                  <c:v>35034</c:v>
                </c:pt>
                <c:pt idx="148">
                  <c:v>35065</c:v>
                </c:pt>
                <c:pt idx="149">
                  <c:v>35096</c:v>
                </c:pt>
                <c:pt idx="150">
                  <c:v>35125</c:v>
                </c:pt>
                <c:pt idx="151">
                  <c:v>35156</c:v>
                </c:pt>
                <c:pt idx="152">
                  <c:v>35186</c:v>
                </c:pt>
                <c:pt idx="153">
                  <c:v>35217</c:v>
                </c:pt>
                <c:pt idx="154">
                  <c:v>35247</c:v>
                </c:pt>
                <c:pt idx="155">
                  <c:v>35278</c:v>
                </c:pt>
                <c:pt idx="156">
                  <c:v>35309</c:v>
                </c:pt>
                <c:pt idx="157">
                  <c:v>35339</c:v>
                </c:pt>
                <c:pt idx="158">
                  <c:v>35370</c:v>
                </c:pt>
                <c:pt idx="159">
                  <c:v>35400</c:v>
                </c:pt>
                <c:pt idx="160">
                  <c:v>35431</c:v>
                </c:pt>
                <c:pt idx="161">
                  <c:v>35462</c:v>
                </c:pt>
                <c:pt idx="162">
                  <c:v>35490</c:v>
                </c:pt>
                <c:pt idx="163">
                  <c:v>35521</c:v>
                </c:pt>
                <c:pt idx="164">
                  <c:v>35551</c:v>
                </c:pt>
                <c:pt idx="165">
                  <c:v>35582</c:v>
                </c:pt>
                <c:pt idx="166">
                  <c:v>35612</c:v>
                </c:pt>
                <c:pt idx="167">
                  <c:v>35643</c:v>
                </c:pt>
                <c:pt idx="168">
                  <c:v>35674</c:v>
                </c:pt>
                <c:pt idx="169">
                  <c:v>35704</c:v>
                </c:pt>
                <c:pt idx="170">
                  <c:v>35735</c:v>
                </c:pt>
                <c:pt idx="171">
                  <c:v>35765</c:v>
                </c:pt>
                <c:pt idx="172">
                  <c:v>35796</c:v>
                </c:pt>
                <c:pt idx="173">
                  <c:v>35827</c:v>
                </c:pt>
                <c:pt idx="174">
                  <c:v>35855</c:v>
                </c:pt>
                <c:pt idx="175">
                  <c:v>35886</c:v>
                </c:pt>
                <c:pt idx="176">
                  <c:v>35916</c:v>
                </c:pt>
                <c:pt idx="177">
                  <c:v>35947</c:v>
                </c:pt>
                <c:pt idx="178">
                  <c:v>35977</c:v>
                </c:pt>
                <c:pt idx="179">
                  <c:v>36008</c:v>
                </c:pt>
                <c:pt idx="180">
                  <c:v>36039</c:v>
                </c:pt>
                <c:pt idx="181">
                  <c:v>36069</c:v>
                </c:pt>
                <c:pt idx="182">
                  <c:v>36100</c:v>
                </c:pt>
                <c:pt idx="183">
                  <c:v>36130</c:v>
                </c:pt>
                <c:pt idx="184">
                  <c:v>36161</c:v>
                </c:pt>
                <c:pt idx="185">
                  <c:v>36192</c:v>
                </c:pt>
                <c:pt idx="186">
                  <c:v>36220</c:v>
                </c:pt>
                <c:pt idx="187">
                  <c:v>36251</c:v>
                </c:pt>
                <c:pt idx="188">
                  <c:v>36281</c:v>
                </c:pt>
                <c:pt idx="189">
                  <c:v>36312</c:v>
                </c:pt>
                <c:pt idx="190">
                  <c:v>36342</c:v>
                </c:pt>
                <c:pt idx="191">
                  <c:v>36373</c:v>
                </c:pt>
                <c:pt idx="192">
                  <c:v>36404</c:v>
                </c:pt>
                <c:pt idx="193">
                  <c:v>36434</c:v>
                </c:pt>
                <c:pt idx="194">
                  <c:v>36465</c:v>
                </c:pt>
                <c:pt idx="195">
                  <c:v>36495</c:v>
                </c:pt>
                <c:pt idx="196">
                  <c:v>36526</c:v>
                </c:pt>
                <c:pt idx="197">
                  <c:v>36557</c:v>
                </c:pt>
                <c:pt idx="198">
                  <c:v>36586</c:v>
                </c:pt>
                <c:pt idx="199">
                  <c:v>36617</c:v>
                </c:pt>
                <c:pt idx="200">
                  <c:v>36647</c:v>
                </c:pt>
                <c:pt idx="201">
                  <c:v>36678</c:v>
                </c:pt>
                <c:pt idx="202">
                  <c:v>36708</c:v>
                </c:pt>
                <c:pt idx="203">
                  <c:v>36739</c:v>
                </c:pt>
                <c:pt idx="204">
                  <c:v>36770</c:v>
                </c:pt>
                <c:pt idx="205">
                  <c:v>36800</c:v>
                </c:pt>
                <c:pt idx="206">
                  <c:v>36831</c:v>
                </c:pt>
                <c:pt idx="207">
                  <c:v>36861</c:v>
                </c:pt>
                <c:pt idx="208">
                  <c:v>36892</c:v>
                </c:pt>
                <c:pt idx="209">
                  <c:v>36923</c:v>
                </c:pt>
                <c:pt idx="210">
                  <c:v>36951</c:v>
                </c:pt>
                <c:pt idx="211">
                  <c:v>36982</c:v>
                </c:pt>
                <c:pt idx="212">
                  <c:v>37012</c:v>
                </c:pt>
                <c:pt idx="213">
                  <c:v>37043</c:v>
                </c:pt>
                <c:pt idx="214">
                  <c:v>37073</c:v>
                </c:pt>
                <c:pt idx="215">
                  <c:v>37104</c:v>
                </c:pt>
                <c:pt idx="216">
                  <c:v>37135</c:v>
                </c:pt>
                <c:pt idx="217">
                  <c:v>37165</c:v>
                </c:pt>
                <c:pt idx="218">
                  <c:v>37196</c:v>
                </c:pt>
                <c:pt idx="219">
                  <c:v>37226</c:v>
                </c:pt>
                <c:pt idx="220">
                  <c:v>37257</c:v>
                </c:pt>
                <c:pt idx="221">
                  <c:v>37288</c:v>
                </c:pt>
                <c:pt idx="222">
                  <c:v>37316</c:v>
                </c:pt>
                <c:pt idx="223">
                  <c:v>37347</c:v>
                </c:pt>
                <c:pt idx="224">
                  <c:v>37377</c:v>
                </c:pt>
                <c:pt idx="225">
                  <c:v>37408</c:v>
                </c:pt>
                <c:pt idx="226">
                  <c:v>37438</c:v>
                </c:pt>
                <c:pt idx="227">
                  <c:v>37469</c:v>
                </c:pt>
                <c:pt idx="228">
                  <c:v>37500</c:v>
                </c:pt>
                <c:pt idx="229">
                  <c:v>37530</c:v>
                </c:pt>
                <c:pt idx="230">
                  <c:v>37561</c:v>
                </c:pt>
                <c:pt idx="231">
                  <c:v>37591</c:v>
                </c:pt>
                <c:pt idx="232">
                  <c:v>37622</c:v>
                </c:pt>
                <c:pt idx="233">
                  <c:v>37653</c:v>
                </c:pt>
                <c:pt idx="234">
                  <c:v>37681</c:v>
                </c:pt>
                <c:pt idx="235">
                  <c:v>37712</c:v>
                </c:pt>
                <c:pt idx="236">
                  <c:v>37742</c:v>
                </c:pt>
                <c:pt idx="237">
                  <c:v>37773</c:v>
                </c:pt>
                <c:pt idx="238">
                  <c:v>37803</c:v>
                </c:pt>
                <c:pt idx="239">
                  <c:v>37834</c:v>
                </c:pt>
                <c:pt idx="240">
                  <c:v>37865</c:v>
                </c:pt>
                <c:pt idx="241">
                  <c:v>37895</c:v>
                </c:pt>
                <c:pt idx="242">
                  <c:v>37926</c:v>
                </c:pt>
                <c:pt idx="243">
                  <c:v>37956</c:v>
                </c:pt>
                <c:pt idx="244">
                  <c:v>37987</c:v>
                </c:pt>
                <c:pt idx="245">
                  <c:v>38018</c:v>
                </c:pt>
                <c:pt idx="246">
                  <c:v>38047</c:v>
                </c:pt>
                <c:pt idx="247">
                  <c:v>38078</c:v>
                </c:pt>
                <c:pt idx="248">
                  <c:v>38108</c:v>
                </c:pt>
                <c:pt idx="249">
                  <c:v>38139</c:v>
                </c:pt>
                <c:pt idx="250">
                  <c:v>38169</c:v>
                </c:pt>
                <c:pt idx="251">
                  <c:v>38200</c:v>
                </c:pt>
                <c:pt idx="252">
                  <c:v>38231</c:v>
                </c:pt>
                <c:pt idx="253">
                  <c:v>38261</c:v>
                </c:pt>
                <c:pt idx="254">
                  <c:v>38292</c:v>
                </c:pt>
                <c:pt idx="255">
                  <c:v>38322</c:v>
                </c:pt>
                <c:pt idx="256">
                  <c:v>38353</c:v>
                </c:pt>
                <c:pt idx="257">
                  <c:v>38384</c:v>
                </c:pt>
                <c:pt idx="258">
                  <c:v>38412</c:v>
                </c:pt>
                <c:pt idx="259">
                  <c:v>38443</c:v>
                </c:pt>
                <c:pt idx="260">
                  <c:v>38473</c:v>
                </c:pt>
                <c:pt idx="261">
                  <c:v>38504</c:v>
                </c:pt>
                <c:pt idx="262">
                  <c:v>38534</c:v>
                </c:pt>
                <c:pt idx="263">
                  <c:v>38565</c:v>
                </c:pt>
                <c:pt idx="264">
                  <c:v>38596</c:v>
                </c:pt>
                <c:pt idx="265">
                  <c:v>38626</c:v>
                </c:pt>
                <c:pt idx="266">
                  <c:v>38657</c:v>
                </c:pt>
                <c:pt idx="267">
                  <c:v>38687</c:v>
                </c:pt>
                <c:pt idx="268">
                  <c:v>38718</c:v>
                </c:pt>
                <c:pt idx="269">
                  <c:v>38749</c:v>
                </c:pt>
                <c:pt idx="270">
                  <c:v>38777</c:v>
                </c:pt>
                <c:pt idx="271">
                  <c:v>38808</c:v>
                </c:pt>
                <c:pt idx="272">
                  <c:v>38838</c:v>
                </c:pt>
                <c:pt idx="273">
                  <c:v>38869</c:v>
                </c:pt>
                <c:pt idx="274">
                  <c:v>38899</c:v>
                </c:pt>
                <c:pt idx="275">
                  <c:v>38930</c:v>
                </c:pt>
                <c:pt idx="276">
                  <c:v>38961</c:v>
                </c:pt>
                <c:pt idx="277">
                  <c:v>38991</c:v>
                </c:pt>
                <c:pt idx="278">
                  <c:v>39022</c:v>
                </c:pt>
                <c:pt idx="279">
                  <c:v>39052</c:v>
                </c:pt>
                <c:pt idx="280">
                  <c:v>39083</c:v>
                </c:pt>
                <c:pt idx="281">
                  <c:v>39114</c:v>
                </c:pt>
                <c:pt idx="282">
                  <c:v>39142</c:v>
                </c:pt>
                <c:pt idx="283">
                  <c:v>39173</c:v>
                </c:pt>
                <c:pt idx="284">
                  <c:v>39203</c:v>
                </c:pt>
                <c:pt idx="285">
                  <c:v>39234</c:v>
                </c:pt>
                <c:pt idx="286">
                  <c:v>39264</c:v>
                </c:pt>
                <c:pt idx="287">
                  <c:v>39295</c:v>
                </c:pt>
                <c:pt idx="288">
                  <c:v>39326</c:v>
                </c:pt>
                <c:pt idx="289">
                  <c:v>39356</c:v>
                </c:pt>
                <c:pt idx="290">
                  <c:v>39387</c:v>
                </c:pt>
                <c:pt idx="291">
                  <c:v>39417</c:v>
                </c:pt>
                <c:pt idx="292">
                  <c:v>39448</c:v>
                </c:pt>
                <c:pt idx="293">
                  <c:v>39479</c:v>
                </c:pt>
                <c:pt idx="294">
                  <c:v>39508</c:v>
                </c:pt>
                <c:pt idx="295">
                  <c:v>39539</c:v>
                </c:pt>
                <c:pt idx="296">
                  <c:v>39569</c:v>
                </c:pt>
                <c:pt idx="297">
                  <c:v>39600</c:v>
                </c:pt>
                <c:pt idx="298">
                  <c:v>39630</c:v>
                </c:pt>
                <c:pt idx="299">
                  <c:v>39661</c:v>
                </c:pt>
                <c:pt idx="300">
                  <c:v>39692</c:v>
                </c:pt>
                <c:pt idx="301">
                  <c:v>39722</c:v>
                </c:pt>
                <c:pt idx="302">
                  <c:v>39753</c:v>
                </c:pt>
                <c:pt idx="303">
                  <c:v>39783</c:v>
                </c:pt>
                <c:pt idx="304">
                  <c:v>39814</c:v>
                </c:pt>
                <c:pt idx="305">
                  <c:v>39845</c:v>
                </c:pt>
                <c:pt idx="306">
                  <c:v>39873</c:v>
                </c:pt>
                <c:pt idx="307">
                  <c:v>39904</c:v>
                </c:pt>
                <c:pt idx="308">
                  <c:v>39934</c:v>
                </c:pt>
                <c:pt idx="309">
                  <c:v>39965</c:v>
                </c:pt>
                <c:pt idx="310">
                  <c:v>39995</c:v>
                </c:pt>
                <c:pt idx="311">
                  <c:v>40026</c:v>
                </c:pt>
                <c:pt idx="312">
                  <c:v>40057</c:v>
                </c:pt>
                <c:pt idx="313">
                  <c:v>40087</c:v>
                </c:pt>
                <c:pt idx="314">
                  <c:v>40118</c:v>
                </c:pt>
                <c:pt idx="315">
                  <c:v>40148</c:v>
                </c:pt>
                <c:pt idx="316">
                  <c:v>40179</c:v>
                </c:pt>
                <c:pt idx="317">
                  <c:v>40210</c:v>
                </c:pt>
                <c:pt idx="318">
                  <c:v>40238</c:v>
                </c:pt>
                <c:pt idx="319">
                  <c:v>40269</c:v>
                </c:pt>
                <c:pt idx="320">
                  <c:v>40299</c:v>
                </c:pt>
                <c:pt idx="321">
                  <c:v>40330</c:v>
                </c:pt>
                <c:pt idx="322">
                  <c:v>40360</c:v>
                </c:pt>
                <c:pt idx="323">
                  <c:v>40391</c:v>
                </c:pt>
                <c:pt idx="324">
                  <c:v>40422</c:v>
                </c:pt>
                <c:pt idx="325">
                  <c:v>40452</c:v>
                </c:pt>
                <c:pt idx="326">
                  <c:v>40483</c:v>
                </c:pt>
                <c:pt idx="327">
                  <c:v>40513</c:v>
                </c:pt>
                <c:pt idx="328">
                  <c:v>40544</c:v>
                </c:pt>
                <c:pt idx="329">
                  <c:v>40575</c:v>
                </c:pt>
                <c:pt idx="330">
                  <c:v>40603</c:v>
                </c:pt>
                <c:pt idx="331">
                  <c:v>40634</c:v>
                </c:pt>
                <c:pt idx="332">
                  <c:v>40664</c:v>
                </c:pt>
                <c:pt idx="333">
                  <c:v>40695</c:v>
                </c:pt>
                <c:pt idx="334">
                  <c:v>40725</c:v>
                </c:pt>
                <c:pt idx="335">
                  <c:v>40756</c:v>
                </c:pt>
                <c:pt idx="336">
                  <c:v>40787</c:v>
                </c:pt>
                <c:pt idx="337">
                  <c:v>40817</c:v>
                </c:pt>
                <c:pt idx="338">
                  <c:v>40848</c:v>
                </c:pt>
                <c:pt idx="339">
                  <c:v>40878</c:v>
                </c:pt>
                <c:pt idx="340">
                  <c:v>40909</c:v>
                </c:pt>
                <c:pt idx="341">
                  <c:v>40940</c:v>
                </c:pt>
                <c:pt idx="342">
                  <c:v>40969</c:v>
                </c:pt>
                <c:pt idx="343">
                  <c:v>41000</c:v>
                </c:pt>
                <c:pt idx="344">
                  <c:v>41030</c:v>
                </c:pt>
                <c:pt idx="345">
                  <c:v>41061</c:v>
                </c:pt>
                <c:pt idx="346">
                  <c:v>41091</c:v>
                </c:pt>
                <c:pt idx="347">
                  <c:v>41122</c:v>
                </c:pt>
                <c:pt idx="348">
                  <c:v>41153</c:v>
                </c:pt>
                <c:pt idx="349">
                  <c:v>41183</c:v>
                </c:pt>
                <c:pt idx="350">
                  <c:v>41214</c:v>
                </c:pt>
                <c:pt idx="351">
                  <c:v>41244</c:v>
                </c:pt>
                <c:pt idx="352">
                  <c:v>41275</c:v>
                </c:pt>
                <c:pt idx="353">
                  <c:v>41306</c:v>
                </c:pt>
                <c:pt idx="354">
                  <c:v>41334</c:v>
                </c:pt>
                <c:pt idx="355">
                  <c:v>41365</c:v>
                </c:pt>
                <c:pt idx="356">
                  <c:v>41395</c:v>
                </c:pt>
                <c:pt idx="357">
                  <c:v>41426</c:v>
                </c:pt>
                <c:pt idx="358">
                  <c:v>41456</c:v>
                </c:pt>
                <c:pt idx="359">
                  <c:v>41487</c:v>
                </c:pt>
                <c:pt idx="360">
                  <c:v>41518</c:v>
                </c:pt>
                <c:pt idx="361">
                  <c:v>41548</c:v>
                </c:pt>
                <c:pt idx="362">
                  <c:v>41579</c:v>
                </c:pt>
                <c:pt idx="363">
                  <c:v>41609</c:v>
                </c:pt>
                <c:pt idx="364">
                  <c:v>41640</c:v>
                </c:pt>
                <c:pt idx="365">
                  <c:v>41671</c:v>
                </c:pt>
                <c:pt idx="366">
                  <c:v>41699</c:v>
                </c:pt>
                <c:pt idx="367">
                  <c:v>41730</c:v>
                </c:pt>
                <c:pt idx="368">
                  <c:v>41760</c:v>
                </c:pt>
                <c:pt idx="369">
                  <c:v>41791</c:v>
                </c:pt>
                <c:pt idx="370">
                  <c:v>41821</c:v>
                </c:pt>
                <c:pt idx="371">
                  <c:v>41852</c:v>
                </c:pt>
                <c:pt idx="372">
                  <c:v>41883</c:v>
                </c:pt>
                <c:pt idx="373">
                  <c:v>41913</c:v>
                </c:pt>
                <c:pt idx="374">
                  <c:v>41944</c:v>
                </c:pt>
                <c:pt idx="375">
                  <c:v>41974</c:v>
                </c:pt>
                <c:pt idx="376">
                  <c:v>42005</c:v>
                </c:pt>
                <c:pt idx="377">
                  <c:v>42036</c:v>
                </c:pt>
                <c:pt idx="378">
                  <c:v>42064</c:v>
                </c:pt>
                <c:pt idx="379">
                  <c:v>42095</c:v>
                </c:pt>
                <c:pt idx="380">
                  <c:v>42125</c:v>
                </c:pt>
                <c:pt idx="381">
                  <c:v>42156</c:v>
                </c:pt>
                <c:pt idx="382">
                  <c:v>42186</c:v>
                </c:pt>
                <c:pt idx="383">
                  <c:v>42217</c:v>
                </c:pt>
                <c:pt idx="384">
                  <c:v>42248</c:v>
                </c:pt>
                <c:pt idx="385">
                  <c:v>42278</c:v>
                </c:pt>
                <c:pt idx="386">
                  <c:v>42309</c:v>
                </c:pt>
                <c:pt idx="387">
                  <c:v>42339</c:v>
                </c:pt>
                <c:pt idx="388">
                  <c:v>42370</c:v>
                </c:pt>
                <c:pt idx="389">
                  <c:v>42401</c:v>
                </c:pt>
                <c:pt idx="390">
                  <c:v>42430</c:v>
                </c:pt>
                <c:pt idx="391">
                  <c:v>42461</c:v>
                </c:pt>
                <c:pt idx="392">
                  <c:v>42491</c:v>
                </c:pt>
                <c:pt idx="393">
                  <c:v>42522</c:v>
                </c:pt>
                <c:pt idx="394">
                  <c:v>42552</c:v>
                </c:pt>
                <c:pt idx="395">
                  <c:v>42583</c:v>
                </c:pt>
                <c:pt idx="396">
                  <c:v>42614</c:v>
                </c:pt>
                <c:pt idx="397">
                  <c:v>42644</c:v>
                </c:pt>
                <c:pt idx="398">
                  <c:v>42675</c:v>
                </c:pt>
                <c:pt idx="399">
                  <c:v>42705</c:v>
                </c:pt>
                <c:pt idx="400">
                  <c:v>42736</c:v>
                </c:pt>
                <c:pt idx="401">
                  <c:v>42767</c:v>
                </c:pt>
                <c:pt idx="402">
                  <c:v>42795</c:v>
                </c:pt>
                <c:pt idx="403">
                  <c:v>42826</c:v>
                </c:pt>
                <c:pt idx="404">
                  <c:v>42856</c:v>
                </c:pt>
                <c:pt idx="405">
                  <c:v>42887</c:v>
                </c:pt>
                <c:pt idx="406">
                  <c:v>42917</c:v>
                </c:pt>
                <c:pt idx="407">
                  <c:v>42948</c:v>
                </c:pt>
                <c:pt idx="408">
                  <c:v>42979</c:v>
                </c:pt>
                <c:pt idx="409">
                  <c:v>43009</c:v>
                </c:pt>
                <c:pt idx="410">
                  <c:v>43040</c:v>
                </c:pt>
                <c:pt idx="411">
                  <c:v>43070</c:v>
                </c:pt>
                <c:pt idx="412">
                  <c:v>43101</c:v>
                </c:pt>
                <c:pt idx="413">
                  <c:v>43132</c:v>
                </c:pt>
                <c:pt idx="414">
                  <c:v>43160</c:v>
                </c:pt>
                <c:pt idx="415">
                  <c:v>43191</c:v>
                </c:pt>
                <c:pt idx="416">
                  <c:v>43221</c:v>
                </c:pt>
                <c:pt idx="417">
                  <c:v>43252</c:v>
                </c:pt>
                <c:pt idx="418">
                  <c:v>43282</c:v>
                </c:pt>
                <c:pt idx="419">
                  <c:v>43313</c:v>
                </c:pt>
                <c:pt idx="420">
                  <c:v>43344</c:v>
                </c:pt>
                <c:pt idx="421">
                  <c:v>43374</c:v>
                </c:pt>
                <c:pt idx="422">
                  <c:v>43405</c:v>
                </c:pt>
                <c:pt idx="423">
                  <c:v>43435</c:v>
                </c:pt>
                <c:pt idx="424">
                  <c:v>43466</c:v>
                </c:pt>
                <c:pt idx="425">
                  <c:v>43497</c:v>
                </c:pt>
                <c:pt idx="426">
                  <c:v>43525</c:v>
                </c:pt>
                <c:pt idx="427">
                  <c:v>43556</c:v>
                </c:pt>
                <c:pt idx="428">
                  <c:v>43586</c:v>
                </c:pt>
                <c:pt idx="429">
                  <c:v>43617</c:v>
                </c:pt>
                <c:pt idx="430">
                  <c:v>43647</c:v>
                </c:pt>
                <c:pt idx="431">
                  <c:v>43678</c:v>
                </c:pt>
                <c:pt idx="432">
                  <c:v>43709</c:v>
                </c:pt>
                <c:pt idx="433">
                  <c:v>43739</c:v>
                </c:pt>
                <c:pt idx="434">
                  <c:v>43770</c:v>
                </c:pt>
                <c:pt idx="435">
                  <c:v>43800</c:v>
                </c:pt>
                <c:pt idx="436">
                  <c:v>43831</c:v>
                </c:pt>
                <c:pt idx="437">
                  <c:v>43862</c:v>
                </c:pt>
                <c:pt idx="438">
                  <c:v>43891</c:v>
                </c:pt>
                <c:pt idx="439">
                  <c:v>43922</c:v>
                </c:pt>
                <c:pt idx="440">
                  <c:v>43952</c:v>
                </c:pt>
                <c:pt idx="441">
                  <c:v>43983</c:v>
                </c:pt>
              </c:numCache>
            </c:numRef>
          </c:xVal>
          <c:yVal>
            <c:numRef>
              <c:f>Chart!$R$17:$R$13703</c:f>
              <c:numCache>
                <c:formatCode>General</c:formatCode>
                <c:ptCount val="13687"/>
                <c:pt idx="5" formatCode="0%">
                  <c:v>-6.3503620110828551E-3</c:v>
                </c:pt>
                <c:pt idx="6" formatCode="0%">
                  <c:v>-6.5013279467325047E-2</c:v>
                </c:pt>
                <c:pt idx="7" formatCode="0%">
                  <c:v>-0.12180340292411518</c:v>
                </c:pt>
                <c:pt idx="8" formatCode="0%">
                  <c:v>-0.15954701568736659</c:v>
                </c:pt>
                <c:pt idx="9" formatCode="0%">
                  <c:v>-0.15423522875735499</c:v>
                </c:pt>
                <c:pt idx="10" formatCode="0%">
                  <c:v>-0.13754535592713132</c:v>
                </c:pt>
                <c:pt idx="11" formatCode="0%">
                  <c:v>-0.11043559679648023</c:v>
                </c:pt>
                <c:pt idx="12" formatCode="0%">
                  <c:v>-0.10822858673401063</c:v>
                </c:pt>
                <c:pt idx="13" formatCode="0%">
                  <c:v>-8.8800170732767178E-2</c:v>
                </c:pt>
                <c:pt idx="14" formatCode="0%">
                  <c:v>-7.3532995160248096E-2</c:v>
                </c:pt>
                <c:pt idx="15" formatCode="0%">
                  <c:v>-3.0730676864508737E-2</c:v>
                </c:pt>
                <c:pt idx="16" formatCode="0%">
                  <c:v>-2.184826491154257E-3</c:v>
                </c:pt>
                <c:pt idx="17" formatCode="0%">
                  <c:v>1.837335437237016E-2</c:v>
                </c:pt>
                <c:pt idx="18" formatCode="0%">
                  <c:v>6.5338934082515079E-2</c:v>
                </c:pt>
                <c:pt idx="19" formatCode="0%">
                  <c:v>0.13186968023924553</c:v>
                </c:pt>
                <c:pt idx="20" formatCode="0%">
                  <c:v>0.20536655373611898</c:v>
                </c:pt>
                <c:pt idx="21" formatCode="0%">
                  <c:v>0.20404009831975931</c:v>
                </c:pt>
                <c:pt idx="22" formatCode="0%">
                  <c:v>0.1894643962440572</c:v>
                </c:pt>
                <c:pt idx="23" formatCode="0%">
                  <c:v>0.18350564910883946</c:v>
                </c:pt>
                <c:pt idx="24" formatCode="0%">
                  <c:v>0.22022881295064742</c:v>
                </c:pt>
                <c:pt idx="25" formatCode="0%">
                  <c:v>0.26232812777723497</c:v>
                </c:pt>
                <c:pt idx="26" formatCode="0%">
                  <c:v>0.28549899612457397</c:v>
                </c:pt>
                <c:pt idx="27" formatCode="0%">
                  <c:v>0.29536427209154487</c:v>
                </c:pt>
                <c:pt idx="28" formatCode="0%">
                  <c:v>0.32676923076923076</c:v>
                </c:pt>
                <c:pt idx="29" formatCode="0%">
                  <c:v>0.37399839743589741</c:v>
                </c:pt>
                <c:pt idx="30" formatCode="0%">
                  <c:v>0.40939458020050123</c:v>
                </c:pt>
                <c:pt idx="31" formatCode="0%">
                  <c:v>0.40258192813237476</c:v>
                </c:pt>
                <c:pt idx="32" formatCode="0%">
                  <c:v>0.38925472225002178</c:v>
                </c:pt>
                <c:pt idx="33" formatCode="0%">
                  <c:v>0.42554028910834402</c:v>
                </c:pt>
                <c:pt idx="34" formatCode="0%">
                  <c:v>0.43186984938903095</c:v>
                </c:pt>
                <c:pt idx="35" formatCode="0%">
                  <c:v>0.40541616446678619</c:v>
                </c:pt>
                <c:pt idx="36" formatCode="0%">
                  <c:v>0.34368106774353313</c:v>
                </c:pt>
                <c:pt idx="37" formatCode="0%">
                  <c:v>0.29099960256894741</c:v>
                </c:pt>
                <c:pt idx="38" formatCode="0%">
                  <c:v>0.2993525689429033</c:v>
                </c:pt>
                <c:pt idx="39" formatCode="0%">
                  <c:v>0.31300176463907881</c:v>
                </c:pt>
                <c:pt idx="40" formatCode="0%">
                  <c:v>0.33356558900037153</c:v>
                </c:pt>
                <c:pt idx="41" formatCode="0%">
                  <c:v>0.33833993874977475</c:v>
                </c:pt>
                <c:pt idx="42" formatCode="0%">
                  <c:v>0.32483507443845888</c:v>
                </c:pt>
                <c:pt idx="43" formatCode="0%">
                  <c:v>0.31934056894395341</c:v>
                </c:pt>
                <c:pt idx="44" formatCode="0%">
                  <c:v>0.31211241963930142</c:v>
                </c:pt>
                <c:pt idx="45" formatCode="0%">
                  <c:v>0.29564244848797699</c:v>
                </c:pt>
                <c:pt idx="46" formatCode="0%">
                  <c:v>0.30230418053831004</c:v>
                </c:pt>
                <c:pt idx="47" formatCode="0%">
                  <c:v>0.22804445715577967</c:v>
                </c:pt>
                <c:pt idx="48" formatCode="0%">
                  <c:v>0.13698754658667397</c:v>
                </c:pt>
                <c:pt idx="49" formatCode="0%">
                  <c:v>3.1686358754027921E-2</c:v>
                </c:pt>
                <c:pt idx="50" formatCode="0%">
                  <c:v>-2.3556399303907665E-2</c:v>
                </c:pt>
                <c:pt idx="51" formatCode="0%">
                  <c:v>-4.5390460439278857E-2</c:v>
                </c:pt>
                <c:pt idx="52" formatCode="0%">
                  <c:v>-7.8557313678464746E-2</c:v>
                </c:pt>
                <c:pt idx="53" formatCode="0%">
                  <c:v>-0.10293668787424042</c:v>
                </c:pt>
                <c:pt idx="54" formatCode="0%">
                  <c:v>-0.12852810099361175</c:v>
                </c:pt>
                <c:pt idx="55" formatCode="0%">
                  <c:v>-0.14545782959703943</c:v>
                </c:pt>
                <c:pt idx="56" formatCode="0%">
                  <c:v>-0.15537228782351276</c:v>
                </c:pt>
                <c:pt idx="57" formatCode="0%">
                  <c:v>-0.19223800130823385</c:v>
                </c:pt>
                <c:pt idx="58" formatCode="0%">
                  <c:v>-0.21281413299547658</c:v>
                </c:pt>
                <c:pt idx="59" formatCode="0%">
                  <c:v>-0.1774128808611567</c:v>
                </c:pt>
                <c:pt idx="60" formatCode="0%">
                  <c:v>-8.6353503612386806E-2</c:v>
                </c:pt>
                <c:pt idx="61" formatCode="0%">
                  <c:v>3.1844879874604417E-3</c:v>
                </c:pt>
                <c:pt idx="62" formatCode="0%">
                  <c:v>3.5433427167092711E-2</c:v>
                </c:pt>
                <c:pt idx="63" formatCode="0%">
                  <c:v>1.7761810866509187E-2</c:v>
                </c:pt>
                <c:pt idx="64" formatCode="0%">
                  <c:v>-4.0212219831187168E-3</c:v>
                </c:pt>
                <c:pt idx="65" formatCode="0%">
                  <c:v>-2.9683601305163048E-2</c:v>
                </c:pt>
                <c:pt idx="66" formatCode="0%">
                  <c:v>-2.8258847499667821E-2</c:v>
                </c:pt>
                <c:pt idx="67" formatCode="0%">
                  <c:v>-2.6841692960126801E-2</c:v>
                </c:pt>
                <c:pt idx="68" formatCode="0%">
                  <c:v>-9.6187290081909405E-3</c:v>
                </c:pt>
                <c:pt idx="69" formatCode="0%">
                  <c:v>2.3791567909214995E-2</c:v>
                </c:pt>
                <c:pt idx="70" formatCode="0%">
                  <c:v>5.5904413047270118E-2</c:v>
                </c:pt>
                <c:pt idx="71" formatCode="0%">
                  <c:v>6.461052175337885E-2</c:v>
                </c:pt>
                <c:pt idx="72" formatCode="0%">
                  <c:v>5.8921020541489545E-2</c:v>
                </c:pt>
                <c:pt idx="73" formatCode="0%">
                  <c:v>5.1414569685285016E-2</c:v>
                </c:pt>
                <c:pt idx="74" formatCode="0%">
                  <c:v>3.1597349868065207E-2</c:v>
                </c:pt>
                <c:pt idx="75" formatCode="0%">
                  <c:v>-4.3581383911218685E-3</c:v>
                </c:pt>
                <c:pt idx="76" formatCode="0%">
                  <c:v>-6.9151138716356073E-2</c:v>
                </c:pt>
                <c:pt idx="77" formatCode="0%">
                  <c:v>-0.10325500680080668</c:v>
                </c:pt>
                <c:pt idx="78" formatCode="0%">
                  <c:v>-9.2045706302004593E-2</c:v>
                </c:pt>
                <c:pt idx="79" formatCode="0%">
                  <c:v>-5.359063864511996E-2</c:v>
                </c:pt>
                <c:pt idx="80" formatCode="0%">
                  <c:v>-4.2871523522887145E-2</c:v>
                </c:pt>
                <c:pt idx="81" formatCode="0%">
                  <c:v>-9.5378622756558909E-2</c:v>
                </c:pt>
                <c:pt idx="82" formatCode="0%">
                  <c:v>-0.17994009213920537</c:v>
                </c:pt>
                <c:pt idx="83" formatCode="0%">
                  <c:v>-0.21654917489897865</c:v>
                </c:pt>
                <c:pt idx="84" formatCode="0%">
                  <c:v>-0.22986505464981374</c:v>
                </c:pt>
                <c:pt idx="85" formatCode="0%">
                  <c:v>-0.21618946594131586</c:v>
                </c:pt>
                <c:pt idx="86" formatCode="0%">
                  <c:v>-0.2145713429639696</c:v>
                </c:pt>
                <c:pt idx="87" formatCode="0%">
                  <c:v>-0.15584974111568314</c:v>
                </c:pt>
                <c:pt idx="88" formatCode="0%">
                  <c:v>-5.412179516271446E-2</c:v>
                </c:pt>
                <c:pt idx="89" formatCode="0%">
                  <c:v>4.0069053949552812E-2</c:v>
                </c:pt>
                <c:pt idx="90" formatCode="0%">
                  <c:v>5.201612133372039E-2</c:v>
                </c:pt>
                <c:pt idx="91" formatCode="0%">
                  <c:v>2.6115507848386416E-2</c:v>
                </c:pt>
                <c:pt idx="92" formatCode="0%">
                  <c:v>5.2406431220664755E-3</c:v>
                </c:pt>
                <c:pt idx="93" formatCode="0%">
                  <c:v>5.5348630317870441E-2</c:v>
                </c:pt>
                <c:pt idx="94" formatCode="0%">
                  <c:v>0.15877227942679872</c:v>
                </c:pt>
                <c:pt idx="95" formatCode="0%">
                  <c:v>0.23502969898318735</c:v>
                </c:pt>
                <c:pt idx="96" formatCode="0%">
                  <c:v>0.24882908256402225</c:v>
                </c:pt>
                <c:pt idx="97" formatCode="0%">
                  <c:v>0.22992576366070336</c:v>
                </c:pt>
                <c:pt idx="98" formatCode="0%">
                  <c:v>0.23945478885237917</c:v>
                </c:pt>
                <c:pt idx="99" formatCode="0%">
                  <c:v>0.22153203400319521</c:v>
                </c:pt>
                <c:pt idx="100" formatCode="0%">
                  <c:v>0.15085652895269011</c:v>
                </c:pt>
                <c:pt idx="101" formatCode="0%">
                  <c:v>5.9863113667182631E-2</c:v>
                </c:pt>
                <c:pt idx="102" formatCode="0%">
                  <c:v>2.5536872532430904E-2</c:v>
                </c:pt>
                <c:pt idx="103" formatCode="0%">
                  <c:v>1.338409475465315E-2</c:v>
                </c:pt>
                <c:pt idx="104" formatCode="0%">
                  <c:v>-5.0753768844220932E-3</c:v>
                </c:pt>
                <c:pt idx="105" formatCode="0%">
                  <c:v>-2.3535613771054915E-2</c:v>
                </c:pt>
                <c:pt idx="106" formatCode="0%">
                  <c:v>-3.182748773457067E-2</c:v>
                </c:pt>
                <c:pt idx="107" formatCode="0%">
                  <c:v>-3.1244864473336964E-2</c:v>
                </c:pt>
                <c:pt idx="108" formatCode="0%">
                  <c:v>-9.2482485680915882E-3</c:v>
                </c:pt>
                <c:pt idx="109" formatCode="0%">
                  <c:v>3.8979943274629245E-3</c:v>
                </c:pt>
                <c:pt idx="110" formatCode="0%">
                  <c:v>1.3695912269900154E-2</c:v>
                </c:pt>
                <c:pt idx="111" formatCode="0%">
                  <c:v>3.2894237051216781E-3</c:v>
                </c:pt>
                <c:pt idx="112" formatCode="0%">
                  <c:v>3.8636059798208576E-2</c:v>
                </c:pt>
                <c:pt idx="113" formatCode="0%">
                  <c:v>9.1907109884319896E-2</c:v>
                </c:pt>
                <c:pt idx="114" formatCode="0%">
                  <c:v>0.13408466279618159</c:v>
                </c:pt>
                <c:pt idx="115" formatCode="0%">
                  <c:v>0.16021018838330078</c:v>
                </c:pt>
                <c:pt idx="116" formatCode="0%">
                  <c:v>0.20110765818846699</c:v>
                </c:pt>
                <c:pt idx="117" formatCode="0%">
                  <c:v>0.25128632593388228</c:v>
                </c:pt>
                <c:pt idx="118" formatCode="0%">
                  <c:v>0.26489176811075305</c:v>
                </c:pt>
                <c:pt idx="119" formatCode="0%">
                  <c:v>0.26127666975881253</c:v>
                </c:pt>
                <c:pt idx="120" formatCode="0%">
                  <c:v>0.22432714401355516</c:v>
                </c:pt>
                <c:pt idx="121" formatCode="0%">
                  <c:v>0.20021654283528489</c:v>
                </c:pt>
                <c:pt idx="122" formatCode="0%">
                  <c:v>0.1873738299925721</c:v>
                </c:pt>
                <c:pt idx="123" formatCode="0%">
                  <c:v>0.1768992601305944</c:v>
                </c:pt>
                <c:pt idx="124" formatCode="0%">
                  <c:v>0.13303603500704356</c:v>
                </c:pt>
                <c:pt idx="125" formatCode="0%">
                  <c:v>6.4406126903451197E-2</c:v>
                </c:pt>
                <c:pt idx="126" formatCode="0%">
                  <c:v>1.2070607126070962E-2</c:v>
                </c:pt>
                <c:pt idx="127" formatCode="0%">
                  <c:v>-1.549037624065619E-2</c:v>
                </c:pt>
                <c:pt idx="128" formatCode="0%">
                  <c:v>-4.0623229119741845E-2</c:v>
                </c:pt>
                <c:pt idx="129" formatCode="0%">
                  <c:v>-6.6039333483214668E-2</c:v>
                </c:pt>
                <c:pt idx="130" formatCode="0%">
                  <c:v>-8.8845275753301922E-2</c:v>
                </c:pt>
                <c:pt idx="131" formatCode="0%">
                  <c:v>-0.11762984695651031</c:v>
                </c:pt>
                <c:pt idx="132" formatCode="0%">
                  <c:v>-0.14049902116877255</c:v>
                </c:pt>
                <c:pt idx="133" formatCode="0%">
                  <c:v>-0.15536893054384279</c:v>
                </c:pt>
                <c:pt idx="134" formatCode="0%">
                  <c:v>-0.18526455470716274</c:v>
                </c:pt>
                <c:pt idx="135" formatCode="0%">
                  <c:v>-0.20858653066551155</c:v>
                </c:pt>
                <c:pt idx="136" formatCode="0%">
                  <c:v>-0.21591390274698205</c:v>
                </c:pt>
                <c:pt idx="137" formatCode="0%">
                  <c:v>-0.19276387569070499</c:v>
                </c:pt>
                <c:pt idx="138" formatCode="0%">
                  <c:v>-0.17171717171717174</c:v>
                </c:pt>
                <c:pt idx="139" formatCode="0%">
                  <c:v>-0.16468253968253965</c:v>
                </c:pt>
                <c:pt idx="140" formatCode="0%">
                  <c:v>-0.16002790228453942</c:v>
                </c:pt>
                <c:pt idx="141" formatCode="0%">
                  <c:v>-0.1540827363393735</c:v>
                </c:pt>
                <c:pt idx="142" formatCode="0%">
                  <c:v>-0.13617022249662714</c:v>
                </c:pt>
                <c:pt idx="143" formatCode="0%">
                  <c:v>-0.12385597971820002</c:v>
                </c:pt>
                <c:pt idx="144" formatCode="0%">
                  <c:v>-9.1387452077258582E-2</c:v>
                </c:pt>
                <c:pt idx="145" formatCode="0%">
                  <c:v>-7.1988699950202448E-2</c:v>
                </c:pt>
                <c:pt idx="146" formatCode="0%">
                  <c:v>-1.9005310174359802E-2</c:v>
                </c:pt>
                <c:pt idx="147" formatCode="0%">
                  <c:v>1.3204524757798172E-2</c:v>
                </c:pt>
                <c:pt idx="148" formatCode="0%">
                  <c:v>5.0628708523445441E-2</c:v>
                </c:pt>
                <c:pt idx="149" formatCode="0%">
                  <c:v>6.1259050403787318E-2</c:v>
                </c:pt>
                <c:pt idx="150" formatCode="0%">
                  <c:v>5.7559386736847941E-2</c:v>
                </c:pt>
                <c:pt idx="151" formatCode="0%">
                  <c:v>6.2991110253677762E-2</c:v>
                </c:pt>
                <c:pt idx="152" formatCode="0%">
                  <c:v>4.0430755396202445E-2</c:v>
                </c:pt>
                <c:pt idx="153" formatCode="0%">
                  <c:v>2.6604834267820232E-2</c:v>
                </c:pt>
                <c:pt idx="154" formatCode="0%">
                  <c:v>1.2161867364746929E-2</c:v>
                </c:pt>
                <c:pt idx="155" formatCode="0%">
                  <c:v>2.6459447415329834E-2</c:v>
                </c:pt>
                <c:pt idx="156" formatCode="0%">
                  <c:v>4.7193831410724162E-2</c:v>
                </c:pt>
                <c:pt idx="157" formatCode="0%">
                  <c:v>4.5297463889356702E-2</c:v>
                </c:pt>
                <c:pt idx="158" formatCode="0%">
                  <c:v>2.7612647015898755E-2</c:v>
                </c:pt>
                <c:pt idx="159" formatCode="0%">
                  <c:v>1.5314541635803147E-2</c:v>
                </c:pt>
                <c:pt idx="160" formatCode="0%">
                  <c:v>-3.2337425841229006E-3</c:v>
                </c:pt>
                <c:pt idx="161" formatCode="0%">
                  <c:v>-1.1300444323405823E-2</c:v>
                </c:pt>
                <c:pt idx="162" formatCode="0%">
                  <c:v>-1.333945160926775E-3</c:v>
                </c:pt>
                <c:pt idx="163" formatCode="0%">
                  <c:v>3.3230506799304872E-2</c:v>
                </c:pt>
                <c:pt idx="164" formatCode="0%">
                  <c:v>0.1019670224411604</c:v>
                </c:pt>
                <c:pt idx="165" formatCode="0%">
                  <c:v>0.12020436973609927</c:v>
                </c:pt>
                <c:pt idx="166" formatCode="0%">
                  <c:v>0.13245775488846209</c:v>
                </c:pt>
                <c:pt idx="167" formatCode="0%">
                  <c:v>9.2137460103881505E-2</c:v>
                </c:pt>
                <c:pt idx="168" formatCode="0%">
                  <c:v>6.5403380782798795E-2</c:v>
                </c:pt>
                <c:pt idx="169" formatCode="0%">
                  <c:v>4.1802790768048416E-2</c:v>
                </c:pt>
                <c:pt idx="170" formatCode="0%">
                  <c:v>4.9497948038877602E-2</c:v>
                </c:pt>
                <c:pt idx="171" formatCode="0%">
                  <c:v>8.2378916518223377E-2</c:v>
                </c:pt>
                <c:pt idx="172" formatCode="0%">
                  <c:v>0.13888211481246646</c:v>
                </c:pt>
                <c:pt idx="173" formatCode="0%">
                  <c:v>0.17414614121510671</c:v>
                </c:pt>
                <c:pt idx="174" formatCode="0%">
                  <c:v>0.16801587301587304</c:v>
                </c:pt>
                <c:pt idx="175" formatCode="0%">
                  <c:v>0.1285507719069364</c:v>
                </c:pt>
                <c:pt idx="176" formatCode="0%">
                  <c:v>7.573366276239353E-2</c:v>
                </c:pt>
                <c:pt idx="177" formatCode="0%">
                  <c:v>2.817479719404925E-2</c:v>
                </c:pt>
                <c:pt idx="178" formatCode="0%">
                  <c:v>-4.2827712164624519E-2</c:v>
                </c:pt>
                <c:pt idx="179" formatCode="0%">
                  <c:v>-2.9132986272899692E-2</c:v>
                </c:pt>
                <c:pt idx="180" formatCode="0%">
                  <c:v>1.8592963673055296E-2</c:v>
                </c:pt>
                <c:pt idx="181" formatCode="0%">
                  <c:v>0.11794946302955463</c:v>
                </c:pt>
                <c:pt idx="182" formatCode="0%">
                  <c:v>0.15503820713864172</c:v>
                </c:pt>
                <c:pt idx="183" formatCode="0%">
                  <c:v>0.15650019544273527</c:v>
                </c:pt>
                <c:pt idx="184" formatCode="0%">
                  <c:v>0.13679898162387438</c:v>
                </c:pt>
                <c:pt idx="185" formatCode="0%">
                  <c:v>0.13905062358054487</c:v>
                </c:pt>
                <c:pt idx="186" formatCode="0%">
                  <c:v>0.1585353987368264</c:v>
                </c:pt>
                <c:pt idx="187" formatCode="0%">
                  <c:v>0.18597470779378247</c:v>
                </c:pt>
                <c:pt idx="188" formatCode="0%">
                  <c:v>0.18730842911877396</c:v>
                </c:pt>
                <c:pt idx="189" formatCode="0%">
                  <c:v>0.25442665571975914</c:v>
                </c:pt>
                <c:pt idx="190" formatCode="0%">
                  <c:v>0.31392212057236685</c:v>
                </c:pt>
                <c:pt idx="191" formatCode="0%">
                  <c:v>0.33667658044650217</c:v>
                </c:pt>
                <c:pt idx="192" formatCode="0%">
                  <c:v>0.29144594900897419</c:v>
                </c:pt>
                <c:pt idx="193" formatCode="0%">
                  <c:v>0.2391637458051119</c:v>
                </c:pt>
                <c:pt idx="194" formatCode="0%">
                  <c:v>0.19599245154661235</c:v>
                </c:pt>
                <c:pt idx="195" formatCode="0%">
                  <c:v>0.17340634200398108</c:v>
                </c:pt>
                <c:pt idx="196" formatCode="0%">
                  <c:v>0.13683914777096598</c:v>
                </c:pt>
                <c:pt idx="197" formatCode="0%">
                  <c:v>0.10708622717516907</c:v>
                </c:pt>
                <c:pt idx="198" formatCode="0%">
                  <c:v>6.4050381796952438E-2</c:v>
                </c:pt>
                <c:pt idx="199" formatCode="0%">
                  <c:v>1.8428343600753072E-2</c:v>
                </c:pt>
                <c:pt idx="200" formatCode="0%">
                  <c:v>2.9642488391184254E-3</c:v>
                </c:pt>
                <c:pt idx="201" formatCode="0%">
                  <c:v>-2.1416295577950661E-3</c:v>
                </c:pt>
                <c:pt idx="202" formatCode="0%">
                  <c:v>-1.4126353337366263E-4</c:v>
                </c:pt>
                <c:pt idx="203" formatCode="0%">
                  <c:v>-2.170661994389737E-2</c:v>
                </c:pt>
                <c:pt idx="204" formatCode="0%">
                  <c:v>-8.387162478213199E-2</c:v>
                </c:pt>
                <c:pt idx="205" formatCode="0%">
                  <c:v>-0.15570596154655222</c:v>
                </c:pt>
                <c:pt idx="206" formatCode="0%">
                  <c:v>-0.18804698527929017</c:v>
                </c:pt>
                <c:pt idx="207" formatCode="0%">
                  <c:v>-0.22121181826571104</c:v>
                </c:pt>
                <c:pt idx="208" formatCode="0%">
                  <c:v>-0.24736570970572047</c:v>
                </c:pt>
                <c:pt idx="209" formatCode="0%">
                  <c:v>-0.26866944140151644</c:v>
                </c:pt>
                <c:pt idx="210" formatCode="0%">
                  <c:v>-0.25052198578497342</c:v>
                </c:pt>
                <c:pt idx="211" formatCode="0%">
                  <c:v>-0.22181865537651815</c:v>
                </c:pt>
                <c:pt idx="212" formatCode="0%">
                  <c:v>-0.21231960528152763</c:v>
                </c:pt>
                <c:pt idx="213" formatCode="0%">
                  <c:v>-0.23153334561200392</c:v>
                </c:pt>
                <c:pt idx="214" formatCode="0%">
                  <c:v>-0.25220979686772221</c:v>
                </c:pt>
                <c:pt idx="215" formatCode="0%">
                  <c:v>-0.25772668703917018</c:v>
                </c:pt>
                <c:pt idx="216" formatCode="0%">
                  <c:v>-0.19933713403486988</c:v>
                </c:pt>
                <c:pt idx="217" formatCode="0%">
                  <c:v>-0.12154975287670222</c:v>
                </c:pt>
                <c:pt idx="218" formatCode="0%">
                  <c:v>-7.9718236906423365E-2</c:v>
                </c:pt>
                <c:pt idx="219" formatCode="0%">
                  <c:v>-3.2008830563240886E-2</c:v>
                </c:pt>
                <c:pt idx="220" formatCode="0%">
                  <c:v>3.6865121805857069E-2</c:v>
                </c:pt>
                <c:pt idx="221" formatCode="0%">
                  <c:v>7.6117492878767568E-2</c:v>
                </c:pt>
                <c:pt idx="222" formatCode="0%">
                  <c:v>5.7718909964055598E-2</c:v>
                </c:pt>
                <c:pt idx="223" formatCode="0%">
                  <c:v>-1.8303449553449536E-2</c:v>
                </c:pt>
                <c:pt idx="224" formatCode="0%">
                  <c:v>-7.9260745315791192E-2</c:v>
                </c:pt>
                <c:pt idx="225" formatCode="0%">
                  <c:v>-0.10820796176300769</c:v>
                </c:pt>
                <c:pt idx="226" formatCode="0%">
                  <c:v>-0.11363394938794824</c:v>
                </c:pt>
                <c:pt idx="227" formatCode="0%">
                  <c:v>-9.4943000462848981E-2</c:v>
                </c:pt>
                <c:pt idx="228" formatCode="0%">
                  <c:v>-0.11079057881042727</c:v>
                </c:pt>
                <c:pt idx="229" formatCode="0%">
                  <c:v>-0.15169273751363302</c:v>
                </c:pt>
                <c:pt idx="230" formatCode="0%">
                  <c:v>-0.18873231029194326</c:v>
                </c:pt>
                <c:pt idx="231" formatCode="0%">
                  <c:v>-0.23161730054535459</c:v>
                </c:pt>
                <c:pt idx="232" formatCode="0%">
                  <c:v>-0.26048650588514821</c:v>
                </c:pt>
                <c:pt idx="233" formatCode="0%">
                  <c:v>-0.26285687032033378</c:v>
                </c:pt>
                <c:pt idx="234" formatCode="0%">
                  <c:v>-0.23249911318239089</c:v>
                </c:pt>
                <c:pt idx="235" formatCode="0%">
                  <c:v>-0.16737306276222275</c:v>
                </c:pt>
                <c:pt idx="236" formatCode="0%">
                  <c:v>-8.5851280402871488E-2</c:v>
                </c:pt>
                <c:pt idx="237" formatCode="0%">
                  <c:v>-2.3500414130436537E-2</c:v>
                </c:pt>
                <c:pt idx="238" formatCode="0%">
                  <c:v>3.7633234731407082E-2</c:v>
                </c:pt>
                <c:pt idx="239" formatCode="0%">
                  <c:v>5.6273186158243726E-2</c:v>
                </c:pt>
                <c:pt idx="240" formatCode="0%">
                  <c:v>6.1706422774275994E-2</c:v>
                </c:pt>
                <c:pt idx="241" formatCode="0%">
                  <c:v>7.488649940262844E-2</c:v>
                </c:pt>
                <c:pt idx="242" formatCode="0%">
                  <c:v>0.10549078790165378</c:v>
                </c:pt>
                <c:pt idx="243" formatCode="0%">
                  <c:v>0.16439448588203712</c:v>
                </c:pt>
                <c:pt idx="244" formatCode="0%">
                  <c:v>0.18427472540299519</c:v>
                </c:pt>
                <c:pt idx="245" formatCode="0%">
                  <c:v>0.15021642109040348</c:v>
                </c:pt>
                <c:pt idx="246" formatCode="0%">
                  <c:v>7.8689145970313998E-2</c:v>
                </c:pt>
                <c:pt idx="247" formatCode="0%">
                  <c:v>1.698741282458353E-2</c:v>
                </c:pt>
                <c:pt idx="248" formatCode="0%">
                  <c:v>-2.8657402813622723E-2</c:v>
                </c:pt>
                <c:pt idx="249" formatCode="0%">
                  <c:v>-5.9898413112224658E-2</c:v>
                </c:pt>
                <c:pt idx="250" formatCode="0%">
                  <c:v>-8.1126564877523233E-2</c:v>
                </c:pt>
                <c:pt idx="251" formatCode="0%">
                  <c:v>-9.4036133578480618E-2</c:v>
                </c:pt>
                <c:pt idx="252" formatCode="0%">
                  <c:v>-8.7055330786159527E-2</c:v>
                </c:pt>
                <c:pt idx="253" formatCode="0%">
                  <c:v>-9.6318610566156648E-2</c:v>
                </c:pt>
                <c:pt idx="254" formatCode="0%">
                  <c:v>-0.10356946967268592</c:v>
                </c:pt>
                <c:pt idx="255" formatCode="0%">
                  <c:v>-0.11876400311368336</c:v>
                </c:pt>
                <c:pt idx="256" formatCode="0%">
                  <c:v>-0.13044430975410601</c:v>
                </c:pt>
                <c:pt idx="257" formatCode="0%">
                  <c:v>-0.13623378343831649</c:v>
                </c:pt>
                <c:pt idx="258" formatCode="0%">
                  <c:v>-0.11904196475396045</c:v>
                </c:pt>
                <c:pt idx="259" formatCode="0%">
                  <c:v>-0.1006897585844954</c:v>
                </c:pt>
                <c:pt idx="260" formatCode="0%">
                  <c:v>-6.1145495628254221E-2</c:v>
                </c:pt>
                <c:pt idx="261" formatCode="0%">
                  <c:v>-3.9118205179911193E-2</c:v>
                </c:pt>
                <c:pt idx="262" formatCode="0%">
                  <c:v>-1.5381941443647499E-2</c:v>
                </c:pt>
                <c:pt idx="263" formatCode="0%">
                  <c:v>-1.5437308750360238E-2</c:v>
                </c:pt>
                <c:pt idx="264" formatCode="0%">
                  <c:v>-1.1538673272777356E-2</c:v>
                </c:pt>
                <c:pt idx="265" formatCode="0%">
                  <c:v>-7.750672196640644E-3</c:v>
                </c:pt>
                <c:pt idx="266" formatCode="0%">
                  <c:v>1.7208909669459056E-2</c:v>
                </c:pt>
                <c:pt idx="267" formatCode="0%">
                  <c:v>2.8637481098030548E-2</c:v>
                </c:pt>
                <c:pt idx="268" formatCode="0%">
                  <c:v>4.819673705336136E-2</c:v>
                </c:pt>
                <c:pt idx="269" formatCode="0%">
                  <c:v>6.5792877254865559E-2</c:v>
                </c:pt>
                <c:pt idx="270" formatCode="0%">
                  <c:v>5.2356273697779988E-2</c:v>
                </c:pt>
                <c:pt idx="271" formatCode="0%">
                  <c:v>2.2977270634566411E-2</c:v>
                </c:pt>
                <c:pt idx="272" formatCode="0%">
                  <c:v>-2.9668405942734049E-2</c:v>
                </c:pt>
                <c:pt idx="273" formatCode="0%">
                  <c:v>-4.1467079928618387E-2</c:v>
                </c:pt>
                <c:pt idx="274" formatCode="0%">
                  <c:v>-5.6519077739236812E-2</c:v>
                </c:pt>
                <c:pt idx="275" formatCode="0%">
                  <c:v>-4.2747592813905798E-2</c:v>
                </c:pt>
                <c:pt idx="276" formatCode="0%">
                  <c:v>-4.9893267651888361E-2</c:v>
                </c:pt>
                <c:pt idx="277" formatCode="0%">
                  <c:v>-4.3758694489031656E-2</c:v>
                </c:pt>
                <c:pt idx="278" formatCode="0%">
                  <c:v>-5.428983002016715E-2</c:v>
                </c:pt>
                <c:pt idx="279" formatCode="0%">
                  <c:v>-6.0961758460051363E-2</c:v>
                </c:pt>
                <c:pt idx="280" formatCode="0%">
                  <c:v>-7.1580353348309145E-2</c:v>
                </c:pt>
                <c:pt idx="281" formatCode="0%">
                  <c:v>-6.820545109700242E-2</c:v>
                </c:pt>
                <c:pt idx="282" formatCode="0%">
                  <c:v>-2.0379121502717035E-2</c:v>
                </c:pt>
                <c:pt idx="283" formatCode="0%">
                  <c:v>2.9451129547046245E-2</c:v>
                </c:pt>
                <c:pt idx="284" formatCode="0%">
                  <c:v>5.9331232248857647E-2</c:v>
                </c:pt>
                <c:pt idx="285" formatCode="0%">
                  <c:v>4.1186825215561752E-2</c:v>
                </c:pt>
                <c:pt idx="286" formatCode="0%">
                  <c:v>2.5001941144498829E-2</c:v>
                </c:pt>
                <c:pt idx="287" formatCode="0%">
                  <c:v>1.4291058735503256E-2</c:v>
                </c:pt>
                <c:pt idx="288" formatCode="0%">
                  <c:v>1.2233445566778967E-2</c:v>
                </c:pt>
                <c:pt idx="289" formatCode="0%">
                  <c:v>-3.8013268782499296E-3</c:v>
                </c:pt>
                <c:pt idx="290" formatCode="0%">
                  <c:v>-5.4177925231726931E-2</c:v>
                </c:pt>
                <c:pt idx="291" formatCode="0%">
                  <c:v>-9.8354632059036204E-2</c:v>
                </c:pt>
                <c:pt idx="292" formatCode="0%">
                  <c:v>-0.1344008827529147</c:v>
                </c:pt>
                <c:pt idx="293" formatCode="0%">
                  <c:v>-0.13102056297466369</c:v>
                </c:pt>
                <c:pt idx="294" formatCode="0%">
                  <c:v>-0.13065337995687823</c:v>
                </c:pt>
                <c:pt idx="295" formatCode="0%">
                  <c:v>-0.15522138680033418</c:v>
                </c:pt>
                <c:pt idx="296" formatCode="0%">
                  <c:v>-0.17616196179070431</c:v>
                </c:pt>
                <c:pt idx="297" formatCode="0%">
                  <c:v>-0.18552217213250977</c:v>
                </c:pt>
                <c:pt idx="298" formatCode="0%">
                  <c:v>-0.20191466852500617</c:v>
                </c:pt>
                <c:pt idx="299" formatCode="0%">
                  <c:v>-0.26900667498827008</c:v>
                </c:pt>
                <c:pt idx="300" formatCode="0%">
                  <c:v>-0.36217840425157499</c:v>
                </c:pt>
                <c:pt idx="301" formatCode="0%">
                  <c:v>-0.40945605884630271</c:v>
                </c:pt>
                <c:pt idx="302" formatCode="0%">
                  <c:v>-0.40271002710027098</c:v>
                </c:pt>
                <c:pt idx="303" formatCode="0%">
                  <c:v>-0.37905374887082205</c:v>
                </c:pt>
                <c:pt idx="304" formatCode="0%">
                  <c:v>-0.33287037037037043</c:v>
                </c:pt>
                <c:pt idx="305" formatCode="0%">
                  <c:v>-0.26842592592592596</c:v>
                </c:pt>
                <c:pt idx="306" formatCode="0%">
                  <c:v>-0.16767056530214428</c:v>
                </c:pt>
                <c:pt idx="307" formatCode="0%">
                  <c:v>-7.0045766590389039E-2</c:v>
                </c:pt>
                <c:pt idx="308" formatCode="0%">
                  <c:v>4.1653579814839747E-2</c:v>
                </c:pt>
                <c:pt idx="309" formatCode="0%">
                  <c:v>0.13900919513050117</c:v>
                </c:pt>
                <c:pt idx="310" formatCode="0%">
                  <c:v>0.27415610255110789</c:v>
                </c:pt>
                <c:pt idx="311" formatCode="0%">
                  <c:v>0.4661892264802911</c:v>
                </c:pt>
                <c:pt idx="312" formatCode="0%">
                  <c:v>0.75308227630574331</c:v>
                </c:pt>
                <c:pt idx="313" formatCode="0%">
                  <c:v>0.94500822701389531</c:v>
                </c:pt>
                <c:pt idx="314" formatCode="0%">
                  <c:v>1.0358956397204191</c:v>
                </c:pt>
                <c:pt idx="315" formatCode="0%">
                  <c:v>1.0252251507890604</c:v>
                </c:pt>
                <c:pt idx="316" formatCode="0%">
                  <c:v>0.95578605439578634</c:v>
                </c:pt>
                <c:pt idx="317" formatCode="0%">
                  <c:v>0.77216975558424128</c:v>
                </c:pt>
                <c:pt idx="318" formatCode="0%">
                  <c:v>0.45573267154152353</c:v>
                </c:pt>
                <c:pt idx="319" formatCode="0%">
                  <c:v>0.21191125246100259</c:v>
                </c:pt>
                <c:pt idx="320" formatCode="0%">
                  <c:v>5.8685446009389665E-2</c:v>
                </c:pt>
                <c:pt idx="321" formatCode="0%">
                  <c:v>-1.2240107310529899E-2</c:v>
                </c:pt>
                <c:pt idx="322" formatCode="0%">
                  <c:v>-7.1904761904761916E-2</c:v>
                </c:pt>
                <c:pt idx="323" formatCode="0%">
                  <c:v>-0.11287310454908221</c:v>
                </c:pt>
                <c:pt idx="324" formatCode="0%">
                  <c:v>-0.14139492994590755</c:v>
                </c:pt>
                <c:pt idx="325" formatCode="0%">
                  <c:v>-0.16781020671651428</c:v>
                </c:pt>
                <c:pt idx="326" formatCode="0%">
                  <c:v>-0.17745268431652214</c:v>
                </c:pt>
                <c:pt idx="327" formatCode="0%">
                  <c:v>-0.16847504022858395</c:v>
                </c:pt>
                <c:pt idx="328" formatCode="0%">
                  <c:v>-0.17218691379455164</c:v>
                </c:pt>
                <c:pt idx="329" formatCode="0%">
                  <c:v>-0.18234957421320694</c:v>
                </c:pt>
                <c:pt idx="330" formatCode="0%">
                  <c:v>-0.15681509869746499</c:v>
                </c:pt>
                <c:pt idx="331" formatCode="0%">
                  <c:v>-0.11023431427567749</c:v>
                </c:pt>
                <c:pt idx="332" formatCode="0%">
                  <c:v>-9.376463108104853E-2</c:v>
                </c:pt>
                <c:pt idx="333" formatCode="0%">
                  <c:v>-0.12181841735139536</c:v>
                </c:pt>
                <c:pt idx="334" formatCode="0%">
                  <c:v>-0.19396191712647406</c:v>
                </c:pt>
                <c:pt idx="335" formatCode="0%">
                  <c:v>-0.22609124067722788</c:v>
                </c:pt>
                <c:pt idx="336" formatCode="0%">
                  <c:v>-0.23928120483493401</c:v>
                </c:pt>
                <c:pt idx="337" formatCode="0%">
                  <c:v>-0.22865086295459217</c:v>
                </c:pt>
                <c:pt idx="338" formatCode="0%">
                  <c:v>-0.22011897650338511</c:v>
                </c:pt>
                <c:pt idx="339" formatCode="0%">
                  <c:v>-0.19188627730294394</c:v>
                </c:pt>
                <c:pt idx="340" formatCode="0%">
                  <c:v>-0.13895871739008991</c:v>
                </c:pt>
                <c:pt idx="341" formatCode="0%">
                  <c:v>-9.8084509849215754E-2</c:v>
                </c:pt>
                <c:pt idx="342" formatCode="0%">
                  <c:v>-0.10430051606522202</c:v>
                </c:pt>
                <c:pt idx="343" formatCode="0%">
                  <c:v>-0.10628110628110636</c:v>
                </c:pt>
                <c:pt idx="344" formatCode="0%">
                  <c:v>-9.1419529375733791E-2</c:v>
                </c:pt>
                <c:pt idx="345" formatCode="0%">
                  <c:v>-1.0210415908555795E-2</c:v>
                </c:pt>
                <c:pt idx="346" formatCode="0%">
                  <c:v>9.9738632093589533E-2</c:v>
                </c:pt>
                <c:pt idx="347" formatCode="0%">
                  <c:v>0.16700050094802643</c:v>
                </c:pt>
                <c:pt idx="348" formatCode="0%">
                  <c:v>0.18665500473790839</c:v>
                </c:pt>
                <c:pt idx="349" formatCode="0%">
                  <c:v>0.17036986858149308</c:v>
                </c:pt>
                <c:pt idx="350" formatCode="0%">
                  <c:v>0.17212099506834888</c:v>
                </c:pt>
                <c:pt idx="351" formatCode="0%">
                  <c:v>0.15942411303684775</c:v>
                </c:pt>
                <c:pt idx="352" formatCode="0%">
                  <c:v>0.12939656482748138</c:v>
                </c:pt>
                <c:pt idx="353" formatCode="0%">
                  <c:v>0.1215686274509804</c:v>
                </c:pt>
                <c:pt idx="354" formatCode="0%">
                  <c:v>0.1725168756027001</c:v>
                </c:pt>
                <c:pt idx="355" formatCode="0%">
                  <c:v>0.19559379867962309</c:v>
                </c:pt>
                <c:pt idx="356" formatCode="0%">
                  <c:v>0.20718025144254648</c:v>
                </c:pt>
                <c:pt idx="357" formatCode="0%">
                  <c:v>0.15623200329082679</c:v>
                </c:pt>
                <c:pt idx="358" formatCode="0%">
                  <c:v>0.14267888973771328</c:v>
                </c:pt>
                <c:pt idx="359" formatCode="0%">
                  <c:v>0.13171821920257462</c:v>
                </c:pt>
                <c:pt idx="360" formatCode="0%">
                  <c:v>0.14214792299898674</c:v>
                </c:pt>
                <c:pt idx="361" formatCode="0%">
                  <c:v>0.14327226162332538</c:v>
                </c:pt>
                <c:pt idx="362" formatCode="0%">
                  <c:v>0.10024938810869484</c:v>
                </c:pt>
                <c:pt idx="363" formatCode="0%">
                  <c:v>6.5954875230755342E-2</c:v>
                </c:pt>
                <c:pt idx="364" formatCode="0%">
                  <c:v>3.9289411065291192E-2</c:v>
                </c:pt>
                <c:pt idx="365" formatCode="0%">
                  <c:v>4.7624159466264748E-2</c:v>
                </c:pt>
                <c:pt idx="366" formatCode="0%">
                  <c:v>5.5929196251776947E-2</c:v>
                </c:pt>
                <c:pt idx="367" formatCode="0%">
                  <c:v>7.5893880690145535E-2</c:v>
                </c:pt>
                <c:pt idx="368" formatCode="0%">
                  <c:v>8.2304137100402006E-2</c:v>
                </c:pt>
                <c:pt idx="369" formatCode="0%">
                  <c:v>9.8121907332433686E-2</c:v>
                </c:pt>
                <c:pt idx="370" formatCode="0%">
                  <c:v>7.5609138067499249E-2</c:v>
                </c:pt>
                <c:pt idx="371" formatCode="0%">
                  <c:v>6.4529682543599184E-2</c:v>
                </c:pt>
                <c:pt idx="372" formatCode="0%">
                  <c:v>3.9459290514142799E-2</c:v>
                </c:pt>
                <c:pt idx="373" formatCode="0%">
                  <c:v>3.6961296674998E-2</c:v>
                </c:pt>
                <c:pt idx="374" formatCode="0%">
                  <c:v>6.5634269792415559E-2</c:v>
                </c:pt>
                <c:pt idx="375" formatCode="0%">
                  <c:v>9.5256134844050003E-2</c:v>
                </c:pt>
                <c:pt idx="376" formatCode="0%">
                  <c:v>0.11590800689333181</c:v>
                </c:pt>
                <c:pt idx="377" formatCode="0%">
                  <c:v>0.11784676343331535</c:v>
                </c:pt>
                <c:pt idx="378" formatCode="0%">
                  <c:v>0.1099661845138639</c:v>
                </c:pt>
                <c:pt idx="379" formatCode="0%">
                  <c:v>9.6768239691987487E-2</c:v>
                </c:pt>
                <c:pt idx="380" formatCode="0%">
                  <c:v>8.3980893990161773E-2</c:v>
                </c:pt>
                <c:pt idx="381" formatCode="0%">
                  <c:v>3.4110825480830408E-2</c:v>
                </c:pt>
                <c:pt idx="382" formatCode="0%">
                  <c:v>8.326353542512285E-3</c:v>
                </c:pt>
                <c:pt idx="383" formatCode="0%">
                  <c:v>-7.8100483524928448E-3</c:v>
                </c:pt>
                <c:pt idx="384" formatCode="0%">
                  <c:v>1.7749761370212853E-2</c:v>
                </c:pt>
                <c:pt idx="385" formatCode="0%">
                  <c:v>2.5782754018590131E-2</c:v>
                </c:pt>
                <c:pt idx="386" formatCode="0%">
                  <c:v>-7.5111233429658126E-3</c:v>
                </c:pt>
                <c:pt idx="387" formatCode="0%">
                  <c:v>-5.2678776202926457E-2</c:v>
                </c:pt>
                <c:pt idx="388" formatCode="0%">
                  <c:v>-7.3377754550997307E-2</c:v>
                </c:pt>
                <c:pt idx="389" formatCode="0%">
                  <c:v>-7.5739342215673092E-2</c:v>
                </c:pt>
                <c:pt idx="390" formatCode="0%">
                  <c:v>-6.2333545114223766E-2</c:v>
                </c:pt>
                <c:pt idx="391" formatCode="0%">
                  <c:v>-5.8504532497313279E-2</c:v>
                </c:pt>
                <c:pt idx="392" formatCode="0%">
                  <c:v>-3.8528819078976873E-2</c:v>
                </c:pt>
                <c:pt idx="393" formatCode="0%">
                  <c:v>1.6163543328776231E-2</c:v>
                </c:pt>
                <c:pt idx="394" formatCode="0%">
                  <c:v>6.8098159509202436E-2</c:v>
                </c:pt>
                <c:pt idx="395" formatCode="0%">
                  <c:v>7.9508992307318449E-2</c:v>
                </c:pt>
                <c:pt idx="396" formatCode="0%">
                  <c:v>5.2363213750496941E-2</c:v>
                </c:pt>
                <c:pt idx="397" formatCode="0%">
                  <c:v>4.2777157105616727E-2</c:v>
                </c:pt>
                <c:pt idx="398" formatCode="0%">
                  <c:v>8.8900255754475577E-2</c:v>
                </c:pt>
                <c:pt idx="399" formatCode="0%">
                  <c:v>0.13889437685970787</c:v>
                </c:pt>
                <c:pt idx="400" formatCode="0%">
                  <c:v>0.14914180916596367</c:v>
                </c:pt>
                <c:pt idx="401" formatCode="0%">
                  <c:v>0.13060569906975136</c:v>
                </c:pt>
                <c:pt idx="402" formatCode="0%">
                  <c:v>9.9967482175914599E-2</c:v>
                </c:pt>
                <c:pt idx="403" formatCode="0%">
                  <c:v>9.1508835559373322E-2</c:v>
                </c:pt>
                <c:pt idx="404" formatCode="0%">
                  <c:v>7.1195991320554208E-2</c:v>
                </c:pt>
                <c:pt idx="405" formatCode="0%">
                  <c:v>4.6072891341962942E-2</c:v>
                </c:pt>
                <c:pt idx="406" formatCode="0%">
                  <c:v>2.4240532667498964E-2</c:v>
                </c:pt>
                <c:pt idx="407" formatCode="0%">
                  <c:v>3.1858129315756413E-2</c:v>
                </c:pt>
                <c:pt idx="408" formatCode="0%">
                  <c:v>4.3041659214370163E-2</c:v>
                </c:pt>
                <c:pt idx="409" formatCode="0%">
                  <c:v>4.4692222821455539E-2</c:v>
                </c:pt>
                <c:pt idx="410" formatCode="0%">
                  <c:v>3.635360231932553E-2</c:v>
                </c:pt>
                <c:pt idx="411" formatCode="0%">
                  <c:v>7.5287468846494399E-3</c:v>
                </c:pt>
                <c:pt idx="412" formatCode="0%">
                  <c:v>-2.6484660849985908E-2</c:v>
                </c:pt>
                <c:pt idx="413" formatCode="0%">
                  <c:v>-6.3794555794424015E-2</c:v>
                </c:pt>
                <c:pt idx="414" formatCode="0%">
                  <c:v>-7.1177987636060244E-2</c:v>
                </c:pt>
                <c:pt idx="415" formatCode="0%">
                  <c:v>-7.3104271346025193E-2</c:v>
                </c:pt>
                <c:pt idx="416" formatCode="0%">
                  <c:v>-7.3352116995380801E-2</c:v>
                </c:pt>
                <c:pt idx="417" formatCode="0%">
                  <c:v>-6.8595417731044203E-2</c:v>
                </c:pt>
                <c:pt idx="418" formatCode="0%">
                  <c:v>-6.526442193861777E-2</c:v>
                </c:pt>
                <c:pt idx="419" formatCode="0%">
                  <c:v>-9.48769838092441E-2</c:v>
                </c:pt>
                <c:pt idx="420" formatCode="0%">
                  <c:v>-0.12484787432192757</c:v>
                </c:pt>
                <c:pt idx="421" formatCode="0%">
                  <c:v>-0.17537122375832051</c:v>
                </c:pt>
                <c:pt idx="422" formatCode="0%">
                  <c:v>-0.1857090340961309</c:v>
                </c:pt>
                <c:pt idx="423" formatCode="0%">
                  <c:v>-0.16862948796650459</c:v>
                </c:pt>
                <c:pt idx="424" formatCode="0%">
                  <c:v>-0.1003357607132398</c:v>
                </c:pt>
                <c:pt idx="425" formatCode="0%">
                  <c:v>-4.0897421274900335E-2</c:v>
                </c:pt>
                <c:pt idx="426" formatCode="0%">
                  <c:v>-2.6831249940677832E-2</c:v>
                </c:pt>
                <c:pt idx="427" formatCode="0%">
                  <c:v>-1.5202949903494356E-2</c:v>
                </c:pt>
                <c:pt idx="428" formatCode="0%">
                  <c:v>-9.4666438203675485E-3</c:v>
                </c:pt>
                <c:pt idx="429" formatCode="0%">
                  <c:v>5.8254177511857979E-3</c:v>
                </c:pt>
                <c:pt idx="430" formatCode="0%">
                  <c:v>1.9267822736029894E-3</c:v>
                </c:pt>
                <c:pt idx="431" formatCode="0%">
                  <c:v>4.4025157232704358E-2</c:v>
                </c:pt>
                <c:pt idx="432" formatCode="0%">
                  <c:v>9.6288940380300822E-2</c:v>
                </c:pt>
                <c:pt idx="433" formatCode="0%">
                  <c:v>0.18731014418345956</c:v>
                </c:pt>
                <c:pt idx="434" formatCode="0%">
                  <c:v>0.20235671690856108</c:v>
                </c:pt>
                <c:pt idx="435" formatCode="0%">
                  <c:v>0.17439997507699187</c:v>
                </c:pt>
                <c:pt idx="436" formatCode="0%">
                  <c:v>3.044906137817897E-2</c:v>
                </c:pt>
                <c:pt idx="437" formatCode="0%">
                  <c:v>-4.4036926768451647E-2</c:v>
                </c:pt>
                <c:pt idx="438" formatCode="0%">
                  <c:v>-2.3970407921444965E-2</c:v>
                </c:pt>
              </c:numCache>
            </c:numRef>
          </c:yVal>
          <c:smooth val="1"/>
        </c:ser>
        <c:dLbls>
          <c:showLegendKey val="0"/>
          <c:showVal val="0"/>
          <c:showCatName val="0"/>
          <c:showSerName val="0"/>
          <c:showPercent val="0"/>
          <c:showBubbleSize val="0"/>
        </c:dLbls>
        <c:axId val="541325952"/>
        <c:axId val="541663616"/>
      </c:scatterChart>
      <c:valAx>
        <c:axId val="540917120"/>
        <c:scaling>
          <c:orientation val="minMax"/>
          <c:max val="44000"/>
          <c:min val="30589"/>
        </c:scaling>
        <c:delete val="0"/>
        <c:axPos val="b"/>
        <c:numFmt formatCode="yyyy" sourceLinked="0"/>
        <c:majorTickMark val="none"/>
        <c:minorTickMark val="none"/>
        <c:tickLblPos val="low"/>
        <c:spPr>
          <a:ln w="12700">
            <a:solidFill>
              <a:srgbClr val="000000"/>
            </a:solidFill>
            <a:prstDash val="solid"/>
          </a:ln>
        </c:spPr>
        <c:txPr>
          <a:bodyPr rot="-5400000" vert="horz"/>
          <a:lstStyle/>
          <a:p>
            <a:pPr>
              <a:defRPr/>
            </a:pPr>
            <a:endParaRPr lang="en-US"/>
          </a:p>
        </c:txPr>
        <c:crossAx val="541324416"/>
        <c:crosses val="autoZero"/>
        <c:crossBetween val="midCat"/>
        <c:majorUnit val="782"/>
      </c:valAx>
      <c:valAx>
        <c:axId val="541324416"/>
        <c:scaling>
          <c:orientation val="minMax"/>
        </c:scaling>
        <c:delete val="0"/>
        <c:axPos val="l"/>
        <c:majorGridlines>
          <c:spPr>
            <a:ln w="3175">
              <a:noFill/>
              <a:prstDash val="solid"/>
            </a:ln>
          </c:spPr>
        </c:majorGridlines>
        <c:numFmt formatCode="0;\ \(0\)" sourceLinked="0"/>
        <c:majorTickMark val="none"/>
        <c:minorTickMark val="none"/>
        <c:tickLblPos val="nextTo"/>
        <c:spPr>
          <a:ln w="25400">
            <a:noFill/>
          </a:ln>
        </c:spPr>
        <c:txPr>
          <a:bodyPr rot="0" vert="horz"/>
          <a:lstStyle/>
          <a:p>
            <a:pPr>
              <a:defRPr/>
            </a:pPr>
            <a:endParaRPr lang="en-US"/>
          </a:p>
        </c:txPr>
        <c:crossAx val="540917120"/>
        <c:crosses val="autoZero"/>
        <c:crossBetween val="midCat"/>
      </c:valAx>
      <c:valAx>
        <c:axId val="541325952"/>
        <c:scaling>
          <c:orientation val="minMax"/>
        </c:scaling>
        <c:delete val="1"/>
        <c:axPos val="b"/>
        <c:numFmt formatCode="m/d/yyyy" sourceLinked="1"/>
        <c:majorTickMark val="out"/>
        <c:minorTickMark val="none"/>
        <c:tickLblPos val="nextTo"/>
        <c:crossAx val="541663616"/>
        <c:crosses val="autoZero"/>
        <c:crossBetween val="midCat"/>
      </c:valAx>
      <c:valAx>
        <c:axId val="541663616"/>
        <c:scaling>
          <c:orientation val="minMax"/>
        </c:scaling>
        <c:delete val="0"/>
        <c:axPos val="r"/>
        <c:numFmt formatCode="0%" sourceLinked="0"/>
        <c:majorTickMark val="none"/>
        <c:minorTickMark val="none"/>
        <c:tickLblPos val="nextTo"/>
        <c:spPr>
          <a:ln w="25400">
            <a:noFill/>
          </a:ln>
        </c:spPr>
        <c:txPr>
          <a:bodyPr rot="0" vert="horz"/>
          <a:lstStyle/>
          <a:p>
            <a:pPr>
              <a:defRPr/>
            </a:pPr>
            <a:endParaRPr lang="en-US"/>
          </a:p>
        </c:txPr>
        <c:crossAx val="541325952"/>
        <c:crosses val="max"/>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25400">
      <a:noFill/>
    </a:ln>
    <a:effectLst/>
  </c:spPr>
  <c:txPr>
    <a:bodyPr/>
    <a:lstStyle/>
    <a:p>
      <a:pPr>
        <a:defRPr sz="1000" b="0" i="0" u="none" strike="noStrike" baseline="0">
          <a:solidFill>
            <a:srgbClr val="000000"/>
          </a:solidFill>
          <a:latin typeface="Frutiger 45 Light" panose="020B0603020202020204" pitchFamily="34" charset="0"/>
          <a:ea typeface="Arial Narrow"/>
          <a:cs typeface="Arial Narrow"/>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039491591328862"/>
          <c:y val="6.1516691421660344E-2"/>
          <c:w val="0.8582638281325945"/>
          <c:h val="0.65232271231291672"/>
        </c:manualLayout>
      </c:layout>
      <c:lineChart>
        <c:grouping val="standard"/>
        <c:varyColors val="0"/>
        <c:ser>
          <c:idx val="1"/>
          <c:order val="0"/>
          <c:tx>
            <c:strRef>
              <c:f>'nature!'!$AO$8</c:f>
              <c:strCache>
                <c:ptCount val="1"/>
                <c:pt idx="0">
                  <c:v>Global equities - equity risk premium (%)</c:v>
                </c:pt>
              </c:strCache>
            </c:strRef>
          </c:tx>
          <c:spPr>
            <a:ln w="22225">
              <a:solidFill>
                <a:srgbClr val="CFBD9B"/>
              </a:solidFill>
              <a:prstDash val="solid"/>
            </a:ln>
          </c:spPr>
          <c:marker>
            <c:symbol val="none"/>
          </c:marker>
          <c:cat>
            <c:numRef>
              <c:f>'nature!'!$A$2:$A$274</c:f>
              <c:numCache>
                <c:formatCode>m/d/yyyy</c:formatCode>
                <c:ptCount val="273"/>
                <c:pt idx="0">
                  <c:v>35708</c:v>
                </c:pt>
                <c:pt idx="1">
                  <c:v>35739</c:v>
                </c:pt>
                <c:pt idx="2">
                  <c:v>35769</c:v>
                </c:pt>
                <c:pt idx="3">
                  <c:v>35800</c:v>
                </c:pt>
                <c:pt idx="4">
                  <c:v>35831</c:v>
                </c:pt>
                <c:pt idx="5">
                  <c:v>35859</c:v>
                </c:pt>
                <c:pt idx="6">
                  <c:v>35890</c:v>
                </c:pt>
                <c:pt idx="7">
                  <c:v>35920</c:v>
                </c:pt>
                <c:pt idx="8">
                  <c:v>35951</c:v>
                </c:pt>
                <c:pt idx="9">
                  <c:v>35981</c:v>
                </c:pt>
                <c:pt idx="10">
                  <c:v>36012</c:v>
                </c:pt>
                <c:pt idx="11">
                  <c:v>36043</c:v>
                </c:pt>
                <c:pt idx="12">
                  <c:v>36073</c:v>
                </c:pt>
                <c:pt idx="13">
                  <c:v>36104</c:v>
                </c:pt>
                <c:pt idx="14">
                  <c:v>36134</c:v>
                </c:pt>
                <c:pt idx="15">
                  <c:v>36165</c:v>
                </c:pt>
                <c:pt idx="16">
                  <c:v>36196</c:v>
                </c:pt>
                <c:pt idx="17">
                  <c:v>36224</c:v>
                </c:pt>
                <c:pt idx="18">
                  <c:v>36255</c:v>
                </c:pt>
                <c:pt idx="19">
                  <c:v>36285</c:v>
                </c:pt>
                <c:pt idx="20">
                  <c:v>36316</c:v>
                </c:pt>
                <c:pt idx="21">
                  <c:v>36346</c:v>
                </c:pt>
                <c:pt idx="22">
                  <c:v>36377</c:v>
                </c:pt>
                <c:pt idx="23">
                  <c:v>36408</c:v>
                </c:pt>
                <c:pt idx="24">
                  <c:v>36438</c:v>
                </c:pt>
                <c:pt idx="25">
                  <c:v>36469</c:v>
                </c:pt>
                <c:pt idx="26">
                  <c:v>36499</c:v>
                </c:pt>
                <c:pt idx="27">
                  <c:v>36530</c:v>
                </c:pt>
                <c:pt idx="28">
                  <c:v>36561</c:v>
                </c:pt>
                <c:pt idx="29">
                  <c:v>36590</c:v>
                </c:pt>
                <c:pt idx="30">
                  <c:v>36621</c:v>
                </c:pt>
                <c:pt idx="31">
                  <c:v>36651</c:v>
                </c:pt>
                <c:pt idx="32">
                  <c:v>36682</c:v>
                </c:pt>
                <c:pt idx="33">
                  <c:v>36712</c:v>
                </c:pt>
                <c:pt idx="34">
                  <c:v>36743</c:v>
                </c:pt>
                <c:pt idx="35">
                  <c:v>36774</c:v>
                </c:pt>
                <c:pt idx="36">
                  <c:v>36804</c:v>
                </c:pt>
                <c:pt idx="37">
                  <c:v>36835</c:v>
                </c:pt>
                <c:pt idx="38">
                  <c:v>36865</c:v>
                </c:pt>
                <c:pt idx="39">
                  <c:v>36896</c:v>
                </c:pt>
                <c:pt idx="40">
                  <c:v>36927</c:v>
                </c:pt>
                <c:pt idx="41">
                  <c:v>36955</c:v>
                </c:pt>
                <c:pt idx="42">
                  <c:v>36986</c:v>
                </c:pt>
                <c:pt idx="43">
                  <c:v>37016</c:v>
                </c:pt>
                <c:pt idx="44">
                  <c:v>37047</c:v>
                </c:pt>
                <c:pt idx="45">
                  <c:v>37077</c:v>
                </c:pt>
                <c:pt idx="46">
                  <c:v>37108</c:v>
                </c:pt>
                <c:pt idx="47">
                  <c:v>37139</c:v>
                </c:pt>
                <c:pt idx="48">
                  <c:v>37169</c:v>
                </c:pt>
                <c:pt idx="49">
                  <c:v>37200</c:v>
                </c:pt>
                <c:pt idx="50">
                  <c:v>37230</c:v>
                </c:pt>
                <c:pt idx="51">
                  <c:v>37261</c:v>
                </c:pt>
                <c:pt idx="52">
                  <c:v>37292</c:v>
                </c:pt>
                <c:pt idx="53">
                  <c:v>37320</c:v>
                </c:pt>
                <c:pt idx="54">
                  <c:v>37351</c:v>
                </c:pt>
                <c:pt idx="55">
                  <c:v>37381</c:v>
                </c:pt>
                <c:pt idx="56">
                  <c:v>37412</c:v>
                </c:pt>
                <c:pt idx="57">
                  <c:v>37442</c:v>
                </c:pt>
                <c:pt idx="58">
                  <c:v>37473</c:v>
                </c:pt>
                <c:pt idx="59">
                  <c:v>37504</c:v>
                </c:pt>
                <c:pt idx="60">
                  <c:v>37534</c:v>
                </c:pt>
                <c:pt idx="61">
                  <c:v>37565</c:v>
                </c:pt>
                <c:pt idx="62">
                  <c:v>37595</c:v>
                </c:pt>
                <c:pt idx="63">
                  <c:v>37626</c:v>
                </c:pt>
                <c:pt idx="64">
                  <c:v>37657</c:v>
                </c:pt>
                <c:pt idx="65">
                  <c:v>37685</c:v>
                </c:pt>
                <c:pt idx="66">
                  <c:v>37716</c:v>
                </c:pt>
                <c:pt idx="67">
                  <c:v>37746</c:v>
                </c:pt>
                <c:pt idx="68">
                  <c:v>37777</c:v>
                </c:pt>
                <c:pt idx="69">
                  <c:v>37807</c:v>
                </c:pt>
                <c:pt idx="70">
                  <c:v>37838</c:v>
                </c:pt>
                <c:pt idx="71">
                  <c:v>37869</c:v>
                </c:pt>
                <c:pt idx="72">
                  <c:v>37899</c:v>
                </c:pt>
                <c:pt idx="73">
                  <c:v>37930</c:v>
                </c:pt>
                <c:pt idx="74">
                  <c:v>37960</c:v>
                </c:pt>
                <c:pt idx="75">
                  <c:v>37991</c:v>
                </c:pt>
                <c:pt idx="76">
                  <c:v>38022</c:v>
                </c:pt>
                <c:pt idx="77">
                  <c:v>38051</c:v>
                </c:pt>
                <c:pt idx="78">
                  <c:v>38082</c:v>
                </c:pt>
                <c:pt idx="79">
                  <c:v>38112</c:v>
                </c:pt>
                <c:pt idx="80">
                  <c:v>38143</c:v>
                </c:pt>
                <c:pt idx="81">
                  <c:v>38173</c:v>
                </c:pt>
                <c:pt idx="82">
                  <c:v>38204</c:v>
                </c:pt>
                <c:pt idx="83">
                  <c:v>38235</c:v>
                </c:pt>
                <c:pt idx="84">
                  <c:v>38265</c:v>
                </c:pt>
                <c:pt idx="85">
                  <c:v>38296</c:v>
                </c:pt>
                <c:pt idx="86">
                  <c:v>38326</c:v>
                </c:pt>
                <c:pt idx="87">
                  <c:v>38357</c:v>
                </c:pt>
                <c:pt idx="88">
                  <c:v>38388</c:v>
                </c:pt>
                <c:pt idx="89">
                  <c:v>38416</c:v>
                </c:pt>
                <c:pt idx="90">
                  <c:v>38447</c:v>
                </c:pt>
                <c:pt idx="91">
                  <c:v>38477</c:v>
                </c:pt>
                <c:pt idx="92">
                  <c:v>38508</c:v>
                </c:pt>
                <c:pt idx="93">
                  <c:v>38538</c:v>
                </c:pt>
                <c:pt idx="94">
                  <c:v>38569</c:v>
                </c:pt>
                <c:pt idx="95">
                  <c:v>38600</c:v>
                </c:pt>
                <c:pt idx="96">
                  <c:v>38630</c:v>
                </c:pt>
                <c:pt idx="97">
                  <c:v>38661</c:v>
                </c:pt>
                <c:pt idx="98">
                  <c:v>38691</c:v>
                </c:pt>
                <c:pt idx="99">
                  <c:v>38722</c:v>
                </c:pt>
                <c:pt idx="100">
                  <c:v>38753</c:v>
                </c:pt>
                <c:pt idx="101">
                  <c:v>38781</c:v>
                </c:pt>
                <c:pt idx="102">
                  <c:v>38812</c:v>
                </c:pt>
                <c:pt idx="103">
                  <c:v>38842</c:v>
                </c:pt>
                <c:pt idx="104">
                  <c:v>38873</c:v>
                </c:pt>
                <c:pt idx="105">
                  <c:v>38903</c:v>
                </c:pt>
                <c:pt idx="106">
                  <c:v>38934</c:v>
                </c:pt>
                <c:pt idx="107">
                  <c:v>38965</c:v>
                </c:pt>
                <c:pt idx="108">
                  <c:v>38995</c:v>
                </c:pt>
                <c:pt idx="109">
                  <c:v>39026</c:v>
                </c:pt>
                <c:pt idx="110">
                  <c:v>39056</c:v>
                </c:pt>
                <c:pt idx="111">
                  <c:v>39087</c:v>
                </c:pt>
                <c:pt idx="112">
                  <c:v>39118</c:v>
                </c:pt>
                <c:pt idx="113">
                  <c:v>39146</c:v>
                </c:pt>
                <c:pt idx="114">
                  <c:v>39177</c:v>
                </c:pt>
                <c:pt idx="115">
                  <c:v>39207</c:v>
                </c:pt>
                <c:pt idx="116">
                  <c:v>39238</c:v>
                </c:pt>
                <c:pt idx="117">
                  <c:v>39268</c:v>
                </c:pt>
                <c:pt idx="118">
                  <c:v>39299</c:v>
                </c:pt>
                <c:pt idx="119">
                  <c:v>39330</c:v>
                </c:pt>
                <c:pt idx="120">
                  <c:v>39360</c:v>
                </c:pt>
                <c:pt idx="121">
                  <c:v>39391</c:v>
                </c:pt>
                <c:pt idx="122">
                  <c:v>39421</c:v>
                </c:pt>
                <c:pt idx="123">
                  <c:v>39452</c:v>
                </c:pt>
                <c:pt idx="124">
                  <c:v>39483</c:v>
                </c:pt>
                <c:pt idx="125">
                  <c:v>39512</c:v>
                </c:pt>
                <c:pt idx="126">
                  <c:v>39543</c:v>
                </c:pt>
                <c:pt idx="127">
                  <c:v>39573</c:v>
                </c:pt>
                <c:pt idx="128">
                  <c:v>39604</c:v>
                </c:pt>
                <c:pt idx="129">
                  <c:v>39634</c:v>
                </c:pt>
                <c:pt idx="130">
                  <c:v>39665</c:v>
                </c:pt>
                <c:pt idx="131">
                  <c:v>39696</c:v>
                </c:pt>
                <c:pt idx="132">
                  <c:v>39726</c:v>
                </c:pt>
                <c:pt idx="133">
                  <c:v>39757</c:v>
                </c:pt>
                <c:pt idx="134">
                  <c:v>39787</c:v>
                </c:pt>
                <c:pt idx="135">
                  <c:v>39818</c:v>
                </c:pt>
                <c:pt idx="136">
                  <c:v>39849</c:v>
                </c:pt>
                <c:pt idx="137">
                  <c:v>39877</c:v>
                </c:pt>
                <c:pt idx="138">
                  <c:v>39908</c:v>
                </c:pt>
                <c:pt idx="139">
                  <c:v>39938</c:v>
                </c:pt>
                <c:pt idx="140">
                  <c:v>39969</c:v>
                </c:pt>
                <c:pt idx="141">
                  <c:v>39999</c:v>
                </c:pt>
                <c:pt idx="142">
                  <c:v>40030</c:v>
                </c:pt>
                <c:pt idx="143">
                  <c:v>40061</c:v>
                </c:pt>
                <c:pt idx="144">
                  <c:v>40091</c:v>
                </c:pt>
                <c:pt idx="145">
                  <c:v>40122</c:v>
                </c:pt>
                <c:pt idx="146">
                  <c:v>40152</c:v>
                </c:pt>
                <c:pt idx="147">
                  <c:v>40183</c:v>
                </c:pt>
                <c:pt idx="148">
                  <c:v>40214</c:v>
                </c:pt>
                <c:pt idx="149">
                  <c:v>40242</c:v>
                </c:pt>
                <c:pt idx="150">
                  <c:v>40273</c:v>
                </c:pt>
                <c:pt idx="151">
                  <c:v>40303</c:v>
                </c:pt>
                <c:pt idx="152">
                  <c:v>40334</c:v>
                </c:pt>
                <c:pt idx="153">
                  <c:v>40364</c:v>
                </c:pt>
                <c:pt idx="154">
                  <c:v>40395</c:v>
                </c:pt>
                <c:pt idx="155">
                  <c:v>40426</c:v>
                </c:pt>
                <c:pt idx="156">
                  <c:v>40456</c:v>
                </c:pt>
                <c:pt idx="157">
                  <c:v>40487</c:v>
                </c:pt>
                <c:pt idx="158">
                  <c:v>40517</c:v>
                </c:pt>
                <c:pt idx="159">
                  <c:v>40548</c:v>
                </c:pt>
                <c:pt idx="160">
                  <c:v>40579</c:v>
                </c:pt>
                <c:pt idx="161">
                  <c:v>40607</c:v>
                </c:pt>
                <c:pt idx="162">
                  <c:v>40638</c:v>
                </c:pt>
                <c:pt idx="163">
                  <c:v>40668</c:v>
                </c:pt>
                <c:pt idx="164">
                  <c:v>40699</c:v>
                </c:pt>
                <c:pt idx="165">
                  <c:v>40729</c:v>
                </c:pt>
                <c:pt idx="166">
                  <c:v>40760</c:v>
                </c:pt>
                <c:pt idx="167">
                  <c:v>40791</c:v>
                </c:pt>
                <c:pt idx="168">
                  <c:v>40821</c:v>
                </c:pt>
                <c:pt idx="169">
                  <c:v>40852</c:v>
                </c:pt>
                <c:pt idx="170">
                  <c:v>40882</c:v>
                </c:pt>
                <c:pt idx="171">
                  <c:v>40913</c:v>
                </c:pt>
                <c:pt idx="172">
                  <c:v>40944</c:v>
                </c:pt>
                <c:pt idx="173">
                  <c:v>40973</c:v>
                </c:pt>
                <c:pt idx="174">
                  <c:v>41004</c:v>
                </c:pt>
                <c:pt idx="175">
                  <c:v>41034</c:v>
                </c:pt>
                <c:pt idx="176">
                  <c:v>41065</c:v>
                </c:pt>
                <c:pt idx="177">
                  <c:v>41095</c:v>
                </c:pt>
                <c:pt idx="178">
                  <c:v>41126</c:v>
                </c:pt>
                <c:pt idx="179">
                  <c:v>41157</c:v>
                </c:pt>
                <c:pt idx="180">
                  <c:v>41187</c:v>
                </c:pt>
                <c:pt idx="181">
                  <c:v>41218</c:v>
                </c:pt>
                <c:pt idx="182">
                  <c:v>41248</c:v>
                </c:pt>
                <c:pt idx="183">
                  <c:v>41279</c:v>
                </c:pt>
                <c:pt idx="184">
                  <c:v>41310</c:v>
                </c:pt>
                <c:pt idx="185">
                  <c:v>41338</c:v>
                </c:pt>
                <c:pt idx="186">
                  <c:v>41369</c:v>
                </c:pt>
                <c:pt idx="187">
                  <c:v>41399</c:v>
                </c:pt>
                <c:pt idx="188">
                  <c:v>41430</c:v>
                </c:pt>
                <c:pt idx="189">
                  <c:v>41460</c:v>
                </c:pt>
                <c:pt idx="190">
                  <c:v>41491</c:v>
                </c:pt>
                <c:pt idx="191">
                  <c:v>41522</c:v>
                </c:pt>
                <c:pt idx="192">
                  <c:v>41552</c:v>
                </c:pt>
                <c:pt idx="193">
                  <c:v>41583</c:v>
                </c:pt>
                <c:pt idx="194">
                  <c:v>41613</c:v>
                </c:pt>
                <c:pt idx="195">
                  <c:v>41644</c:v>
                </c:pt>
                <c:pt idx="196">
                  <c:v>41675</c:v>
                </c:pt>
                <c:pt idx="197">
                  <c:v>41703</c:v>
                </c:pt>
                <c:pt idx="198">
                  <c:v>41734</c:v>
                </c:pt>
                <c:pt idx="199">
                  <c:v>41764</c:v>
                </c:pt>
                <c:pt idx="200">
                  <c:v>41795</c:v>
                </c:pt>
                <c:pt idx="201">
                  <c:v>41825</c:v>
                </c:pt>
                <c:pt idx="202">
                  <c:v>41856</c:v>
                </c:pt>
                <c:pt idx="203">
                  <c:v>41887</c:v>
                </c:pt>
                <c:pt idx="204">
                  <c:v>41917</c:v>
                </c:pt>
                <c:pt idx="205">
                  <c:v>41948</c:v>
                </c:pt>
                <c:pt idx="206">
                  <c:v>41978</c:v>
                </c:pt>
                <c:pt idx="207">
                  <c:v>42009</c:v>
                </c:pt>
                <c:pt idx="208">
                  <c:v>42040</c:v>
                </c:pt>
                <c:pt idx="209">
                  <c:v>42068</c:v>
                </c:pt>
                <c:pt idx="210">
                  <c:v>42099</c:v>
                </c:pt>
                <c:pt idx="211">
                  <c:v>42129</c:v>
                </c:pt>
                <c:pt idx="212">
                  <c:v>42160</c:v>
                </c:pt>
                <c:pt idx="213">
                  <c:v>42190</c:v>
                </c:pt>
                <c:pt idx="214">
                  <c:v>42221</c:v>
                </c:pt>
                <c:pt idx="215">
                  <c:v>42252</c:v>
                </c:pt>
                <c:pt idx="216">
                  <c:v>42282</c:v>
                </c:pt>
                <c:pt idx="217">
                  <c:v>42313</c:v>
                </c:pt>
                <c:pt idx="218">
                  <c:v>42343</c:v>
                </c:pt>
                <c:pt idx="219">
                  <c:v>42374</c:v>
                </c:pt>
                <c:pt idx="220">
                  <c:v>42405</c:v>
                </c:pt>
                <c:pt idx="221">
                  <c:v>42434</c:v>
                </c:pt>
                <c:pt idx="222">
                  <c:v>42465</c:v>
                </c:pt>
                <c:pt idx="223">
                  <c:v>42495</c:v>
                </c:pt>
                <c:pt idx="224">
                  <c:v>42526</c:v>
                </c:pt>
                <c:pt idx="225">
                  <c:v>42556</c:v>
                </c:pt>
                <c:pt idx="226">
                  <c:v>42587</c:v>
                </c:pt>
                <c:pt idx="227">
                  <c:v>42618</c:v>
                </c:pt>
                <c:pt idx="228">
                  <c:v>42648</c:v>
                </c:pt>
                <c:pt idx="229">
                  <c:v>42679</c:v>
                </c:pt>
                <c:pt idx="230">
                  <c:v>42709</c:v>
                </c:pt>
                <c:pt idx="231">
                  <c:v>42740</c:v>
                </c:pt>
                <c:pt idx="232">
                  <c:v>42771</c:v>
                </c:pt>
                <c:pt idx="233">
                  <c:v>42799</c:v>
                </c:pt>
                <c:pt idx="234">
                  <c:v>42830</c:v>
                </c:pt>
                <c:pt idx="235">
                  <c:v>42860</c:v>
                </c:pt>
                <c:pt idx="236">
                  <c:v>42891</c:v>
                </c:pt>
                <c:pt idx="237">
                  <c:v>42921</c:v>
                </c:pt>
                <c:pt idx="238">
                  <c:v>42952</c:v>
                </c:pt>
                <c:pt idx="239">
                  <c:v>42983</c:v>
                </c:pt>
                <c:pt idx="240">
                  <c:v>43013</c:v>
                </c:pt>
                <c:pt idx="241">
                  <c:v>43044</c:v>
                </c:pt>
                <c:pt idx="242">
                  <c:v>43074</c:v>
                </c:pt>
                <c:pt idx="243">
                  <c:v>43105</c:v>
                </c:pt>
                <c:pt idx="244">
                  <c:v>43136</c:v>
                </c:pt>
                <c:pt idx="245">
                  <c:v>43164</c:v>
                </c:pt>
                <c:pt idx="246">
                  <c:v>43195</c:v>
                </c:pt>
                <c:pt idx="247">
                  <c:v>43225</c:v>
                </c:pt>
                <c:pt idx="248">
                  <c:v>43256</c:v>
                </c:pt>
                <c:pt idx="249">
                  <c:v>43286</c:v>
                </c:pt>
                <c:pt idx="250">
                  <c:v>43317</c:v>
                </c:pt>
                <c:pt idx="251">
                  <c:v>43348</c:v>
                </c:pt>
                <c:pt idx="252">
                  <c:v>43378</c:v>
                </c:pt>
                <c:pt idx="253">
                  <c:v>43409</c:v>
                </c:pt>
                <c:pt idx="254">
                  <c:v>43439</c:v>
                </c:pt>
                <c:pt idx="255">
                  <c:v>43470</c:v>
                </c:pt>
                <c:pt idx="256">
                  <c:v>43501</c:v>
                </c:pt>
                <c:pt idx="257">
                  <c:v>43529</c:v>
                </c:pt>
                <c:pt idx="258">
                  <c:v>43560</c:v>
                </c:pt>
                <c:pt idx="259">
                  <c:v>43590</c:v>
                </c:pt>
                <c:pt idx="260">
                  <c:v>43621</c:v>
                </c:pt>
                <c:pt idx="261">
                  <c:v>43651</c:v>
                </c:pt>
                <c:pt idx="262">
                  <c:v>43682</c:v>
                </c:pt>
                <c:pt idx="263">
                  <c:v>43713</c:v>
                </c:pt>
                <c:pt idx="264">
                  <c:v>43743</c:v>
                </c:pt>
                <c:pt idx="265">
                  <c:v>43774</c:v>
                </c:pt>
                <c:pt idx="266">
                  <c:v>43804</c:v>
                </c:pt>
                <c:pt idx="267">
                  <c:v>43835</c:v>
                </c:pt>
                <c:pt idx="268">
                  <c:v>43866</c:v>
                </c:pt>
                <c:pt idx="269">
                  <c:v>43895</c:v>
                </c:pt>
                <c:pt idx="270">
                  <c:v>43926</c:v>
                </c:pt>
                <c:pt idx="271">
                  <c:v>43956</c:v>
                </c:pt>
                <c:pt idx="272">
                  <c:v>43987</c:v>
                </c:pt>
              </c:numCache>
            </c:numRef>
          </c:cat>
          <c:val>
            <c:numRef>
              <c:f>'nature!'!$AA$2:$AA$274</c:f>
              <c:numCache>
                <c:formatCode>0.00%</c:formatCode>
                <c:ptCount val="273"/>
                <c:pt idx="0">
                  <c:v>1.9265942268254441E-2</c:v>
                </c:pt>
                <c:pt idx="1">
                  <c:v>1.6934621062834748E-2</c:v>
                </c:pt>
                <c:pt idx="2">
                  <c:v>1.9251706430940901E-2</c:v>
                </c:pt>
                <c:pt idx="3">
                  <c:v>2.1321255564029647E-2</c:v>
                </c:pt>
                <c:pt idx="4">
                  <c:v>2.0975040719014355E-2</c:v>
                </c:pt>
                <c:pt idx="5">
                  <c:v>1.8653887816039307E-2</c:v>
                </c:pt>
                <c:pt idx="6">
                  <c:v>1.9552988723525046E-2</c:v>
                </c:pt>
                <c:pt idx="7">
                  <c:v>1.6074965477086645E-2</c:v>
                </c:pt>
                <c:pt idx="8">
                  <c:v>1.7092456078838768E-2</c:v>
                </c:pt>
                <c:pt idx="9">
                  <c:v>1.9290071062059724E-2</c:v>
                </c:pt>
                <c:pt idx="10">
                  <c:v>1.6191940470346861E-2</c:v>
                </c:pt>
                <c:pt idx="11">
                  <c:v>2.0432140949631868E-2</c:v>
                </c:pt>
                <c:pt idx="12">
                  <c:v>3.129863787033272E-2</c:v>
                </c:pt>
                <c:pt idx="13">
                  <c:v>2.4579756849900533E-2</c:v>
                </c:pt>
                <c:pt idx="14">
                  <c:v>2.1111218420766832E-2</c:v>
                </c:pt>
                <c:pt idx="15">
                  <c:v>1.8599718705821625E-2</c:v>
                </c:pt>
                <c:pt idx="16">
                  <c:v>1.4656157602358125E-2</c:v>
                </c:pt>
                <c:pt idx="17">
                  <c:v>1.4757351260153526E-2</c:v>
                </c:pt>
                <c:pt idx="18">
                  <c:v>1.4528294204801513E-2</c:v>
                </c:pt>
                <c:pt idx="19">
                  <c:v>1.2061892276363818E-2</c:v>
                </c:pt>
                <c:pt idx="20">
                  <c:v>6.757783540444498E-3</c:v>
                </c:pt>
                <c:pt idx="21">
                  <c:v>6.9173902886529581E-3</c:v>
                </c:pt>
                <c:pt idx="22">
                  <c:v>2.4849197145323104E-3</c:v>
                </c:pt>
                <c:pt idx="23">
                  <c:v>3.6052788737441777E-3</c:v>
                </c:pt>
                <c:pt idx="24">
                  <c:v>2.4036112023061301E-3</c:v>
                </c:pt>
                <c:pt idx="25">
                  <c:v>5.9195086055871121E-3</c:v>
                </c:pt>
                <c:pt idx="26">
                  <c:v>1.9717825486988139E-4</c:v>
                </c:pt>
                <c:pt idx="27">
                  <c:v>-4.5570416212722398E-3</c:v>
                </c:pt>
                <c:pt idx="28">
                  <c:v>-8.1109035050620781E-3</c:v>
                </c:pt>
                <c:pt idx="29">
                  <c:v>-6.5225757870310819E-3</c:v>
                </c:pt>
                <c:pt idx="30">
                  <c:v>-3.4566476306928801E-3</c:v>
                </c:pt>
                <c:pt idx="31">
                  <c:v>-5.9091377052613997E-3</c:v>
                </c:pt>
                <c:pt idx="32">
                  <c:v>-3.0373958711632648E-3</c:v>
                </c:pt>
                <c:pt idx="33">
                  <c:v>-1.1421769289901712E-3</c:v>
                </c:pt>
                <c:pt idx="34">
                  <c:v>-4.1576289567926694E-5</c:v>
                </c:pt>
                <c:pt idx="35">
                  <c:v>2.3220324779336388E-3</c:v>
                </c:pt>
                <c:pt idx="36">
                  <c:v>2.4729631534406576E-3</c:v>
                </c:pt>
                <c:pt idx="37">
                  <c:v>6.0422959987684044E-3</c:v>
                </c:pt>
                <c:pt idx="38">
                  <c:v>8.5469478989416842E-3</c:v>
                </c:pt>
                <c:pt idx="39">
                  <c:v>1.577721527774132E-2</c:v>
                </c:pt>
                <c:pt idx="40">
                  <c:v>1.7642346643709131E-2</c:v>
                </c:pt>
                <c:pt idx="41">
                  <c:v>2.1982417073613848E-2</c:v>
                </c:pt>
                <c:pt idx="42">
                  <c:v>2.6630503258161693E-2</c:v>
                </c:pt>
                <c:pt idx="43">
                  <c:v>2.309271965967917E-2</c:v>
                </c:pt>
                <c:pt idx="44">
                  <c:v>2.0939304498928592E-2</c:v>
                </c:pt>
                <c:pt idx="45">
                  <c:v>1.9905091681649972E-2</c:v>
                </c:pt>
                <c:pt idx="46">
                  <c:v>2.418583584055297E-2</c:v>
                </c:pt>
                <c:pt idx="47">
                  <c:v>2.5464520266619911E-2</c:v>
                </c:pt>
                <c:pt idx="48">
                  <c:v>3.8940964038660139E-2</c:v>
                </c:pt>
                <c:pt idx="49">
                  <c:v>3.5852243813121118E-2</c:v>
                </c:pt>
                <c:pt idx="50">
                  <c:v>2.5430500619710562E-2</c:v>
                </c:pt>
                <c:pt idx="51">
                  <c:v>2.1570550732954649E-2</c:v>
                </c:pt>
                <c:pt idx="52">
                  <c:v>2.4800574085749302E-2</c:v>
                </c:pt>
                <c:pt idx="53">
                  <c:v>3.1665485082633095E-2</c:v>
                </c:pt>
                <c:pt idx="54">
                  <c:v>2.4301711801414272E-2</c:v>
                </c:pt>
                <c:pt idx="55">
                  <c:v>2.7200613579598104E-2</c:v>
                </c:pt>
                <c:pt idx="56">
                  <c:v>2.8783587040985464E-2</c:v>
                </c:pt>
                <c:pt idx="57">
                  <c:v>3.3207730323453442E-2</c:v>
                </c:pt>
                <c:pt idx="58">
                  <c:v>4.5200856755999226E-2</c:v>
                </c:pt>
                <c:pt idx="59">
                  <c:v>4.7529327090780046E-2</c:v>
                </c:pt>
                <c:pt idx="60">
                  <c:v>5.0390787116161725E-2</c:v>
                </c:pt>
                <c:pt idx="61">
                  <c:v>4.6821786567133539E-2</c:v>
                </c:pt>
                <c:pt idx="62">
                  <c:v>4.5895379290213145E-2</c:v>
                </c:pt>
                <c:pt idx="63">
                  <c:v>4.6985098179817164E-2</c:v>
                </c:pt>
                <c:pt idx="64">
                  <c:v>4.5536132692349712E-2</c:v>
                </c:pt>
                <c:pt idx="65">
                  <c:v>5.8137513376415553E-2</c:v>
                </c:pt>
                <c:pt idx="66">
                  <c:v>5.3923663190900015E-2</c:v>
                </c:pt>
                <c:pt idx="67">
                  <c:v>5.3512021046297792E-2</c:v>
                </c:pt>
                <c:pt idx="68">
                  <c:v>5.6865681376361776E-2</c:v>
                </c:pt>
                <c:pt idx="69">
                  <c:v>5.0559336667958157E-2</c:v>
                </c:pt>
                <c:pt idx="70">
                  <c:v>3.9915592907560277E-2</c:v>
                </c:pt>
                <c:pt idx="71">
                  <c:v>4.1405056510485913E-2</c:v>
                </c:pt>
                <c:pt idx="72">
                  <c:v>4.0251624907259205E-2</c:v>
                </c:pt>
                <c:pt idx="73">
                  <c:v>3.7878421192484468E-2</c:v>
                </c:pt>
                <c:pt idx="74">
                  <c:v>3.9548979304188936E-2</c:v>
                </c:pt>
                <c:pt idx="75">
                  <c:v>3.6823429814476297E-2</c:v>
                </c:pt>
                <c:pt idx="76">
                  <c:v>3.6181205277978919E-2</c:v>
                </c:pt>
                <c:pt idx="77">
                  <c:v>4.1795998476016553E-2</c:v>
                </c:pt>
                <c:pt idx="78">
                  <c:v>3.9234509807912391E-2</c:v>
                </c:pt>
                <c:pt idx="79">
                  <c:v>3.3195123889410948E-2</c:v>
                </c:pt>
                <c:pt idx="80">
                  <c:v>3.209987979524602E-2</c:v>
                </c:pt>
                <c:pt idx="81">
                  <c:v>3.3866277339229707E-2</c:v>
                </c:pt>
                <c:pt idx="82">
                  <c:v>3.4080021243233449E-2</c:v>
                </c:pt>
                <c:pt idx="83">
                  <c:v>3.6263170330401655E-2</c:v>
                </c:pt>
                <c:pt idx="84">
                  <c:v>3.5472428154866321E-2</c:v>
                </c:pt>
                <c:pt idx="85">
                  <c:v>3.5724874076968428E-2</c:v>
                </c:pt>
                <c:pt idx="86">
                  <c:v>3.33258013269346E-2</c:v>
                </c:pt>
                <c:pt idx="87">
                  <c:v>3.2302299816467879E-2</c:v>
                </c:pt>
                <c:pt idx="88">
                  <c:v>3.2401200824941356E-2</c:v>
                </c:pt>
                <c:pt idx="89">
                  <c:v>3.1987166351903538E-2</c:v>
                </c:pt>
                <c:pt idx="90">
                  <c:v>3.0229787478580551E-2</c:v>
                </c:pt>
                <c:pt idx="91">
                  <c:v>3.5827807719434071E-2</c:v>
                </c:pt>
                <c:pt idx="92">
                  <c:v>3.6874620919329144E-2</c:v>
                </c:pt>
                <c:pt idx="93">
                  <c:v>3.3503296611538912E-2</c:v>
                </c:pt>
                <c:pt idx="94">
                  <c:v>2.9872497990978679E-2</c:v>
                </c:pt>
                <c:pt idx="95">
                  <c:v>3.3272643694780286E-2</c:v>
                </c:pt>
                <c:pt idx="96">
                  <c:v>2.9108527404379005E-2</c:v>
                </c:pt>
                <c:pt idx="97">
                  <c:v>2.6920950411847749E-2</c:v>
                </c:pt>
                <c:pt idx="98">
                  <c:v>2.6019086194009881E-2</c:v>
                </c:pt>
                <c:pt idx="99">
                  <c:v>2.6318413107799789E-2</c:v>
                </c:pt>
                <c:pt idx="100">
                  <c:v>2.7025364905593992E-2</c:v>
                </c:pt>
                <c:pt idx="101">
                  <c:v>2.467311544015767E-2</c:v>
                </c:pt>
                <c:pt idx="102">
                  <c:v>2.3065061857883637E-2</c:v>
                </c:pt>
                <c:pt idx="103">
                  <c:v>2.0869680124977322E-2</c:v>
                </c:pt>
                <c:pt idx="104">
                  <c:v>2.397267766001536E-2</c:v>
                </c:pt>
                <c:pt idx="105">
                  <c:v>2.2695172453114282E-2</c:v>
                </c:pt>
                <c:pt idx="106">
                  <c:v>2.5272211704400992E-2</c:v>
                </c:pt>
                <c:pt idx="107">
                  <c:v>2.5578750880939215E-2</c:v>
                </c:pt>
                <c:pt idx="108">
                  <c:v>2.6196177056600538E-2</c:v>
                </c:pt>
                <c:pt idx="109">
                  <c:v>2.415264433879314E-2</c:v>
                </c:pt>
                <c:pt idx="110">
                  <c:v>2.697144963837167E-2</c:v>
                </c:pt>
                <c:pt idx="111">
                  <c:v>2.3133497104717911E-2</c:v>
                </c:pt>
                <c:pt idx="112">
                  <c:v>2.5356757086347693E-2</c:v>
                </c:pt>
                <c:pt idx="113">
                  <c:v>2.8246044761140995E-2</c:v>
                </c:pt>
                <c:pt idx="114">
                  <c:v>2.6137272297605416E-2</c:v>
                </c:pt>
                <c:pt idx="115">
                  <c:v>2.5221989314069625E-2</c:v>
                </c:pt>
                <c:pt idx="116">
                  <c:v>2.0237571003335425E-2</c:v>
                </c:pt>
                <c:pt idx="117">
                  <c:v>1.8560688843065255E-2</c:v>
                </c:pt>
                <c:pt idx="118">
                  <c:v>2.3370781662881243E-2</c:v>
                </c:pt>
                <c:pt idx="119">
                  <c:v>2.6726739259994067E-2</c:v>
                </c:pt>
                <c:pt idx="120">
                  <c:v>2.296961856029836E-2</c:v>
                </c:pt>
                <c:pt idx="121">
                  <c:v>2.5079975445805924E-2</c:v>
                </c:pt>
                <c:pt idx="122">
                  <c:v>3.2012518377182095E-2</c:v>
                </c:pt>
                <c:pt idx="123">
                  <c:v>3.3428232179433214E-2</c:v>
                </c:pt>
                <c:pt idx="124">
                  <c:v>4.108952359461223E-2</c:v>
                </c:pt>
                <c:pt idx="125">
                  <c:v>4.2191511132894044E-2</c:v>
                </c:pt>
                <c:pt idx="126">
                  <c:v>4.3769832275629979E-2</c:v>
                </c:pt>
                <c:pt idx="127">
                  <c:v>3.9280188111346356E-2</c:v>
                </c:pt>
                <c:pt idx="128">
                  <c:v>3.6474728717064697E-2</c:v>
                </c:pt>
                <c:pt idx="129">
                  <c:v>4.0112670371342626E-2</c:v>
                </c:pt>
                <c:pt idx="130">
                  <c:v>3.9247351105612144E-2</c:v>
                </c:pt>
                <c:pt idx="131">
                  <c:v>4.1966439480370037E-2</c:v>
                </c:pt>
                <c:pt idx="132">
                  <c:v>4.308840686565428E-2</c:v>
                </c:pt>
                <c:pt idx="133">
                  <c:v>5.120219734767624E-2</c:v>
                </c:pt>
                <c:pt idx="134">
                  <c:v>5.4909600243843636E-2</c:v>
                </c:pt>
                <c:pt idx="135">
                  <c:v>5.3372068369726869E-2</c:v>
                </c:pt>
                <c:pt idx="136">
                  <c:v>5.7390134159078739E-2</c:v>
                </c:pt>
                <c:pt idx="137">
                  <c:v>6.2729537489104259E-2</c:v>
                </c:pt>
                <c:pt idx="138">
                  <c:v>5.2039400981529566E-2</c:v>
                </c:pt>
                <c:pt idx="139">
                  <c:v>4.6910455831453375E-2</c:v>
                </c:pt>
                <c:pt idx="140">
                  <c:v>3.6778826593215914E-2</c:v>
                </c:pt>
                <c:pt idx="141">
                  <c:v>4.2300192209789908E-2</c:v>
                </c:pt>
                <c:pt idx="142">
                  <c:v>3.8920872697161615E-2</c:v>
                </c:pt>
                <c:pt idx="143">
                  <c:v>4.1444728077385078E-2</c:v>
                </c:pt>
                <c:pt idx="144">
                  <c:v>4.2067053925643944E-2</c:v>
                </c:pt>
                <c:pt idx="145">
                  <c:v>4.23033250971145E-2</c:v>
                </c:pt>
                <c:pt idx="146">
                  <c:v>4.1648419569620794E-2</c:v>
                </c:pt>
                <c:pt idx="147">
                  <c:v>3.9876171169191711E-2</c:v>
                </c:pt>
                <c:pt idx="148">
                  <c:v>5.0555714170836492E-2</c:v>
                </c:pt>
                <c:pt idx="149">
                  <c:v>4.9508136708976677E-2</c:v>
                </c:pt>
                <c:pt idx="150">
                  <c:v>4.4473838772148701E-2</c:v>
                </c:pt>
                <c:pt idx="151">
                  <c:v>4.9004122971427068E-2</c:v>
                </c:pt>
                <c:pt idx="152">
                  <c:v>5.6375011310986503E-2</c:v>
                </c:pt>
                <c:pt idx="153">
                  <c:v>6.1017240000237422E-2</c:v>
                </c:pt>
                <c:pt idx="154">
                  <c:v>5.9672097672960958E-2</c:v>
                </c:pt>
                <c:pt idx="155">
                  <c:v>6.2993809582420957E-2</c:v>
                </c:pt>
                <c:pt idx="156">
                  <c:v>6.187965731727707E-2</c:v>
                </c:pt>
                <c:pt idx="157">
                  <c:v>6.1852343558361042E-2</c:v>
                </c:pt>
                <c:pt idx="158">
                  <c:v>5.6378099524480675E-2</c:v>
                </c:pt>
                <c:pt idx="159">
                  <c:v>4.9483517793132308E-2</c:v>
                </c:pt>
                <c:pt idx="160">
                  <c:v>5.2005101975796435E-2</c:v>
                </c:pt>
                <c:pt idx="161">
                  <c:v>5.3635509260746679E-2</c:v>
                </c:pt>
                <c:pt idx="162">
                  <c:v>5.3526823816421397E-2</c:v>
                </c:pt>
                <c:pt idx="163">
                  <c:v>5.6774375740001479E-2</c:v>
                </c:pt>
                <c:pt idx="164">
                  <c:v>6.0178287298670488E-2</c:v>
                </c:pt>
                <c:pt idx="165">
                  <c:v>6.0191582234522117E-2</c:v>
                </c:pt>
                <c:pt idx="166">
                  <c:v>6.5025440435051818E-2</c:v>
                </c:pt>
                <c:pt idx="167">
                  <c:v>7.122655130240714E-2</c:v>
                </c:pt>
                <c:pt idx="168">
                  <c:v>7.1457145576175107E-2</c:v>
                </c:pt>
                <c:pt idx="169">
                  <c:v>6.8530363023493565E-2</c:v>
                </c:pt>
                <c:pt idx="170">
                  <c:v>6.8192431273487134E-2</c:v>
                </c:pt>
                <c:pt idx="171">
                  <c:v>6.5549876295254675E-2</c:v>
                </c:pt>
                <c:pt idx="172">
                  <c:v>7.2928698929214719E-2</c:v>
                </c:pt>
                <c:pt idx="173">
                  <c:v>7.093604654017005E-2</c:v>
                </c:pt>
                <c:pt idx="174">
                  <c:v>7.0149441194190532E-2</c:v>
                </c:pt>
                <c:pt idx="175">
                  <c:v>7.1943730672702683E-2</c:v>
                </c:pt>
                <c:pt idx="176">
                  <c:v>7.8601186946703788E-2</c:v>
                </c:pt>
                <c:pt idx="177">
                  <c:v>7.6233573156168549E-2</c:v>
                </c:pt>
                <c:pt idx="178">
                  <c:v>7.6138082763767712E-2</c:v>
                </c:pt>
                <c:pt idx="179">
                  <c:v>7.4805884065654499E-2</c:v>
                </c:pt>
                <c:pt idx="180">
                  <c:v>7.3333203389439244E-2</c:v>
                </c:pt>
                <c:pt idx="181">
                  <c:v>7.3970890006864826E-2</c:v>
                </c:pt>
                <c:pt idx="182">
                  <c:v>7.3470236277639808E-2</c:v>
                </c:pt>
                <c:pt idx="183">
                  <c:v>6.8892076672752239E-2</c:v>
                </c:pt>
                <c:pt idx="184">
                  <c:v>6.6279437647111486E-2</c:v>
                </c:pt>
                <c:pt idx="185">
                  <c:v>7.2765766945565427E-2</c:v>
                </c:pt>
                <c:pt idx="186">
                  <c:v>7.1254775195180309E-2</c:v>
                </c:pt>
                <c:pt idx="187">
                  <c:v>7.0139984369814834E-2</c:v>
                </c:pt>
                <c:pt idx="188">
                  <c:v>6.4968810255194145E-2</c:v>
                </c:pt>
                <c:pt idx="189">
                  <c:v>5.9192593153037522E-2</c:v>
                </c:pt>
                <c:pt idx="190">
                  <c:v>5.8423716049186031E-2</c:v>
                </c:pt>
                <c:pt idx="191">
                  <c:v>5.460078700727012E-2</c:v>
                </c:pt>
                <c:pt idx="192">
                  <c:v>5.6564934996967707E-2</c:v>
                </c:pt>
                <c:pt idx="193">
                  <c:v>5.5265697300055053E-2</c:v>
                </c:pt>
                <c:pt idx="194">
                  <c:v>5.3424092505451215E-2</c:v>
                </c:pt>
                <c:pt idx="195">
                  <c:v>5.0362275931391379E-2</c:v>
                </c:pt>
                <c:pt idx="196">
                  <c:v>5.4017129719397372E-2</c:v>
                </c:pt>
                <c:pt idx="197">
                  <c:v>5.640456763532322E-2</c:v>
                </c:pt>
                <c:pt idx="198">
                  <c:v>5.4126125081872672E-2</c:v>
                </c:pt>
                <c:pt idx="199">
                  <c:v>5.4491153134040002E-2</c:v>
                </c:pt>
                <c:pt idx="200">
                  <c:v>5.3915659729997581E-2</c:v>
                </c:pt>
                <c:pt idx="201">
                  <c:v>5.1986401895267306E-2</c:v>
                </c:pt>
                <c:pt idx="202">
                  <c:v>5.2566092740607764E-2</c:v>
                </c:pt>
                <c:pt idx="203">
                  <c:v>5.1839729917606603E-2</c:v>
                </c:pt>
                <c:pt idx="204">
                  <c:v>5.1567760550680963E-2</c:v>
                </c:pt>
                <c:pt idx="205">
                  <c:v>5.1567729673289597E-2</c:v>
                </c:pt>
                <c:pt idx="206">
                  <c:v>4.8191458264869175E-2</c:v>
                </c:pt>
                <c:pt idx="207">
                  <c:v>4.9384531560545897E-2</c:v>
                </c:pt>
                <c:pt idx="208">
                  <c:v>5.4896764336072337E-2</c:v>
                </c:pt>
                <c:pt idx="209">
                  <c:v>5.0092006712223754E-2</c:v>
                </c:pt>
                <c:pt idx="210">
                  <c:v>5.2528772173294228E-2</c:v>
                </c:pt>
                <c:pt idx="211">
                  <c:v>4.7949139662893367E-2</c:v>
                </c:pt>
                <c:pt idx="212">
                  <c:v>4.6102219766197099E-2</c:v>
                </c:pt>
                <c:pt idx="213">
                  <c:v>4.6971278725121933E-2</c:v>
                </c:pt>
                <c:pt idx="214">
                  <c:v>4.6236516900269718E-2</c:v>
                </c:pt>
                <c:pt idx="215">
                  <c:v>5.0721571173338545E-2</c:v>
                </c:pt>
                <c:pt idx="216">
                  <c:v>5.172708434994483E-2</c:v>
                </c:pt>
                <c:pt idx="217">
                  <c:v>4.514848548326042E-2</c:v>
                </c:pt>
                <c:pt idx="218">
                  <c:v>4.4159765375454539E-2</c:v>
                </c:pt>
                <c:pt idx="219">
                  <c:v>4.4318768002476194E-2</c:v>
                </c:pt>
                <c:pt idx="220">
                  <c:v>5.502706977112376E-2</c:v>
                </c:pt>
                <c:pt idx="221">
                  <c:v>5.2532547821175134E-2</c:v>
                </c:pt>
                <c:pt idx="222">
                  <c:v>5.3250810969290532E-2</c:v>
                </c:pt>
                <c:pt idx="223">
                  <c:v>5.3496828137408949E-2</c:v>
                </c:pt>
                <c:pt idx="224">
                  <c:v>5.2277712947120712E-2</c:v>
                </c:pt>
                <c:pt idx="225">
                  <c:v>5.6179496170039318E-2</c:v>
                </c:pt>
                <c:pt idx="226">
                  <c:v>5.2358630344376753E-2</c:v>
                </c:pt>
                <c:pt idx="227">
                  <c:v>5.1555109814072263E-2</c:v>
                </c:pt>
                <c:pt idx="228">
                  <c:v>5.0665906167274441E-2</c:v>
                </c:pt>
                <c:pt idx="229">
                  <c:v>5.1061047674375422E-2</c:v>
                </c:pt>
                <c:pt idx="230">
                  <c:v>4.3980748317921203E-2</c:v>
                </c:pt>
                <c:pt idx="231">
                  <c:v>4.3116745012938648E-2</c:v>
                </c:pt>
                <c:pt idx="232">
                  <c:v>4.6651721027325392E-2</c:v>
                </c:pt>
                <c:pt idx="233">
                  <c:v>4.4628363512007829E-2</c:v>
                </c:pt>
                <c:pt idx="234">
                  <c:v>4.657541869521746E-2</c:v>
                </c:pt>
                <c:pt idx="235">
                  <c:v>4.6325074152389185E-2</c:v>
                </c:pt>
                <c:pt idx="236">
                  <c:v>4.804629238501771E-2</c:v>
                </c:pt>
                <c:pt idx="237">
                  <c:v>4.6102806539857377E-2</c:v>
                </c:pt>
                <c:pt idx="238">
                  <c:v>4.698768397370507E-2</c:v>
                </c:pt>
                <c:pt idx="239">
                  <c:v>4.9233526501001185E-2</c:v>
                </c:pt>
                <c:pt idx="240">
                  <c:v>4.5853206311783412E-2</c:v>
                </c:pt>
                <c:pt idx="241">
                  <c:v>4.5141831879054302E-2</c:v>
                </c:pt>
                <c:pt idx="242">
                  <c:v>4.4298295789454135E-2</c:v>
                </c:pt>
                <c:pt idx="243">
                  <c:v>4.3007017913367272E-2</c:v>
                </c:pt>
                <c:pt idx="244">
                  <c:v>4.4967297419528277E-2</c:v>
                </c:pt>
                <c:pt idx="245">
                  <c:v>4.5568112122500032E-2</c:v>
                </c:pt>
                <c:pt idx="246">
                  <c:v>4.770887421402225E-2</c:v>
                </c:pt>
                <c:pt idx="247">
                  <c:v>4.6173715999292764E-2</c:v>
                </c:pt>
                <c:pt idx="248">
                  <c:v>4.6095858724182384E-2</c:v>
                </c:pt>
                <c:pt idx="249">
                  <c:v>4.7521404928131505E-2</c:v>
                </c:pt>
                <c:pt idx="250">
                  <c:v>4.6344986359007009E-2</c:v>
                </c:pt>
                <c:pt idx="251">
                  <c:v>4.6209745203742249E-2</c:v>
                </c:pt>
                <c:pt idx="252">
                  <c:v>4.4033273653119556E-2</c:v>
                </c:pt>
                <c:pt idx="253">
                  <c:v>4.8392269138236049E-2</c:v>
                </c:pt>
                <c:pt idx="254">
                  <c:v>4.9364795652715079E-2</c:v>
                </c:pt>
                <c:pt idx="255">
                  <c:v>5.5491797031015679E-2</c:v>
                </c:pt>
                <c:pt idx="256">
                  <c:v>5.2809609384307774E-2</c:v>
                </c:pt>
                <c:pt idx="257">
                  <c:v>5.4128860773898634E-2</c:v>
                </c:pt>
                <c:pt idx="258">
                  <c:v>5.5492041478929471E-2</c:v>
                </c:pt>
                <c:pt idx="259">
                  <c:v>5.4572488296848631E-2</c:v>
                </c:pt>
                <c:pt idx="260">
                  <c:v>6.0872062736497819E-2</c:v>
                </c:pt>
                <c:pt idx="261">
                  <c:v>5.8128644677161528E-2</c:v>
                </c:pt>
                <c:pt idx="262">
                  <c:v>6.1065767578078925E-2</c:v>
                </c:pt>
                <c:pt idx="263">
                  <c:v>6.3051121552047271E-2</c:v>
                </c:pt>
                <c:pt idx="264">
                  <c:v>6.3746294510857268E-2</c:v>
                </c:pt>
                <c:pt idx="265">
                  <c:v>5.8084998514103134E-2</c:v>
                </c:pt>
                <c:pt idx="266">
                  <c:v>5.7273772858826059E-2</c:v>
                </c:pt>
                <c:pt idx="267">
                  <c:v>5.5737576565906444E-2</c:v>
                </c:pt>
                <c:pt idx="268">
                  <c:v>5.6797577605375932E-2</c:v>
                </c:pt>
                <c:pt idx="269">
                  <c:v>6.9297704172710833E-2</c:v>
                </c:pt>
                <c:pt idx="270">
                  <c:v>7.4697149688402978E-2</c:v>
                </c:pt>
                <c:pt idx="271">
                  <c:v>6.765503559169668E-2</c:v>
                </c:pt>
                <c:pt idx="272">
                  <c:v>6.6323103652747892E-2</c:v>
                </c:pt>
              </c:numCache>
            </c:numRef>
          </c:val>
          <c:smooth val="0"/>
        </c:ser>
        <c:ser>
          <c:idx val="2"/>
          <c:order val="1"/>
          <c:marker>
            <c:symbol val="none"/>
          </c:marker>
          <c:cat>
            <c:numRef>
              <c:f>'nature!'!$A$2:$A$274</c:f>
              <c:numCache>
                <c:formatCode>m/d/yyyy</c:formatCode>
                <c:ptCount val="273"/>
                <c:pt idx="0">
                  <c:v>35708</c:v>
                </c:pt>
                <c:pt idx="1">
                  <c:v>35739</c:v>
                </c:pt>
                <c:pt idx="2">
                  <c:v>35769</c:v>
                </c:pt>
                <c:pt idx="3">
                  <c:v>35800</c:v>
                </c:pt>
                <c:pt idx="4">
                  <c:v>35831</c:v>
                </c:pt>
                <c:pt idx="5">
                  <c:v>35859</c:v>
                </c:pt>
                <c:pt idx="6">
                  <c:v>35890</c:v>
                </c:pt>
                <c:pt idx="7">
                  <c:v>35920</c:v>
                </c:pt>
                <c:pt idx="8">
                  <c:v>35951</c:v>
                </c:pt>
                <c:pt idx="9">
                  <c:v>35981</c:v>
                </c:pt>
                <c:pt idx="10">
                  <c:v>36012</c:v>
                </c:pt>
                <c:pt idx="11">
                  <c:v>36043</c:v>
                </c:pt>
                <c:pt idx="12">
                  <c:v>36073</c:v>
                </c:pt>
                <c:pt idx="13">
                  <c:v>36104</c:v>
                </c:pt>
                <c:pt idx="14">
                  <c:v>36134</c:v>
                </c:pt>
                <c:pt idx="15">
                  <c:v>36165</c:v>
                </c:pt>
                <c:pt idx="16">
                  <c:v>36196</c:v>
                </c:pt>
                <c:pt idx="17">
                  <c:v>36224</c:v>
                </c:pt>
                <c:pt idx="18">
                  <c:v>36255</c:v>
                </c:pt>
                <c:pt idx="19">
                  <c:v>36285</c:v>
                </c:pt>
                <c:pt idx="20">
                  <c:v>36316</c:v>
                </c:pt>
                <c:pt idx="21">
                  <c:v>36346</c:v>
                </c:pt>
                <c:pt idx="22">
                  <c:v>36377</c:v>
                </c:pt>
                <c:pt idx="23">
                  <c:v>36408</c:v>
                </c:pt>
                <c:pt idx="24">
                  <c:v>36438</c:v>
                </c:pt>
                <c:pt idx="25">
                  <c:v>36469</c:v>
                </c:pt>
                <c:pt idx="26">
                  <c:v>36499</c:v>
                </c:pt>
                <c:pt idx="27">
                  <c:v>36530</c:v>
                </c:pt>
                <c:pt idx="28">
                  <c:v>36561</c:v>
                </c:pt>
                <c:pt idx="29">
                  <c:v>36590</c:v>
                </c:pt>
                <c:pt idx="30">
                  <c:v>36621</c:v>
                </c:pt>
                <c:pt idx="31">
                  <c:v>36651</c:v>
                </c:pt>
                <c:pt idx="32">
                  <c:v>36682</c:v>
                </c:pt>
                <c:pt idx="33">
                  <c:v>36712</c:v>
                </c:pt>
                <c:pt idx="34">
                  <c:v>36743</c:v>
                </c:pt>
                <c:pt idx="35">
                  <c:v>36774</c:v>
                </c:pt>
                <c:pt idx="36">
                  <c:v>36804</c:v>
                </c:pt>
                <c:pt idx="37">
                  <c:v>36835</c:v>
                </c:pt>
                <c:pt idx="38">
                  <c:v>36865</c:v>
                </c:pt>
                <c:pt idx="39">
                  <c:v>36896</c:v>
                </c:pt>
                <c:pt idx="40">
                  <c:v>36927</c:v>
                </c:pt>
                <c:pt idx="41">
                  <c:v>36955</c:v>
                </c:pt>
                <c:pt idx="42">
                  <c:v>36986</c:v>
                </c:pt>
                <c:pt idx="43">
                  <c:v>37016</c:v>
                </c:pt>
                <c:pt idx="44">
                  <c:v>37047</c:v>
                </c:pt>
                <c:pt idx="45">
                  <c:v>37077</c:v>
                </c:pt>
                <c:pt idx="46">
                  <c:v>37108</c:v>
                </c:pt>
                <c:pt idx="47">
                  <c:v>37139</c:v>
                </c:pt>
                <c:pt idx="48">
                  <c:v>37169</c:v>
                </c:pt>
                <c:pt idx="49">
                  <c:v>37200</c:v>
                </c:pt>
                <c:pt idx="50">
                  <c:v>37230</c:v>
                </c:pt>
                <c:pt idx="51">
                  <c:v>37261</c:v>
                </c:pt>
                <c:pt idx="52">
                  <c:v>37292</c:v>
                </c:pt>
                <c:pt idx="53">
                  <c:v>37320</c:v>
                </c:pt>
                <c:pt idx="54">
                  <c:v>37351</c:v>
                </c:pt>
                <c:pt idx="55">
                  <c:v>37381</c:v>
                </c:pt>
                <c:pt idx="56">
                  <c:v>37412</c:v>
                </c:pt>
                <c:pt idx="57">
                  <c:v>37442</c:v>
                </c:pt>
                <c:pt idx="58">
                  <c:v>37473</c:v>
                </c:pt>
                <c:pt idx="59">
                  <c:v>37504</c:v>
                </c:pt>
                <c:pt idx="60">
                  <c:v>37534</c:v>
                </c:pt>
                <c:pt idx="61">
                  <c:v>37565</c:v>
                </c:pt>
                <c:pt idx="62">
                  <c:v>37595</c:v>
                </c:pt>
                <c:pt idx="63">
                  <c:v>37626</c:v>
                </c:pt>
                <c:pt idx="64">
                  <c:v>37657</c:v>
                </c:pt>
                <c:pt idx="65">
                  <c:v>37685</c:v>
                </c:pt>
                <c:pt idx="66">
                  <c:v>37716</c:v>
                </c:pt>
                <c:pt idx="67">
                  <c:v>37746</c:v>
                </c:pt>
                <c:pt idx="68">
                  <c:v>37777</c:v>
                </c:pt>
                <c:pt idx="69">
                  <c:v>37807</c:v>
                </c:pt>
                <c:pt idx="70">
                  <c:v>37838</c:v>
                </c:pt>
                <c:pt idx="71">
                  <c:v>37869</c:v>
                </c:pt>
                <c:pt idx="72">
                  <c:v>37899</c:v>
                </c:pt>
                <c:pt idx="73">
                  <c:v>37930</c:v>
                </c:pt>
                <c:pt idx="74">
                  <c:v>37960</c:v>
                </c:pt>
                <c:pt idx="75">
                  <c:v>37991</c:v>
                </c:pt>
                <c:pt idx="76">
                  <c:v>38022</c:v>
                </c:pt>
                <c:pt idx="77">
                  <c:v>38051</c:v>
                </c:pt>
                <c:pt idx="78">
                  <c:v>38082</c:v>
                </c:pt>
                <c:pt idx="79">
                  <c:v>38112</c:v>
                </c:pt>
                <c:pt idx="80">
                  <c:v>38143</c:v>
                </c:pt>
                <c:pt idx="81">
                  <c:v>38173</c:v>
                </c:pt>
                <c:pt idx="82">
                  <c:v>38204</c:v>
                </c:pt>
                <c:pt idx="83">
                  <c:v>38235</c:v>
                </c:pt>
                <c:pt idx="84">
                  <c:v>38265</c:v>
                </c:pt>
                <c:pt idx="85">
                  <c:v>38296</c:v>
                </c:pt>
                <c:pt idx="86">
                  <c:v>38326</c:v>
                </c:pt>
                <c:pt idx="87">
                  <c:v>38357</c:v>
                </c:pt>
                <c:pt idx="88">
                  <c:v>38388</c:v>
                </c:pt>
                <c:pt idx="89">
                  <c:v>38416</c:v>
                </c:pt>
                <c:pt idx="90">
                  <c:v>38447</c:v>
                </c:pt>
                <c:pt idx="91">
                  <c:v>38477</c:v>
                </c:pt>
                <c:pt idx="92">
                  <c:v>38508</c:v>
                </c:pt>
                <c:pt idx="93">
                  <c:v>38538</c:v>
                </c:pt>
                <c:pt idx="94">
                  <c:v>38569</c:v>
                </c:pt>
                <c:pt idx="95">
                  <c:v>38600</c:v>
                </c:pt>
                <c:pt idx="96">
                  <c:v>38630</c:v>
                </c:pt>
                <c:pt idx="97">
                  <c:v>38661</c:v>
                </c:pt>
                <c:pt idx="98">
                  <c:v>38691</c:v>
                </c:pt>
                <c:pt idx="99">
                  <c:v>38722</c:v>
                </c:pt>
                <c:pt idx="100">
                  <c:v>38753</c:v>
                </c:pt>
                <c:pt idx="101">
                  <c:v>38781</c:v>
                </c:pt>
                <c:pt idx="102">
                  <c:v>38812</c:v>
                </c:pt>
                <c:pt idx="103">
                  <c:v>38842</c:v>
                </c:pt>
                <c:pt idx="104">
                  <c:v>38873</c:v>
                </c:pt>
                <c:pt idx="105">
                  <c:v>38903</c:v>
                </c:pt>
                <c:pt idx="106">
                  <c:v>38934</c:v>
                </c:pt>
                <c:pt idx="107">
                  <c:v>38965</c:v>
                </c:pt>
                <c:pt idx="108">
                  <c:v>38995</c:v>
                </c:pt>
                <c:pt idx="109">
                  <c:v>39026</c:v>
                </c:pt>
                <c:pt idx="110">
                  <c:v>39056</c:v>
                </c:pt>
                <c:pt idx="111">
                  <c:v>39087</c:v>
                </c:pt>
                <c:pt idx="112">
                  <c:v>39118</c:v>
                </c:pt>
                <c:pt idx="113">
                  <c:v>39146</c:v>
                </c:pt>
                <c:pt idx="114">
                  <c:v>39177</c:v>
                </c:pt>
                <c:pt idx="115">
                  <c:v>39207</c:v>
                </c:pt>
                <c:pt idx="116">
                  <c:v>39238</c:v>
                </c:pt>
                <c:pt idx="117">
                  <c:v>39268</c:v>
                </c:pt>
                <c:pt idx="118">
                  <c:v>39299</c:v>
                </c:pt>
                <c:pt idx="119">
                  <c:v>39330</c:v>
                </c:pt>
                <c:pt idx="120">
                  <c:v>39360</c:v>
                </c:pt>
                <c:pt idx="121">
                  <c:v>39391</c:v>
                </c:pt>
                <c:pt idx="122">
                  <c:v>39421</c:v>
                </c:pt>
                <c:pt idx="123">
                  <c:v>39452</c:v>
                </c:pt>
                <c:pt idx="124">
                  <c:v>39483</c:v>
                </c:pt>
                <c:pt idx="125">
                  <c:v>39512</c:v>
                </c:pt>
                <c:pt idx="126">
                  <c:v>39543</c:v>
                </c:pt>
                <c:pt idx="127">
                  <c:v>39573</c:v>
                </c:pt>
                <c:pt idx="128">
                  <c:v>39604</c:v>
                </c:pt>
                <c:pt idx="129">
                  <c:v>39634</c:v>
                </c:pt>
                <c:pt idx="130">
                  <c:v>39665</c:v>
                </c:pt>
                <c:pt idx="131">
                  <c:v>39696</c:v>
                </c:pt>
                <c:pt idx="132">
                  <c:v>39726</c:v>
                </c:pt>
                <c:pt idx="133">
                  <c:v>39757</c:v>
                </c:pt>
                <c:pt idx="134">
                  <c:v>39787</c:v>
                </c:pt>
                <c:pt idx="135">
                  <c:v>39818</c:v>
                </c:pt>
                <c:pt idx="136">
                  <c:v>39849</c:v>
                </c:pt>
                <c:pt idx="137">
                  <c:v>39877</c:v>
                </c:pt>
                <c:pt idx="138">
                  <c:v>39908</c:v>
                </c:pt>
                <c:pt idx="139">
                  <c:v>39938</c:v>
                </c:pt>
                <c:pt idx="140">
                  <c:v>39969</c:v>
                </c:pt>
                <c:pt idx="141">
                  <c:v>39999</c:v>
                </c:pt>
                <c:pt idx="142">
                  <c:v>40030</c:v>
                </c:pt>
                <c:pt idx="143">
                  <c:v>40061</c:v>
                </c:pt>
                <c:pt idx="144">
                  <c:v>40091</c:v>
                </c:pt>
                <c:pt idx="145">
                  <c:v>40122</c:v>
                </c:pt>
                <c:pt idx="146">
                  <c:v>40152</c:v>
                </c:pt>
                <c:pt idx="147">
                  <c:v>40183</c:v>
                </c:pt>
                <c:pt idx="148">
                  <c:v>40214</c:v>
                </c:pt>
                <c:pt idx="149">
                  <c:v>40242</c:v>
                </c:pt>
                <c:pt idx="150">
                  <c:v>40273</c:v>
                </c:pt>
                <c:pt idx="151">
                  <c:v>40303</c:v>
                </c:pt>
                <c:pt idx="152">
                  <c:v>40334</c:v>
                </c:pt>
                <c:pt idx="153">
                  <c:v>40364</c:v>
                </c:pt>
                <c:pt idx="154">
                  <c:v>40395</c:v>
                </c:pt>
                <c:pt idx="155">
                  <c:v>40426</c:v>
                </c:pt>
                <c:pt idx="156">
                  <c:v>40456</c:v>
                </c:pt>
                <c:pt idx="157">
                  <c:v>40487</c:v>
                </c:pt>
                <c:pt idx="158">
                  <c:v>40517</c:v>
                </c:pt>
                <c:pt idx="159">
                  <c:v>40548</c:v>
                </c:pt>
                <c:pt idx="160">
                  <c:v>40579</c:v>
                </c:pt>
                <c:pt idx="161">
                  <c:v>40607</c:v>
                </c:pt>
                <c:pt idx="162">
                  <c:v>40638</c:v>
                </c:pt>
                <c:pt idx="163">
                  <c:v>40668</c:v>
                </c:pt>
                <c:pt idx="164">
                  <c:v>40699</c:v>
                </c:pt>
                <c:pt idx="165">
                  <c:v>40729</c:v>
                </c:pt>
                <c:pt idx="166">
                  <c:v>40760</c:v>
                </c:pt>
                <c:pt idx="167">
                  <c:v>40791</c:v>
                </c:pt>
                <c:pt idx="168">
                  <c:v>40821</c:v>
                </c:pt>
                <c:pt idx="169">
                  <c:v>40852</c:v>
                </c:pt>
                <c:pt idx="170">
                  <c:v>40882</c:v>
                </c:pt>
                <c:pt idx="171">
                  <c:v>40913</c:v>
                </c:pt>
                <c:pt idx="172">
                  <c:v>40944</c:v>
                </c:pt>
                <c:pt idx="173">
                  <c:v>40973</c:v>
                </c:pt>
                <c:pt idx="174">
                  <c:v>41004</c:v>
                </c:pt>
                <c:pt idx="175">
                  <c:v>41034</c:v>
                </c:pt>
                <c:pt idx="176">
                  <c:v>41065</c:v>
                </c:pt>
                <c:pt idx="177">
                  <c:v>41095</c:v>
                </c:pt>
                <c:pt idx="178">
                  <c:v>41126</c:v>
                </c:pt>
                <c:pt idx="179">
                  <c:v>41157</c:v>
                </c:pt>
                <c:pt idx="180">
                  <c:v>41187</c:v>
                </c:pt>
                <c:pt idx="181">
                  <c:v>41218</c:v>
                </c:pt>
                <c:pt idx="182">
                  <c:v>41248</c:v>
                </c:pt>
                <c:pt idx="183">
                  <c:v>41279</c:v>
                </c:pt>
                <c:pt idx="184">
                  <c:v>41310</c:v>
                </c:pt>
                <c:pt idx="185">
                  <c:v>41338</c:v>
                </c:pt>
                <c:pt idx="186">
                  <c:v>41369</c:v>
                </c:pt>
                <c:pt idx="187">
                  <c:v>41399</c:v>
                </c:pt>
                <c:pt idx="188">
                  <c:v>41430</c:v>
                </c:pt>
                <c:pt idx="189">
                  <c:v>41460</c:v>
                </c:pt>
                <c:pt idx="190">
                  <c:v>41491</c:v>
                </c:pt>
                <c:pt idx="191">
                  <c:v>41522</c:v>
                </c:pt>
                <c:pt idx="192">
                  <c:v>41552</c:v>
                </c:pt>
                <c:pt idx="193">
                  <c:v>41583</c:v>
                </c:pt>
                <c:pt idx="194">
                  <c:v>41613</c:v>
                </c:pt>
                <c:pt idx="195">
                  <c:v>41644</c:v>
                </c:pt>
                <c:pt idx="196">
                  <c:v>41675</c:v>
                </c:pt>
                <c:pt idx="197">
                  <c:v>41703</c:v>
                </c:pt>
                <c:pt idx="198">
                  <c:v>41734</c:v>
                </c:pt>
                <c:pt idx="199">
                  <c:v>41764</c:v>
                </c:pt>
                <c:pt idx="200">
                  <c:v>41795</c:v>
                </c:pt>
                <c:pt idx="201">
                  <c:v>41825</c:v>
                </c:pt>
                <c:pt idx="202">
                  <c:v>41856</c:v>
                </c:pt>
                <c:pt idx="203">
                  <c:v>41887</c:v>
                </c:pt>
                <c:pt idx="204">
                  <c:v>41917</c:v>
                </c:pt>
                <c:pt idx="205">
                  <c:v>41948</c:v>
                </c:pt>
                <c:pt idx="206">
                  <c:v>41978</c:v>
                </c:pt>
                <c:pt idx="207">
                  <c:v>42009</c:v>
                </c:pt>
                <c:pt idx="208">
                  <c:v>42040</c:v>
                </c:pt>
                <c:pt idx="209">
                  <c:v>42068</c:v>
                </c:pt>
                <c:pt idx="210">
                  <c:v>42099</c:v>
                </c:pt>
                <c:pt idx="211">
                  <c:v>42129</c:v>
                </c:pt>
                <c:pt idx="212">
                  <c:v>42160</c:v>
                </c:pt>
                <c:pt idx="213">
                  <c:v>42190</c:v>
                </c:pt>
                <c:pt idx="214">
                  <c:v>42221</c:v>
                </c:pt>
                <c:pt idx="215">
                  <c:v>42252</c:v>
                </c:pt>
                <c:pt idx="216">
                  <c:v>42282</c:v>
                </c:pt>
                <c:pt idx="217">
                  <c:v>42313</c:v>
                </c:pt>
                <c:pt idx="218">
                  <c:v>42343</c:v>
                </c:pt>
                <c:pt idx="219">
                  <c:v>42374</c:v>
                </c:pt>
                <c:pt idx="220">
                  <c:v>42405</c:v>
                </c:pt>
                <c:pt idx="221">
                  <c:v>42434</c:v>
                </c:pt>
                <c:pt idx="222">
                  <c:v>42465</c:v>
                </c:pt>
                <c:pt idx="223">
                  <c:v>42495</c:v>
                </c:pt>
                <c:pt idx="224">
                  <c:v>42526</c:v>
                </c:pt>
                <c:pt idx="225">
                  <c:v>42556</c:v>
                </c:pt>
                <c:pt idx="226">
                  <c:v>42587</c:v>
                </c:pt>
                <c:pt idx="227">
                  <c:v>42618</c:v>
                </c:pt>
                <c:pt idx="228">
                  <c:v>42648</c:v>
                </c:pt>
                <c:pt idx="229">
                  <c:v>42679</c:v>
                </c:pt>
                <c:pt idx="230">
                  <c:v>42709</c:v>
                </c:pt>
                <c:pt idx="231">
                  <c:v>42740</c:v>
                </c:pt>
                <c:pt idx="232">
                  <c:v>42771</c:v>
                </c:pt>
                <c:pt idx="233">
                  <c:v>42799</c:v>
                </c:pt>
                <c:pt idx="234">
                  <c:v>42830</c:v>
                </c:pt>
                <c:pt idx="235">
                  <c:v>42860</c:v>
                </c:pt>
                <c:pt idx="236">
                  <c:v>42891</c:v>
                </c:pt>
                <c:pt idx="237">
                  <c:v>42921</c:v>
                </c:pt>
                <c:pt idx="238">
                  <c:v>42952</c:v>
                </c:pt>
                <c:pt idx="239">
                  <c:v>42983</c:v>
                </c:pt>
                <c:pt idx="240">
                  <c:v>43013</c:v>
                </c:pt>
                <c:pt idx="241">
                  <c:v>43044</c:v>
                </c:pt>
                <c:pt idx="242">
                  <c:v>43074</c:v>
                </c:pt>
                <c:pt idx="243">
                  <c:v>43105</c:v>
                </c:pt>
                <c:pt idx="244">
                  <c:v>43136</c:v>
                </c:pt>
                <c:pt idx="245">
                  <c:v>43164</c:v>
                </c:pt>
                <c:pt idx="246">
                  <c:v>43195</c:v>
                </c:pt>
                <c:pt idx="247">
                  <c:v>43225</c:v>
                </c:pt>
                <c:pt idx="248">
                  <c:v>43256</c:v>
                </c:pt>
                <c:pt idx="249">
                  <c:v>43286</c:v>
                </c:pt>
                <c:pt idx="250">
                  <c:v>43317</c:v>
                </c:pt>
                <c:pt idx="251">
                  <c:v>43348</c:v>
                </c:pt>
                <c:pt idx="252">
                  <c:v>43378</c:v>
                </c:pt>
                <c:pt idx="253">
                  <c:v>43409</c:v>
                </c:pt>
                <c:pt idx="254">
                  <c:v>43439</c:v>
                </c:pt>
                <c:pt idx="255">
                  <c:v>43470</c:v>
                </c:pt>
                <c:pt idx="256">
                  <c:v>43501</c:v>
                </c:pt>
                <c:pt idx="257">
                  <c:v>43529</c:v>
                </c:pt>
                <c:pt idx="258">
                  <c:v>43560</c:v>
                </c:pt>
                <c:pt idx="259">
                  <c:v>43590</c:v>
                </c:pt>
                <c:pt idx="260">
                  <c:v>43621</c:v>
                </c:pt>
                <c:pt idx="261">
                  <c:v>43651</c:v>
                </c:pt>
                <c:pt idx="262">
                  <c:v>43682</c:v>
                </c:pt>
                <c:pt idx="263">
                  <c:v>43713</c:v>
                </c:pt>
                <c:pt idx="264">
                  <c:v>43743</c:v>
                </c:pt>
                <c:pt idx="265">
                  <c:v>43774</c:v>
                </c:pt>
                <c:pt idx="266">
                  <c:v>43804</c:v>
                </c:pt>
                <c:pt idx="267">
                  <c:v>43835</c:v>
                </c:pt>
                <c:pt idx="268">
                  <c:v>43866</c:v>
                </c:pt>
                <c:pt idx="269">
                  <c:v>43895</c:v>
                </c:pt>
                <c:pt idx="270">
                  <c:v>43926</c:v>
                </c:pt>
                <c:pt idx="271">
                  <c:v>43956</c:v>
                </c:pt>
                <c:pt idx="272">
                  <c:v>43987</c:v>
                </c:pt>
              </c:numCache>
            </c:numRef>
          </c:cat>
          <c:val>
            <c:numRef>
              <c:f>'nature!'!$AC$2:$AC$262</c:f>
              <c:numCache>
                <c:formatCode>0.00%</c:formatCode>
                <c:ptCount val="261"/>
                <c:pt idx="0">
                  <c:v>4.0970790701348125E-2</c:v>
                </c:pt>
                <c:pt idx="1">
                  <c:v>4.0970790701348125E-2</c:v>
                </c:pt>
                <c:pt idx="2">
                  <c:v>4.0970790701348125E-2</c:v>
                </c:pt>
                <c:pt idx="3">
                  <c:v>4.0970790701348125E-2</c:v>
                </c:pt>
                <c:pt idx="4">
                  <c:v>4.0970790701348125E-2</c:v>
                </c:pt>
                <c:pt idx="5">
                  <c:v>4.0970790701348125E-2</c:v>
                </c:pt>
                <c:pt idx="6">
                  <c:v>4.0970790701348125E-2</c:v>
                </c:pt>
                <c:pt idx="7">
                  <c:v>4.0970790701348125E-2</c:v>
                </c:pt>
                <c:pt idx="8">
                  <c:v>4.0970790701348125E-2</c:v>
                </c:pt>
                <c:pt idx="9">
                  <c:v>4.0970790701348125E-2</c:v>
                </c:pt>
                <c:pt idx="10">
                  <c:v>4.0970790701348125E-2</c:v>
                </c:pt>
                <c:pt idx="11">
                  <c:v>4.0970790701348125E-2</c:v>
                </c:pt>
                <c:pt idx="12">
                  <c:v>4.0970790701348125E-2</c:v>
                </c:pt>
                <c:pt idx="13">
                  <c:v>4.0970790701348125E-2</c:v>
                </c:pt>
                <c:pt idx="14">
                  <c:v>4.0970790701348125E-2</c:v>
                </c:pt>
                <c:pt idx="15">
                  <c:v>4.0970790701348125E-2</c:v>
                </c:pt>
                <c:pt idx="16">
                  <c:v>4.0970790701348125E-2</c:v>
                </c:pt>
                <c:pt idx="17">
                  <c:v>4.0970790701348125E-2</c:v>
                </c:pt>
                <c:pt idx="18">
                  <c:v>4.0970790701348125E-2</c:v>
                </c:pt>
                <c:pt idx="19">
                  <c:v>4.0970790701348125E-2</c:v>
                </c:pt>
                <c:pt idx="20">
                  <c:v>4.0970790701348125E-2</c:v>
                </c:pt>
                <c:pt idx="21">
                  <c:v>4.0970790701348125E-2</c:v>
                </c:pt>
                <c:pt idx="22">
                  <c:v>4.0970790701348125E-2</c:v>
                </c:pt>
                <c:pt idx="23">
                  <c:v>4.0970790701348125E-2</c:v>
                </c:pt>
                <c:pt idx="24">
                  <c:v>4.0970790701348125E-2</c:v>
                </c:pt>
                <c:pt idx="25">
                  <c:v>4.0970790701348125E-2</c:v>
                </c:pt>
                <c:pt idx="26">
                  <c:v>4.0970790701348125E-2</c:v>
                </c:pt>
                <c:pt idx="27">
                  <c:v>4.0970790701348125E-2</c:v>
                </c:pt>
                <c:pt idx="28">
                  <c:v>4.0970790701348125E-2</c:v>
                </c:pt>
                <c:pt idx="29">
                  <c:v>4.0970790701348125E-2</c:v>
                </c:pt>
                <c:pt idx="30">
                  <c:v>4.0970790701348125E-2</c:v>
                </c:pt>
                <c:pt idx="31">
                  <c:v>4.0970790701348125E-2</c:v>
                </c:pt>
                <c:pt idx="32">
                  <c:v>4.0970790701348125E-2</c:v>
                </c:pt>
                <c:pt idx="33">
                  <c:v>4.0970790701348125E-2</c:v>
                </c:pt>
                <c:pt idx="34">
                  <c:v>4.0970790701348125E-2</c:v>
                </c:pt>
                <c:pt idx="35">
                  <c:v>4.0970790701348125E-2</c:v>
                </c:pt>
                <c:pt idx="36">
                  <c:v>4.0970790701348125E-2</c:v>
                </c:pt>
                <c:pt idx="37">
                  <c:v>4.0970790701348125E-2</c:v>
                </c:pt>
                <c:pt idx="38">
                  <c:v>4.0970790701348125E-2</c:v>
                </c:pt>
                <c:pt idx="39">
                  <c:v>4.0970790701348125E-2</c:v>
                </c:pt>
                <c:pt idx="40">
                  <c:v>4.0970790701348125E-2</c:v>
                </c:pt>
                <c:pt idx="41">
                  <c:v>4.0970790701348125E-2</c:v>
                </c:pt>
                <c:pt idx="42">
                  <c:v>4.0970790701348125E-2</c:v>
                </c:pt>
                <c:pt idx="43">
                  <c:v>4.0970790701348125E-2</c:v>
                </c:pt>
                <c:pt idx="44">
                  <c:v>4.0970790701348125E-2</c:v>
                </c:pt>
                <c:pt idx="45">
                  <c:v>4.0970790701348125E-2</c:v>
                </c:pt>
                <c:pt idx="46">
                  <c:v>4.0970790701348125E-2</c:v>
                </c:pt>
                <c:pt idx="47">
                  <c:v>4.0970790701348125E-2</c:v>
                </c:pt>
                <c:pt idx="48">
                  <c:v>4.0970790701348125E-2</c:v>
                </c:pt>
                <c:pt idx="49">
                  <c:v>4.0970790701348125E-2</c:v>
                </c:pt>
                <c:pt idx="50">
                  <c:v>4.0970790701348125E-2</c:v>
                </c:pt>
                <c:pt idx="51">
                  <c:v>4.0970790701348125E-2</c:v>
                </c:pt>
                <c:pt idx="52">
                  <c:v>4.0970790701348125E-2</c:v>
                </c:pt>
                <c:pt idx="53">
                  <c:v>4.0970790701348125E-2</c:v>
                </c:pt>
                <c:pt idx="54">
                  <c:v>4.0970790701348125E-2</c:v>
                </c:pt>
                <c:pt idx="55">
                  <c:v>4.0970790701348125E-2</c:v>
                </c:pt>
                <c:pt idx="56">
                  <c:v>4.0970790701348125E-2</c:v>
                </c:pt>
                <c:pt idx="57">
                  <c:v>4.0970790701348125E-2</c:v>
                </c:pt>
                <c:pt idx="58">
                  <c:v>4.0970790701348125E-2</c:v>
                </c:pt>
                <c:pt idx="59">
                  <c:v>4.0970790701348125E-2</c:v>
                </c:pt>
                <c:pt idx="60">
                  <c:v>4.0970790701348125E-2</c:v>
                </c:pt>
                <c:pt idx="61">
                  <c:v>4.0970790701348125E-2</c:v>
                </c:pt>
                <c:pt idx="62">
                  <c:v>4.0970790701348125E-2</c:v>
                </c:pt>
                <c:pt idx="63">
                  <c:v>4.0970790701348125E-2</c:v>
                </c:pt>
                <c:pt idx="64">
                  <c:v>4.0970790701348125E-2</c:v>
                </c:pt>
                <c:pt idx="65">
                  <c:v>4.0970790701348125E-2</c:v>
                </c:pt>
                <c:pt idx="66">
                  <c:v>4.0970790701348125E-2</c:v>
                </c:pt>
                <c:pt idx="67">
                  <c:v>4.0970790701348125E-2</c:v>
                </c:pt>
                <c:pt idx="68">
                  <c:v>4.0970790701348125E-2</c:v>
                </c:pt>
                <c:pt idx="69">
                  <c:v>4.0970790701348125E-2</c:v>
                </c:pt>
                <c:pt idx="70">
                  <c:v>4.0970790701348125E-2</c:v>
                </c:pt>
                <c:pt idx="71">
                  <c:v>4.0970790701348125E-2</c:v>
                </c:pt>
                <c:pt idx="72">
                  <c:v>4.0970790701348125E-2</c:v>
                </c:pt>
                <c:pt idx="73">
                  <c:v>4.0970790701348125E-2</c:v>
                </c:pt>
                <c:pt idx="74">
                  <c:v>4.0970790701348125E-2</c:v>
                </c:pt>
                <c:pt idx="75">
                  <c:v>4.0970790701348125E-2</c:v>
                </c:pt>
                <c:pt idx="76">
                  <c:v>4.0970790701348125E-2</c:v>
                </c:pt>
                <c:pt idx="77">
                  <c:v>4.0970790701348125E-2</c:v>
                </c:pt>
                <c:pt idx="78">
                  <c:v>4.0970790701348125E-2</c:v>
                </c:pt>
                <c:pt idx="79">
                  <c:v>4.0970790701348125E-2</c:v>
                </c:pt>
                <c:pt idx="80">
                  <c:v>4.0970790701348125E-2</c:v>
                </c:pt>
                <c:pt idx="81">
                  <c:v>4.0970790701348125E-2</c:v>
                </c:pt>
                <c:pt idx="82">
                  <c:v>4.0970790701348125E-2</c:v>
                </c:pt>
                <c:pt idx="83">
                  <c:v>4.0970790701348125E-2</c:v>
                </c:pt>
                <c:pt idx="84">
                  <c:v>4.0970790701348125E-2</c:v>
                </c:pt>
                <c:pt idx="85">
                  <c:v>4.0970790701348125E-2</c:v>
                </c:pt>
                <c:pt idx="86">
                  <c:v>4.0970790701348125E-2</c:v>
                </c:pt>
                <c:pt idx="87">
                  <c:v>4.0970790701348125E-2</c:v>
                </c:pt>
                <c:pt idx="88">
                  <c:v>4.0970790701348125E-2</c:v>
                </c:pt>
                <c:pt idx="89">
                  <c:v>4.0970790701348125E-2</c:v>
                </c:pt>
                <c:pt idx="90">
                  <c:v>4.0970790701348125E-2</c:v>
                </c:pt>
                <c:pt idx="91">
                  <c:v>4.0970790701348125E-2</c:v>
                </c:pt>
                <c:pt idx="92">
                  <c:v>4.0970790701348125E-2</c:v>
                </c:pt>
                <c:pt idx="93">
                  <c:v>4.0970790701348125E-2</c:v>
                </c:pt>
                <c:pt idx="94">
                  <c:v>4.0970790701348125E-2</c:v>
                </c:pt>
                <c:pt idx="95">
                  <c:v>4.0970790701348125E-2</c:v>
                </c:pt>
                <c:pt idx="96">
                  <c:v>4.0970790701348125E-2</c:v>
                </c:pt>
                <c:pt idx="97">
                  <c:v>4.0970790701348125E-2</c:v>
                </c:pt>
                <c:pt idx="98">
                  <c:v>4.0970790701348125E-2</c:v>
                </c:pt>
                <c:pt idx="99">
                  <c:v>4.0970790701348125E-2</c:v>
                </c:pt>
                <c:pt idx="100">
                  <c:v>4.0970790701348125E-2</c:v>
                </c:pt>
                <c:pt idx="101">
                  <c:v>4.0970790701348125E-2</c:v>
                </c:pt>
                <c:pt idx="102">
                  <c:v>4.0970790701348125E-2</c:v>
                </c:pt>
                <c:pt idx="103">
                  <c:v>4.0970790701348125E-2</c:v>
                </c:pt>
                <c:pt idx="104">
                  <c:v>4.0970790701348125E-2</c:v>
                </c:pt>
                <c:pt idx="105">
                  <c:v>4.0970790701348125E-2</c:v>
                </c:pt>
                <c:pt idx="106">
                  <c:v>4.0970790701348125E-2</c:v>
                </c:pt>
                <c:pt idx="107">
                  <c:v>4.0970790701348125E-2</c:v>
                </c:pt>
                <c:pt idx="108">
                  <c:v>4.0970790701348125E-2</c:v>
                </c:pt>
                <c:pt idx="109">
                  <c:v>4.0970790701348125E-2</c:v>
                </c:pt>
                <c:pt idx="110">
                  <c:v>4.0970790701348125E-2</c:v>
                </c:pt>
                <c:pt idx="111">
                  <c:v>4.0970790701348125E-2</c:v>
                </c:pt>
                <c:pt idx="112">
                  <c:v>4.0970790701348125E-2</c:v>
                </c:pt>
                <c:pt idx="113">
                  <c:v>4.0970790701348125E-2</c:v>
                </c:pt>
                <c:pt idx="114">
                  <c:v>4.0970790701348125E-2</c:v>
                </c:pt>
                <c:pt idx="115">
                  <c:v>4.0970790701348125E-2</c:v>
                </c:pt>
                <c:pt idx="116">
                  <c:v>4.0970790701348125E-2</c:v>
                </c:pt>
                <c:pt idx="117">
                  <c:v>4.0970790701348125E-2</c:v>
                </c:pt>
                <c:pt idx="118">
                  <c:v>4.0970790701348125E-2</c:v>
                </c:pt>
                <c:pt idx="119">
                  <c:v>4.0970790701348125E-2</c:v>
                </c:pt>
                <c:pt idx="120">
                  <c:v>4.0970790701348125E-2</c:v>
                </c:pt>
                <c:pt idx="121">
                  <c:v>4.0970790701348125E-2</c:v>
                </c:pt>
                <c:pt idx="122">
                  <c:v>4.0970790701348125E-2</c:v>
                </c:pt>
                <c:pt idx="123">
                  <c:v>4.0970790701348125E-2</c:v>
                </c:pt>
                <c:pt idx="124">
                  <c:v>4.0970790701348125E-2</c:v>
                </c:pt>
                <c:pt idx="125">
                  <c:v>4.0970790701348125E-2</c:v>
                </c:pt>
                <c:pt idx="126">
                  <c:v>4.0970790701348125E-2</c:v>
                </c:pt>
                <c:pt idx="127">
                  <c:v>4.0970790701348125E-2</c:v>
                </c:pt>
                <c:pt idx="128">
                  <c:v>4.0970790701348125E-2</c:v>
                </c:pt>
                <c:pt idx="129">
                  <c:v>4.0970790701348125E-2</c:v>
                </c:pt>
                <c:pt idx="130">
                  <c:v>4.0970790701348125E-2</c:v>
                </c:pt>
                <c:pt idx="131">
                  <c:v>4.0970790701348125E-2</c:v>
                </c:pt>
                <c:pt idx="132">
                  <c:v>4.0970790701348125E-2</c:v>
                </c:pt>
                <c:pt idx="133">
                  <c:v>4.0970790701348125E-2</c:v>
                </c:pt>
                <c:pt idx="134">
                  <c:v>4.0970790701348125E-2</c:v>
                </c:pt>
                <c:pt idx="135">
                  <c:v>4.0970790701348125E-2</c:v>
                </c:pt>
                <c:pt idx="136">
                  <c:v>4.0970790701348125E-2</c:v>
                </c:pt>
                <c:pt idx="137">
                  <c:v>4.0970790701348125E-2</c:v>
                </c:pt>
                <c:pt idx="138">
                  <c:v>4.0970790701348125E-2</c:v>
                </c:pt>
                <c:pt idx="139">
                  <c:v>4.0970790701348125E-2</c:v>
                </c:pt>
                <c:pt idx="140">
                  <c:v>4.0970790701348125E-2</c:v>
                </c:pt>
                <c:pt idx="141">
                  <c:v>4.0970790701348125E-2</c:v>
                </c:pt>
                <c:pt idx="142">
                  <c:v>4.0970790701348125E-2</c:v>
                </c:pt>
                <c:pt idx="143">
                  <c:v>4.0970790701348125E-2</c:v>
                </c:pt>
                <c:pt idx="144">
                  <c:v>4.0970790701348125E-2</c:v>
                </c:pt>
                <c:pt idx="145">
                  <c:v>4.0970790701348125E-2</c:v>
                </c:pt>
                <c:pt idx="146">
                  <c:v>4.0970790701348125E-2</c:v>
                </c:pt>
                <c:pt idx="147">
                  <c:v>4.0970790701348125E-2</c:v>
                </c:pt>
                <c:pt idx="148">
                  <c:v>4.0970790701348125E-2</c:v>
                </c:pt>
                <c:pt idx="149">
                  <c:v>4.0970790701348125E-2</c:v>
                </c:pt>
                <c:pt idx="150">
                  <c:v>4.0970790701348125E-2</c:v>
                </c:pt>
                <c:pt idx="151">
                  <c:v>4.0970790701348125E-2</c:v>
                </c:pt>
                <c:pt idx="152">
                  <c:v>4.0970790701348125E-2</c:v>
                </c:pt>
                <c:pt idx="153">
                  <c:v>4.0970790701348125E-2</c:v>
                </c:pt>
                <c:pt idx="154">
                  <c:v>4.0970790701348125E-2</c:v>
                </c:pt>
                <c:pt idx="155">
                  <c:v>4.0970790701348125E-2</c:v>
                </c:pt>
                <c:pt idx="156">
                  <c:v>4.0970790701348125E-2</c:v>
                </c:pt>
                <c:pt idx="157">
                  <c:v>4.0970790701348125E-2</c:v>
                </c:pt>
                <c:pt idx="158">
                  <c:v>4.0970790701348125E-2</c:v>
                </c:pt>
                <c:pt idx="159">
                  <c:v>4.0970790701348125E-2</c:v>
                </c:pt>
                <c:pt idx="160">
                  <c:v>4.0970790701348125E-2</c:v>
                </c:pt>
                <c:pt idx="161">
                  <c:v>4.0970790701348125E-2</c:v>
                </c:pt>
                <c:pt idx="162">
                  <c:v>4.0970790701348125E-2</c:v>
                </c:pt>
                <c:pt idx="163">
                  <c:v>4.0970790701348125E-2</c:v>
                </c:pt>
                <c:pt idx="164">
                  <c:v>4.0970790701348125E-2</c:v>
                </c:pt>
                <c:pt idx="165">
                  <c:v>4.0970790701348125E-2</c:v>
                </c:pt>
                <c:pt idx="166">
                  <c:v>4.0970790701348125E-2</c:v>
                </c:pt>
                <c:pt idx="167">
                  <c:v>4.0970790701348125E-2</c:v>
                </c:pt>
                <c:pt idx="168">
                  <c:v>4.0970790701348125E-2</c:v>
                </c:pt>
                <c:pt idx="169">
                  <c:v>4.0970790701348125E-2</c:v>
                </c:pt>
                <c:pt idx="170">
                  <c:v>4.0970790701348125E-2</c:v>
                </c:pt>
                <c:pt idx="171">
                  <c:v>4.0970790701348125E-2</c:v>
                </c:pt>
                <c:pt idx="172">
                  <c:v>4.0970790701348125E-2</c:v>
                </c:pt>
                <c:pt idx="173">
                  <c:v>4.0970790701348125E-2</c:v>
                </c:pt>
                <c:pt idx="174">
                  <c:v>4.0970790701348125E-2</c:v>
                </c:pt>
                <c:pt idx="175">
                  <c:v>4.0970790701348125E-2</c:v>
                </c:pt>
                <c:pt idx="176">
                  <c:v>4.0970790701348125E-2</c:v>
                </c:pt>
                <c:pt idx="177">
                  <c:v>4.0970790701348125E-2</c:v>
                </c:pt>
                <c:pt idx="178">
                  <c:v>4.0970790701348125E-2</c:v>
                </c:pt>
                <c:pt idx="179">
                  <c:v>4.0970790701348125E-2</c:v>
                </c:pt>
                <c:pt idx="180">
                  <c:v>4.0970790701348125E-2</c:v>
                </c:pt>
                <c:pt idx="181">
                  <c:v>4.0970790701348125E-2</c:v>
                </c:pt>
                <c:pt idx="182">
                  <c:v>4.0970790701348125E-2</c:v>
                </c:pt>
                <c:pt idx="183">
                  <c:v>4.0970790701348125E-2</c:v>
                </c:pt>
                <c:pt idx="184">
                  <c:v>4.0970790701348125E-2</c:v>
                </c:pt>
                <c:pt idx="185">
                  <c:v>4.0970790701348125E-2</c:v>
                </c:pt>
                <c:pt idx="186">
                  <c:v>4.0970790701348125E-2</c:v>
                </c:pt>
                <c:pt idx="187">
                  <c:v>4.0970790701348125E-2</c:v>
                </c:pt>
                <c:pt idx="188">
                  <c:v>4.0970790701348125E-2</c:v>
                </c:pt>
                <c:pt idx="189">
                  <c:v>4.0970790701348125E-2</c:v>
                </c:pt>
                <c:pt idx="190">
                  <c:v>4.0970790701348125E-2</c:v>
                </c:pt>
                <c:pt idx="191">
                  <c:v>4.0970790701348125E-2</c:v>
                </c:pt>
                <c:pt idx="192">
                  <c:v>4.0970790701348125E-2</c:v>
                </c:pt>
                <c:pt idx="193">
                  <c:v>4.0970790701348125E-2</c:v>
                </c:pt>
                <c:pt idx="194">
                  <c:v>4.0970790701348125E-2</c:v>
                </c:pt>
                <c:pt idx="195">
                  <c:v>4.0970790701348125E-2</c:v>
                </c:pt>
                <c:pt idx="196">
                  <c:v>4.0970790701348125E-2</c:v>
                </c:pt>
                <c:pt idx="197">
                  <c:v>4.0970790701348125E-2</c:v>
                </c:pt>
                <c:pt idx="198">
                  <c:v>4.0970790701348125E-2</c:v>
                </c:pt>
                <c:pt idx="199">
                  <c:v>4.0970790701348125E-2</c:v>
                </c:pt>
                <c:pt idx="200">
                  <c:v>4.0970790701348125E-2</c:v>
                </c:pt>
                <c:pt idx="201">
                  <c:v>4.0970790701348125E-2</c:v>
                </c:pt>
                <c:pt idx="202">
                  <c:v>4.0970790701348125E-2</c:v>
                </c:pt>
                <c:pt idx="203">
                  <c:v>4.0970790701348125E-2</c:v>
                </c:pt>
                <c:pt idx="204">
                  <c:v>4.0970790701348125E-2</c:v>
                </c:pt>
                <c:pt idx="205">
                  <c:v>4.0970790701348125E-2</c:v>
                </c:pt>
                <c:pt idx="206">
                  <c:v>4.0970790701348125E-2</c:v>
                </c:pt>
                <c:pt idx="207">
                  <c:v>4.0970790701348125E-2</c:v>
                </c:pt>
                <c:pt idx="208">
                  <c:v>4.0970790701348125E-2</c:v>
                </c:pt>
                <c:pt idx="209">
                  <c:v>4.0970790701348125E-2</c:v>
                </c:pt>
                <c:pt idx="210">
                  <c:v>4.0970790701348125E-2</c:v>
                </c:pt>
                <c:pt idx="211">
                  <c:v>4.0970790701348125E-2</c:v>
                </c:pt>
                <c:pt idx="212">
                  <c:v>4.0970790701348125E-2</c:v>
                </c:pt>
                <c:pt idx="213">
                  <c:v>4.0970790701348125E-2</c:v>
                </c:pt>
                <c:pt idx="214">
                  <c:v>4.0970790701348125E-2</c:v>
                </c:pt>
                <c:pt idx="215">
                  <c:v>4.0970790701348125E-2</c:v>
                </c:pt>
                <c:pt idx="216">
                  <c:v>4.0970790701348125E-2</c:v>
                </c:pt>
                <c:pt idx="217">
                  <c:v>4.0970790701348125E-2</c:v>
                </c:pt>
                <c:pt idx="218">
                  <c:v>4.0970790701348125E-2</c:v>
                </c:pt>
                <c:pt idx="219">
                  <c:v>4.0970790701348125E-2</c:v>
                </c:pt>
                <c:pt idx="220">
                  <c:v>4.0970790701348125E-2</c:v>
                </c:pt>
                <c:pt idx="221">
                  <c:v>4.0970790701348125E-2</c:v>
                </c:pt>
                <c:pt idx="222">
                  <c:v>4.0970790701348125E-2</c:v>
                </c:pt>
                <c:pt idx="223">
                  <c:v>4.0970790701348125E-2</c:v>
                </c:pt>
                <c:pt idx="224">
                  <c:v>4.0970790701348125E-2</c:v>
                </c:pt>
                <c:pt idx="225">
                  <c:v>4.0970790701348125E-2</c:v>
                </c:pt>
                <c:pt idx="226">
                  <c:v>4.0970790701348125E-2</c:v>
                </c:pt>
                <c:pt idx="227">
                  <c:v>4.0970790701348125E-2</c:v>
                </c:pt>
                <c:pt idx="228">
                  <c:v>4.0970790701348125E-2</c:v>
                </c:pt>
                <c:pt idx="229">
                  <c:v>4.0970790701348125E-2</c:v>
                </c:pt>
                <c:pt idx="230">
                  <c:v>4.0970790701348125E-2</c:v>
                </c:pt>
                <c:pt idx="231">
                  <c:v>4.0970790701348125E-2</c:v>
                </c:pt>
                <c:pt idx="232">
                  <c:v>4.0970790701348125E-2</c:v>
                </c:pt>
                <c:pt idx="233">
                  <c:v>4.0970790701348125E-2</c:v>
                </c:pt>
                <c:pt idx="234">
                  <c:v>4.0970790701348125E-2</c:v>
                </c:pt>
                <c:pt idx="235">
                  <c:v>4.0970790701348125E-2</c:v>
                </c:pt>
                <c:pt idx="236">
                  <c:v>4.0970790701348125E-2</c:v>
                </c:pt>
                <c:pt idx="237">
                  <c:v>4.0970790701348125E-2</c:v>
                </c:pt>
                <c:pt idx="238">
                  <c:v>4.0970790701348125E-2</c:v>
                </c:pt>
                <c:pt idx="239">
                  <c:v>4.0970790701348125E-2</c:v>
                </c:pt>
                <c:pt idx="240">
                  <c:v>4.0970790701348125E-2</c:v>
                </c:pt>
                <c:pt idx="241">
                  <c:v>4.0970790701348125E-2</c:v>
                </c:pt>
                <c:pt idx="242">
                  <c:v>4.0970790701348125E-2</c:v>
                </c:pt>
                <c:pt idx="243">
                  <c:v>4.0970790701348125E-2</c:v>
                </c:pt>
                <c:pt idx="244">
                  <c:v>4.0970790701348125E-2</c:v>
                </c:pt>
                <c:pt idx="245">
                  <c:v>4.0970790701348125E-2</c:v>
                </c:pt>
                <c:pt idx="246">
                  <c:v>4.0970790701348125E-2</c:v>
                </c:pt>
                <c:pt idx="247">
                  <c:v>4.0970790701348125E-2</c:v>
                </c:pt>
                <c:pt idx="248">
                  <c:v>4.0970790701348125E-2</c:v>
                </c:pt>
                <c:pt idx="249">
                  <c:v>4.0970790701348125E-2</c:v>
                </c:pt>
                <c:pt idx="250">
                  <c:v>4.0970790701348125E-2</c:v>
                </c:pt>
                <c:pt idx="251">
                  <c:v>4.0970790701348125E-2</c:v>
                </c:pt>
                <c:pt idx="252">
                  <c:v>4.0970790701348125E-2</c:v>
                </c:pt>
                <c:pt idx="253">
                  <c:v>4.0970790701348125E-2</c:v>
                </c:pt>
                <c:pt idx="254">
                  <c:v>4.0970790701348125E-2</c:v>
                </c:pt>
                <c:pt idx="255">
                  <c:v>4.0970790701348125E-2</c:v>
                </c:pt>
                <c:pt idx="256">
                  <c:v>4.0970790701348125E-2</c:v>
                </c:pt>
                <c:pt idx="257">
                  <c:v>4.0970790701348125E-2</c:v>
                </c:pt>
                <c:pt idx="258">
                  <c:v>4.0970790701348125E-2</c:v>
                </c:pt>
                <c:pt idx="259">
                  <c:v>4.0970790701348125E-2</c:v>
                </c:pt>
                <c:pt idx="260">
                  <c:v>4.0970790701348125E-2</c:v>
                </c:pt>
              </c:numCache>
            </c:numRef>
          </c:val>
          <c:smooth val="0"/>
        </c:ser>
        <c:ser>
          <c:idx val="0"/>
          <c:order val="2"/>
          <c:spPr>
            <a:ln>
              <a:solidFill>
                <a:schemeClr val="tx1"/>
              </a:solidFill>
            </a:ln>
          </c:spPr>
          <c:marker>
            <c:symbol val="none"/>
          </c:marker>
          <c:cat>
            <c:numRef>
              <c:f>'nature!'!$A$2:$A$274</c:f>
              <c:numCache>
                <c:formatCode>m/d/yyyy</c:formatCode>
                <c:ptCount val="273"/>
                <c:pt idx="0">
                  <c:v>35708</c:v>
                </c:pt>
                <c:pt idx="1">
                  <c:v>35739</c:v>
                </c:pt>
                <c:pt idx="2">
                  <c:v>35769</c:v>
                </c:pt>
                <c:pt idx="3">
                  <c:v>35800</c:v>
                </c:pt>
                <c:pt idx="4">
                  <c:v>35831</c:v>
                </c:pt>
                <c:pt idx="5">
                  <c:v>35859</c:v>
                </c:pt>
                <c:pt idx="6">
                  <c:v>35890</c:v>
                </c:pt>
                <c:pt idx="7">
                  <c:v>35920</c:v>
                </c:pt>
                <c:pt idx="8">
                  <c:v>35951</c:v>
                </c:pt>
                <c:pt idx="9">
                  <c:v>35981</c:v>
                </c:pt>
                <c:pt idx="10">
                  <c:v>36012</c:v>
                </c:pt>
                <c:pt idx="11">
                  <c:v>36043</c:v>
                </c:pt>
                <c:pt idx="12">
                  <c:v>36073</c:v>
                </c:pt>
                <c:pt idx="13">
                  <c:v>36104</c:v>
                </c:pt>
                <c:pt idx="14">
                  <c:v>36134</c:v>
                </c:pt>
                <c:pt idx="15">
                  <c:v>36165</c:v>
                </c:pt>
                <c:pt idx="16">
                  <c:v>36196</c:v>
                </c:pt>
                <c:pt idx="17">
                  <c:v>36224</c:v>
                </c:pt>
                <c:pt idx="18">
                  <c:v>36255</c:v>
                </c:pt>
                <c:pt idx="19">
                  <c:v>36285</c:v>
                </c:pt>
                <c:pt idx="20">
                  <c:v>36316</c:v>
                </c:pt>
                <c:pt idx="21">
                  <c:v>36346</c:v>
                </c:pt>
                <c:pt idx="22">
                  <c:v>36377</c:v>
                </c:pt>
                <c:pt idx="23">
                  <c:v>36408</c:v>
                </c:pt>
                <c:pt idx="24">
                  <c:v>36438</c:v>
                </c:pt>
                <c:pt idx="25">
                  <c:v>36469</c:v>
                </c:pt>
                <c:pt idx="26">
                  <c:v>36499</c:v>
                </c:pt>
                <c:pt idx="27">
                  <c:v>36530</c:v>
                </c:pt>
                <c:pt idx="28">
                  <c:v>36561</c:v>
                </c:pt>
                <c:pt idx="29">
                  <c:v>36590</c:v>
                </c:pt>
                <c:pt idx="30">
                  <c:v>36621</c:v>
                </c:pt>
                <c:pt idx="31">
                  <c:v>36651</c:v>
                </c:pt>
                <c:pt idx="32">
                  <c:v>36682</c:v>
                </c:pt>
                <c:pt idx="33">
                  <c:v>36712</c:v>
                </c:pt>
                <c:pt idx="34">
                  <c:v>36743</c:v>
                </c:pt>
                <c:pt idx="35">
                  <c:v>36774</c:v>
                </c:pt>
                <c:pt idx="36">
                  <c:v>36804</c:v>
                </c:pt>
                <c:pt idx="37">
                  <c:v>36835</c:v>
                </c:pt>
                <c:pt idx="38">
                  <c:v>36865</c:v>
                </c:pt>
                <c:pt idx="39">
                  <c:v>36896</c:v>
                </c:pt>
                <c:pt idx="40">
                  <c:v>36927</c:v>
                </c:pt>
                <c:pt idx="41">
                  <c:v>36955</c:v>
                </c:pt>
                <c:pt idx="42">
                  <c:v>36986</c:v>
                </c:pt>
                <c:pt idx="43">
                  <c:v>37016</c:v>
                </c:pt>
                <c:pt idx="44">
                  <c:v>37047</c:v>
                </c:pt>
                <c:pt idx="45">
                  <c:v>37077</c:v>
                </c:pt>
                <c:pt idx="46">
                  <c:v>37108</c:v>
                </c:pt>
                <c:pt idx="47">
                  <c:v>37139</c:v>
                </c:pt>
                <c:pt idx="48">
                  <c:v>37169</c:v>
                </c:pt>
                <c:pt idx="49">
                  <c:v>37200</c:v>
                </c:pt>
                <c:pt idx="50">
                  <c:v>37230</c:v>
                </c:pt>
                <c:pt idx="51">
                  <c:v>37261</c:v>
                </c:pt>
                <c:pt idx="52">
                  <c:v>37292</c:v>
                </c:pt>
                <c:pt idx="53">
                  <c:v>37320</c:v>
                </c:pt>
                <c:pt idx="54">
                  <c:v>37351</c:v>
                </c:pt>
                <c:pt idx="55">
                  <c:v>37381</c:v>
                </c:pt>
                <c:pt idx="56">
                  <c:v>37412</c:v>
                </c:pt>
                <c:pt idx="57">
                  <c:v>37442</c:v>
                </c:pt>
                <c:pt idx="58">
                  <c:v>37473</c:v>
                </c:pt>
                <c:pt idx="59">
                  <c:v>37504</c:v>
                </c:pt>
                <c:pt idx="60">
                  <c:v>37534</c:v>
                </c:pt>
                <c:pt idx="61">
                  <c:v>37565</c:v>
                </c:pt>
                <c:pt idx="62">
                  <c:v>37595</c:v>
                </c:pt>
                <c:pt idx="63">
                  <c:v>37626</c:v>
                </c:pt>
                <c:pt idx="64">
                  <c:v>37657</c:v>
                </c:pt>
                <c:pt idx="65">
                  <c:v>37685</c:v>
                </c:pt>
                <c:pt idx="66">
                  <c:v>37716</c:v>
                </c:pt>
                <c:pt idx="67">
                  <c:v>37746</c:v>
                </c:pt>
                <c:pt idx="68">
                  <c:v>37777</c:v>
                </c:pt>
                <c:pt idx="69">
                  <c:v>37807</c:v>
                </c:pt>
                <c:pt idx="70">
                  <c:v>37838</c:v>
                </c:pt>
                <c:pt idx="71">
                  <c:v>37869</c:v>
                </c:pt>
                <c:pt idx="72">
                  <c:v>37899</c:v>
                </c:pt>
                <c:pt idx="73">
                  <c:v>37930</c:v>
                </c:pt>
                <c:pt idx="74">
                  <c:v>37960</c:v>
                </c:pt>
                <c:pt idx="75">
                  <c:v>37991</c:v>
                </c:pt>
                <c:pt idx="76">
                  <c:v>38022</c:v>
                </c:pt>
                <c:pt idx="77">
                  <c:v>38051</c:v>
                </c:pt>
                <c:pt idx="78">
                  <c:v>38082</c:v>
                </c:pt>
                <c:pt idx="79">
                  <c:v>38112</c:v>
                </c:pt>
                <c:pt idx="80">
                  <c:v>38143</c:v>
                </c:pt>
                <c:pt idx="81">
                  <c:v>38173</c:v>
                </c:pt>
                <c:pt idx="82">
                  <c:v>38204</c:v>
                </c:pt>
                <c:pt idx="83">
                  <c:v>38235</c:v>
                </c:pt>
                <c:pt idx="84">
                  <c:v>38265</c:v>
                </c:pt>
                <c:pt idx="85">
                  <c:v>38296</c:v>
                </c:pt>
                <c:pt idx="86">
                  <c:v>38326</c:v>
                </c:pt>
                <c:pt idx="87">
                  <c:v>38357</c:v>
                </c:pt>
                <c:pt idx="88">
                  <c:v>38388</c:v>
                </c:pt>
                <c:pt idx="89">
                  <c:v>38416</c:v>
                </c:pt>
                <c:pt idx="90">
                  <c:v>38447</c:v>
                </c:pt>
                <c:pt idx="91">
                  <c:v>38477</c:v>
                </c:pt>
                <c:pt idx="92">
                  <c:v>38508</c:v>
                </c:pt>
                <c:pt idx="93">
                  <c:v>38538</c:v>
                </c:pt>
                <c:pt idx="94">
                  <c:v>38569</c:v>
                </c:pt>
                <c:pt idx="95">
                  <c:v>38600</c:v>
                </c:pt>
                <c:pt idx="96">
                  <c:v>38630</c:v>
                </c:pt>
                <c:pt idx="97">
                  <c:v>38661</c:v>
                </c:pt>
                <c:pt idx="98">
                  <c:v>38691</c:v>
                </c:pt>
                <c:pt idx="99">
                  <c:v>38722</c:v>
                </c:pt>
                <c:pt idx="100">
                  <c:v>38753</c:v>
                </c:pt>
                <c:pt idx="101">
                  <c:v>38781</c:v>
                </c:pt>
                <c:pt idx="102">
                  <c:v>38812</c:v>
                </c:pt>
                <c:pt idx="103">
                  <c:v>38842</c:v>
                </c:pt>
                <c:pt idx="104">
                  <c:v>38873</c:v>
                </c:pt>
                <c:pt idx="105">
                  <c:v>38903</c:v>
                </c:pt>
                <c:pt idx="106">
                  <c:v>38934</c:v>
                </c:pt>
                <c:pt idx="107">
                  <c:v>38965</c:v>
                </c:pt>
                <c:pt idx="108">
                  <c:v>38995</c:v>
                </c:pt>
                <c:pt idx="109">
                  <c:v>39026</c:v>
                </c:pt>
                <c:pt idx="110">
                  <c:v>39056</c:v>
                </c:pt>
                <c:pt idx="111">
                  <c:v>39087</c:v>
                </c:pt>
                <c:pt idx="112">
                  <c:v>39118</c:v>
                </c:pt>
                <c:pt idx="113">
                  <c:v>39146</c:v>
                </c:pt>
                <c:pt idx="114">
                  <c:v>39177</c:v>
                </c:pt>
                <c:pt idx="115">
                  <c:v>39207</c:v>
                </c:pt>
                <c:pt idx="116">
                  <c:v>39238</c:v>
                </c:pt>
                <c:pt idx="117">
                  <c:v>39268</c:v>
                </c:pt>
                <c:pt idx="118">
                  <c:v>39299</c:v>
                </c:pt>
                <c:pt idx="119">
                  <c:v>39330</c:v>
                </c:pt>
                <c:pt idx="120">
                  <c:v>39360</c:v>
                </c:pt>
                <c:pt idx="121">
                  <c:v>39391</c:v>
                </c:pt>
                <c:pt idx="122">
                  <c:v>39421</c:v>
                </c:pt>
                <c:pt idx="123">
                  <c:v>39452</c:v>
                </c:pt>
                <c:pt idx="124">
                  <c:v>39483</c:v>
                </c:pt>
                <c:pt idx="125">
                  <c:v>39512</c:v>
                </c:pt>
                <c:pt idx="126">
                  <c:v>39543</c:v>
                </c:pt>
                <c:pt idx="127">
                  <c:v>39573</c:v>
                </c:pt>
                <c:pt idx="128">
                  <c:v>39604</c:v>
                </c:pt>
                <c:pt idx="129">
                  <c:v>39634</c:v>
                </c:pt>
                <c:pt idx="130">
                  <c:v>39665</c:v>
                </c:pt>
                <c:pt idx="131">
                  <c:v>39696</c:v>
                </c:pt>
                <c:pt idx="132">
                  <c:v>39726</c:v>
                </c:pt>
                <c:pt idx="133">
                  <c:v>39757</c:v>
                </c:pt>
                <c:pt idx="134">
                  <c:v>39787</c:v>
                </c:pt>
                <c:pt idx="135">
                  <c:v>39818</c:v>
                </c:pt>
                <c:pt idx="136">
                  <c:v>39849</c:v>
                </c:pt>
                <c:pt idx="137">
                  <c:v>39877</c:v>
                </c:pt>
                <c:pt idx="138">
                  <c:v>39908</c:v>
                </c:pt>
                <c:pt idx="139">
                  <c:v>39938</c:v>
                </c:pt>
                <c:pt idx="140">
                  <c:v>39969</c:v>
                </c:pt>
                <c:pt idx="141">
                  <c:v>39999</c:v>
                </c:pt>
                <c:pt idx="142">
                  <c:v>40030</c:v>
                </c:pt>
                <c:pt idx="143">
                  <c:v>40061</c:v>
                </c:pt>
                <c:pt idx="144">
                  <c:v>40091</c:v>
                </c:pt>
                <c:pt idx="145">
                  <c:v>40122</c:v>
                </c:pt>
                <c:pt idx="146">
                  <c:v>40152</c:v>
                </c:pt>
                <c:pt idx="147">
                  <c:v>40183</c:v>
                </c:pt>
                <c:pt idx="148">
                  <c:v>40214</c:v>
                </c:pt>
                <c:pt idx="149">
                  <c:v>40242</c:v>
                </c:pt>
                <c:pt idx="150">
                  <c:v>40273</c:v>
                </c:pt>
                <c:pt idx="151">
                  <c:v>40303</c:v>
                </c:pt>
                <c:pt idx="152">
                  <c:v>40334</c:v>
                </c:pt>
                <c:pt idx="153">
                  <c:v>40364</c:v>
                </c:pt>
                <c:pt idx="154">
                  <c:v>40395</c:v>
                </c:pt>
                <c:pt idx="155">
                  <c:v>40426</c:v>
                </c:pt>
                <c:pt idx="156">
                  <c:v>40456</c:v>
                </c:pt>
                <c:pt idx="157">
                  <c:v>40487</c:v>
                </c:pt>
                <c:pt idx="158">
                  <c:v>40517</c:v>
                </c:pt>
                <c:pt idx="159">
                  <c:v>40548</c:v>
                </c:pt>
                <c:pt idx="160">
                  <c:v>40579</c:v>
                </c:pt>
                <c:pt idx="161">
                  <c:v>40607</c:v>
                </c:pt>
                <c:pt idx="162">
                  <c:v>40638</c:v>
                </c:pt>
                <c:pt idx="163">
                  <c:v>40668</c:v>
                </c:pt>
                <c:pt idx="164">
                  <c:v>40699</c:v>
                </c:pt>
                <c:pt idx="165">
                  <c:v>40729</c:v>
                </c:pt>
                <c:pt idx="166">
                  <c:v>40760</c:v>
                </c:pt>
                <c:pt idx="167">
                  <c:v>40791</c:v>
                </c:pt>
                <c:pt idx="168">
                  <c:v>40821</c:v>
                </c:pt>
                <c:pt idx="169">
                  <c:v>40852</c:v>
                </c:pt>
                <c:pt idx="170">
                  <c:v>40882</c:v>
                </c:pt>
                <c:pt idx="171">
                  <c:v>40913</c:v>
                </c:pt>
                <c:pt idx="172">
                  <c:v>40944</c:v>
                </c:pt>
                <c:pt idx="173">
                  <c:v>40973</c:v>
                </c:pt>
                <c:pt idx="174">
                  <c:v>41004</c:v>
                </c:pt>
                <c:pt idx="175">
                  <c:v>41034</c:v>
                </c:pt>
                <c:pt idx="176">
                  <c:v>41065</c:v>
                </c:pt>
                <c:pt idx="177">
                  <c:v>41095</c:v>
                </c:pt>
                <c:pt idx="178">
                  <c:v>41126</c:v>
                </c:pt>
                <c:pt idx="179">
                  <c:v>41157</c:v>
                </c:pt>
                <c:pt idx="180">
                  <c:v>41187</c:v>
                </c:pt>
                <c:pt idx="181">
                  <c:v>41218</c:v>
                </c:pt>
                <c:pt idx="182">
                  <c:v>41248</c:v>
                </c:pt>
                <c:pt idx="183">
                  <c:v>41279</c:v>
                </c:pt>
                <c:pt idx="184">
                  <c:v>41310</c:v>
                </c:pt>
                <c:pt idx="185">
                  <c:v>41338</c:v>
                </c:pt>
                <c:pt idx="186">
                  <c:v>41369</c:v>
                </c:pt>
                <c:pt idx="187">
                  <c:v>41399</c:v>
                </c:pt>
                <c:pt idx="188">
                  <c:v>41430</c:v>
                </c:pt>
                <c:pt idx="189">
                  <c:v>41460</c:v>
                </c:pt>
                <c:pt idx="190">
                  <c:v>41491</c:v>
                </c:pt>
                <c:pt idx="191">
                  <c:v>41522</c:v>
                </c:pt>
                <c:pt idx="192">
                  <c:v>41552</c:v>
                </c:pt>
                <c:pt idx="193">
                  <c:v>41583</c:v>
                </c:pt>
                <c:pt idx="194">
                  <c:v>41613</c:v>
                </c:pt>
                <c:pt idx="195">
                  <c:v>41644</c:v>
                </c:pt>
                <c:pt idx="196">
                  <c:v>41675</c:v>
                </c:pt>
                <c:pt idx="197">
                  <c:v>41703</c:v>
                </c:pt>
                <c:pt idx="198">
                  <c:v>41734</c:v>
                </c:pt>
                <c:pt idx="199">
                  <c:v>41764</c:v>
                </c:pt>
                <c:pt idx="200">
                  <c:v>41795</c:v>
                </c:pt>
                <c:pt idx="201">
                  <c:v>41825</c:v>
                </c:pt>
                <c:pt idx="202">
                  <c:v>41856</c:v>
                </c:pt>
                <c:pt idx="203">
                  <c:v>41887</c:v>
                </c:pt>
                <c:pt idx="204">
                  <c:v>41917</c:v>
                </c:pt>
                <c:pt idx="205">
                  <c:v>41948</c:v>
                </c:pt>
                <c:pt idx="206">
                  <c:v>41978</c:v>
                </c:pt>
                <c:pt idx="207">
                  <c:v>42009</c:v>
                </c:pt>
                <c:pt idx="208">
                  <c:v>42040</c:v>
                </c:pt>
                <c:pt idx="209">
                  <c:v>42068</c:v>
                </c:pt>
                <c:pt idx="210">
                  <c:v>42099</c:v>
                </c:pt>
                <c:pt idx="211">
                  <c:v>42129</c:v>
                </c:pt>
                <c:pt idx="212">
                  <c:v>42160</c:v>
                </c:pt>
                <c:pt idx="213">
                  <c:v>42190</c:v>
                </c:pt>
                <c:pt idx="214">
                  <c:v>42221</c:v>
                </c:pt>
                <c:pt idx="215">
                  <c:v>42252</c:v>
                </c:pt>
                <c:pt idx="216">
                  <c:v>42282</c:v>
                </c:pt>
                <c:pt idx="217">
                  <c:v>42313</c:v>
                </c:pt>
                <c:pt idx="218">
                  <c:v>42343</c:v>
                </c:pt>
                <c:pt idx="219">
                  <c:v>42374</c:v>
                </c:pt>
                <c:pt idx="220">
                  <c:v>42405</c:v>
                </c:pt>
                <c:pt idx="221">
                  <c:v>42434</c:v>
                </c:pt>
                <c:pt idx="222">
                  <c:v>42465</c:v>
                </c:pt>
                <c:pt idx="223">
                  <c:v>42495</c:v>
                </c:pt>
                <c:pt idx="224">
                  <c:v>42526</c:v>
                </c:pt>
                <c:pt idx="225">
                  <c:v>42556</c:v>
                </c:pt>
                <c:pt idx="226">
                  <c:v>42587</c:v>
                </c:pt>
                <c:pt idx="227">
                  <c:v>42618</c:v>
                </c:pt>
                <c:pt idx="228">
                  <c:v>42648</c:v>
                </c:pt>
                <c:pt idx="229">
                  <c:v>42679</c:v>
                </c:pt>
                <c:pt idx="230">
                  <c:v>42709</c:v>
                </c:pt>
                <c:pt idx="231">
                  <c:v>42740</c:v>
                </c:pt>
                <c:pt idx="232">
                  <c:v>42771</c:v>
                </c:pt>
                <c:pt idx="233">
                  <c:v>42799</c:v>
                </c:pt>
                <c:pt idx="234">
                  <c:v>42830</c:v>
                </c:pt>
                <c:pt idx="235">
                  <c:v>42860</c:v>
                </c:pt>
                <c:pt idx="236">
                  <c:v>42891</c:v>
                </c:pt>
                <c:pt idx="237">
                  <c:v>42921</c:v>
                </c:pt>
                <c:pt idx="238">
                  <c:v>42952</c:v>
                </c:pt>
                <c:pt idx="239">
                  <c:v>42983</c:v>
                </c:pt>
                <c:pt idx="240">
                  <c:v>43013</c:v>
                </c:pt>
                <c:pt idx="241">
                  <c:v>43044</c:v>
                </c:pt>
                <c:pt idx="242">
                  <c:v>43074</c:v>
                </c:pt>
                <c:pt idx="243">
                  <c:v>43105</c:v>
                </c:pt>
                <c:pt idx="244">
                  <c:v>43136</c:v>
                </c:pt>
                <c:pt idx="245">
                  <c:v>43164</c:v>
                </c:pt>
                <c:pt idx="246">
                  <c:v>43195</c:v>
                </c:pt>
                <c:pt idx="247">
                  <c:v>43225</c:v>
                </c:pt>
                <c:pt idx="248">
                  <c:v>43256</c:v>
                </c:pt>
                <c:pt idx="249">
                  <c:v>43286</c:v>
                </c:pt>
                <c:pt idx="250">
                  <c:v>43317</c:v>
                </c:pt>
                <c:pt idx="251">
                  <c:v>43348</c:v>
                </c:pt>
                <c:pt idx="252">
                  <c:v>43378</c:v>
                </c:pt>
                <c:pt idx="253">
                  <c:v>43409</c:v>
                </c:pt>
                <c:pt idx="254">
                  <c:v>43439</c:v>
                </c:pt>
                <c:pt idx="255">
                  <c:v>43470</c:v>
                </c:pt>
                <c:pt idx="256">
                  <c:v>43501</c:v>
                </c:pt>
                <c:pt idx="257">
                  <c:v>43529</c:v>
                </c:pt>
                <c:pt idx="258">
                  <c:v>43560</c:v>
                </c:pt>
                <c:pt idx="259">
                  <c:v>43590</c:v>
                </c:pt>
                <c:pt idx="260">
                  <c:v>43621</c:v>
                </c:pt>
                <c:pt idx="261">
                  <c:v>43651</c:v>
                </c:pt>
                <c:pt idx="262">
                  <c:v>43682</c:v>
                </c:pt>
                <c:pt idx="263">
                  <c:v>43713</c:v>
                </c:pt>
                <c:pt idx="264">
                  <c:v>43743</c:v>
                </c:pt>
                <c:pt idx="265">
                  <c:v>43774</c:v>
                </c:pt>
                <c:pt idx="266">
                  <c:v>43804</c:v>
                </c:pt>
                <c:pt idx="267">
                  <c:v>43835</c:v>
                </c:pt>
                <c:pt idx="268">
                  <c:v>43866</c:v>
                </c:pt>
                <c:pt idx="269">
                  <c:v>43895</c:v>
                </c:pt>
                <c:pt idx="270">
                  <c:v>43926</c:v>
                </c:pt>
                <c:pt idx="271">
                  <c:v>43956</c:v>
                </c:pt>
                <c:pt idx="272">
                  <c:v>43987</c:v>
                </c:pt>
              </c:numCache>
            </c:numRef>
          </c:cat>
          <c:val>
            <c:numRef>
              <c:f>'nature!'!$AC$2:$AC$274</c:f>
              <c:numCache>
                <c:formatCode>0.00%</c:formatCode>
                <c:ptCount val="273"/>
                <c:pt idx="0">
                  <c:v>4.0970790701348125E-2</c:v>
                </c:pt>
                <c:pt idx="1">
                  <c:v>4.0970790701348125E-2</c:v>
                </c:pt>
                <c:pt idx="2">
                  <c:v>4.0970790701348125E-2</c:v>
                </c:pt>
                <c:pt idx="3">
                  <c:v>4.0970790701348125E-2</c:v>
                </c:pt>
                <c:pt idx="4">
                  <c:v>4.0970790701348125E-2</c:v>
                </c:pt>
                <c:pt idx="5">
                  <c:v>4.0970790701348125E-2</c:v>
                </c:pt>
                <c:pt idx="6">
                  <c:v>4.0970790701348125E-2</c:v>
                </c:pt>
                <c:pt idx="7">
                  <c:v>4.0970790701348125E-2</c:v>
                </c:pt>
                <c:pt idx="8">
                  <c:v>4.0970790701348125E-2</c:v>
                </c:pt>
                <c:pt idx="9">
                  <c:v>4.0970790701348125E-2</c:v>
                </c:pt>
                <c:pt idx="10">
                  <c:v>4.0970790701348125E-2</c:v>
                </c:pt>
                <c:pt idx="11">
                  <c:v>4.0970790701348125E-2</c:v>
                </c:pt>
                <c:pt idx="12">
                  <c:v>4.0970790701348125E-2</c:v>
                </c:pt>
                <c:pt idx="13">
                  <c:v>4.0970790701348125E-2</c:v>
                </c:pt>
                <c:pt idx="14">
                  <c:v>4.0970790701348125E-2</c:v>
                </c:pt>
                <c:pt idx="15">
                  <c:v>4.0970790701348125E-2</c:v>
                </c:pt>
                <c:pt idx="16">
                  <c:v>4.0970790701348125E-2</c:v>
                </c:pt>
                <c:pt idx="17">
                  <c:v>4.0970790701348125E-2</c:v>
                </c:pt>
                <c:pt idx="18">
                  <c:v>4.0970790701348125E-2</c:v>
                </c:pt>
                <c:pt idx="19">
                  <c:v>4.0970790701348125E-2</c:v>
                </c:pt>
                <c:pt idx="20">
                  <c:v>4.0970790701348125E-2</c:v>
                </c:pt>
                <c:pt idx="21">
                  <c:v>4.0970790701348125E-2</c:v>
                </c:pt>
                <c:pt idx="22">
                  <c:v>4.0970790701348125E-2</c:v>
                </c:pt>
                <c:pt idx="23">
                  <c:v>4.0970790701348125E-2</c:v>
                </c:pt>
                <c:pt idx="24">
                  <c:v>4.0970790701348125E-2</c:v>
                </c:pt>
                <c:pt idx="25">
                  <c:v>4.0970790701348125E-2</c:v>
                </c:pt>
                <c:pt idx="26">
                  <c:v>4.0970790701348125E-2</c:v>
                </c:pt>
                <c:pt idx="27">
                  <c:v>4.0970790701348125E-2</c:v>
                </c:pt>
                <c:pt idx="28">
                  <c:v>4.0970790701348125E-2</c:v>
                </c:pt>
                <c:pt idx="29">
                  <c:v>4.0970790701348125E-2</c:v>
                </c:pt>
                <c:pt idx="30">
                  <c:v>4.0970790701348125E-2</c:v>
                </c:pt>
                <c:pt idx="31">
                  <c:v>4.0970790701348125E-2</c:v>
                </c:pt>
                <c:pt idx="32">
                  <c:v>4.0970790701348125E-2</c:v>
                </c:pt>
                <c:pt idx="33">
                  <c:v>4.0970790701348125E-2</c:v>
                </c:pt>
                <c:pt idx="34">
                  <c:v>4.0970790701348125E-2</c:v>
                </c:pt>
                <c:pt idx="35">
                  <c:v>4.0970790701348125E-2</c:v>
                </c:pt>
                <c:pt idx="36">
                  <c:v>4.0970790701348125E-2</c:v>
                </c:pt>
                <c:pt idx="37">
                  <c:v>4.0970790701348125E-2</c:v>
                </c:pt>
                <c:pt idx="38">
                  <c:v>4.0970790701348125E-2</c:v>
                </c:pt>
                <c:pt idx="39">
                  <c:v>4.0970790701348125E-2</c:v>
                </c:pt>
                <c:pt idx="40">
                  <c:v>4.0970790701348125E-2</c:v>
                </c:pt>
                <c:pt idx="41">
                  <c:v>4.0970790701348125E-2</c:v>
                </c:pt>
                <c:pt idx="42">
                  <c:v>4.0970790701348125E-2</c:v>
                </c:pt>
                <c:pt idx="43">
                  <c:v>4.0970790701348125E-2</c:v>
                </c:pt>
                <c:pt idx="44">
                  <c:v>4.0970790701348125E-2</c:v>
                </c:pt>
                <c:pt idx="45">
                  <c:v>4.0970790701348125E-2</c:v>
                </c:pt>
                <c:pt idx="46">
                  <c:v>4.0970790701348125E-2</c:v>
                </c:pt>
                <c:pt idx="47">
                  <c:v>4.0970790701348125E-2</c:v>
                </c:pt>
                <c:pt idx="48">
                  <c:v>4.0970790701348125E-2</c:v>
                </c:pt>
                <c:pt idx="49">
                  <c:v>4.0970790701348125E-2</c:v>
                </c:pt>
                <c:pt idx="50">
                  <c:v>4.0970790701348125E-2</c:v>
                </c:pt>
                <c:pt idx="51">
                  <c:v>4.0970790701348125E-2</c:v>
                </c:pt>
                <c:pt idx="52">
                  <c:v>4.0970790701348125E-2</c:v>
                </c:pt>
                <c:pt idx="53">
                  <c:v>4.0970790701348125E-2</c:v>
                </c:pt>
                <c:pt idx="54">
                  <c:v>4.0970790701348125E-2</c:v>
                </c:pt>
                <c:pt idx="55">
                  <c:v>4.0970790701348125E-2</c:v>
                </c:pt>
                <c:pt idx="56">
                  <c:v>4.0970790701348125E-2</c:v>
                </c:pt>
                <c:pt idx="57">
                  <c:v>4.0970790701348125E-2</c:v>
                </c:pt>
                <c:pt idx="58">
                  <c:v>4.0970790701348125E-2</c:v>
                </c:pt>
                <c:pt idx="59">
                  <c:v>4.0970790701348125E-2</c:v>
                </c:pt>
                <c:pt idx="60">
                  <c:v>4.0970790701348125E-2</c:v>
                </c:pt>
                <c:pt idx="61">
                  <c:v>4.0970790701348125E-2</c:v>
                </c:pt>
                <c:pt idx="62">
                  <c:v>4.0970790701348125E-2</c:v>
                </c:pt>
                <c:pt idx="63">
                  <c:v>4.0970790701348125E-2</c:v>
                </c:pt>
                <c:pt idx="64">
                  <c:v>4.0970790701348125E-2</c:v>
                </c:pt>
                <c:pt idx="65">
                  <c:v>4.0970790701348125E-2</c:v>
                </c:pt>
                <c:pt idx="66">
                  <c:v>4.0970790701348125E-2</c:v>
                </c:pt>
                <c:pt idx="67">
                  <c:v>4.0970790701348125E-2</c:v>
                </c:pt>
                <c:pt idx="68">
                  <c:v>4.0970790701348125E-2</c:v>
                </c:pt>
                <c:pt idx="69">
                  <c:v>4.0970790701348125E-2</c:v>
                </c:pt>
                <c:pt idx="70">
                  <c:v>4.0970790701348125E-2</c:v>
                </c:pt>
                <c:pt idx="71">
                  <c:v>4.0970790701348125E-2</c:v>
                </c:pt>
                <c:pt idx="72">
                  <c:v>4.0970790701348125E-2</c:v>
                </c:pt>
                <c:pt idx="73">
                  <c:v>4.0970790701348125E-2</c:v>
                </c:pt>
                <c:pt idx="74">
                  <c:v>4.0970790701348125E-2</c:v>
                </c:pt>
                <c:pt idx="75">
                  <c:v>4.0970790701348125E-2</c:v>
                </c:pt>
                <c:pt idx="76">
                  <c:v>4.0970790701348125E-2</c:v>
                </c:pt>
                <c:pt idx="77">
                  <c:v>4.0970790701348125E-2</c:v>
                </c:pt>
                <c:pt idx="78">
                  <c:v>4.0970790701348125E-2</c:v>
                </c:pt>
                <c:pt idx="79">
                  <c:v>4.0970790701348125E-2</c:v>
                </c:pt>
                <c:pt idx="80">
                  <c:v>4.0970790701348125E-2</c:v>
                </c:pt>
                <c:pt idx="81">
                  <c:v>4.0970790701348125E-2</c:v>
                </c:pt>
                <c:pt idx="82">
                  <c:v>4.0970790701348125E-2</c:v>
                </c:pt>
                <c:pt idx="83">
                  <c:v>4.0970790701348125E-2</c:v>
                </c:pt>
                <c:pt idx="84">
                  <c:v>4.0970790701348125E-2</c:v>
                </c:pt>
                <c:pt idx="85">
                  <c:v>4.0970790701348125E-2</c:v>
                </c:pt>
                <c:pt idx="86">
                  <c:v>4.0970790701348125E-2</c:v>
                </c:pt>
                <c:pt idx="87">
                  <c:v>4.0970790701348125E-2</c:v>
                </c:pt>
                <c:pt idx="88">
                  <c:v>4.0970790701348125E-2</c:v>
                </c:pt>
                <c:pt idx="89">
                  <c:v>4.0970790701348125E-2</c:v>
                </c:pt>
                <c:pt idx="90">
                  <c:v>4.0970790701348125E-2</c:v>
                </c:pt>
                <c:pt idx="91">
                  <c:v>4.0970790701348125E-2</c:v>
                </c:pt>
                <c:pt idx="92">
                  <c:v>4.0970790701348125E-2</c:v>
                </c:pt>
                <c:pt idx="93">
                  <c:v>4.0970790701348125E-2</c:v>
                </c:pt>
                <c:pt idx="94">
                  <c:v>4.0970790701348125E-2</c:v>
                </c:pt>
                <c:pt idx="95">
                  <c:v>4.0970790701348125E-2</c:v>
                </c:pt>
                <c:pt idx="96">
                  <c:v>4.0970790701348125E-2</c:v>
                </c:pt>
                <c:pt idx="97">
                  <c:v>4.0970790701348125E-2</c:v>
                </c:pt>
                <c:pt idx="98">
                  <c:v>4.0970790701348125E-2</c:v>
                </c:pt>
                <c:pt idx="99">
                  <c:v>4.0970790701348125E-2</c:v>
                </c:pt>
                <c:pt idx="100">
                  <c:v>4.0970790701348125E-2</c:v>
                </c:pt>
                <c:pt idx="101">
                  <c:v>4.0970790701348125E-2</c:v>
                </c:pt>
                <c:pt idx="102">
                  <c:v>4.0970790701348125E-2</c:v>
                </c:pt>
                <c:pt idx="103">
                  <c:v>4.0970790701348125E-2</c:v>
                </c:pt>
                <c:pt idx="104">
                  <c:v>4.0970790701348125E-2</c:v>
                </c:pt>
                <c:pt idx="105">
                  <c:v>4.0970790701348125E-2</c:v>
                </c:pt>
                <c:pt idx="106">
                  <c:v>4.0970790701348125E-2</c:v>
                </c:pt>
                <c:pt idx="107">
                  <c:v>4.0970790701348125E-2</c:v>
                </c:pt>
                <c:pt idx="108">
                  <c:v>4.0970790701348125E-2</c:v>
                </c:pt>
                <c:pt idx="109">
                  <c:v>4.0970790701348125E-2</c:v>
                </c:pt>
                <c:pt idx="110">
                  <c:v>4.0970790701348125E-2</c:v>
                </c:pt>
                <c:pt idx="111">
                  <c:v>4.0970790701348125E-2</c:v>
                </c:pt>
                <c:pt idx="112">
                  <c:v>4.0970790701348125E-2</c:v>
                </c:pt>
                <c:pt idx="113">
                  <c:v>4.0970790701348125E-2</c:v>
                </c:pt>
                <c:pt idx="114">
                  <c:v>4.0970790701348125E-2</c:v>
                </c:pt>
                <c:pt idx="115">
                  <c:v>4.0970790701348125E-2</c:v>
                </c:pt>
                <c:pt idx="116">
                  <c:v>4.0970790701348125E-2</c:v>
                </c:pt>
                <c:pt idx="117">
                  <c:v>4.0970790701348125E-2</c:v>
                </c:pt>
                <c:pt idx="118">
                  <c:v>4.0970790701348125E-2</c:v>
                </c:pt>
                <c:pt idx="119">
                  <c:v>4.0970790701348125E-2</c:v>
                </c:pt>
                <c:pt idx="120">
                  <c:v>4.0970790701348125E-2</c:v>
                </c:pt>
                <c:pt idx="121">
                  <c:v>4.0970790701348125E-2</c:v>
                </c:pt>
                <c:pt idx="122">
                  <c:v>4.0970790701348125E-2</c:v>
                </c:pt>
                <c:pt idx="123">
                  <c:v>4.0970790701348125E-2</c:v>
                </c:pt>
                <c:pt idx="124">
                  <c:v>4.0970790701348125E-2</c:v>
                </c:pt>
                <c:pt idx="125">
                  <c:v>4.0970790701348125E-2</c:v>
                </c:pt>
                <c:pt idx="126">
                  <c:v>4.0970790701348125E-2</c:v>
                </c:pt>
                <c:pt idx="127">
                  <c:v>4.0970790701348125E-2</c:v>
                </c:pt>
                <c:pt idx="128">
                  <c:v>4.0970790701348125E-2</c:v>
                </c:pt>
                <c:pt idx="129">
                  <c:v>4.0970790701348125E-2</c:v>
                </c:pt>
                <c:pt idx="130">
                  <c:v>4.0970790701348125E-2</c:v>
                </c:pt>
                <c:pt idx="131">
                  <c:v>4.0970790701348125E-2</c:v>
                </c:pt>
                <c:pt idx="132">
                  <c:v>4.0970790701348125E-2</c:v>
                </c:pt>
                <c:pt idx="133">
                  <c:v>4.0970790701348125E-2</c:v>
                </c:pt>
                <c:pt idx="134">
                  <c:v>4.0970790701348125E-2</c:v>
                </c:pt>
                <c:pt idx="135">
                  <c:v>4.0970790701348125E-2</c:v>
                </c:pt>
                <c:pt idx="136">
                  <c:v>4.0970790701348125E-2</c:v>
                </c:pt>
                <c:pt idx="137">
                  <c:v>4.0970790701348125E-2</c:v>
                </c:pt>
                <c:pt idx="138">
                  <c:v>4.0970790701348125E-2</c:v>
                </c:pt>
                <c:pt idx="139">
                  <c:v>4.0970790701348125E-2</c:v>
                </c:pt>
                <c:pt idx="140">
                  <c:v>4.0970790701348125E-2</c:v>
                </c:pt>
                <c:pt idx="141">
                  <c:v>4.0970790701348125E-2</c:v>
                </c:pt>
                <c:pt idx="142">
                  <c:v>4.0970790701348125E-2</c:v>
                </c:pt>
                <c:pt idx="143">
                  <c:v>4.0970790701348125E-2</c:v>
                </c:pt>
                <c:pt idx="144">
                  <c:v>4.0970790701348125E-2</c:v>
                </c:pt>
                <c:pt idx="145">
                  <c:v>4.0970790701348125E-2</c:v>
                </c:pt>
                <c:pt idx="146">
                  <c:v>4.0970790701348125E-2</c:v>
                </c:pt>
                <c:pt idx="147">
                  <c:v>4.0970790701348125E-2</c:v>
                </c:pt>
                <c:pt idx="148">
                  <c:v>4.0970790701348125E-2</c:v>
                </c:pt>
                <c:pt idx="149">
                  <c:v>4.0970790701348125E-2</c:v>
                </c:pt>
                <c:pt idx="150">
                  <c:v>4.0970790701348125E-2</c:v>
                </c:pt>
                <c:pt idx="151">
                  <c:v>4.0970790701348125E-2</c:v>
                </c:pt>
                <c:pt idx="152">
                  <c:v>4.0970790701348125E-2</c:v>
                </c:pt>
                <c:pt idx="153">
                  <c:v>4.0970790701348125E-2</c:v>
                </c:pt>
                <c:pt idx="154">
                  <c:v>4.0970790701348125E-2</c:v>
                </c:pt>
                <c:pt idx="155">
                  <c:v>4.0970790701348125E-2</c:v>
                </c:pt>
                <c:pt idx="156">
                  <c:v>4.0970790701348125E-2</c:v>
                </c:pt>
                <c:pt idx="157">
                  <c:v>4.0970790701348125E-2</c:v>
                </c:pt>
                <c:pt idx="158">
                  <c:v>4.0970790701348125E-2</c:v>
                </c:pt>
                <c:pt idx="159">
                  <c:v>4.0970790701348125E-2</c:v>
                </c:pt>
                <c:pt idx="160">
                  <c:v>4.0970790701348125E-2</c:v>
                </c:pt>
                <c:pt idx="161">
                  <c:v>4.0970790701348125E-2</c:v>
                </c:pt>
                <c:pt idx="162">
                  <c:v>4.0970790701348125E-2</c:v>
                </c:pt>
                <c:pt idx="163">
                  <c:v>4.0970790701348125E-2</c:v>
                </c:pt>
                <c:pt idx="164">
                  <c:v>4.0970790701348125E-2</c:v>
                </c:pt>
                <c:pt idx="165">
                  <c:v>4.0970790701348125E-2</c:v>
                </c:pt>
                <c:pt idx="166">
                  <c:v>4.0970790701348125E-2</c:v>
                </c:pt>
                <c:pt idx="167">
                  <c:v>4.0970790701348125E-2</c:v>
                </c:pt>
                <c:pt idx="168">
                  <c:v>4.0970790701348125E-2</c:v>
                </c:pt>
                <c:pt idx="169">
                  <c:v>4.0970790701348125E-2</c:v>
                </c:pt>
                <c:pt idx="170">
                  <c:v>4.0970790701348125E-2</c:v>
                </c:pt>
                <c:pt idx="171">
                  <c:v>4.0970790701348125E-2</c:v>
                </c:pt>
                <c:pt idx="172">
                  <c:v>4.0970790701348125E-2</c:v>
                </c:pt>
                <c:pt idx="173">
                  <c:v>4.0970790701348125E-2</c:v>
                </c:pt>
                <c:pt idx="174">
                  <c:v>4.0970790701348125E-2</c:v>
                </c:pt>
                <c:pt idx="175">
                  <c:v>4.0970790701348125E-2</c:v>
                </c:pt>
                <c:pt idx="176">
                  <c:v>4.0970790701348125E-2</c:v>
                </c:pt>
                <c:pt idx="177">
                  <c:v>4.0970790701348125E-2</c:v>
                </c:pt>
                <c:pt idx="178">
                  <c:v>4.0970790701348125E-2</c:v>
                </c:pt>
                <c:pt idx="179">
                  <c:v>4.0970790701348125E-2</c:v>
                </c:pt>
                <c:pt idx="180">
                  <c:v>4.0970790701348125E-2</c:v>
                </c:pt>
                <c:pt idx="181">
                  <c:v>4.0970790701348125E-2</c:v>
                </c:pt>
                <c:pt idx="182">
                  <c:v>4.0970790701348125E-2</c:v>
                </c:pt>
                <c:pt idx="183">
                  <c:v>4.0970790701348125E-2</c:v>
                </c:pt>
                <c:pt idx="184">
                  <c:v>4.0970790701348125E-2</c:v>
                </c:pt>
                <c:pt idx="185">
                  <c:v>4.0970790701348125E-2</c:v>
                </c:pt>
                <c:pt idx="186">
                  <c:v>4.0970790701348125E-2</c:v>
                </c:pt>
                <c:pt idx="187">
                  <c:v>4.0970790701348125E-2</c:v>
                </c:pt>
                <c:pt idx="188">
                  <c:v>4.0970790701348125E-2</c:v>
                </c:pt>
                <c:pt idx="189">
                  <c:v>4.0970790701348125E-2</c:v>
                </c:pt>
                <c:pt idx="190">
                  <c:v>4.0970790701348125E-2</c:v>
                </c:pt>
                <c:pt idx="191">
                  <c:v>4.0970790701348125E-2</c:v>
                </c:pt>
                <c:pt idx="192">
                  <c:v>4.0970790701348125E-2</c:v>
                </c:pt>
                <c:pt idx="193">
                  <c:v>4.0970790701348125E-2</c:v>
                </c:pt>
                <c:pt idx="194">
                  <c:v>4.0970790701348125E-2</c:v>
                </c:pt>
                <c:pt idx="195">
                  <c:v>4.0970790701348125E-2</c:v>
                </c:pt>
                <c:pt idx="196">
                  <c:v>4.0970790701348125E-2</c:v>
                </c:pt>
                <c:pt idx="197">
                  <c:v>4.0970790701348125E-2</c:v>
                </c:pt>
                <c:pt idx="198">
                  <c:v>4.0970790701348125E-2</c:v>
                </c:pt>
                <c:pt idx="199">
                  <c:v>4.0970790701348125E-2</c:v>
                </c:pt>
                <c:pt idx="200">
                  <c:v>4.0970790701348125E-2</c:v>
                </c:pt>
                <c:pt idx="201">
                  <c:v>4.0970790701348125E-2</c:v>
                </c:pt>
                <c:pt idx="202">
                  <c:v>4.0970790701348125E-2</c:v>
                </c:pt>
                <c:pt idx="203">
                  <c:v>4.0970790701348125E-2</c:v>
                </c:pt>
                <c:pt idx="204">
                  <c:v>4.0970790701348125E-2</c:v>
                </c:pt>
                <c:pt idx="205">
                  <c:v>4.0970790701348125E-2</c:v>
                </c:pt>
                <c:pt idx="206">
                  <c:v>4.0970790701348125E-2</c:v>
                </c:pt>
                <c:pt idx="207">
                  <c:v>4.0970790701348125E-2</c:v>
                </c:pt>
                <c:pt idx="208">
                  <c:v>4.0970790701348125E-2</c:v>
                </c:pt>
                <c:pt idx="209">
                  <c:v>4.0970790701348125E-2</c:v>
                </c:pt>
                <c:pt idx="210">
                  <c:v>4.0970790701348125E-2</c:v>
                </c:pt>
                <c:pt idx="211">
                  <c:v>4.0970790701348125E-2</c:v>
                </c:pt>
                <c:pt idx="212">
                  <c:v>4.0970790701348125E-2</c:v>
                </c:pt>
                <c:pt idx="213">
                  <c:v>4.0970790701348125E-2</c:v>
                </c:pt>
                <c:pt idx="214">
                  <c:v>4.0970790701348125E-2</c:v>
                </c:pt>
                <c:pt idx="215">
                  <c:v>4.0970790701348125E-2</c:v>
                </c:pt>
                <c:pt idx="216">
                  <c:v>4.0970790701348125E-2</c:v>
                </c:pt>
                <c:pt idx="217">
                  <c:v>4.0970790701348125E-2</c:v>
                </c:pt>
                <c:pt idx="218">
                  <c:v>4.0970790701348125E-2</c:v>
                </c:pt>
                <c:pt idx="219">
                  <c:v>4.0970790701348125E-2</c:v>
                </c:pt>
                <c:pt idx="220">
                  <c:v>4.0970790701348125E-2</c:v>
                </c:pt>
                <c:pt idx="221">
                  <c:v>4.0970790701348125E-2</c:v>
                </c:pt>
                <c:pt idx="222">
                  <c:v>4.0970790701348125E-2</c:v>
                </c:pt>
                <c:pt idx="223">
                  <c:v>4.0970790701348125E-2</c:v>
                </c:pt>
                <c:pt idx="224">
                  <c:v>4.0970790701348125E-2</c:v>
                </c:pt>
                <c:pt idx="225">
                  <c:v>4.0970790701348125E-2</c:v>
                </c:pt>
                <c:pt idx="226">
                  <c:v>4.0970790701348125E-2</c:v>
                </c:pt>
                <c:pt idx="227">
                  <c:v>4.0970790701348125E-2</c:v>
                </c:pt>
                <c:pt idx="228">
                  <c:v>4.0970790701348125E-2</c:v>
                </c:pt>
                <c:pt idx="229">
                  <c:v>4.0970790701348125E-2</c:v>
                </c:pt>
                <c:pt idx="230">
                  <c:v>4.0970790701348125E-2</c:v>
                </c:pt>
                <c:pt idx="231">
                  <c:v>4.0970790701348125E-2</c:v>
                </c:pt>
                <c:pt idx="232">
                  <c:v>4.0970790701348125E-2</c:v>
                </c:pt>
                <c:pt idx="233">
                  <c:v>4.0970790701348125E-2</c:v>
                </c:pt>
                <c:pt idx="234">
                  <c:v>4.0970790701348125E-2</c:v>
                </c:pt>
                <c:pt idx="235">
                  <c:v>4.0970790701348125E-2</c:v>
                </c:pt>
                <c:pt idx="236">
                  <c:v>4.0970790701348125E-2</c:v>
                </c:pt>
                <c:pt idx="237">
                  <c:v>4.0970790701348125E-2</c:v>
                </c:pt>
                <c:pt idx="238">
                  <c:v>4.0970790701348125E-2</c:v>
                </c:pt>
                <c:pt idx="239">
                  <c:v>4.0970790701348125E-2</c:v>
                </c:pt>
                <c:pt idx="240">
                  <c:v>4.0970790701348125E-2</c:v>
                </c:pt>
                <c:pt idx="241">
                  <c:v>4.0970790701348125E-2</c:v>
                </c:pt>
                <c:pt idx="242">
                  <c:v>4.0970790701348125E-2</c:v>
                </c:pt>
                <c:pt idx="243">
                  <c:v>4.0970790701348125E-2</c:v>
                </c:pt>
                <c:pt idx="244">
                  <c:v>4.0970790701348125E-2</c:v>
                </c:pt>
                <c:pt idx="245">
                  <c:v>4.0970790701348125E-2</c:v>
                </c:pt>
                <c:pt idx="246">
                  <c:v>4.0970790701348125E-2</c:v>
                </c:pt>
                <c:pt idx="247">
                  <c:v>4.0970790701348125E-2</c:v>
                </c:pt>
                <c:pt idx="248">
                  <c:v>4.0970790701348125E-2</c:v>
                </c:pt>
                <c:pt idx="249">
                  <c:v>4.0970790701348125E-2</c:v>
                </c:pt>
                <c:pt idx="250">
                  <c:v>4.0970790701348125E-2</c:v>
                </c:pt>
                <c:pt idx="251">
                  <c:v>4.0970790701348125E-2</c:v>
                </c:pt>
                <c:pt idx="252">
                  <c:v>4.0970790701348125E-2</c:v>
                </c:pt>
                <c:pt idx="253">
                  <c:v>4.0970790701348125E-2</c:v>
                </c:pt>
                <c:pt idx="254">
                  <c:v>4.0970790701348125E-2</c:v>
                </c:pt>
                <c:pt idx="255">
                  <c:v>4.0970790701348125E-2</c:v>
                </c:pt>
                <c:pt idx="256">
                  <c:v>4.0970790701348125E-2</c:v>
                </c:pt>
                <c:pt idx="257">
                  <c:v>4.0970790701348125E-2</c:v>
                </c:pt>
                <c:pt idx="258">
                  <c:v>4.0970790701348125E-2</c:v>
                </c:pt>
                <c:pt idx="259">
                  <c:v>4.0970790701348125E-2</c:v>
                </c:pt>
                <c:pt idx="260">
                  <c:v>4.0970790701348125E-2</c:v>
                </c:pt>
                <c:pt idx="261">
                  <c:v>4.0970790701348125E-2</c:v>
                </c:pt>
                <c:pt idx="262">
                  <c:v>4.0970790701348125E-2</c:v>
                </c:pt>
                <c:pt idx="263">
                  <c:v>4.0970790701348125E-2</c:v>
                </c:pt>
                <c:pt idx="264">
                  <c:v>4.0970790701348125E-2</c:v>
                </c:pt>
                <c:pt idx="265">
                  <c:v>4.0970790701348125E-2</c:v>
                </c:pt>
                <c:pt idx="266">
                  <c:v>4.0970790701348125E-2</c:v>
                </c:pt>
                <c:pt idx="267">
                  <c:v>4.0970790701348125E-2</c:v>
                </c:pt>
                <c:pt idx="268">
                  <c:v>4.0970790701348125E-2</c:v>
                </c:pt>
                <c:pt idx="269">
                  <c:v>4.0970790701348125E-2</c:v>
                </c:pt>
                <c:pt idx="270">
                  <c:v>4.0970790701348125E-2</c:v>
                </c:pt>
                <c:pt idx="271">
                  <c:v>4.0970790701348125E-2</c:v>
                </c:pt>
                <c:pt idx="272">
                  <c:v>4.0970790701348125E-2</c:v>
                </c:pt>
              </c:numCache>
            </c:numRef>
          </c:val>
          <c:smooth val="0"/>
        </c:ser>
        <c:ser>
          <c:idx val="3"/>
          <c:order val="3"/>
          <c:tx>
            <c:strRef>
              <c:f>'nature!'!$AO$9</c:f>
              <c:strCache>
                <c:ptCount val="1"/>
                <c:pt idx="0">
                  <c:v>10y bond yield (%)</c:v>
                </c:pt>
              </c:strCache>
            </c:strRef>
          </c:tx>
          <c:spPr>
            <a:ln>
              <a:solidFill>
                <a:schemeClr val="bg1">
                  <a:lumMod val="75000"/>
                </a:schemeClr>
              </a:solidFill>
              <a:prstDash val="sysDash"/>
            </a:ln>
          </c:spPr>
          <c:marker>
            <c:symbol val="none"/>
          </c:marker>
          <c:cat>
            <c:numRef>
              <c:f>'nature!'!$A$2:$A$274</c:f>
              <c:numCache>
                <c:formatCode>m/d/yyyy</c:formatCode>
                <c:ptCount val="273"/>
                <c:pt idx="0">
                  <c:v>35708</c:v>
                </c:pt>
                <c:pt idx="1">
                  <c:v>35739</c:v>
                </c:pt>
                <c:pt idx="2">
                  <c:v>35769</c:v>
                </c:pt>
                <c:pt idx="3">
                  <c:v>35800</c:v>
                </c:pt>
                <c:pt idx="4">
                  <c:v>35831</c:v>
                </c:pt>
                <c:pt idx="5">
                  <c:v>35859</c:v>
                </c:pt>
                <c:pt idx="6">
                  <c:v>35890</c:v>
                </c:pt>
                <c:pt idx="7">
                  <c:v>35920</c:v>
                </c:pt>
                <c:pt idx="8">
                  <c:v>35951</c:v>
                </c:pt>
                <c:pt idx="9">
                  <c:v>35981</c:v>
                </c:pt>
                <c:pt idx="10">
                  <c:v>36012</c:v>
                </c:pt>
                <c:pt idx="11">
                  <c:v>36043</c:v>
                </c:pt>
                <c:pt idx="12">
                  <c:v>36073</c:v>
                </c:pt>
                <c:pt idx="13">
                  <c:v>36104</c:v>
                </c:pt>
                <c:pt idx="14">
                  <c:v>36134</c:v>
                </c:pt>
                <c:pt idx="15">
                  <c:v>36165</c:v>
                </c:pt>
                <c:pt idx="16">
                  <c:v>36196</c:v>
                </c:pt>
                <c:pt idx="17">
                  <c:v>36224</c:v>
                </c:pt>
                <c:pt idx="18">
                  <c:v>36255</c:v>
                </c:pt>
                <c:pt idx="19">
                  <c:v>36285</c:v>
                </c:pt>
                <c:pt idx="20">
                  <c:v>36316</c:v>
                </c:pt>
                <c:pt idx="21">
                  <c:v>36346</c:v>
                </c:pt>
                <c:pt idx="22">
                  <c:v>36377</c:v>
                </c:pt>
                <c:pt idx="23">
                  <c:v>36408</c:v>
                </c:pt>
                <c:pt idx="24">
                  <c:v>36438</c:v>
                </c:pt>
                <c:pt idx="25">
                  <c:v>36469</c:v>
                </c:pt>
                <c:pt idx="26">
                  <c:v>36499</c:v>
                </c:pt>
                <c:pt idx="27">
                  <c:v>36530</c:v>
                </c:pt>
                <c:pt idx="28">
                  <c:v>36561</c:v>
                </c:pt>
                <c:pt idx="29">
                  <c:v>36590</c:v>
                </c:pt>
                <c:pt idx="30">
                  <c:v>36621</c:v>
                </c:pt>
                <c:pt idx="31">
                  <c:v>36651</c:v>
                </c:pt>
                <c:pt idx="32">
                  <c:v>36682</c:v>
                </c:pt>
                <c:pt idx="33">
                  <c:v>36712</c:v>
                </c:pt>
                <c:pt idx="34">
                  <c:v>36743</c:v>
                </c:pt>
                <c:pt idx="35">
                  <c:v>36774</c:v>
                </c:pt>
                <c:pt idx="36">
                  <c:v>36804</c:v>
                </c:pt>
                <c:pt idx="37">
                  <c:v>36835</c:v>
                </c:pt>
                <c:pt idx="38">
                  <c:v>36865</c:v>
                </c:pt>
                <c:pt idx="39">
                  <c:v>36896</c:v>
                </c:pt>
                <c:pt idx="40">
                  <c:v>36927</c:v>
                </c:pt>
                <c:pt idx="41">
                  <c:v>36955</c:v>
                </c:pt>
                <c:pt idx="42">
                  <c:v>36986</c:v>
                </c:pt>
                <c:pt idx="43">
                  <c:v>37016</c:v>
                </c:pt>
                <c:pt idx="44">
                  <c:v>37047</c:v>
                </c:pt>
                <c:pt idx="45">
                  <c:v>37077</c:v>
                </c:pt>
                <c:pt idx="46">
                  <c:v>37108</c:v>
                </c:pt>
                <c:pt idx="47">
                  <c:v>37139</c:v>
                </c:pt>
                <c:pt idx="48">
                  <c:v>37169</c:v>
                </c:pt>
                <c:pt idx="49">
                  <c:v>37200</c:v>
                </c:pt>
                <c:pt idx="50">
                  <c:v>37230</c:v>
                </c:pt>
                <c:pt idx="51">
                  <c:v>37261</c:v>
                </c:pt>
                <c:pt idx="52">
                  <c:v>37292</c:v>
                </c:pt>
                <c:pt idx="53">
                  <c:v>37320</c:v>
                </c:pt>
                <c:pt idx="54">
                  <c:v>37351</c:v>
                </c:pt>
                <c:pt idx="55">
                  <c:v>37381</c:v>
                </c:pt>
                <c:pt idx="56">
                  <c:v>37412</c:v>
                </c:pt>
                <c:pt idx="57">
                  <c:v>37442</c:v>
                </c:pt>
                <c:pt idx="58">
                  <c:v>37473</c:v>
                </c:pt>
                <c:pt idx="59">
                  <c:v>37504</c:v>
                </c:pt>
                <c:pt idx="60">
                  <c:v>37534</c:v>
                </c:pt>
                <c:pt idx="61">
                  <c:v>37565</c:v>
                </c:pt>
                <c:pt idx="62">
                  <c:v>37595</c:v>
                </c:pt>
                <c:pt idx="63">
                  <c:v>37626</c:v>
                </c:pt>
                <c:pt idx="64">
                  <c:v>37657</c:v>
                </c:pt>
                <c:pt idx="65">
                  <c:v>37685</c:v>
                </c:pt>
                <c:pt idx="66">
                  <c:v>37716</c:v>
                </c:pt>
                <c:pt idx="67">
                  <c:v>37746</c:v>
                </c:pt>
                <c:pt idx="68">
                  <c:v>37777</c:v>
                </c:pt>
                <c:pt idx="69">
                  <c:v>37807</c:v>
                </c:pt>
                <c:pt idx="70">
                  <c:v>37838</c:v>
                </c:pt>
                <c:pt idx="71">
                  <c:v>37869</c:v>
                </c:pt>
                <c:pt idx="72">
                  <c:v>37899</c:v>
                </c:pt>
                <c:pt idx="73">
                  <c:v>37930</c:v>
                </c:pt>
                <c:pt idx="74">
                  <c:v>37960</c:v>
                </c:pt>
                <c:pt idx="75">
                  <c:v>37991</c:v>
                </c:pt>
                <c:pt idx="76">
                  <c:v>38022</c:v>
                </c:pt>
                <c:pt idx="77">
                  <c:v>38051</c:v>
                </c:pt>
                <c:pt idx="78">
                  <c:v>38082</c:v>
                </c:pt>
                <c:pt idx="79">
                  <c:v>38112</c:v>
                </c:pt>
                <c:pt idx="80">
                  <c:v>38143</c:v>
                </c:pt>
                <c:pt idx="81">
                  <c:v>38173</c:v>
                </c:pt>
                <c:pt idx="82">
                  <c:v>38204</c:v>
                </c:pt>
                <c:pt idx="83">
                  <c:v>38235</c:v>
                </c:pt>
                <c:pt idx="84">
                  <c:v>38265</c:v>
                </c:pt>
                <c:pt idx="85">
                  <c:v>38296</c:v>
                </c:pt>
                <c:pt idx="86">
                  <c:v>38326</c:v>
                </c:pt>
                <c:pt idx="87">
                  <c:v>38357</c:v>
                </c:pt>
                <c:pt idx="88">
                  <c:v>38388</c:v>
                </c:pt>
                <c:pt idx="89">
                  <c:v>38416</c:v>
                </c:pt>
                <c:pt idx="90">
                  <c:v>38447</c:v>
                </c:pt>
                <c:pt idx="91">
                  <c:v>38477</c:v>
                </c:pt>
                <c:pt idx="92">
                  <c:v>38508</c:v>
                </c:pt>
                <c:pt idx="93">
                  <c:v>38538</c:v>
                </c:pt>
                <c:pt idx="94">
                  <c:v>38569</c:v>
                </c:pt>
                <c:pt idx="95">
                  <c:v>38600</c:v>
                </c:pt>
                <c:pt idx="96">
                  <c:v>38630</c:v>
                </c:pt>
                <c:pt idx="97">
                  <c:v>38661</c:v>
                </c:pt>
                <c:pt idx="98">
                  <c:v>38691</c:v>
                </c:pt>
                <c:pt idx="99">
                  <c:v>38722</c:v>
                </c:pt>
                <c:pt idx="100">
                  <c:v>38753</c:v>
                </c:pt>
                <c:pt idx="101">
                  <c:v>38781</c:v>
                </c:pt>
                <c:pt idx="102">
                  <c:v>38812</c:v>
                </c:pt>
                <c:pt idx="103">
                  <c:v>38842</c:v>
                </c:pt>
                <c:pt idx="104">
                  <c:v>38873</c:v>
                </c:pt>
                <c:pt idx="105">
                  <c:v>38903</c:v>
                </c:pt>
                <c:pt idx="106">
                  <c:v>38934</c:v>
                </c:pt>
                <c:pt idx="107">
                  <c:v>38965</c:v>
                </c:pt>
                <c:pt idx="108">
                  <c:v>38995</c:v>
                </c:pt>
                <c:pt idx="109">
                  <c:v>39026</c:v>
                </c:pt>
                <c:pt idx="110">
                  <c:v>39056</c:v>
                </c:pt>
                <c:pt idx="111">
                  <c:v>39087</c:v>
                </c:pt>
                <c:pt idx="112">
                  <c:v>39118</c:v>
                </c:pt>
                <c:pt idx="113">
                  <c:v>39146</c:v>
                </c:pt>
                <c:pt idx="114">
                  <c:v>39177</c:v>
                </c:pt>
                <c:pt idx="115">
                  <c:v>39207</c:v>
                </c:pt>
                <c:pt idx="116">
                  <c:v>39238</c:v>
                </c:pt>
                <c:pt idx="117">
                  <c:v>39268</c:v>
                </c:pt>
                <c:pt idx="118">
                  <c:v>39299</c:v>
                </c:pt>
                <c:pt idx="119">
                  <c:v>39330</c:v>
                </c:pt>
                <c:pt idx="120">
                  <c:v>39360</c:v>
                </c:pt>
                <c:pt idx="121">
                  <c:v>39391</c:v>
                </c:pt>
                <c:pt idx="122">
                  <c:v>39421</c:v>
                </c:pt>
                <c:pt idx="123">
                  <c:v>39452</c:v>
                </c:pt>
                <c:pt idx="124">
                  <c:v>39483</c:v>
                </c:pt>
                <c:pt idx="125">
                  <c:v>39512</c:v>
                </c:pt>
                <c:pt idx="126">
                  <c:v>39543</c:v>
                </c:pt>
                <c:pt idx="127">
                  <c:v>39573</c:v>
                </c:pt>
                <c:pt idx="128">
                  <c:v>39604</c:v>
                </c:pt>
                <c:pt idx="129">
                  <c:v>39634</c:v>
                </c:pt>
                <c:pt idx="130">
                  <c:v>39665</c:v>
                </c:pt>
                <c:pt idx="131">
                  <c:v>39696</c:v>
                </c:pt>
                <c:pt idx="132">
                  <c:v>39726</c:v>
                </c:pt>
                <c:pt idx="133">
                  <c:v>39757</c:v>
                </c:pt>
                <c:pt idx="134">
                  <c:v>39787</c:v>
                </c:pt>
                <c:pt idx="135">
                  <c:v>39818</c:v>
                </c:pt>
                <c:pt idx="136">
                  <c:v>39849</c:v>
                </c:pt>
                <c:pt idx="137">
                  <c:v>39877</c:v>
                </c:pt>
                <c:pt idx="138">
                  <c:v>39908</c:v>
                </c:pt>
                <c:pt idx="139">
                  <c:v>39938</c:v>
                </c:pt>
                <c:pt idx="140">
                  <c:v>39969</c:v>
                </c:pt>
                <c:pt idx="141">
                  <c:v>39999</c:v>
                </c:pt>
                <c:pt idx="142">
                  <c:v>40030</c:v>
                </c:pt>
                <c:pt idx="143">
                  <c:v>40061</c:v>
                </c:pt>
                <c:pt idx="144">
                  <c:v>40091</c:v>
                </c:pt>
                <c:pt idx="145">
                  <c:v>40122</c:v>
                </c:pt>
                <c:pt idx="146">
                  <c:v>40152</c:v>
                </c:pt>
                <c:pt idx="147">
                  <c:v>40183</c:v>
                </c:pt>
                <c:pt idx="148">
                  <c:v>40214</c:v>
                </c:pt>
                <c:pt idx="149">
                  <c:v>40242</c:v>
                </c:pt>
                <c:pt idx="150">
                  <c:v>40273</c:v>
                </c:pt>
                <c:pt idx="151">
                  <c:v>40303</c:v>
                </c:pt>
                <c:pt idx="152">
                  <c:v>40334</c:v>
                </c:pt>
                <c:pt idx="153">
                  <c:v>40364</c:v>
                </c:pt>
                <c:pt idx="154">
                  <c:v>40395</c:v>
                </c:pt>
                <c:pt idx="155">
                  <c:v>40426</c:v>
                </c:pt>
                <c:pt idx="156">
                  <c:v>40456</c:v>
                </c:pt>
                <c:pt idx="157">
                  <c:v>40487</c:v>
                </c:pt>
                <c:pt idx="158">
                  <c:v>40517</c:v>
                </c:pt>
                <c:pt idx="159">
                  <c:v>40548</c:v>
                </c:pt>
                <c:pt idx="160">
                  <c:v>40579</c:v>
                </c:pt>
                <c:pt idx="161">
                  <c:v>40607</c:v>
                </c:pt>
                <c:pt idx="162">
                  <c:v>40638</c:v>
                </c:pt>
                <c:pt idx="163">
                  <c:v>40668</c:v>
                </c:pt>
                <c:pt idx="164">
                  <c:v>40699</c:v>
                </c:pt>
                <c:pt idx="165">
                  <c:v>40729</c:v>
                </c:pt>
                <c:pt idx="166">
                  <c:v>40760</c:v>
                </c:pt>
                <c:pt idx="167">
                  <c:v>40791</c:v>
                </c:pt>
                <c:pt idx="168">
                  <c:v>40821</c:v>
                </c:pt>
                <c:pt idx="169">
                  <c:v>40852</c:v>
                </c:pt>
                <c:pt idx="170">
                  <c:v>40882</c:v>
                </c:pt>
                <c:pt idx="171">
                  <c:v>40913</c:v>
                </c:pt>
                <c:pt idx="172">
                  <c:v>40944</c:v>
                </c:pt>
                <c:pt idx="173">
                  <c:v>40973</c:v>
                </c:pt>
                <c:pt idx="174">
                  <c:v>41004</c:v>
                </c:pt>
                <c:pt idx="175">
                  <c:v>41034</c:v>
                </c:pt>
                <c:pt idx="176">
                  <c:v>41065</c:v>
                </c:pt>
                <c:pt idx="177">
                  <c:v>41095</c:v>
                </c:pt>
                <c:pt idx="178">
                  <c:v>41126</c:v>
                </c:pt>
                <c:pt idx="179">
                  <c:v>41157</c:v>
                </c:pt>
                <c:pt idx="180">
                  <c:v>41187</c:v>
                </c:pt>
                <c:pt idx="181">
                  <c:v>41218</c:v>
                </c:pt>
                <c:pt idx="182">
                  <c:v>41248</c:v>
                </c:pt>
                <c:pt idx="183">
                  <c:v>41279</c:v>
                </c:pt>
                <c:pt idx="184">
                  <c:v>41310</c:v>
                </c:pt>
                <c:pt idx="185">
                  <c:v>41338</c:v>
                </c:pt>
                <c:pt idx="186">
                  <c:v>41369</c:v>
                </c:pt>
                <c:pt idx="187">
                  <c:v>41399</c:v>
                </c:pt>
                <c:pt idx="188">
                  <c:v>41430</c:v>
                </c:pt>
                <c:pt idx="189">
                  <c:v>41460</c:v>
                </c:pt>
                <c:pt idx="190">
                  <c:v>41491</c:v>
                </c:pt>
                <c:pt idx="191">
                  <c:v>41522</c:v>
                </c:pt>
                <c:pt idx="192">
                  <c:v>41552</c:v>
                </c:pt>
                <c:pt idx="193">
                  <c:v>41583</c:v>
                </c:pt>
                <c:pt idx="194">
                  <c:v>41613</c:v>
                </c:pt>
                <c:pt idx="195">
                  <c:v>41644</c:v>
                </c:pt>
                <c:pt idx="196">
                  <c:v>41675</c:v>
                </c:pt>
                <c:pt idx="197">
                  <c:v>41703</c:v>
                </c:pt>
                <c:pt idx="198">
                  <c:v>41734</c:v>
                </c:pt>
                <c:pt idx="199">
                  <c:v>41764</c:v>
                </c:pt>
                <c:pt idx="200">
                  <c:v>41795</c:v>
                </c:pt>
                <c:pt idx="201">
                  <c:v>41825</c:v>
                </c:pt>
                <c:pt idx="202">
                  <c:v>41856</c:v>
                </c:pt>
                <c:pt idx="203">
                  <c:v>41887</c:v>
                </c:pt>
                <c:pt idx="204">
                  <c:v>41917</c:v>
                </c:pt>
                <c:pt idx="205">
                  <c:v>41948</c:v>
                </c:pt>
                <c:pt idx="206">
                  <c:v>41978</c:v>
                </c:pt>
                <c:pt idx="207">
                  <c:v>42009</c:v>
                </c:pt>
                <c:pt idx="208">
                  <c:v>42040</c:v>
                </c:pt>
                <c:pt idx="209">
                  <c:v>42068</c:v>
                </c:pt>
                <c:pt idx="210">
                  <c:v>42099</c:v>
                </c:pt>
                <c:pt idx="211">
                  <c:v>42129</c:v>
                </c:pt>
                <c:pt idx="212">
                  <c:v>42160</c:v>
                </c:pt>
                <c:pt idx="213">
                  <c:v>42190</c:v>
                </c:pt>
                <c:pt idx="214">
                  <c:v>42221</c:v>
                </c:pt>
                <c:pt idx="215">
                  <c:v>42252</c:v>
                </c:pt>
                <c:pt idx="216">
                  <c:v>42282</c:v>
                </c:pt>
                <c:pt idx="217">
                  <c:v>42313</c:v>
                </c:pt>
                <c:pt idx="218">
                  <c:v>42343</c:v>
                </c:pt>
                <c:pt idx="219">
                  <c:v>42374</c:v>
                </c:pt>
                <c:pt idx="220">
                  <c:v>42405</c:v>
                </c:pt>
                <c:pt idx="221">
                  <c:v>42434</c:v>
                </c:pt>
                <c:pt idx="222">
                  <c:v>42465</c:v>
                </c:pt>
                <c:pt idx="223">
                  <c:v>42495</c:v>
                </c:pt>
                <c:pt idx="224">
                  <c:v>42526</c:v>
                </c:pt>
                <c:pt idx="225">
                  <c:v>42556</c:v>
                </c:pt>
                <c:pt idx="226">
                  <c:v>42587</c:v>
                </c:pt>
                <c:pt idx="227">
                  <c:v>42618</c:v>
                </c:pt>
                <c:pt idx="228">
                  <c:v>42648</c:v>
                </c:pt>
                <c:pt idx="229">
                  <c:v>42679</c:v>
                </c:pt>
                <c:pt idx="230">
                  <c:v>42709</c:v>
                </c:pt>
                <c:pt idx="231">
                  <c:v>42740</c:v>
                </c:pt>
                <c:pt idx="232">
                  <c:v>42771</c:v>
                </c:pt>
                <c:pt idx="233">
                  <c:v>42799</c:v>
                </c:pt>
                <c:pt idx="234">
                  <c:v>42830</c:v>
                </c:pt>
                <c:pt idx="235">
                  <c:v>42860</c:v>
                </c:pt>
                <c:pt idx="236">
                  <c:v>42891</c:v>
                </c:pt>
                <c:pt idx="237">
                  <c:v>42921</c:v>
                </c:pt>
                <c:pt idx="238">
                  <c:v>42952</c:v>
                </c:pt>
                <c:pt idx="239">
                  <c:v>42983</c:v>
                </c:pt>
                <c:pt idx="240">
                  <c:v>43013</c:v>
                </c:pt>
                <c:pt idx="241">
                  <c:v>43044</c:v>
                </c:pt>
                <c:pt idx="242">
                  <c:v>43074</c:v>
                </c:pt>
                <c:pt idx="243">
                  <c:v>43105</c:v>
                </c:pt>
                <c:pt idx="244">
                  <c:v>43136</c:v>
                </c:pt>
                <c:pt idx="245">
                  <c:v>43164</c:v>
                </c:pt>
                <c:pt idx="246">
                  <c:v>43195</c:v>
                </c:pt>
                <c:pt idx="247">
                  <c:v>43225</c:v>
                </c:pt>
                <c:pt idx="248">
                  <c:v>43256</c:v>
                </c:pt>
                <c:pt idx="249">
                  <c:v>43286</c:v>
                </c:pt>
                <c:pt idx="250">
                  <c:v>43317</c:v>
                </c:pt>
                <c:pt idx="251">
                  <c:v>43348</c:v>
                </c:pt>
                <c:pt idx="252">
                  <c:v>43378</c:v>
                </c:pt>
                <c:pt idx="253">
                  <c:v>43409</c:v>
                </c:pt>
                <c:pt idx="254">
                  <c:v>43439</c:v>
                </c:pt>
                <c:pt idx="255">
                  <c:v>43470</c:v>
                </c:pt>
                <c:pt idx="256">
                  <c:v>43501</c:v>
                </c:pt>
                <c:pt idx="257">
                  <c:v>43529</c:v>
                </c:pt>
                <c:pt idx="258">
                  <c:v>43560</c:v>
                </c:pt>
                <c:pt idx="259">
                  <c:v>43590</c:v>
                </c:pt>
                <c:pt idx="260">
                  <c:v>43621</c:v>
                </c:pt>
                <c:pt idx="261">
                  <c:v>43651</c:v>
                </c:pt>
                <c:pt idx="262">
                  <c:v>43682</c:v>
                </c:pt>
                <c:pt idx="263">
                  <c:v>43713</c:v>
                </c:pt>
                <c:pt idx="264">
                  <c:v>43743</c:v>
                </c:pt>
                <c:pt idx="265">
                  <c:v>43774</c:v>
                </c:pt>
                <c:pt idx="266">
                  <c:v>43804</c:v>
                </c:pt>
                <c:pt idx="267">
                  <c:v>43835</c:v>
                </c:pt>
                <c:pt idx="268">
                  <c:v>43866</c:v>
                </c:pt>
                <c:pt idx="269">
                  <c:v>43895</c:v>
                </c:pt>
                <c:pt idx="270">
                  <c:v>43926</c:v>
                </c:pt>
                <c:pt idx="271">
                  <c:v>43956</c:v>
                </c:pt>
                <c:pt idx="272">
                  <c:v>43987</c:v>
                </c:pt>
              </c:numCache>
            </c:numRef>
          </c:cat>
          <c:val>
            <c:numRef>
              <c:f>'nature!'!$Z$2:$Z$274</c:f>
              <c:numCache>
                <c:formatCode>General</c:formatCode>
                <c:ptCount val="273"/>
                <c:pt idx="0">
                  <c:v>6.1200000000000004E-2</c:v>
                </c:pt>
                <c:pt idx="1">
                  <c:v>6.1799999999999994E-2</c:v>
                </c:pt>
                <c:pt idx="2">
                  <c:v>6.1799999999999994E-2</c:v>
                </c:pt>
                <c:pt idx="3">
                  <c:v>5.79E-2</c:v>
                </c:pt>
                <c:pt idx="4">
                  <c:v>5.8400000000000001E-2</c:v>
                </c:pt>
                <c:pt idx="5">
                  <c:v>6.0599999999999994E-2</c:v>
                </c:pt>
                <c:pt idx="6">
                  <c:v>5.79E-2</c:v>
                </c:pt>
                <c:pt idx="7">
                  <c:v>0.06</c:v>
                </c:pt>
                <c:pt idx="8">
                  <c:v>5.9699999999999996E-2</c:v>
                </c:pt>
                <c:pt idx="9">
                  <c:v>5.7999999999999996E-2</c:v>
                </c:pt>
                <c:pt idx="10">
                  <c:v>5.8099999999999999E-2</c:v>
                </c:pt>
                <c:pt idx="11">
                  <c:v>5.5500000000000001E-2</c:v>
                </c:pt>
                <c:pt idx="12">
                  <c:v>4.7300000000000002E-2</c:v>
                </c:pt>
                <c:pt idx="13">
                  <c:v>5.4699999999999999E-2</c:v>
                </c:pt>
                <c:pt idx="14">
                  <c:v>5.2499999999999998E-2</c:v>
                </c:pt>
                <c:pt idx="15">
                  <c:v>5.3800000000000001E-2</c:v>
                </c:pt>
                <c:pt idx="16">
                  <c:v>5.5300000000000002E-2</c:v>
                </c:pt>
                <c:pt idx="17">
                  <c:v>5.91E-2</c:v>
                </c:pt>
                <c:pt idx="18">
                  <c:v>5.74E-2</c:v>
                </c:pt>
                <c:pt idx="19">
                  <c:v>5.8799999999999998E-2</c:v>
                </c:pt>
                <c:pt idx="20">
                  <c:v>6.4399999999999999E-2</c:v>
                </c:pt>
                <c:pt idx="21">
                  <c:v>6.4000000000000001E-2</c:v>
                </c:pt>
                <c:pt idx="22">
                  <c:v>6.6000000000000003E-2</c:v>
                </c:pt>
                <c:pt idx="23">
                  <c:v>6.6699999999999995E-2</c:v>
                </c:pt>
                <c:pt idx="24">
                  <c:v>6.7599999999999993E-2</c:v>
                </c:pt>
                <c:pt idx="25">
                  <c:v>6.5199999999999994E-2</c:v>
                </c:pt>
                <c:pt idx="26">
                  <c:v>6.83E-2</c:v>
                </c:pt>
                <c:pt idx="27">
                  <c:v>7.2000000000000008E-2</c:v>
                </c:pt>
                <c:pt idx="28">
                  <c:v>7.400000000000001E-2</c:v>
                </c:pt>
                <c:pt idx="29">
                  <c:v>7.3499999999999996E-2</c:v>
                </c:pt>
                <c:pt idx="30">
                  <c:v>7.0900000000000005E-2</c:v>
                </c:pt>
                <c:pt idx="31">
                  <c:v>7.690000000000001E-2</c:v>
                </c:pt>
                <c:pt idx="32">
                  <c:v>7.3099999999999998E-2</c:v>
                </c:pt>
                <c:pt idx="33">
                  <c:v>7.1399999999999991E-2</c:v>
                </c:pt>
                <c:pt idx="34">
                  <c:v>7.0499999999999993E-2</c:v>
                </c:pt>
                <c:pt idx="35">
                  <c:v>6.9099999999999995E-2</c:v>
                </c:pt>
                <c:pt idx="36">
                  <c:v>6.8900000000000003E-2</c:v>
                </c:pt>
                <c:pt idx="37">
                  <c:v>6.8400000000000002E-2</c:v>
                </c:pt>
                <c:pt idx="38">
                  <c:v>6.4100000000000004E-2</c:v>
                </c:pt>
                <c:pt idx="39">
                  <c:v>5.6500000000000002E-2</c:v>
                </c:pt>
                <c:pt idx="40">
                  <c:v>5.7599999999999998E-2</c:v>
                </c:pt>
                <c:pt idx="41">
                  <c:v>5.7000000000000002E-2</c:v>
                </c:pt>
                <c:pt idx="42">
                  <c:v>5.6299999999999996E-2</c:v>
                </c:pt>
                <c:pt idx="43">
                  <c:v>5.7099999999999998E-2</c:v>
                </c:pt>
                <c:pt idx="44">
                  <c:v>5.74E-2</c:v>
                </c:pt>
                <c:pt idx="45">
                  <c:v>5.9200000000000003E-2</c:v>
                </c:pt>
                <c:pt idx="46">
                  <c:v>5.6399999999999999E-2</c:v>
                </c:pt>
                <c:pt idx="47">
                  <c:v>5.4800000000000001E-2</c:v>
                </c:pt>
                <c:pt idx="48">
                  <c:v>4.8000000000000001E-2</c:v>
                </c:pt>
                <c:pt idx="49">
                  <c:v>4.5899999999999996E-2</c:v>
                </c:pt>
                <c:pt idx="50">
                  <c:v>5.2300000000000006E-2</c:v>
                </c:pt>
                <c:pt idx="51">
                  <c:v>5.4400000000000004E-2</c:v>
                </c:pt>
                <c:pt idx="52">
                  <c:v>5.1900000000000002E-2</c:v>
                </c:pt>
                <c:pt idx="53">
                  <c:v>5.2499999999999998E-2</c:v>
                </c:pt>
                <c:pt idx="54">
                  <c:v>5.5199999999999999E-2</c:v>
                </c:pt>
                <c:pt idx="55">
                  <c:v>5.2900000000000003E-2</c:v>
                </c:pt>
                <c:pt idx="56">
                  <c:v>5.1500000000000004E-2</c:v>
                </c:pt>
                <c:pt idx="57">
                  <c:v>4.9599999999999998E-2</c:v>
                </c:pt>
                <c:pt idx="58">
                  <c:v>4.2199999999999994E-2</c:v>
                </c:pt>
                <c:pt idx="59">
                  <c:v>3.8900000000000004E-2</c:v>
                </c:pt>
                <c:pt idx="60">
                  <c:v>3.7599999999999995E-2</c:v>
                </c:pt>
                <c:pt idx="61">
                  <c:v>3.9800000000000002E-2</c:v>
                </c:pt>
                <c:pt idx="62">
                  <c:v>3.9699999999999999E-2</c:v>
                </c:pt>
                <c:pt idx="63">
                  <c:v>3.7900000000000003E-2</c:v>
                </c:pt>
                <c:pt idx="64">
                  <c:v>3.7699999999999997E-2</c:v>
                </c:pt>
                <c:pt idx="65">
                  <c:v>3.2500000000000001E-2</c:v>
                </c:pt>
                <c:pt idx="66">
                  <c:v>3.5799999999999998E-2</c:v>
                </c:pt>
                <c:pt idx="67">
                  <c:v>3.4500000000000003E-2</c:v>
                </c:pt>
                <c:pt idx="68">
                  <c:v>2.8300000000000002E-2</c:v>
                </c:pt>
                <c:pt idx="69">
                  <c:v>3.1099999999999999E-2</c:v>
                </c:pt>
                <c:pt idx="70">
                  <c:v>4.1200000000000001E-2</c:v>
                </c:pt>
                <c:pt idx="71">
                  <c:v>3.9199999999999999E-2</c:v>
                </c:pt>
                <c:pt idx="72">
                  <c:v>3.7499999999999999E-2</c:v>
                </c:pt>
                <c:pt idx="73">
                  <c:v>3.9300000000000002E-2</c:v>
                </c:pt>
                <c:pt idx="74">
                  <c:v>3.7900000000000003E-2</c:v>
                </c:pt>
                <c:pt idx="75">
                  <c:v>3.9800000000000002E-2</c:v>
                </c:pt>
                <c:pt idx="76">
                  <c:v>3.7499999999999999E-2</c:v>
                </c:pt>
                <c:pt idx="77">
                  <c:v>3.4200000000000001E-2</c:v>
                </c:pt>
                <c:pt idx="78">
                  <c:v>3.8199999999999998E-2</c:v>
                </c:pt>
                <c:pt idx="79">
                  <c:v>4.3299999999999998E-2</c:v>
                </c:pt>
                <c:pt idx="80">
                  <c:v>4.6799999999999994E-2</c:v>
                </c:pt>
                <c:pt idx="81">
                  <c:v>4.3299999999999998E-2</c:v>
                </c:pt>
                <c:pt idx="82">
                  <c:v>4.3099999999999999E-2</c:v>
                </c:pt>
                <c:pt idx="83">
                  <c:v>4.1799999999999997E-2</c:v>
                </c:pt>
                <c:pt idx="84">
                  <c:v>4.1299999999999996E-2</c:v>
                </c:pt>
                <c:pt idx="85">
                  <c:v>4.0899999999999999E-2</c:v>
                </c:pt>
                <c:pt idx="86">
                  <c:v>4.1500000000000002E-2</c:v>
                </c:pt>
                <c:pt idx="87">
                  <c:v>4.2000000000000003E-2</c:v>
                </c:pt>
                <c:pt idx="88">
                  <c:v>4.1599999999999998E-2</c:v>
                </c:pt>
                <c:pt idx="89">
                  <c:v>4.4000000000000004E-2</c:v>
                </c:pt>
                <c:pt idx="90">
                  <c:v>4.6300000000000001E-2</c:v>
                </c:pt>
                <c:pt idx="91">
                  <c:v>4.2999999999999997E-2</c:v>
                </c:pt>
                <c:pt idx="92">
                  <c:v>4.2199999999999994E-2</c:v>
                </c:pt>
                <c:pt idx="93">
                  <c:v>4.4000000000000004E-2</c:v>
                </c:pt>
                <c:pt idx="94">
                  <c:v>4.6900000000000004E-2</c:v>
                </c:pt>
                <c:pt idx="95">
                  <c:v>4.3299999999999998E-2</c:v>
                </c:pt>
                <c:pt idx="96">
                  <c:v>4.7199999999999999E-2</c:v>
                </c:pt>
                <c:pt idx="97">
                  <c:v>5.0799999999999998E-2</c:v>
                </c:pt>
                <c:pt idx="98">
                  <c:v>5.0300000000000004E-2</c:v>
                </c:pt>
                <c:pt idx="99">
                  <c:v>4.82E-2</c:v>
                </c:pt>
                <c:pt idx="100">
                  <c:v>5.0300000000000004E-2</c:v>
                </c:pt>
                <c:pt idx="101">
                  <c:v>5.2000000000000005E-2</c:v>
                </c:pt>
                <c:pt idx="102">
                  <c:v>5.3099999999999994E-2</c:v>
                </c:pt>
                <c:pt idx="103">
                  <c:v>5.5099999999999996E-2</c:v>
                </c:pt>
                <c:pt idx="104">
                  <c:v>5.4699999999999999E-2</c:v>
                </c:pt>
                <c:pt idx="105">
                  <c:v>5.7300000000000004E-2</c:v>
                </c:pt>
                <c:pt idx="106">
                  <c:v>5.3600000000000002E-2</c:v>
                </c:pt>
                <c:pt idx="107">
                  <c:v>5.2300000000000006E-2</c:v>
                </c:pt>
                <c:pt idx="108">
                  <c:v>5.0499999999999996E-2</c:v>
                </c:pt>
                <c:pt idx="109">
                  <c:v>5.16E-2</c:v>
                </c:pt>
                <c:pt idx="110">
                  <c:v>4.8399999999999999E-2</c:v>
                </c:pt>
                <c:pt idx="111">
                  <c:v>5.0599999999999999E-2</c:v>
                </c:pt>
                <c:pt idx="112">
                  <c:v>5.21E-2</c:v>
                </c:pt>
                <c:pt idx="113">
                  <c:v>4.9500000000000002E-2</c:v>
                </c:pt>
                <c:pt idx="114">
                  <c:v>5.0799999999999998E-2</c:v>
                </c:pt>
                <c:pt idx="115">
                  <c:v>5.0499999999999996E-2</c:v>
                </c:pt>
                <c:pt idx="116">
                  <c:v>5.4400000000000004E-2</c:v>
                </c:pt>
                <c:pt idx="117">
                  <c:v>5.5899999999999998E-2</c:v>
                </c:pt>
                <c:pt idx="118">
                  <c:v>5.28E-2</c:v>
                </c:pt>
                <c:pt idx="119">
                  <c:v>5.04E-2</c:v>
                </c:pt>
                <c:pt idx="120">
                  <c:v>5.1299999999999998E-2</c:v>
                </c:pt>
                <c:pt idx="121">
                  <c:v>4.8600000000000004E-2</c:v>
                </c:pt>
                <c:pt idx="122">
                  <c:v>4.4600000000000001E-2</c:v>
                </c:pt>
                <c:pt idx="123">
                  <c:v>4.24E-2</c:v>
                </c:pt>
                <c:pt idx="124">
                  <c:v>3.85E-2</c:v>
                </c:pt>
                <c:pt idx="125">
                  <c:v>4.0300000000000002E-2</c:v>
                </c:pt>
                <c:pt idx="126">
                  <c:v>4.0399999999999998E-2</c:v>
                </c:pt>
                <c:pt idx="127">
                  <c:v>4.3200000000000002E-2</c:v>
                </c:pt>
                <c:pt idx="128">
                  <c:v>4.6100000000000002E-2</c:v>
                </c:pt>
                <c:pt idx="129">
                  <c:v>4.7699999999999992E-2</c:v>
                </c:pt>
                <c:pt idx="130">
                  <c:v>4.8600000000000004E-2</c:v>
                </c:pt>
                <c:pt idx="131">
                  <c:v>4.5400000000000003E-2</c:v>
                </c:pt>
                <c:pt idx="132">
                  <c:v>4.9299999999999997E-2</c:v>
                </c:pt>
                <c:pt idx="133">
                  <c:v>5.1100000000000007E-2</c:v>
                </c:pt>
                <c:pt idx="134">
                  <c:v>4.2699999999999995E-2</c:v>
                </c:pt>
                <c:pt idx="135">
                  <c:v>3.7699999999999997E-2</c:v>
                </c:pt>
                <c:pt idx="136">
                  <c:v>4.0500000000000001E-2</c:v>
                </c:pt>
                <c:pt idx="137">
                  <c:v>4.0099999999999997E-2</c:v>
                </c:pt>
                <c:pt idx="138">
                  <c:v>4.0800000000000003E-2</c:v>
                </c:pt>
                <c:pt idx="139">
                  <c:v>4.0199999999999993E-2</c:v>
                </c:pt>
                <c:pt idx="140">
                  <c:v>4.4500000000000005E-2</c:v>
                </c:pt>
                <c:pt idx="141">
                  <c:v>3.9800000000000002E-2</c:v>
                </c:pt>
                <c:pt idx="142">
                  <c:v>4.0300000000000002E-2</c:v>
                </c:pt>
                <c:pt idx="143">
                  <c:v>3.6600000000000001E-2</c:v>
                </c:pt>
                <c:pt idx="144">
                  <c:v>3.4000000000000002E-2</c:v>
                </c:pt>
                <c:pt idx="145">
                  <c:v>3.5299999999999998E-2</c:v>
                </c:pt>
                <c:pt idx="146">
                  <c:v>3.4099999999999998E-2</c:v>
                </c:pt>
                <c:pt idx="147">
                  <c:v>3.5200000000000002E-2</c:v>
                </c:pt>
                <c:pt idx="148">
                  <c:v>3.2599999999999997E-2</c:v>
                </c:pt>
                <c:pt idx="149">
                  <c:v>3.3399999999999999E-2</c:v>
                </c:pt>
                <c:pt idx="150">
                  <c:v>3.6499999999999998E-2</c:v>
                </c:pt>
                <c:pt idx="151">
                  <c:v>3.27E-2</c:v>
                </c:pt>
                <c:pt idx="152">
                  <c:v>3.0499999999999999E-2</c:v>
                </c:pt>
                <c:pt idx="153">
                  <c:v>2.7999999999999997E-2</c:v>
                </c:pt>
                <c:pt idx="154">
                  <c:v>2.4900000000000002E-2</c:v>
                </c:pt>
                <c:pt idx="155">
                  <c:v>2.4E-2</c:v>
                </c:pt>
                <c:pt idx="156">
                  <c:v>2.18E-2</c:v>
                </c:pt>
                <c:pt idx="157">
                  <c:v>0.02</c:v>
                </c:pt>
                <c:pt idx="158">
                  <c:v>2.6000000000000002E-2</c:v>
                </c:pt>
                <c:pt idx="159">
                  <c:v>3.0699999999999998E-2</c:v>
                </c:pt>
                <c:pt idx="160">
                  <c:v>3.27E-2</c:v>
                </c:pt>
                <c:pt idx="161">
                  <c:v>3.0800000000000001E-2</c:v>
                </c:pt>
                <c:pt idx="162">
                  <c:v>3.1800000000000002E-2</c:v>
                </c:pt>
                <c:pt idx="163">
                  <c:v>2.8199999999999999E-2</c:v>
                </c:pt>
                <c:pt idx="164">
                  <c:v>2.63E-2</c:v>
                </c:pt>
                <c:pt idx="165">
                  <c:v>2.76E-2</c:v>
                </c:pt>
                <c:pt idx="166">
                  <c:v>2.4399999999999998E-2</c:v>
                </c:pt>
                <c:pt idx="167">
                  <c:v>2.1299999999999999E-2</c:v>
                </c:pt>
                <c:pt idx="168">
                  <c:v>2.3399999999999997E-2</c:v>
                </c:pt>
                <c:pt idx="169">
                  <c:v>2.1700000000000001E-2</c:v>
                </c:pt>
                <c:pt idx="170">
                  <c:v>2.3599999999999999E-2</c:v>
                </c:pt>
                <c:pt idx="171">
                  <c:v>2.29E-2</c:v>
                </c:pt>
                <c:pt idx="172">
                  <c:v>1.9299999999999998E-2</c:v>
                </c:pt>
                <c:pt idx="173">
                  <c:v>1.84E-2</c:v>
                </c:pt>
                <c:pt idx="174">
                  <c:v>1.9199999999999998E-2</c:v>
                </c:pt>
                <c:pt idx="175">
                  <c:v>1.8100000000000002E-2</c:v>
                </c:pt>
                <c:pt idx="176">
                  <c:v>1.6E-2</c:v>
                </c:pt>
                <c:pt idx="177">
                  <c:v>1.4999999999999999E-2</c:v>
                </c:pt>
                <c:pt idx="178">
                  <c:v>1.4499999999999999E-2</c:v>
                </c:pt>
                <c:pt idx="179">
                  <c:v>1.4199999999999999E-2</c:v>
                </c:pt>
                <c:pt idx="180">
                  <c:v>1.4199999999999999E-2</c:v>
                </c:pt>
                <c:pt idx="181">
                  <c:v>1.38E-2</c:v>
                </c:pt>
                <c:pt idx="182">
                  <c:v>1.37E-2</c:v>
                </c:pt>
                <c:pt idx="183">
                  <c:v>1.5900000000000001E-2</c:v>
                </c:pt>
                <c:pt idx="184">
                  <c:v>1.66E-2</c:v>
                </c:pt>
                <c:pt idx="185">
                  <c:v>1.55E-2</c:v>
                </c:pt>
                <c:pt idx="186">
                  <c:v>1.55E-2</c:v>
                </c:pt>
                <c:pt idx="187">
                  <c:v>1.5100000000000001E-2</c:v>
                </c:pt>
                <c:pt idx="188">
                  <c:v>1.83E-2</c:v>
                </c:pt>
                <c:pt idx="189">
                  <c:v>2.5899999999999999E-2</c:v>
                </c:pt>
                <c:pt idx="190">
                  <c:v>2.41E-2</c:v>
                </c:pt>
                <c:pt idx="191">
                  <c:v>2.7799999999999998E-2</c:v>
                </c:pt>
                <c:pt idx="192">
                  <c:v>2.4E-2</c:v>
                </c:pt>
                <c:pt idx="193">
                  <c:v>2.3199999999999998E-2</c:v>
                </c:pt>
                <c:pt idx="194">
                  <c:v>2.4199999999999999E-2</c:v>
                </c:pt>
                <c:pt idx="195">
                  <c:v>2.5699999999999997E-2</c:v>
                </c:pt>
                <c:pt idx="196">
                  <c:v>2.3099999999999999E-2</c:v>
                </c:pt>
                <c:pt idx="197">
                  <c:v>2.3E-2</c:v>
                </c:pt>
                <c:pt idx="198">
                  <c:v>2.46E-2</c:v>
                </c:pt>
                <c:pt idx="199">
                  <c:v>2.3900000000000001E-2</c:v>
                </c:pt>
                <c:pt idx="200">
                  <c:v>2.29E-2</c:v>
                </c:pt>
                <c:pt idx="201">
                  <c:v>2.3799999999999998E-2</c:v>
                </c:pt>
                <c:pt idx="202">
                  <c:v>2.29E-2</c:v>
                </c:pt>
                <c:pt idx="203">
                  <c:v>2.2799999999999997E-2</c:v>
                </c:pt>
                <c:pt idx="204">
                  <c:v>2.3900000000000001E-2</c:v>
                </c:pt>
                <c:pt idx="205">
                  <c:v>2.3300000000000001E-2</c:v>
                </c:pt>
                <c:pt idx="206">
                  <c:v>2.3599999999999999E-2</c:v>
                </c:pt>
                <c:pt idx="207">
                  <c:v>2.2200000000000001E-2</c:v>
                </c:pt>
                <c:pt idx="208">
                  <c:v>1.9199999999999998E-2</c:v>
                </c:pt>
                <c:pt idx="209">
                  <c:v>2.1600000000000001E-2</c:v>
                </c:pt>
                <c:pt idx="210">
                  <c:v>1.9E-2</c:v>
                </c:pt>
                <c:pt idx="211">
                  <c:v>2.1899999999999999E-2</c:v>
                </c:pt>
                <c:pt idx="212">
                  <c:v>2.4E-2</c:v>
                </c:pt>
                <c:pt idx="213">
                  <c:v>2.4E-2</c:v>
                </c:pt>
                <c:pt idx="214">
                  <c:v>2.4E-2</c:v>
                </c:pt>
                <c:pt idx="215">
                  <c:v>2.2700000000000001E-2</c:v>
                </c:pt>
                <c:pt idx="216">
                  <c:v>2.2099999999999998E-2</c:v>
                </c:pt>
                <c:pt idx="217">
                  <c:v>2.3700000000000002E-2</c:v>
                </c:pt>
                <c:pt idx="218">
                  <c:v>2.4500000000000001E-2</c:v>
                </c:pt>
                <c:pt idx="219">
                  <c:v>2.4799999999999999E-2</c:v>
                </c:pt>
                <c:pt idx="220">
                  <c:v>2.1099999999999997E-2</c:v>
                </c:pt>
                <c:pt idx="221">
                  <c:v>2.1600000000000001E-2</c:v>
                </c:pt>
                <c:pt idx="222">
                  <c:v>1.9400000000000001E-2</c:v>
                </c:pt>
                <c:pt idx="223">
                  <c:v>1.9099999999999999E-2</c:v>
                </c:pt>
                <c:pt idx="224">
                  <c:v>1.9099999999999999E-2</c:v>
                </c:pt>
                <c:pt idx="225">
                  <c:v>1.67E-2</c:v>
                </c:pt>
                <c:pt idx="226">
                  <c:v>1.7899999999999999E-2</c:v>
                </c:pt>
                <c:pt idx="227">
                  <c:v>1.8200000000000001E-2</c:v>
                </c:pt>
                <c:pt idx="228">
                  <c:v>1.9199999999999998E-2</c:v>
                </c:pt>
                <c:pt idx="229">
                  <c:v>1.9599999999999999E-2</c:v>
                </c:pt>
                <c:pt idx="230">
                  <c:v>2.5600000000000001E-2</c:v>
                </c:pt>
                <c:pt idx="231">
                  <c:v>2.52E-2</c:v>
                </c:pt>
                <c:pt idx="232">
                  <c:v>2.6000000000000002E-2</c:v>
                </c:pt>
                <c:pt idx="233">
                  <c:v>2.6699999999999998E-2</c:v>
                </c:pt>
                <c:pt idx="234">
                  <c:v>2.53E-2</c:v>
                </c:pt>
                <c:pt idx="235">
                  <c:v>2.5399999999999999E-2</c:v>
                </c:pt>
                <c:pt idx="236">
                  <c:v>2.35E-2</c:v>
                </c:pt>
                <c:pt idx="237">
                  <c:v>2.53E-2</c:v>
                </c:pt>
                <c:pt idx="238">
                  <c:v>2.4E-2</c:v>
                </c:pt>
                <c:pt idx="239">
                  <c:v>2.2599999999999999E-2</c:v>
                </c:pt>
                <c:pt idx="240">
                  <c:v>2.4700000000000003E-2</c:v>
                </c:pt>
                <c:pt idx="241">
                  <c:v>2.5000000000000001E-2</c:v>
                </c:pt>
                <c:pt idx="242">
                  <c:v>2.6000000000000002E-2</c:v>
                </c:pt>
                <c:pt idx="243">
                  <c:v>2.7000000000000003E-2</c:v>
                </c:pt>
                <c:pt idx="244">
                  <c:v>2.92E-2</c:v>
                </c:pt>
                <c:pt idx="245">
                  <c:v>3.1099999999999999E-2</c:v>
                </c:pt>
                <c:pt idx="246">
                  <c:v>3.1400000000000004E-2</c:v>
                </c:pt>
                <c:pt idx="247">
                  <c:v>3.2799999999999996E-2</c:v>
                </c:pt>
                <c:pt idx="248">
                  <c:v>3.2799999999999996E-2</c:v>
                </c:pt>
                <c:pt idx="249">
                  <c:v>3.2500000000000001E-2</c:v>
                </c:pt>
                <c:pt idx="250">
                  <c:v>3.2500000000000001E-2</c:v>
                </c:pt>
                <c:pt idx="251">
                  <c:v>3.2199999999999999E-2</c:v>
                </c:pt>
                <c:pt idx="252">
                  <c:v>3.49E-2</c:v>
                </c:pt>
                <c:pt idx="253">
                  <c:v>3.5000000000000003E-2</c:v>
                </c:pt>
                <c:pt idx="254">
                  <c:v>3.3399999999999999E-2</c:v>
                </c:pt>
                <c:pt idx="255">
                  <c:v>3.0800000000000001E-2</c:v>
                </c:pt>
                <c:pt idx="256">
                  <c:v>2.9399999999999999E-2</c:v>
                </c:pt>
                <c:pt idx="257">
                  <c:v>2.9900000000000003E-2</c:v>
                </c:pt>
                <c:pt idx="258">
                  <c:v>2.75E-2</c:v>
                </c:pt>
                <c:pt idx="259">
                  <c:v>2.7699999999999999E-2</c:v>
                </c:pt>
                <c:pt idx="260">
                  <c:v>2.4E-2</c:v>
                </c:pt>
                <c:pt idx="261">
                  <c:v>2.29E-2</c:v>
                </c:pt>
                <c:pt idx="262">
                  <c:v>2.0099999999999996E-2</c:v>
                </c:pt>
                <c:pt idx="263">
                  <c:v>1.8799999999999997E-2</c:v>
                </c:pt>
                <c:pt idx="264">
                  <c:v>1.7899999999999999E-2</c:v>
                </c:pt>
                <c:pt idx="265">
                  <c:v>2.0899999999999998E-2</c:v>
                </c:pt>
                <c:pt idx="266">
                  <c:v>2.0499999999999997E-2</c:v>
                </c:pt>
                <c:pt idx="267">
                  <c:v>2.0099999999999996E-2</c:v>
                </c:pt>
                <c:pt idx="268">
                  <c:v>1.8500000000000003E-2</c:v>
                </c:pt>
                <c:pt idx="269">
                  <c:v>1.23E-2</c:v>
                </c:pt>
                <c:pt idx="270">
                  <c:v>1.6200000000000003E-2</c:v>
                </c:pt>
                <c:pt idx="271">
                  <c:v>1.2699999999999999E-2</c:v>
                </c:pt>
                <c:pt idx="272">
                  <c:v>1.1200000000000002E-2</c:v>
                </c:pt>
              </c:numCache>
            </c:numRef>
          </c:val>
          <c:smooth val="0"/>
        </c:ser>
        <c:dLbls>
          <c:showLegendKey val="0"/>
          <c:showVal val="0"/>
          <c:showCatName val="0"/>
          <c:showSerName val="0"/>
          <c:showPercent val="0"/>
          <c:showBubbleSize val="0"/>
        </c:dLbls>
        <c:marker val="1"/>
        <c:smooth val="0"/>
        <c:axId val="541694208"/>
        <c:axId val="541696000"/>
      </c:lineChart>
      <c:dateAx>
        <c:axId val="541694208"/>
        <c:scaling>
          <c:orientation val="minMax"/>
          <c:min val="35796"/>
        </c:scaling>
        <c:delete val="0"/>
        <c:axPos val="b"/>
        <c:numFmt formatCode="yyyy" sourceLinked="0"/>
        <c:majorTickMark val="none"/>
        <c:minorTickMark val="none"/>
        <c:tickLblPos val="low"/>
        <c:spPr>
          <a:ln w="12700">
            <a:solidFill>
              <a:srgbClr val="000000"/>
            </a:solidFill>
            <a:prstDash val="solid"/>
          </a:ln>
        </c:spPr>
        <c:txPr>
          <a:bodyPr rot="-5400000" vert="horz"/>
          <a:lstStyle/>
          <a:p>
            <a:pPr>
              <a:defRPr/>
            </a:pPr>
            <a:endParaRPr lang="en-US"/>
          </a:p>
        </c:txPr>
        <c:crossAx val="541696000"/>
        <c:crosses val="autoZero"/>
        <c:auto val="1"/>
        <c:lblOffset val="100"/>
        <c:baseTimeUnit val="months"/>
        <c:majorUnit val="12"/>
        <c:majorTimeUnit val="months"/>
      </c:dateAx>
      <c:valAx>
        <c:axId val="541696000"/>
        <c:scaling>
          <c:orientation val="minMax"/>
          <c:max val="8.0000000000000016E-2"/>
        </c:scaling>
        <c:delete val="0"/>
        <c:axPos val="l"/>
        <c:majorGridlines>
          <c:spPr>
            <a:ln w="3175">
              <a:noFill/>
              <a:prstDash val="solid"/>
            </a:ln>
          </c:spPr>
        </c:majorGridlines>
        <c:numFmt formatCode="0%" sourceLinked="0"/>
        <c:majorTickMark val="none"/>
        <c:minorTickMark val="none"/>
        <c:tickLblPos val="nextTo"/>
        <c:spPr>
          <a:ln w="25400">
            <a:noFill/>
          </a:ln>
        </c:spPr>
        <c:crossAx val="541694208"/>
        <c:crosses val="autoZero"/>
        <c:crossBetween val="midCat"/>
      </c:valAx>
      <c:spPr>
        <a:noFill/>
        <a:ln w="25400">
          <a:noFill/>
        </a:ln>
      </c:spPr>
    </c:plotArea>
    <c:legend>
      <c:legendPos val="t"/>
      <c:legendEntry>
        <c:idx val="1"/>
        <c:delete val="1"/>
      </c:legendEntry>
      <c:legendEntry>
        <c:idx val="2"/>
        <c:delete val="1"/>
      </c:legendEntry>
      <c:layout>
        <c:manualLayout>
          <c:xMode val="edge"/>
          <c:yMode val="edge"/>
          <c:x val="6.1642121123748415E-2"/>
          <c:y val="0.84325499844869511"/>
          <c:w val="0.90757995528336732"/>
          <c:h val="0.11776203788727303"/>
        </c:manualLayout>
      </c:layout>
      <c:overlay val="0"/>
    </c:legend>
    <c:plotVisOnly val="1"/>
    <c:dispBlanksAs val="gap"/>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11111111111112E-2"/>
          <c:y val="1.8518518518518517E-2"/>
          <c:w val="0.96944444444444444"/>
          <c:h val="0.94907407407407407"/>
        </c:manualLayout>
      </c:layout>
      <c:barChart>
        <c:barDir val="col"/>
        <c:grouping val="clustered"/>
        <c:varyColors val="0"/>
        <c:ser>
          <c:idx val="0"/>
          <c:order val="0"/>
          <c:tx>
            <c:v>Earnings</c:v>
          </c:tx>
          <c:spPr>
            <a:solidFill>
              <a:srgbClr val="4D3C2F"/>
            </a:solidFill>
            <a:ln w="25400">
              <a:noFill/>
            </a:ln>
          </c:spPr>
          <c:invertIfNegative val="0"/>
          <c:dPt>
            <c:idx val="9"/>
            <c:invertIfNegative val="0"/>
            <c:bubble3D val="0"/>
          </c:dPt>
          <c:cat>
            <c:strRef>
              <c:f>'Chart 1'!$A$4:$A$13</c:f>
              <c:strCache>
                <c:ptCount val="10"/>
                <c:pt idx="0">
                  <c:v>1970</c:v>
                </c:pt>
                <c:pt idx="1">
                  <c:v>1975</c:v>
                </c:pt>
                <c:pt idx="2">
                  <c:v>1980</c:v>
                </c:pt>
                <c:pt idx="3">
                  <c:v>1982</c:v>
                </c:pt>
                <c:pt idx="4">
                  <c:v>1991</c:v>
                </c:pt>
                <c:pt idx="5">
                  <c:v>2002</c:v>
                </c:pt>
                <c:pt idx="6">
                  <c:v>2009</c:v>
                </c:pt>
                <c:pt idx="7">
                  <c:v>2020E</c:v>
                </c:pt>
                <c:pt idx="9">
                  <c:v>Average</c:v>
                </c:pt>
              </c:strCache>
            </c:strRef>
          </c:cat>
          <c:val>
            <c:numRef>
              <c:f>'Chart 1'!$B$4:$B$13</c:f>
              <c:numCache>
                <c:formatCode>0.00%</c:formatCode>
                <c:ptCount val="10"/>
                <c:pt idx="0">
                  <c:v>-0.12903225806451613</c:v>
                </c:pt>
                <c:pt idx="1">
                  <c:v>-0.16026344676180015</c:v>
                </c:pt>
                <c:pt idx="2">
                  <c:v>-4.2511445389143088E-2</c:v>
                </c:pt>
                <c:pt idx="3">
                  <c:v>-0.16145833333333326</c:v>
                </c:pt>
                <c:pt idx="4">
                  <c:v>-0.2274971515381693</c:v>
                </c:pt>
                <c:pt idx="5">
                  <c:v>-0.22077235055545763</c:v>
                </c:pt>
                <c:pt idx="6">
                  <c:v>-0.44829083016820404</c:v>
                </c:pt>
                <c:pt idx="7">
                  <c:v>-0.2587191639324341</c:v>
                </c:pt>
                <c:pt idx="9">
                  <c:v>-0.19854654511580336</c:v>
                </c:pt>
              </c:numCache>
            </c:numRef>
          </c:val>
        </c:ser>
        <c:ser>
          <c:idx val="1"/>
          <c:order val="1"/>
          <c:tx>
            <c:v>Dividends</c:v>
          </c:tx>
          <c:invertIfNegative val="0"/>
          <c:cat>
            <c:strRef>
              <c:f>'Chart 1'!$A$4:$A$13</c:f>
              <c:strCache>
                <c:ptCount val="10"/>
                <c:pt idx="0">
                  <c:v>1970</c:v>
                </c:pt>
                <c:pt idx="1">
                  <c:v>1975</c:v>
                </c:pt>
                <c:pt idx="2">
                  <c:v>1980</c:v>
                </c:pt>
                <c:pt idx="3">
                  <c:v>1982</c:v>
                </c:pt>
                <c:pt idx="4">
                  <c:v>1991</c:v>
                </c:pt>
                <c:pt idx="5">
                  <c:v>2002</c:v>
                </c:pt>
                <c:pt idx="6">
                  <c:v>2009</c:v>
                </c:pt>
                <c:pt idx="7">
                  <c:v>2020E</c:v>
                </c:pt>
                <c:pt idx="9">
                  <c:v>Average</c:v>
                </c:pt>
              </c:strCache>
            </c:strRef>
          </c:cat>
          <c:val>
            <c:numRef>
              <c:f>'Chart 1'!$C$4:$C$13</c:f>
              <c:numCache>
                <c:formatCode>0.0%</c:formatCode>
                <c:ptCount val="10"/>
                <c:pt idx="0">
                  <c:v>-3.7617554858934366E-2</c:v>
                </c:pt>
                <c:pt idx="1">
                  <c:v>-8.0862533692721561E-3</c:v>
                </c:pt>
                <c:pt idx="2">
                  <c:v>0</c:v>
                </c:pt>
                <c:pt idx="3">
                  <c:v>0</c:v>
                </c:pt>
                <c:pt idx="4">
                  <c:v>-6.51465798045614E-3</c:v>
                </c:pt>
                <c:pt idx="5">
                  <c:v>-6.503579952267291E-2</c:v>
                </c:pt>
                <c:pt idx="6">
                  <c:v>-0.24070992789794798</c:v>
                </c:pt>
                <c:pt idx="7">
                  <c:v>-7.0000000000000007E-2</c:v>
                </c:pt>
                <c:pt idx="9" formatCode="0.00%">
                  <c:v>-5.1137741947040509E-2</c:v>
                </c:pt>
              </c:numCache>
            </c:numRef>
          </c:val>
        </c:ser>
        <c:dLbls>
          <c:showLegendKey val="0"/>
          <c:showVal val="0"/>
          <c:showCatName val="0"/>
          <c:showSerName val="0"/>
          <c:showPercent val="0"/>
          <c:showBubbleSize val="0"/>
        </c:dLbls>
        <c:gapWidth val="50"/>
        <c:axId val="543187712"/>
        <c:axId val="543189248"/>
      </c:barChart>
      <c:catAx>
        <c:axId val="543187712"/>
        <c:scaling>
          <c:orientation val="minMax"/>
        </c:scaling>
        <c:delete val="0"/>
        <c:axPos val="b"/>
        <c:majorTickMark val="none"/>
        <c:minorTickMark val="none"/>
        <c:tickLblPos val="low"/>
        <c:spPr>
          <a:ln w="38100">
            <a:solidFill>
              <a:srgbClr val="000000"/>
            </a:solidFill>
            <a:prstDash val="solid"/>
          </a:ln>
        </c:spPr>
        <c:txPr>
          <a:bodyPr rot="-5400000" vert="horz"/>
          <a:lstStyle/>
          <a:p>
            <a:pPr>
              <a:defRPr/>
            </a:pPr>
            <a:endParaRPr lang="en-US"/>
          </a:p>
        </c:txPr>
        <c:crossAx val="543189248"/>
        <c:crosses val="autoZero"/>
        <c:auto val="1"/>
        <c:lblAlgn val="ctr"/>
        <c:lblOffset val="100"/>
        <c:tickLblSkip val="1"/>
        <c:noMultiLvlLbl val="0"/>
      </c:catAx>
      <c:valAx>
        <c:axId val="543189248"/>
        <c:scaling>
          <c:orientation val="minMax"/>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crossAx val="543187712"/>
        <c:crosses val="autoZero"/>
        <c:crossBetween val="between"/>
        <c:majorUnit val="0.1"/>
      </c:valAx>
      <c:spPr>
        <a:noFill/>
        <a:ln w="25400">
          <a:noFill/>
        </a:ln>
      </c:spPr>
    </c:plotArea>
    <c:legend>
      <c:legendPos val="b"/>
      <c:layout>
        <c:manualLayout>
          <c:xMode val="edge"/>
          <c:yMode val="edge"/>
          <c:x val="0.27519400699912511"/>
          <c:y val="0.89992053076698741"/>
          <c:w val="0.45516732283464567"/>
          <c:h val="0.10007946923301254"/>
        </c:manualLayout>
      </c:layout>
      <c:overlay val="0"/>
    </c:legend>
    <c:plotVisOnly val="1"/>
    <c:dispBlanksAs val="gap"/>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9.768009768009768E-3"/>
          <c:y val="1.8779342723004695E-2"/>
          <c:w val="0.97680097680097677"/>
          <c:h val="0.87323943661971826"/>
        </c:manualLayout>
      </c:layout>
      <c:lineChart>
        <c:grouping val="standard"/>
        <c:varyColors val="0"/>
        <c:ser>
          <c:idx val="0"/>
          <c:order val="0"/>
          <c:tx>
            <c:strRef>
              <c:f>Sheet1!$B$1</c:f>
              <c:strCache>
                <c:ptCount val="1"/>
                <c:pt idx="0">
                  <c:v>Euro Stoxx 50</c:v>
                </c:pt>
              </c:strCache>
            </c:strRef>
          </c:tx>
          <c:spPr>
            <a:ln w="12700">
              <a:solidFill>
                <a:srgbClr val="4D3C2F"/>
              </a:solidFill>
              <a:prstDash val="solid"/>
            </a:ln>
          </c:spPr>
          <c:marker>
            <c:symbol val="none"/>
          </c:marker>
          <c:cat>
            <c:numRef>
              <c:f>Sheet1!$A$3:$A$183</c:f>
              <c:numCache>
                <c:formatCode>m/d/yyyy</c:formatCode>
                <c:ptCount val="181"/>
                <c:pt idx="0">
                  <c:v>38507</c:v>
                </c:pt>
                <c:pt idx="1">
                  <c:v>38537</c:v>
                </c:pt>
                <c:pt idx="2">
                  <c:v>38568</c:v>
                </c:pt>
                <c:pt idx="3">
                  <c:v>38599</c:v>
                </c:pt>
                <c:pt idx="4">
                  <c:v>38629</c:v>
                </c:pt>
                <c:pt idx="5">
                  <c:v>38660</c:v>
                </c:pt>
                <c:pt idx="6">
                  <c:v>38690</c:v>
                </c:pt>
                <c:pt idx="7">
                  <c:v>38721</c:v>
                </c:pt>
                <c:pt idx="8">
                  <c:v>38752</c:v>
                </c:pt>
                <c:pt idx="9">
                  <c:v>38780</c:v>
                </c:pt>
                <c:pt idx="10">
                  <c:v>38811</c:v>
                </c:pt>
                <c:pt idx="11">
                  <c:v>38841</c:v>
                </c:pt>
                <c:pt idx="12">
                  <c:v>38872</c:v>
                </c:pt>
                <c:pt idx="13">
                  <c:v>38902</c:v>
                </c:pt>
                <c:pt idx="14">
                  <c:v>38933</c:v>
                </c:pt>
                <c:pt idx="15">
                  <c:v>38964</c:v>
                </c:pt>
                <c:pt idx="16">
                  <c:v>38994</c:v>
                </c:pt>
                <c:pt idx="17">
                  <c:v>39025</c:v>
                </c:pt>
                <c:pt idx="18">
                  <c:v>39055</c:v>
                </c:pt>
                <c:pt idx="19">
                  <c:v>39086</c:v>
                </c:pt>
                <c:pt idx="20">
                  <c:v>39117</c:v>
                </c:pt>
                <c:pt idx="21">
                  <c:v>39145</c:v>
                </c:pt>
                <c:pt idx="22">
                  <c:v>39176</c:v>
                </c:pt>
                <c:pt idx="23">
                  <c:v>39206</c:v>
                </c:pt>
                <c:pt idx="24">
                  <c:v>39237</c:v>
                </c:pt>
                <c:pt idx="25">
                  <c:v>39267</c:v>
                </c:pt>
                <c:pt idx="26">
                  <c:v>39298</c:v>
                </c:pt>
                <c:pt idx="27">
                  <c:v>39329</c:v>
                </c:pt>
                <c:pt idx="28">
                  <c:v>39359</c:v>
                </c:pt>
                <c:pt idx="29">
                  <c:v>39390</c:v>
                </c:pt>
                <c:pt idx="30">
                  <c:v>39420</c:v>
                </c:pt>
                <c:pt idx="31">
                  <c:v>39451</c:v>
                </c:pt>
                <c:pt idx="32">
                  <c:v>39482</c:v>
                </c:pt>
                <c:pt idx="33">
                  <c:v>39511</c:v>
                </c:pt>
                <c:pt idx="34">
                  <c:v>39542</c:v>
                </c:pt>
                <c:pt idx="35">
                  <c:v>39572</c:v>
                </c:pt>
                <c:pt idx="36">
                  <c:v>39603</c:v>
                </c:pt>
                <c:pt idx="37">
                  <c:v>39633</c:v>
                </c:pt>
                <c:pt idx="38">
                  <c:v>39664</c:v>
                </c:pt>
                <c:pt idx="39">
                  <c:v>39695</c:v>
                </c:pt>
                <c:pt idx="40">
                  <c:v>39725</c:v>
                </c:pt>
                <c:pt idx="41">
                  <c:v>39756</c:v>
                </c:pt>
                <c:pt idx="42">
                  <c:v>39786</c:v>
                </c:pt>
                <c:pt idx="43">
                  <c:v>39817</c:v>
                </c:pt>
                <c:pt idx="44">
                  <c:v>39848</c:v>
                </c:pt>
                <c:pt idx="45">
                  <c:v>39876</c:v>
                </c:pt>
                <c:pt idx="46">
                  <c:v>39907</c:v>
                </c:pt>
                <c:pt idx="47">
                  <c:v>39937</c:v>
                </c:pt>
                <c:pt idx="48">
                  <c:v>39968</c:v>
                </c:pt>
                <c:pt idx="49">
                  <c:v>39998</c:v>
                </c:pt>
                <c:pt idx="50">
                  <c:v>40029</c:v>
                </c:pt>
                <c:pt idx="51">
                  <c:v>40060</c:v>
                </c:pt>
                <c:pt idx="52">
                  <c:v>40090</c:v>
                </c:pt>
                <c:pt idx="53">
                  <c:v>40121</c:v>
                </c:pt>
                <c:pt idx="54">
                  <c:v>40151</c:v>
                </c:pt>
                <c:pt idx="55">
                  <c:v>40182</c:v>
                </c:pt>
                <c:pt idx="56">
                  <c:v>40213</c:v>
                </c:pt>
                <c:pt idx="57">
                  <c:v>40241</c:v>
                </c:pt>
                <c:pt idx="58">
                  <c:v>40272</c:v>
                </c:pt>
                <c:pt idx="59">
                  <c:v>40302</c:v>
                </c:pt>
                <c:pt idx="60">
                  <c:v>40333</c:v>
                </c:pt>
                <c:pt idx="61">
                  <c:v>40363</c:v>
                </c:pt>
                <c:pt idx="62">
                  <c:v>40394</c:v>
                </c:pt>
                <c:pt idx="63">
                  <c:v>40425</c:v>
                </c:pt>
                <c:pt idx="64">
                  <c:v>40455</c:v>
                </c:pt>
                <c:pt idx="65">
                  <c:v>40486</c:v>
                </c:pt>
                <c:pt idx="66">
                  <c:v>40516</c:v>
                </c:pt>
                <c:pt idx="67">
                  <c:v>40547</c:v>
                </c:pt>
                <c:pt idx="68">
                  <c:v>40578</c:v>
                </c:pt>
                <c:pt idx="69">
                  <c:v>40606</c:v>
                </c:pt>
                <c:pt idx="70">
                  <c:v>40637</c:v>
                </c:pt>
                <c:pt idx="71">
                  <c:v>40667</c:v>
                </c:pt>
                <c:pt idx="72">
                  <c:v>40698</c:v>
                </c:pt>
                <c:pt idx="73">
                  <c:v>40728</c:v>
                </c:pt>
                <c:pt idx="74">
                  <c:v>40759</c:v>
                </c:pt>
                <c:pt idx="75">
                  <c:v>40790</c:v>
                </c:pt>
                <c:pt idx="76">
                  <c:v>40820</c:v>
                </c:pt>
                <c:pt idx="77">
                  <c:v>40851</c:v>
                </c:pt>
                <c:pt idx="78">
                  <c:v>40881</c:v>
                </c:pt>
                <c:pt idx="79">
                  <c:v>40912</c:v>
                </c:pt>
                <c:pt idx="80">
                  <c:v>40943</c:v>
                </c:pt>
                <c:pt idx="81">
                  <c:v>40972</c:v>
                </c:pt>
                <c:pt idx="82">
                  <c:v>41003</c:v>
                </c:pt>
                <c:pt idx="83">
                  <c:v>41033</c:v>
                </c:pt>
                <c:pt idx="84">
                  <c:v>41064</c:v>
                </c:pt>
                <c:pt idx="85">
                  <c:v>41094</c:v>
                </c:pt>
                <c:pt idx="86">
                  <c:v>41125</c:v>
                </c:pt>
                <c:pt idx="87">
                  <c:v>41156</c:v>
                </c:pt>
                <c:pt idx="88">
                  <c:v>41186</c:v>
                </c:pt>
                <c:pt idx="89">
                  <c:v>41217</c:v>
                </c:pt>
                <c:pt idx="90">
                  <c:v>41247</c:v>
                </c:pt>
                <c:pt idx="91">
                  <c:v>41278</c:v>
                </c:pt>
                <c:pt idx="92">
                  <c:v>41309</c:v>
                </c:pt>
                <c:pt idx="93">
                  <c:v>41337</c:v>
                </c:pt>
                <c:pt idx="94">
                  <c:v>41368</c:v>
                </c:pt>
                <c:pt idx="95">
                  <c:v>41398</c:v>
                </c:pt>
                <c:pt idx="96">
                  <c:v>41429</c:v>
                </c:pt>
                <c:pt idx="97">
                  <c:v>41459</c:v>
                </c:pt>
                <c:pt idx="98">
                  <c:v>41490</c:v>
                </c:pt>
                <c:pt idx="99">
                  <c:v>41521</c:v>
                </c:pt>
                <c:pt idx="100">
                  <c:v>41551</c:v>
                </c:pt>
                <c:pt idx="101">
                  <c:v>41582</c:v>
                </c:pt>
                <c:pt idx="102">
                  <c:v>41612</c:v>
                </c:pt>
                <c:pt idx="103">
                  <c:v>41643</c:v>
                </c:pt>
                <c:pt idx="104">
                  <c:v>41674</c:v>
                </c:pt>
                <c:pt idx="105">
                  <c:v>41702</c:v>
                </c:pt>
                <c:pt idx="106">
                  <c:v>41733</c:v>
                </c:pt>
                <c:pt idx="107">
                  <c:v>41763</c:v>
                </c:pt>
                <c:pt idx="108">
                  <c:v>41794</c:v>
                </c:pt>
                <c:pt idx="109">
                  <c:v>41824</c:v>
                </c:pt>
                <c:pt idx="110">
                  <c:v>41855</c:v>
                </c:pt>
                <c:pt idx="111">
                  <c:v>41886</c:v>
                </c:pt>
                <c:pt idx="112">
                  <c:v>41916</c:v>
                </c:pt>
                <c:pt idx="113">
                  <c:v>41947</c:v>
                </c:pt>
                <c:pt idx="114">
                  <c:v>41977</c:v>
                </c:pt>
                <c:pt idx="115">
                  <c:v>42008</c:v>
                </c:pt>
                <c:pt idx="116">
                  <c:v>42039</c:v>
                </c:pt>
                <c:pt idx="117">
                  <c:v>42067</c:v>
                </c:pt>
                <c:pt idx="118">
                  <c:v>42098</c:v>
                </c:pt>
                <c:pt idx="119">
                  <c:v>42128</c:v>
                </c:pt>
                <c:pt idx="120">
                  <c:v>42159</c:v>
                </c:pt>
                <c:pt idx="121">
                  <c:v>42189</c:v>
                </c:pt>
                <c:pt idx="122">
                  <c:v>42220</c:v>
                </c:pt>
                <c:pt idx="123">
                  <c:v>42251</c:v>
                </c:pt>
                <c:pt idx="124">
                  <c:v>42281</c:v>
                </c:pt>
                <c:pt idx="125">
                  <c:v>42312</c:v>
                </c:pt>
                <c:pt idx="126">
                  <c:v>42342</c:v>
                </c:pt>
                <c:pt idx="127">
                  <c:v>42373</c:v>
                </c:pt>
                <c:pt idx="128">
                  <c:v>42404</c:v>
                </c:pt>
                <c:pt idx="129">
                  <c:v>42433</c:v>
                </c:pt>
                <c:pt idx="130">
                  <c:v>42464</c:v>
                </c:pt>
                <c:pt idx="131">
                  <c:v>42494</c:v>
                </c:pt>
                <c:pt idx="132">
                  <c:v>42525</c:v>
                </c:pt>
                <c:pt idx="133">
                  <c:v>42555</c:v>
                </c:pt>
                <c:pt idx="134">
                  <c:v>42586</c:v>
                </c:pt>
                <c:pt idx="135">
                  <c:v>42617</c:v>
                </c:pt>
                <c:pt idx="136">
                  <c:v>42647</c:v>
                </c:pt>
                <c:pt idx="137">
                  <c:v>42678</c:v>
                </c:pt>
                <c:pt idx="138">
                  <c:v>42708</c:v>
                </c:pt>
                <c:pt idx="139">
                  <c:v>42739</c:v>
                </c:pt>
                <c:pt idx="140">
                  <c:v>42770</c:v>
                </c:pt>
                <c:pt idx="141">
                  <c:v>42798</c:v>
                </c:pt>
                <c:pt idx="142">
                  <c:v>42829</c:v>
                </c:pt>
                <c:pt idx="143">
                  <c:v>42859</c:v>
                </c:pt>
                <c:pt idx="144">
                  <c:v>42890</c:v>
                </c:pt>
                <c:pt idx="145">
                  <c:v>42920</c:v>
                </c:pt>
                <c:pt idx="146">
                  <c:v>42951</c:v>
                </c:pt>
                <c:pt idx="147">
                  <c:v>42982</c:v>
                </c:pt>
                <c:pt idx="148">
                  <c:v>43012</c:v>
                </c:pt>
                <c:pt idx="149">
                  <c:v>43043</c:v>
                </c:pt>
                <c:pt idx="150">
                  <c:v>43073</c:v>
                </c:pt>
                <c:pt idx="151">
                  <c:v>43104</c:v>
                </c:pt>
                <c:pt idx="152">
                  <c:v>43135</c:v>
                </c:pt>
                <c:pt idx="153">
                  <c:v>43163</c:v>
                </c:pt>
                <c:pt idx="154">
                  <c:v>43194</c:v>
                </c:pt>
                <c:pt idx="155">
                  <c:v>43224</c:v>
                </c:pt>
                <c:pt idx="156">
                  <c:v>43255</c:v>
                </c:pt>
                <c:pt idx="157">
                  <c:v>43285</c:v>
                </c:pt>
                <c:pt idx="158">
                  <c:v>43316</c:v>
                </c:pt>
                <c:pt idx="159">
                  <c:v>43347</c:v>
                </c:pt>
                <c:pt idx="160">
                  <c:v>43377</c:v>
                </c:pt>
                <c:pt idx="161">
                  <c:v>43408</c:v>
                </c:pt>
                <c:pt idx="162">
                  <c:v>43438</c:v>
                </c:pt>
                <c:pt idx="163">
                  <c:v>43469</c:v>
                </c:pt>
                <c:pt idx="164">
                  <c:v>43500</c:v>
                </c:pt>
                <c:pt idx="165">
                  <c:v>43528</c:v>
                </c:pt>
                <c:pt idx="166">
                  <c:v>43559</c:v>
                </c:pt>
                <c:pt idx="167">
                  <c:v>43589</c:v>
                </c:pt>
                <c:pt idx="168">
                  <c:v>43620</c:v>
                </c:pt>
                <c:pt idx="169">
                  <c:v>43650</c:v>
                </c:pt>
                <c:pt idx="170">
                  <c:v>43681</c:v>
                </c:pt>
                <c:pt idx="171">
                  <c:v>43712</c:v>
                </c:pt>
                <c:pt idx="172">
                  <c:v>43742</c:v>
                </c:pt>
                <c:pt idx="173">
                  <c:v>43773</c:v>
                </c:pt>
                <c:pt idx="174">
                  <c:v>43803</c:v>
                </c:pt>
                <c:pt idx="175">
                  <c:v>43834</c:v>
                </c:pt>
                <c:pt idx="176">
                  <c:v>43865</c:v>
                </c:pt>
                <c:pt idx="177">
                  <c:v>43894</c:v>
                </c:pt>
                <c:pt idx="178">
                  <c:v>43925</c:v>
                </c:pt>
                <c:pt idx="179">
                  <c:v>43955</c:v>
                </c:pt>
                <c:pt idx="180">
                  <c:v>43986</c:v>
                </c:pt>
              </c:numCache>
            </c:numRef>
          </c:cat>
          <c:val>
            <c:numRef>
              <c:f>Sheet1!$B$3:$B$183</c:f>
              <c:numCache>
                <c:formatCode>General</c:formatCode>
                <c:ptCount val="181"/>
                <c:pt idx="0">
                  <c:v>0.23799999999999999</c:v>
                </c:pt>
                <c:pt idx="1">
                  <c:v>0.245</c:v>
                </c:pt>
                <c:pt idx="2">
                  <c:v>0.252</c:v>
                </c:pt>
                <c:pt idx="3">
                  <c:v>0.20599999999999999</c:v>
                </c:pt>
                <c:pt idx="4">
                  <c:v>0.21299999999999999</c:v>
                </c:pt>
                <c:pt idx="5">
                  <c:v>0.20100000000000001</c:v>
                </c:pt>
                <c:pt idx="6">
                  <c:v>0.184</c:v>
                </c:pt>
                <c:pt idx="7">
                  <c:v>0.20799999999999999</c:v>
                </c:pt>
                <c:pt idx="8">
                  <c:v>0.222</c:v>
                </c:pt>
                <c:pt idx="9">
                  <c:v>0.22500000000000001</c:v>
                </c:pt>
                <c:pt idx="10">
                  <c:v>0.20899999999999999</c:v>
                </c:pt>
                <c:pt idx="11">
                  <c:v>0.21299999999999999</c:v>
                </c:pt>
                <c:pt idx="12">
                  <c:v>0.218</c:v>
                </c:pt>
                <c:pt idx="13">
                  <c:v>0.21299999999999999</c:v>
                </c:pt>
                <c:pt idx="14">
                  <c:v>0.21199999999999999</c:v>
                </c:pt>
                <c:pt idx="15">
                  <c:v>0.28499999999999998</c:v>
                </c:pt>
                <c:pt idx="16">
                  <c:v>0.28000000000000003</c:v>
                </c:pt>
                <c:pt idx="17">
                  <c:v>0.26300000000000001</c:v>
                </c:pt>
                <c:pt idx="18">
                  <c:v>0.25700000000000001</c:v>
                </c:pt>
                <c:pt idx="19">
                  <c:v>0.27400000000000002</c:v>
                </c:pt>
                <c:pt idx="20">
                  <c:v>0.24</c:v>
                </c:pt>
                <c:pt idx="21">
                  <c:v>0.23</c:v>
                </c:pt>
                <c:pt idx="22">
                  <c:v>0.222</c:v>
                </c:pt>
                <c:pt idx="23">
                  <c:v>0.24399999999999999</c:v>
                </c:pt>
                <c:pt idx="24">
                  <c:v>0.215</c:v>
                </c:pt>
                <c:pt idx="25">
                  <c:v>0.21099999999999999</c:v>
                </c:pt>
                <c:pt idx="26">
                  <c:v>0.214</c:v>
                </c:pt>
                <c:pt idx="27">
                  <c:v>0.21199999999999999</c:v>
                </c:pt>
                <c:pt idx="28">
                  <c:v>0.24399999999999999</c:v>
                </c:pt>
                <c:pt idx="29">
                  <c:v>0.19900000000000001</c:v>
                </c:pt>
                <c:pt idx="30">
                  <c:v>0.189</c:v>
                </c:pt>
                <c:pt idx="31">
                  <c:v>0.155</c:v>
                </c:pt>
                <c:pt idx="32">
                  <c:v>0.13200000000000001</c:v>
                </c:pt>
                <c:pt idx="33">
                  <c:v>0.126</c:v>
                </c:pt>
                <c:pt idx="34">
                  <c:v>0.11799999999999999</c:v>
                </c:pt>
                <c:pt idx="35">
                  <c:v>8.7999999999999995E-2</c:v>
                </c:pt>
                <c:pt idx="36">
                  <c:v>7.5999999999999998E-2</c:v>
                </c:pt>
                <c:pt idx="37">
                  <c:v>6.9000000000000006E-2</c:v>
                </c:pt>
                <c:pt idx="38">
                  <c:v>3.2000000000000001E-2</c:v>
                </c:pt>
                <c:pt idx="39">
                  <c:v>3.3000000000000002E-2</c:v>
                </c:pt>
                <c:pt idx="40">
                  <c:v>-1.6E-2</c:v>
                </c:pt>
                <c:pt idx="41">
                  <c:v>-4.9000000000000002E-2</c:v>
                </c:pt>
                <c:pt idx="42">
                  <c:v>-0.106</c:v>
                </c:pt>
                <c:pt idx="43">
                  <c:v>-0.14399999999999999</c:v>
                </c:pt>
                <c:pt idx="44">
                  <c:v>-0.193</c:v>
                </c:pt>
                <c:pt idx="45">
                  <c:v>-0.245</c:v>
                </c:pt>
                <c:pt idx="46">
                  <c:v>-0.29299999999999998</c:v>
                </c:pt>
                <c:pt idx="47">
                  <c:v>-0.308</c:v>
                </c:pt>
                <c:pt idx="48">
                  <c:v>-0.30399999999999999</c:v>
                </c:pt>
                <c:pt idx="49">
                  <c:v>-0.29799999999999999</c:v>
                </c:pt>
                <c:pt idx="50">
                  <c:v>-0.29599999999999999</c:v>
                </c:pt>
                <c:pt idx="51">
                  <c:v>-0.29599999999999999</c:v>
                </c:pt>
                <c:pt idx="52">
                  <c:v>-0.27200000000000002</c:v>
                </c:pt>
                <c:pt idx="53">
                  <c:v>-0.22600000000000001</c:v>
                </c:pt>
                <c:pt idx="54">
                  <c:v>-0.16</c:v>
                </c:pt>
                <c:pt idx="55">
                  <c:v>-0.124</c:v>
                </c:pt>
                <c:pt idx="56">
                  <c:v>-5.6000000000000001E-2</c:v>
                </c:pt>
                <c:pt idx="57">
                  <c:v>8.9999999999999993E-3</c:v>
                </c:pt>
                <c:pt idx="58">
                  <c:v>8.5999999999999993E-2</c:v>
                </c:pt>
                <c:pt idx="59">
                  <c:v>0.121</c:v>
                </c:pt>
                <c:pt idx="60">
                  <c:v>0.128</c:v>
                </c:pt>
                <c:pt idx="61">
                  <c:v>0.11700000000000001</c:v>
                </c:pt>
                <c:pt idx="62">
                  <c:v>0.13</c:v>
                </c:pt>
                <c:pt idx="63">
                  <c:v>0.14799999999999999</c:v>
                </c:pt>
                <c:pt idx="64">
                  <c:v>0.13400000000000001</c:v>
                </c:pt>
                <c:pt idx="65">
                  <c:v>0.13</c:v>
                </c:pt>
                <c:pt idx="66">
                  <c:v>0.121</c:v>
                </c:pt>
                <c:pt idx="67">
                  <c:v>0.11600000000000001</c:v>
                </c:pt>
                <c:pt idx="68">
                  <c:v>0.113</c:v>
                </c:pt>
                <c:pt idx="69">
                  <c:v>0.105</c:v>
                </c:pt>
                <c:pt idx="70">
                  <c:v>0.107</c:v>
                </c:pt>
                <c:pt idx="71">
                  <c:v>0.09</c:v>
                </c:pt>
                <c:pt idx="72">
                  <c:v>9.6000000000000002E-2</c:v>
                </c:pt>
                <c:pt idx="73">
                  <c:v>9.7000000000000003E-2</c:v>
                </c:pt>
                <c:pt idx="74">
                  <c:v>8.5999999999999993E-2</c:v>
                </c:pt>
                <c:pt idx="75">
                  <c:v>5.8999999999999997E-2</c:v>
                </c:pt>
                <c:pt idx="76">
                  <c:v>4.4999999999999998E-2</c:v>
                </c:pt>
                <c:pt idx="77">
                  <c:v>1.9E-2</c:v>
                </c:pt>
                <c:pt idx="78">
                  <c:v>-4.0000000000000001E-3</c:v>
                </c:pt>
                <c:pt idx="79">
                  <c:v>-3.1E-2</c:v>
                </c:pt>
                <c:pt idx="80">
                  <c:v>-3.9E-2</c:v>
                </c:pt>
                <c:pt idx="81">
                  <c:v>-4.9000000000000002E-2</c:v>
                </c:pt>
                <c:pt idx="82">
                  <c:v>-7.0999999999999994E-2</c:v>
                </c:pt>
                <c:pt idx="83">
                  <c:v>-6.6000000000000003E-2</c:v>
                </c:pt>
                <c:pt idx="84">
                  <c:v>-8.5999999999999993E-2</c:v>
                </c:pt>
                <c:pt idx="85">
                  <c:v>-0.10100000000000001</c:v>
                </c:pt>
                <c:pt idx="86">
                  <c:v>-0.106</c:v>
                </c:pt>
                <c:pt idx="87">
                  <c:v>-0.10299999999999999</c:v>
                </c:pt>
                <c:pt idx="88">
                  <c:v>-0.108</c:v>
                </c:pt>
                <c:pt idx="89">
                  <c:v>-9.1999999999999998E-2</c:v>
                </c:pt>
                <c:pt idx="90">
                  <c:v>-9.0999999999999998E-2</c:v>
                </c:pt>
                <c:pt idx="91">
                  <c:v>-6.5000000000000002E-2</c:v>
                </c:pt>
                <c:pt idx="92">
                  <c:v>-7.2999999999999995E-2</c:v>
                </c:pt>
                <c:pt idx="93">
                  <c:v>-5.7000000000000002E-2</c:v>
                </c:pt>
                <c:pt idx="94">
                  <c:v>-3.2000000000000001E-2</c:v>
                </c:pt>
                <c:pt idx="95">
                  <c:v>-2.9000000000000001E-2</c:v>
                </c:pt>
                <c:pt idx="96">
                  <c:v>-1.7000000000000001E-2</c:v>
                </c:pt>
                <c:pt idx="97">
                  <c:v>8.9999999999999993E-3</c:v>
                </c:pt>
                <c:pt idx="98">
                  <c:v>2.3E-2</c:v>
                </c:pt>
                <c:pt idx="99">
                  <c:v>2.1000000000000001E-2</c:v>
                </c:pt>
                <c:pt idx="100">
                  <c:v>3.9E-2</c:v>
                </c:pt>
                <c:pt idx="101">
                  <c:v>3.6999999999999998E-2</c:v>
                </c:pt>
                <c:pt idx="102">
                  <c:v>4.2999999999999997E-2</c:v>
                </c:pt>
                <c:pt idx="103">
                  <c:v>4.8000000000000001E-2</c:v>
                </c:pt>
                <c:pt idx="104">
                  <c:v>5.1999999999999998E-2</c:v>
                </c:pt>
                <c:pt idx="105">
                  <c:v>5.6000000000000001E-2</c:v>
                </c:pt>
                <c:pt idx="106">
                  <c:v>5.8000000000000003E-2</c:v>
                </c:pt>
                <c:pt idx="107">
                  <c:v>5.7000000000000002E-2</c:v>
                </c:pt>
                <c:pt idx="108">
                  <c:v>4.4999999999999998E-2</c:v>
                </c:pt>
                <c:pt idx="109">
                  <c:v>6.0999999999999999E-2</c:v>
                </c:pt>
                <c:pt idx="110">
                  <c:v>6.6000000000000003E-2</c:v>
                </c:pt>
                <c:pt idx="111">
                  <c:v>8.6999999999999994E-2</c:v>
                </c:pt>
                <c:pt idx="112">
                  <c:v>8.8999999999999996E-2</c:v>
                </c:pt>
                <c:pt idx="113">
                  <c:v>8.6999999999999994E-2</c:v>
                </c:pt>
                <c:pt idx="114">
                  <c:v>0.108</c:v>
                </c:pt>
                <c:pt idx="115">
                  <c:v>0.10100000000000001</c:v>
                </c:pt>
                <c:pt idx="116">
                  <c:v>7.0000000000000007E-2</c:v>
                </c:pt>
                <c:pt idx="117">
                  <c:v>5.3999999999999999E-2</c:v>
                </c:pt>
                <c:pt idx="118">
                  <c:v>6.5000000000000002E-2</c:v>
                </c:pt>
                <c:pt idx="119">
                  <c:v>6.5000000000000002E-2</c:v>
                </c:pt>
                <c:pt idx="120">
                  <c:v>0.1</c:v>
                </c:pt>
                <c:pt idx="121">
                  <c:v>0.08</c:v>
                </c:pt>
                <c:pt idx="122">
                  <c:v>7.9000000000000001E-2</c:v>
                </c:pt>
                <c:pt idx="123">
                  <c:v>7.8E-2</c:v>
                </c:pt>
                <c:pt idx="124">
                  <c:v>5.5E-2</c:v>
                </c:pt>
                <c:pt idx="125">
                  <c:v>5.5E-2</c:v>
                </c:pt>
                <c:pt idx="126">
                  <c:v>3.3000000000000002E-2</c:v>
                </c:pt>
                <c:pt idx="127">
                  <c:v>0.02</c:v>
                </c:pt>
                <c:pt idx="128">
                  <c:v>6.2E-2</c:v>
                </c:pt>
                <c:pt idx="129">
                  <c:v>6.3E-2</c:v>
                </c:pt>
                <c:pt idx="130">
                  <c:v>3.5999999999999997E-2</c:v>
                </c:pt>
                <c:pt idx="131">
                  <c:v>3.1E-2</c:v>
                </c:pt>
                <c:pt idx="132">
                  <c:v>0.01</c:v>
                </c:pt>
                <c:pt idx="133">
                  <c:v>0</c:v>
                </c:pt>
                <c:pt idx="134">
                  <c:v>-2E-3</c:v>
                </c:pt>
                <c:pt idx="135">
                  <c:v>-0.01</c:v>
                </c:pt>
                <c:pt idx="136">
                  <c:v>-1.7000000000000001E-2</c:v>
                </c:pt>
                <c:pt idx="137">
                  <c:v>-7.0000000000000001E-3</c:v>
                </c:pt>
                <c:pt idx="138">
                  <c:v>0</c:v>
                </c:pt>
                <c:pt idx="139">
                  <c:v>3.0000000000000001E-3</c:v>
                </c:pt>
                <c:pt idx="140">
                  <c:v>4.0000000000000001E-3</c:v>
                </c:pt>
                <c:pt idx="141">
                  <c:v>6.0000000000000001E-3</c:v>
                </c:pt>
                <c:pt idx="142">
                  <c:v>1.2E-2</c:v>
                </c:pt>
                <c:pt idx="143">
                  <c:v>2.8000000000000001E-2</c:v>
                </c:pt>
                <c:pt idx="144">
                  <c:v>3.1E-2</c:v>
                </c:pt>
                <c:pt idx="145">
                  <c:v>3.2000000000000001E-2</c:v>
                </c:pt>
                <c:pt idx="146">
                  <c:v>4.3999999999999997E-2</c:v>
                </c:pt>
                <c:pt idx="147">
                  <c:v>3.9E-2</c:v>
                </c:pt>
                <c:pt idx="148">
                  <c:v>5.8999999999999997E-2</c:v>
                </c:pt>
                <c:pt idx="149">
                  <c:v>6.6000000000000003E-2</c:v>
                </c:pt>
                <c:pt idx="150">
                  <c:v>6.2E-2</c:v>
                </c:pt>
                <c:pt idx="151">
                  <c:v>7.9000000000000001E-2</c:v>
                </c:pt>
                <c:pt idx="152">
                  <c:v>7.6999999999999999E-2</c:v>
                </c:pt>
                <c:pt idx="153">
                  <c:v>8.4000000000000005E-2</c:v>
                </c:pt>
                <c:pt idx="154">
                  <c:v>8.4000000000000005E-2</c:v>
                </c:pt>
                <c:pt idx="155">
                  <c:v>8.5000000000000006E-2</c:v>
                </c:pt>
                <c:pt idx="156">
                  <c:v>0.08</c:v>
                </c:pt>
                <c:pt idx="157">
                  <c:v>9.2999999999999999E-2</c:v>
                </c:pt>
                <c:pt idx="158">
                  <c:v>8.3000000000000004E-2</c:v>
                </c:pt>
                <c:pt idx="159">
                  <c:v>8.1000000000000003E-2</c:v>
                </c:pt>
                <c:pt idx="160">
                  <c:v>7.3999999999999996E-2</c:v>
                </c:pt>
                <c:pt idx="161">
                  <c:v>5.7000000000000002E-2</c:v>
                </c:pt>
                <c:pt idx="162">
                  <c:v>7.5999999999999998E-2</c:v>
                </c:pt>
                <c:pt idx="163">
                  <c:v>7.1999999999999995E-2</c:v>
                </c:pt>
                <c:pt idx="164">
                  <c:v>0.06</c:v>
                </c:pt>
                <c:pt idx="165">
                  <c:v>0.05</c:v>
                </c:pt>
                <c:pt idx="166">
                  <c:v>5.0999999999999997E-2</c:v>
                </c:pt>
                <c:pt idx="167">
                  <c:v>3.7999999999999999E-2</c:v>
                </c:pt>
                <c:pt idx="168">
                  <c:v>3.7999999999999999E-2</c:v>
                </c:pt>
                <c:pt idx="169">
                  <c:v>3.2000000000000001E-2</c:v>
                </c:pt>
                <c:pt idx="170">
                  <c:v>0.03</c:v>
                </c:pt>
                <c:pt idx="171">
                  <c:v>2.9000000000000001E-2</c:v>
                </c:pt>
                <c:pt idx="172">
                  <c:v>2.5000000000000001E-2</c:v>
                </c:pt>
                <c:pt idx="173">
                  <c:v>2.5999999999999999E-2</c:v>
                </c:pt>
                <c:pt idx="174">
                  <c:v>8.9999999999999993E-3</c:v>
                </c:pt>
                <c:pt idx="175">
                  <c:v>7.0000000000000001E-3</c:v>
                </c:pt>
                <c:pt idx="176">
                  <c:v>1.0999999999999999E-2</c:v>
                </c:pt>
                <c:pt idx="177">
                  <c:v>1.0999999999999999E-2</c:v>
                </c:pt>
                <c:pt idx="178">
                  <c:v>-4.2000000000000003E-2</c:v>
                </c:pt>
                <c:pt idx="179">
                  <c:v>-0.14199999999999999</c:v>
                </c:pt>
                <c:pt idx="180">
                  <c:v>-0.17</c:v>
                </c:pt>
              </c:numCache>
            </c:numRef>
          </c:val>
          <c:smooth val="0"/>
        </c:ser>
        <c:ser>
          <c:idx val="1"/>
          <c:order val="1"/>
          <c:tx>
            <c:strRef>
              <c:f>Sheet1!$C$1</c:f>
              <c:strCache>
                <c:ptCount val="1"/>
                <c:pt idx="0">
                  <c:v>SMI</c:v>
                </c:pt>
              </c:strCache>
            </c:strRef>
          </c:tx>
          <c:spPr>
            <a:ln w="12700">
              <a:solidFill>
                <a:srgbClr val="CFBD9B"/>
              </a:solidFill>
              <a:prstDash val="solid"/>
            </a:ln>
          </c:spPr>
          <c:marker>
            <c:symbol val="none"/>
          </c:marker>
          <c:cat>
            <c:numRef>
              <c:f>Sheet1!$A$3:$A$183</c:f>
              <c:numCache>
                <c:formatCode>m/d/yyyy</c:formatCode>
                <c:ptCount val="181"/>
                <c:pt idx="0">
                  <c:v>38507</c:v>
                </c:pt>
                <c:pt idx="1">
                  <c:v>38537</c:v>
                </c:pt>
                <c:pt idx="2">
                  <c:v>38568</c:v>
                </c:pt>
                <c:pt idx="3">
                  <c:v>38599</c:v>
                </c:pt>
                <c:pt idx="4">
                  <c:v>38629</c:v>
                </c:pt>
                <c:pt idx="5">
                  <c:v>38660</c:v>
                </c:pt>
                <c:pt idx="6">
                  <c:v>38690</c:v>
                </c:pt>
                <c:pt idx="7">
                  <c:v>38721</c:v>
                </c:pt>
                <c:pt idx="8">
                  <c:v>38752</c:v>
                </c:pt>
                <c:pt idx="9">
                  <c:v>38780</c:v>
                </c:pt>
                <c:pt idx="10">
                  <c:v>38811</c:v>
                </c:pt>
                <c:pt idx="11">
                  <c:v>38841</c:v>
                </c:pt>
                <c:pt idx="12">
                  <c:v>38872</c:v>
                </c:pt>
                <c:pt idx="13">
                  <c:v>38902</c:v>
                </c:pt>
                <c:pt idx="14">
                  <c:v>38933</c:v>
                </c:pt>
                <c:pt idx="15">
                  <c:v>38964</c:v>
                </c:pt>
                <c:pt idx="16">
                  <c:v>38994</c:v>
                </c:pt>
                <c:pt idx="17">
                  <c:v>39025</c:v>
                </c:pt>
                <c:pt idx="18">
                  <c:v>39055</c:v>
                </c:pt>
                <c:pt idx="19">
                  <c:v>39086</c:v>
                </c:pt>
                <c:pt idx="20">
                  <c:v>39117</c:v>
                </c:pt>
                <c:pt idx="21">
                  <c:v>39145</c:v>
                </c:pt>
                <c:pt idx="22">
                  <c:v>39176</c:v>
                </c:pt>
                <c:pt idx="23">
                  <c:v>39206</c:v>
                </c:pt>
                <c:pt idx="24">
                  <c:v>39237</c:v>
                </c:pt>
                <c:pt idx="25">
                  <c:v>39267</c:v>
                </c:pt>
                <c:pt idx="26">
                  <c:v>39298</c:v>
                </c:pt>
                <c:pt idx="27">
                  <c:v>39329</c:v>
                </c:pt>
                <c:pt idx="28">
                  <c:v>39359</c:v>
                </c:pt>
                <c:pt idx="29">
                  <c:v>39390</c:v>
                </c:pt>
                <c:pt idx="30">
                  <c:v>39420</c:v>
                </c:pt>
                <c:pt idx="31">
                  <c:v>39451</c:v>
                </c:pt>
                <c:pt idx="32">
                  <c:v>39482</c:v>
                </c:pt>
                <c:pt idx="33">
                  <c:v>39511</c:v>
                </c:pt>
                <c:pt idx="34">
                  <c:v>39542</c:v>
                </c:pt>
                <c:pt idx="35">
                  <c:v>39572</c:v>
                </c:pt>
                <c:pt idx="36">
                  <c:v>39603</c:v>
                </c:pt>
                <c:pt idx="37">
                  <c:v>39633</c:v>
                </c:pt>
                <c:pt idx="38">
                  <c:v>39664</c:v>
                </c:pt>
                <c:pt idx="39">
                  <c:v>39695</c:v>
                </c:pt>
                <c:pt idx="40">
                  <c:v>39725</c:v>
                </c:pt>
                <c:pt idx="41">
                  <c:v>39756</c:v>
                </c:pt>
                <c:pt idx="42">
                  <c:v>39786</c:v>
                </c:pt>
                <c:pt idx="43">
                  <c:v>39817</c:v>
                </c:pt>
                <c:pt idx="44">
                  <c:v>39848</c:v>
                </c:pt>
                <c:pt idx="45">
                  <c:v>39876</c:v>
                </c:pt>
                <c:pt idx="46">
                  <c:v>39907</c:v>
                </c:pt>
                <c:pt idx="47">
                  <c:v>39937</c:v>
                </c:pt>
                <c:pt idx="48">
                  <c:v>39968</c:v>
                </c:pt>
                <c:pt idx="49">
                  <c:v>39998</c:v>
                </c:pt>
                <c:pt idx="50">
                  <c:v>40029</c:v>
                </c:pt>
                <c:pt idx="51">
                  <c:v>40060</c:v>
                </c:pt>
                <c:pt idx="52">
                  <c:v>40090</c:v>
                </c:pt>
                <c:pt idx="53">
                  <c:v>40121</c:v>
                </c:pt>
                <c:pt idx="54">
                  <c:v>40151</c:v>
                </c:pt>
                <c:pt idx="55">
                  <c:v>40182</c:v>
                </c:pt>
                <c:pt idx="56">
                  <c:v>40213</c:v>
                </c:pt>
                <c:pt idx="57">
                  <c:v>40241</c:v>
                </c:pt>
                <c:pt idx="58">
                  <c:v>40272</c:v>
                </c:pt>
                <c:pt idx="59">
                  <c:v>40302</c:v>
                </c:pt>
                <c:pt idx="60">
                  <c:v>40333</c:v>
                </c:pt>
                <c:pt idx="61">
                  <c:v>40363</c:v>
                </c:pt>
                <c:pt idx="62">
                  <c:v>40394</c:v>
                </c:pt>
                <c:pt idx="63">
                  <c:v>40425</c:v>
                </c:pt>
                <c:pt idx="64">
                  <c:v>40455</c:v>
                </c:pt>
                <c:pt idx="65">
                  <c:v>40486</c:v>
                </c:pt>
                <c:pt idx="66">
                  <c:v>40516</c:v>
                </c:pt>
                <c:pt idx="67">
                  <c:v>40547</c:v>
                </c:pt>
                <c:pt idx="68">
                  <c:v>40578</c:v>
                </c:pt>
                <c:pt idx="69">
                  <c:v>40606</c:v>
                </c:pt>
                <c:pt idx="70">
                  <c:v>40637</c:v>
                </c:pt>
                <c:pt idx="71">
                  <c:v>40667</c:v>
                </c:pt>
                <c:pt idx="72">
                  <c:v>40698</c:v>
                </c:pt>
                <c:pt idx="73">
                  <c:v>40728</c:v>
                </c:pt>
                <c:pt idx="74">
                  <c:v>40759</c:v>
                </c:pt>
                <c:pt idx="75">
                  <c:v>40790</c:v>
                </c:pt>
                <c:pt idx="76">
                  <c:v>40820</c:v>
                </c:pt>
                <c:pt idx="77">
                  <c:v>40851</c:v>
                </c:pt>
                <c:pt idx="78">
                  <c:v>40881</c:v>
                </c:pt>
                <c:pt idx="79">
                  <c:v>40912</c:v>
                </c:pt>
                <c:pt idx="80">
                  <c:v>40943</c:v>
                </c:pt>
                <c:pt idx="81">
                  <c:v>40972</c:v>
                </c:pt>
                <c:pt idx="82">
                  <c:v>41003</c:v>
                </c:pt>
                <c:pt idx="83">
                  <c:v>41033</c:v>
                </c:pt>
                <c:pt idx="84">
                  <c:v>41064</c:v>
                </c:pt>
                <c:pt idx="85">
                  <c:v>41094</c:v>
                </c:pt>
                <c:pt idx="86">
                  <c:v>41125</c:v>
                </c:pt>
                <c:pt idx="87">
                  <c:v>41156</c:v>
                </c:pt>
                <c:pt idx="88">
                  <c:v>41186</c:v>
                </c:pt>
                <c:pt idx="89">
                  <c:v>41217</c:v>
                </c:pt>
                <c:pt idx="90">
                  <c:v>41247</c:v>
                </c:pt>
                <c:pt idx="91">
                  <c:v>41278</c:v>
                </c:pt>
                <c:pt idx="92">
                  <c:v>41309</c:v>
                </c:pt>
                <c:pt idx="93">
                  <c:v>41337</c:v>
                </c:pt>
                <c:pt idx="94">
                  <c:v>41368</c:v>
                </c:pt>
                <c:pt idx="95">
                  <c:v>41398</c:v>
                </c:pt>
                <c:pt idx="96">
                  <c:v>41429</c:v>
                </c:pt>
                <c:pt idx="97">
                  <c:v>41459</c:v>
                </c:pt>
                <c:pt idx="98">
                  <c:v>41490</c:v>
                </c:pt>
                <c:pt idx="99">
                  <c:v>41521</c:v>
                </c:pt>
                <c:pt idx="100">
                  <c:v>41551</c:v>
                </c:pt>
                <c:pt idx="101">
                  <c:v>41582</c:v>
                </c:pt>
                <c:pt idx="102">
                  <c:v>41612</c:v>
                </c:pt>
                <c:pt idx="103">
                  <c:v>41643</c:v>
                </c:pt>
                <c:pt idx="104">
                  <c:v>41674</c:v>
                </c:pt>
                <c:pt idx="105">
                  <c:v>41702</c:v>
                </c:pt>
                <c:pt idx="106">
                  <c:v>41733</c:v>
                </c:pt>
                <c:pt idx="107">
                  <c:v>41763</c:v>
                </c:pt>
                <c:pt idx="108">
                  <c:v>41794</c:v>
                </c:pt>
                <c:pt idx="109">
                  <c:v>41824</c:v>
                </c:pt>
                <c:pt idx="110">
                  <c:v>41855</c:v>
                </c:pt>
                <c:pt idx="111">
                  <c:v>41886</c:v>
                </c:pt>
                <c:pt idx="112">
                  <c:v>41916</c:v>
                </c:pt>
                <c:pt idx="113">
                  <c:v>41947</c:v>
                </c:pt>
                <c:pt idx="114">
                  <c:v>41977</c:v>
                </c:pt>
                <c:pt idx="115">
                  <c:v>42008</c:v>
                </c:pt>
                <c:pt idx="116">
                  <c:v>42039</c:v>
                </c:pt>
                <c:pt idx="117">
                  <c:v>42067</c:v>
                </c:pt>
                <c:pt idx="118">
                  <c:v>42098</c:v>
                </c:pt>
                <c:pt idx="119">
                  <c:v>42128</c:v>
                </c:pt>
                <c:pt idx="120">
                  <c:v>42159</c:v>
                </c:pt>
                <c:pt idx="121">
                  <c:v>42189</c:v>
                </c:pt>
                <c:pt idx="122">
                  <c:v>42220</c:v>
                </c:pt>
                <c:pt idx="123">
                  <c:v>42251</c:v>
                </c:pt>
                <c:pt idx="124">
                  <c:v>42281</c:v>
                </c:pt>
                <c:pt idx="125">
                  <c:v>42312</c:v>
                </c:pt>
                <c:pt idx="126">
                  <c:v>42342</c:v>
                </c:pt>
                <c:pt idx="127">
                  <c:v>42373</c:v>
                </c:pt>
                <c:pt idx="128">
                  <c:v>42404</c:v>
                </c:pt>
                <c:pt idx="129">
                  <c:v>42433</c:v>
                </c:pt>
                <c:pt idx="130">
                  <c:v>42464</c:v>
                </c:pt>
                <c:pt idx="131">
                  <c:v>42494</c:v>
                </c:pt>
                <c:pt idx="132">
                  <c:v>42525</c:v>
                </c:pt>
                <c:pt idx="133">
                  <c:v>42555</c:v>
                </c:pt>
                <c:pt idx="134">
                  <c:v>42586</c:v>
                </c:pt>
                <c:pt idx="135">
                  <c:v>42617</c:v>
                </c:pt>
                <c:pt idx="136">
                  <c:v>42647</c:v>
                </c:pt>
                <c:pt idx="137">
                  <c:v>42678</c:v>
                </c:pt>
                <c:pt idx="138">
                  <c:v>42708</c:v>
                </c:pt>
                <c:pt idx="139">
                  <c:v>42739</c:v>
                </c:pt>
                <c:pt idx="140">
                  <c:v>42770</c:v>
                </c:pt>
                <c:pt idx="141">
                  <c:v>42798</c:v>
                </c:pt>
                <c:pt idx="142">
                  <c:v>42829</c:v>
                </c:pt>
                <c:pt idx="143">
                  <c:v>42859</c:v>
                </c:pt>
                <c:pt idx="144">
                  <c:v>42890</c:v>
                </c:pt>
                <c:pt idx="145">
                  <c:v>42920</c:v>
                </c:pt>
                <c:pt idx="146">
                  <c:v>42951</c:v>
                </c:pt>
                <c:pt idx="147">
                  <c:v>42982</c:v>
                </c:pt>
                <c:pt idx="148">
                  <c:v>43012</c:v>
                </c:pt>
                <c:pt idx="149">
                  <c:v>43043</c:v>
                </c:pt>
                <c:pt idx="150">
                  <c:v>43073</c:v>
                </c:pt>
                <c:pt idx="151">
                  <c:v>43104</c:v>
                </c:pt>
                <c:pt idx="152">
                  <c:v>43135</c:v>
                </c:pt>
                <c:pt idx="153">
                  <c:v>43163</c:v>
                </c:pt>
                <c:pt idx="154">
                  <c:v>43194</c:v>
                </c:pt>
                <c:pt idx="155">
                  <c:v>43224</c:v>
                </c:pt>
                <c:pt idx="156">
                  <c:v>43255</c:v>
                </c:pt>
                <c:pt idx="157">
                  <c:v>43285</c:v>
                </c:pt>
                <c:pt idx="158">
                  <c:v>43316</c:v>
                </c:pt>
                <c:pt idx="159">
                  <c:v>43347</c:v>
                </c:pt>
                <c:pt idx="160">
                  <c:v>43377</c:v>
                </c:pt>
                <c:pt idx="161">
                  <c:v>43408</c:v>
                </c:pt>
                <c:pt idx="162">
                  <c:v>43438</c:v>
                </c:pt>
                <c:pt idx="163">
                  <c:v>43469</c:v>
                </c:pt>
                <c:pt idx="164">
                  <c:v>43500</c:v>
                </c:pt>
                <c:pt idx="165">
                  <c:v>43528</c:v>
                </c:pt>
                <c:pt idx="166">
                  <c:v>43559</c:v>
                </c:pt>
                <c:pt idx="167">
                  <c:v>43589</c:v>
                </c:pt>
                <c:pt idx="168">
                  <c:v>43620</c:v>
                </c:pt>
                <c:pt idx="169">
                  <c:v>43650</c:v>
                </c:pt>
                <c:pt idx="170">
                  <c:v>43681</c:v>
                </c:pt>
                <c:pt idx="171">
                  <c:v>43712</c:v>
                </c:pt>
                <c:pt idx="172">
                  <c:v>43742</c:v>
                </c:pt>
                <c:pt idx="173">
                  <c:v>43773</c:v>
                </c:pt>
                <c:pt idx="174">
                  <c:v>43803</c:v>
                </c:pt>
                <c:pt idx="175">
                  <c:v>43834</c:v>
                </c:pt>
                <c:pt idx="176">
                  <c:v>43865</c:v>
                </c:pt>
                <c:pt idx="177">
                  <c:v>43894</c:v>
                </c:pt>
                <c:pt idx="178">
                  <c:v>43925</c:v>
                </c:pt>
                <c:pt idx="179">
                  <c:v>43955</c:v>
                </c:pt>
                <c:pt idx="180">
                  <c:v>43986</c:v>
                </c:pt>
              </c:numCache>
            </c:numRef>
          </c:cat>
          <c:val>
            <c:numRef>
              <c:f>Sheet1!$C$3:$C$183</c:f>
              <c:numCache>
                <c:formatCode>General</c:formatCode>
                <c:ptCount val="181"/>
                <c:pt idx="0">
                  <c:v>0.26</c:v>
                </c:pt>
                <c:pt idx="1">
                  <c:v>0.25600000000000001</c:v>
                </c:pt>
                <c:pt idx="2">
                  <c:v>0.27200000000000002</c:v>
                </c:pt>
                <c:pt idx="3">
                  <c:v>0.251</c:v>
                </c:pt>
                <c:pt idx="4">
                  <c:v>0.26500000000000001</c:v>
                </c:pt>
                <c:pt idx="5">
                  <c:v>0.27900000000000003</c:v>
                </c:pt>
                <c:pt idx="6">
                  <c:v>0.32300000000000001</c:v>
                </c:pt>
                <c:pt idx="7">
                  <c:v>0.317</c:v>
                </c:pt>
                <c:pt idx="8">
                  <c:v>0.25800000000000001</c:v>
                </c:pt>
                <c:pt idx="9">
                  <c:v>0.28100000000000003</c:v>
                </c:pt>
                <c:pt idx="10">
                  <c:v>0.26300000000000001</c:v>
                </c:pt>
                <c:pt idx="11">
                  <c:v>0.26300000000000001</c:v>
                </c:pt>
                <c:pt idx="12">
                  <c:v>0.246</c:v>
                </c:pt>
                <c:pt idx="13">
                  <c:v>0.249</c:v>
                </c:pt>
                <c:pt idx="14">
                  <c:v>0.23599999999999999</c:v>
                </c:pt>
                <c:pt idx="15">
                  <c:v>0.24</c:v>
                </c:pt>
                <c:pt idx="16">
                  <c:v>0.22900000000000001</c:v>
                </c:pt>
                <c:pt idx="17">
                  <c:v>0.23100000000000001</c:v>
                </c:pt>
                <c:pt idx="18">
                  <c:v>0.21199999999999999</c:v>
                </c:pt>
                <c:pt idx="19">
                  <c:v>0.22</c:v>
                </c:pt>
                <c:pt idx="20">
                  <c:v>0.214</c:v>
                </c:pt>
                <c:pt idx="21">
                  <c:v>0.19800000000000001</c:v>
                </c:pt>
                <c:pt idx="22">
                  <c:v>0.20300000000000001</c:v>
                </c:pt>
                <c:pt idx="23">
                  <c:v>0.21199999999999999</c:v>
                </c:pt>
                <c:pt idx="24">
                  <c:v>0.22</c:v>
                </c:pt>
                <c:pt idx="25">
                  <c:v>0.22900000000000001</c:v>
                </c:pt>
                <c:pt idx="26">
                  <c:v>0.24399999999999999</c:v>
                </c:pt>
                <c:pt idx="27">
                  <c:v>0.24299999999999999</c:v>
                </c:pt>
                <c:pt idx="28">
                  <c:v>0.23100000000000001</c:v>
                </c:pt>
                <c:pt idx="29">
                  <c:v>0.215</c:v>
                </c:pt>
                <c:pt idx="30">
                  <c:v>0.189</c:v>
                </c:pt>
                <c:pt idx="31">
                  <c:v>0.14899999999999999</c:v>
                </c:pt>
                <c:pt idx="32">
                  <c:v>0.13100000000000001</c:v>
                </c:pt>
                <c:pt idx="33">
                  <c:v>0.09</c:v>
                </c:pt>
                <c:pt idx="34">
                  <c:v>8.2000000000000003E-2</c:v>
                </c:pt>
                <c:pt idx="35">
                  <c:v>4.2000000000000003E-2</c:v>
                </c:pt>
                <c:pt idx="36">
                  <c:v>-6.0000000000000001E-3</c:v>
                </c:pt>
                <c:pt idx="37">
                  <c:v>-0.16200000000000001</c:v>
                </c:pt>
                <c:pt idx="38">
                  <c:v>-4.9000000000000002E-2</c:v>
                </c:pt>
                <c:pt idx="39">
                  <c:v>-2.7E-2</c:v>
                </c:pt>
                <c:pt idx="40">
                  <c:v>-2.5999999999999999E-2</c:v>
                </c:pt>
                <c:pt idx="41">
                  <c:v>-8.5000000000000006E-2</c:v>
                </c:pt>
                <c:pt idx="42">
                  <c:v>-9.4E-2</c:v>
                </c:pt>
                <c:pt idx="43">
                  <c:v>-0.11799999999999999</c:v>
                </c:pt>
                <c:pt idx="44">
                  <c:v>-0.121</c:v>
                </c:pt>
                <c:pt idx="45">
                  <c:v>-0.187</c:v>
                </c:pt>
                <c:pt idx="46">
                  <c:v>-0.2</c:v>
                </c:pt>
                <c:pt idx="47">
                  <c:v>-0.191</c:v>
                </c:pt>
                <c:pt idx="48">
                  <c:v>-0.16500000000000001</c:v>
                </c:pt>
                <c:pt idx="49">
                  <c:v>-3.1E-2</c:v>
                </c:pt>
                <c:pt idx="50">
                  <c:v>-0.14699999999999999</c:v>
                </c:pt>
                <c:pt idx="51">
                  <c:v>-0.154</c:v>
                </c:pt>
                <c:pt idx="52">
                  <c:v>-0.14799999999999999</c:v>
                </c:pt>
                <c:pt idx="53">
                  <c:v>-8.4000000000000005E-2</c:v>
                </c:pt>
                <c:pt idx="54">
                  <c:v>-4.9000000000000002E-2</c:v>
                </c:pt>
                <c:pt idx="55">
                  <c:v>7.0000000000000001E-3</c:v>
                </c:pt>
                <c:pt idx="56">
                  <c:v>1.7000000000000001E-2</c:v>
                </c:pt>
                <c:pt idx="57">
                  <c:v>0.153</c:v>
                </c:pt>
                <c:pt idx="58">
                  <c:v>0.17599999999999999</c:v>
                </c:pt>
                <c:pt idx="59">
                  <c:v>0.19900000000000001</c:v>
                </c:pt>
                <c:pt idx="60">
                  <c:v>0.22700000000000001</c:v>
                </c:pt>
                <c:pt idx="61">
                  <c:v>0.216</c:v>
                </c:pt>
                <c:pt idx="62">
                  <c:v>0.17899999999999999</c:v>
                </c:pt>
                <c:pt idx="63">
                  <c:v>0.16300000000000001</c:v>
                </c:pt>
                <c:pt idx="64">
                  <c:v>0.14499999999999999</c:v>
                </c:pt>
                <c:pt idx="65">
                  <c:v>0.13300000000000001</c:v>
                </c:pt>
                <c:pt idx="66">
                  <c:v>0.11899999999999999</c:v>
                </c:pt>
                <c:pt idx="67">
                  <c:v>8.5000000000000006E-2</c:v>
                </c:pt>
                <c:pt idx="68">
                  <c:v>6.8000000000000005E-2</c:v>
                </c:pt>
                <c:pt idx="69">
                  <c:v>3.6999999999999998E-2</c:v>
                </c:pt>
                <c:pt idx="70">
                  <c:v>2.5000000000000001E-2</c:v>
                </c:pt>
                <c:pt idx="71">
                  <c:v>-1.2E-2</c:v>
                </c:pt>
                <c:pt idx="72">
                  <c:v>-3.1E-2</c:v>
                </c:pt>
                <c:pt idx="73">
                  <c:v>-1.9E-2</c:v>
                </c:pt>
                <c:pt idx="74">
                  <c:v>-4.2999999999999997E-2</c:v>
                </c:pt>
                <c:pt idx="75">
                  <c:v>-0.03</c:v>
                </c:pt>
                <c:pt idx="76">
                  <c:v>6.0000000000000001E-3</c:v>
                </c:pt>
                <c:pt idx="77">
                  <c:v>-5.0000000000000001E-3</c:v>
                </c:pt>
                <c:pt idx="78">
                  <c:v>0</c:v>
                </c:pt>
                <c:pt idx="79">
                  <c:v>2.4E-2</c:v>
                </c:pt>
                <c:pt idx="80">
                  <c:v>3.1E-2</c:v>
                </c:pt>
                <c:pt idx="81">
                  <c:v>1.2E-2</c:v>
                </c:pt>
                <c:pt idx="82">
                  <c:v>2E-3</c:v>
                </c:pt>
                <c:pt idx="83">
                  <c:v>3.6999999999999998E-2</c:v>
                </c:pt>
                <c:pt idx="84">
                  <c:v>5.8999999999999997E-2</c:v>
                </c:pt>
                <c:pt idx="85">
                  <c:v>5.1999999999999998E-2</c:v>
                </c:pt>
                <c:pt idx="86">
                  <c:v>0.11</c:v>
                </c:pt>
                <c:pt idx="87">
                  <c:v>8.8999999999999996E-2</c:v>
                </c:pt>
                <c:pt idx="88">
                  <c:v>5.5E-2</c:v>
                </c:pt>
                <c:pt idx="89">
                  <c:v>5.2999999999999999E-2</c:v>
                </c:pt>
                <c:pt idx="90">
                  <c:v>4.4999999999999998E-2</c:v>
                </c:pt>
                <c:pt idx="91">
                  <c:v>3.5999999999999997E-2</c:v>
                </c:pt>
                <c:pt idx="92">
                  <c:v>0.02</c:v>
                </c:pt>
                <c:pt idx="93">
                  <c:v>0.06</c:v>
                </c:pt>
                <c:pt idx="94">
                  <c:v>9.9000000000000005E-2</c:v>
                </c:pt>
                <c:pt idx="95">
                  <c:v>8.4000000000000005E-2</c:v>
                </c:pt>
                <c:pt idx="96">
                  <c:v>9.6000000000000002E-2</c:v>
                </c:pt>
                <c:pt idx="97">
                  <c:v>0.107</c:v>
                </c:pt>
                <c:pt idx="98">
                  <c:v>8.5999999999999993E-2</c:v>
                </c:pt>
                <c:pt idx="99">
                  <c:v>9.4E-2</c:v>
                </c:pt>
                <c:pt idx="100">
                  <c:v>0.106</c:v>
                </c:pt>
                <c:pt idx="101">
                  <c:v>0.11899999999999999</c:v>
                </c:pt>
                <c:pt idx="102">
                  <c:v>0.113</c:v>
                </c:pt>
                <c:pt idx="103">
                  <c:v>0.124</c:v>
                </c:pt>
                <c:pt idx="104">
                  <c:v>0.13700000000000001</c:v>
                </c:pt>
                <c:pt idx="105">
                  <c:v>0.121</c:v>
                </c:pt>
                <c:pt idx="106">
                  <c:v>9.7000000000000003E-2</c:v>
                </c:pt>
                <c:pt idx="107">
                  <c:v>0.1</c:v>
                </c:pt>
                <c:pt idx="108">
                  <c:v>7.4999999999999997E-2</c:v>
                </c:pt>
                <c:pt idx="109">
                  <c:v>8.8999999999999996E-2</c:v>
                </c:pt>
                <c:pt idx="110">
                  <c:v>9.2999999999999999E-2</c:v>
                </c:pt>
                <c:pt idx="111">
                  <c:v>0.105</c:v>
                </c:pt>
                <c:pt idx="112">
                  <c:v>0.107</c:v>
                </c:pt>
                <c:pt idx="113">
                  <c:v>9.5000000000000001E-2</c:v>
                </c:pt>
                <c:pt idx="114">
                  <c:v>0.111</c:v>
                </c:pt>
                <c:pt idx="115">
                  <c:v>0.106</c:v>
                </c:pt>
                <c:pt idx="116">
                  <c:v>0.05</c:v>
                </c:pt>
                <c:pt idx="117">
                  <c:v>4.2999999999999997E-2</c:v>
                </c:pt>
                <c:pt idx="118">
                  <c:v>3.7999999999999999E-2</c:v>
                </c:pt>
                <c:pt idx="119">
                  <c:v>2.1000000000000001E-2</c:v>
                </c:pt>
                <c:pt idx="120">
                  <c:v>0.02</c:v>
                </c:pt>
                <c:pt idx="121">
                  <c:v>8.9999999999999993E-3</c:v>
                </c:pt>
                <c:pt idx="122">
                  <c:v>8.9999999999999993E-3</c:v>
                </c:pt>
                <c:pt idx="123">
                  <c:v>1.6E-2</c:v>
                </c:pt>
                <c:pt idx="124">
                  <c:v>7.0000000000000001E-3</c:v>
                </c:pt>
                <c:pt idx="125">
                  <c:v>1.4999999999999999E-2</c:v>
                </c:pt>
                <c:pt idx="126">
                  <c:v>8.9999999999999993E-3</c:v>
                </c:pt>
                <c:pt idx="127">
                  <c:v>-1.6E-2</c:v>
                </c:pt>
                <c:pt idx="128">
                  <c:v>4.3999999999999997E-2</c:v>
                </c:pt>
                <c:pt idx="129">
                  <c:v>2.4E-2</c:v>
                </c:pt>
                <c:pt idx="130">
                  <c:v>8.9999999999999993E-3</c:v>
                </c:pt>
                <c:pt idx="131">
                  <c:v>2.1000000000000001E-2</c:v>
                </c:pt>
                <c:pt idx="132">
                  <c:v>1.4999999999999999E-2</c:v>
                </c:pt>
                <c:pt idx="133">
                  <c:v>-1E-3</c:v>
                </c:pt>
                <c:pt idx="134">
                  <c:v>-2E-3</c:v>
                </c:pt>
                <c:pt idx="135">
                  <c:v>-1.7999999999999999E-2</c:v>
                </c:pt>
                <c:pt idx="136">
                  <c:v>-2.1000000000000001E-2</c:v>
                </c:pt>
                <c:pt idx="137">
                  <c:v>-2.1000000000000001E-2</c:v>
                </c:pt>
                <c:pt idx="138">
                  <c:v>-8.9999999999999993E-3</c:v>
                </c:pt>
                <c:pt idx="139">
                  <c:v>1.4E-2</c:v>
                </c:pt>
                <c:pt idx="140">
                  <c:v>-1E-3</c:v>
                </c:pt>
                <c:pt idx="141">
                  <c:v>7.0000000000000001E-3</c:v>
                </c:pt>
                <c:pt idx="142">
                  <c:v>1.7000000000000001E-2</c:v>
                </c:pt>
                <c:pt idx="143">
                  <c:v>2.5000000000000001E-2</c:v>
                </c:pt>
                <c:pt idx="144">
                  <c:v>1.6E-2</c:v>
                </c:pt>
                <c:pt idx="145">
                  <c:v>-1E-3</c:v>
                </c:pt>
                <c:pt idx="146">
                  <c:v>1.2E-2</c:v>
                </c:pt>
                <c:pt idx="147">
                  <c:v>2E-3</c:v>
                </c:pt>
                <c:pt idx="148">
                  <c:v>8.0000000000000002E-3</c:v>
                </c:pt>
                <c:pt idx="149">
                  <c:v>2.5999999999999999E-2</c:v>
                </c:pt>
                <c:pt idx="150">
                  <c:v>3.0000000000000001E-3</c:v>
                </c:pt>
                <c:pt idx="151">
                  <c:v>7.0000000000000001E-3</c:v>
                </c:pt>
                <c:pt idx="152">
                  <c:v>4.0000000000000001E-3</c:v>
                </c:pt>
                <c:pt idx="153">
                  <c:v>7.0000000000000001E-3</c:v>
                </c:pt>
                <c:pt idx="154">
                  <c:v>1.0999999999999999E-2</c:v>
                </c:pt>
                <c:pt idx="155">
                  <c:v>2.1999999999999999E-2</c:v>
                </c:pt>
                <c:pt idx="156">
                  <c:v>1.9E-2</c:v>
                </c:pt>
                <c:pt idx="157">
                  <c:v>4.3999999999999997E-2</c:v>
                </c:pt>
                <c:pt idx="158">
                  <c:v>3.4000000000000002E-2</c:v>
                </c:pt>
                <c:pt idx="159">
                  <c:v>0.03</c:v>
                </c:pt>
                <c:pt idx="160">
                  <c:v>3.9E-2</c:v>
                </c:pt>
                <c:pt idx="161">
                  <c:v>2.8000000000000001E-2</c:v>
                </c:pt>
                <c:pt idx="162">
                  <c:v>2.7E-2</c:v>
                </c:pt>
                <c:pt idx="163">
                  <c:v>1.7000000000000001E-2</c:v>
                </c:pt>
                <c:pt idx="164">
                  <c:v>0.02</c:v>
                </c:pt>
                <c:pt idx="165">
                  <c:v>2.1000000000000001E-2</c:v>
                </c:pt>
                <c:pt idx="166">
                  <c:v>2.3E-2</c:v>
                </c:pt>
                <c:pt idx="167">
                  <c:v>3.0000000000000001E-3</c:v>
                </c:pt>
                <c:pt idx="168">
                  <c:v>7.0000000000000001E-3</c:v>
                </c:pt>
                <c:pt idx="169">
                  <c:v>8.9999999999999993E-3</c:v>
                </c:pt>
                <c:pt idx="170">
                  <c:v>1.2E-2</c:v>
                </c:pt>
                <c:pt idx="171">
                  <c:v>1.4E-2</c:v>
                </c:pt>
                <c:pt idx="172">
                  <c:v>8.9999999999999993E-3</c:v>
                </c:pt>
                <c:pt idx="173">
                  <c:v>-8.0000000000000002E-3</c:v>
                </c:pt>
                <c:pt idx="174">
                  <c:v>4.0000000000000001E-3</c:v>
                </c:pt>
                <c:pt idx="175">
                  <c:v>5.0000000000000001E-3</c:v>
                </c:pt>
                <c:pt idx="176">
                  <c:v>1.4999999999999999E-2</c:v>
                </c:pt>
                <c:pt idx="177">
                  <c:v>1.4999999999999999E-2</c:v>
                </c:pt>
                <c:pt idx="178">
                  <c:v>2E-3</c:v>
                </c:pt>
                <c:pt idx="179">
                  <c:v>-1.4999999999999999E-2</c:v>
                </c:pt>
                <c:pt idx="180">
                  <c:v>-2.1999999999999999E-2</c:v>
                </c:pt>
              </c:numCache>
            </c:numRef>
          </c:val>
          <c:smooth val="0"/>
        </c:ser>
        <c:ser>
          <c:idx val="2"/>
          <c:order val="2"/>
          <c:tx>
            <c:strRef>
              <c:f>Sheet1!$D$1</c:f>
              <c:strCache>
                <c:ptCount val="1"/>
                <c:pt idx="0">
                  <c:v>TOPIX</c:v>
                </c:pt>
              </c:strCache>
            </c:strRef>
          </c:tx>
          <c:spPr>
            <a:ln w="12700">
              <a:solidFill>
                <a:srgbClr val="C07156"/>
              </a:solidFill>
              <a:prstDash val="solid"/>
            </a:ln>
          </c:spPr>
          <c:marker>
            <c:symbol val="none"/>
          </c:marker>
          <c:cat>
            <c:numRef>
              <c:f>Sheet1!$A$3:$A$183</c:f>
              <c:numCache>
                <c:formatCode>m/d/yyyy</c:formatCode>
                <c:ptCount val="181"/>
                <c:pt idx="0">
                  <c:v>38507</c:v>
                </c:pt>
                <c:pt idx="1">
                  <c:v>38537</c:v>
                </c:pt>
                <c:pt idx="2">
                  <c:v>38568</c:v>
                </c:pt>
                <c:pt idx="3">
                  <c:v>38599</c:v>
                </c:pt>
                <c:pt idx="4">
                  <c:v>38629</c:v>
                </c:pt>
                <c:pt idx="5">
                  <c:v>38660</c:v>
                </c:pt>
                <c:pt idx="6">
                  <c:v>38690</c:v>
                </c:pt>
                <c:pt idx="7">
                  <c:v>38721</c:v>
                </c:pt>
                <c:pt idx="8">
                  <c:v>38752</c:v>
                </c:pt>
                <c:pt idx="9">
                  <c:v>38780</c:v>
                </c:pt>
                <c:pt idx="10">
                  <c:v>38811</c:v>
                </c:pt>
                <c:pt idx="11">
                  <c:v>38841</c:v>
                </c:pt>
                <c:pt idx="12">
                  <c:v>38872</c:v>
                </c:pt>
                <c:pt idx="13">
                  <c:v>38902</c:v>
                </c:pt>
                <c:pt idx="14">
                  <c:v>38933</c:v>
                </c:pt>
                <c:pt idx="15">
                  <c:v>38964</c:v>
                </c:pt>
                <c:pt idx="16">
                  <c:v>38994</c:v>
                </c:pt>
                <c:pt idx="17">
                  <c:v>39025</c:v>
                </c:pt>
                <c:pt idx="18">
                  <c:v>39055</c:v>
                </c:pt>
                <c:pt idx="19">
                  <c:v>39086</c:v>
                </c:pt>
                <c:pt idx="20">
                  <c:v>39117</c:v>
                </c:pt>
                <c:pt idx="21">
                  <c:v>39145</c:v>
                </c:pt>
                <c:pt idx="22">
                  <c:v>39176</c:v>
                </c:pt>
                <c:pt idx="23">
                  <c:v>39206</c:v>
                </c:pt>
                <c:pt idx="24">
                  <c:v>39237</c:v>
                </c:pt>
                <c:pt idx="25">
                  <c:v>39267</c:v>
                </c:pt>
                <c:pt idx="26">
                  <c:v>39298</c:v>
                </c:pt>
                <c:pt idx="27">
                  <c:v>39329</c:v>
                </c:pt>
                <c:pt idx="28">
                  <c:v>39359</c:v>
                </c:pt>
                <c:pt idx="29">
                  <c:v>39390</c:v>
                </c:pt>
                <c:pt idx="30">
                  <c:v>39420</c:v>
                </c:pt>
                <c:pt idx="31">
                  <c:v>39451</c:v>
                </c:pt>
                <c:pt idx="32">
                  <c:v>39482</c:v>
                </c:pt>
                <c:pt idx="33">
                  <c:v>39511</c:v>
                </c:pt>
                <c:pt idx="34">
                  <c:v>39542</c:v>
                </c:pt>
                <c:pt idx="35">
                  <c:v>39572</c:v>
                </c:pt>
                <c:pt idx="36">
                  <c:v>39603</c:v>
                </c:pt>
                <c:pt idx="37">
                  <c:v>39633</c:v>
                </c:pt>
                <c:pt idx="38">
                  <c:v>39664</c:v>
                </c:pt>
                <c:pt idx="39">
                  <c:v>39695</c:v>
                </c:pt>
                <c:pt idx="40">
                  <c:v>39725</c:v>
                </c:pt>
                <c:pt idx="41">
                  <c:v>39756</c:v>
                </c:pt>
                <c:pt idx="42">
                  <c:v>39786</c:v>
                </c:pt>
                <c:pt idx="43">
                  <c:v>39817</c:v>
                </c:pt>
                <c:pt idx="44">
                  <c:v>39848</c:v>
                </c:pt>
                <c:pt idx="45">
                  <c:v>39876</c:v>
                </c:pt>
                <c:pt idx="46">
                  <c:v>39907</c:v>
                </c:pt>
                <c:pt idx="47">
                  <c:v>39937</c:v>
                </c:pt>
                <c:pt idx="48">
                  <c:v>39968</c:v>
                </c:pt>
                <c:pt idx="49">
                  <c:v>39998</c:v>
                </c:pt>
                <c:pt idx="50">
                  <c:v>40029</c:v>
                </c:pt>
                <c:pt idx="51">
                  <c:v>40060</c:v>
                </c:pt>
                <c:pt idx="52">
                  <c:v>40090</c:v>
                </c:pt>
                <c:pt idx="53">
                  <c:v>40121</c:v>
                </c:pt>
                <c:pt idx="54">
                  <c:v>40151</c:v>
                </c:pt>
                <c:pt idx="55">
                  <c:v>40182</c:v>
                </c:pt>
                <c:pt idx="56">
                  <c:v>40213</c:v>
                </c:pt>
                <c:pt idx="57">
                  <c:v>40241</c:v>
                </c:pt>
                <c:pt idx="58">
                  <c:v>40272</c:v>
                </c:pt>
                <c:pt idx="59">
                  <c:v>40302</c:v>
                </c:pt>
                <c:pt idx="60">
                  <c:v>40333</c:v>
                </c:pt>
                <c:pt idx="61">
                  <c:v>40363</c:v>
                </c:pt>
                <c:pt idx="62">
                  <c:v>40394</c:v>
                </c:pt>
                <c:pt idx="63">
                  <c:v>40425</c:v>
                </c:pt>
                <c:pt idx="64">
                  <c:v>40455</c:v>
                </c:pt>
                <c:pt idx="65">
                  <c:v>40486</c:v>
                </c:pt>
                <c:pt idx="66">
                  <c:v>40516</c:v>
                </c:pt>
                <c:pt idx="67">
                  <c:v>40547</c:v>
                </c:pt>
                <c:pt idx="68">
                  <c:v>40578</c:v>
                </c:pt>
                <c:pt idx="69">
                  <c:v>40606</c:v>
                </c:pt>
                <c:pt idx="70">
                  <c:v>40637</c:v>
                </c:pt>
                <c:pt idx="71">
                  <c:v>40667</c:v>
                </c:pt>
                <c:pt idx="72">
                  <c:v>40698</c:v>
                </c:pt>
                <c:pt idx="73">
                  <c:v>40728</c:v>
                </c:pt>
                <c:pt idx="74">
                  <c:v>40759</c:v>
                </c:pt>
                <c:pt idx="75">
                  <c:v>40790</c:v>
                </c:pt>
                <c:pt idx="76">
                  <c:v>40820</c:v>
                </c:pt>
                <c:pt idx="77">
                  <c:v>40851</c:v>
                </c:pt>
                <c:pt idx="78">
                  <c:v>40881</c:v>
                </c:pt>
                <c:pt idx="79">
                  <c:v>40912</c:v>
                </c:pt>
                <c:pt idx="80">
                  <c:v>40943</c:v>
                </c:pt>
                <c:pt idx="81">
                  <c:v>40972</c:v>
                </c:pt>
                <c:pt idx="82">
                  <c:v>41003</c:v>
                </c:pt>
                <c:pt idx="83">
                  <c:v>41033</c:v>
                </c:pt>
                <c:pt idx="84">
                  <c:v>41064</c:v>
                </c:pt>
                <c:pt idx="85">
                  <c:v>41094</c:v>
                </c:pt>
                <c:pt idx="86">
                  <c:v>41125</c:v>
                </c:pt>
                <c:pt idx="87">
                  <c:v>41156</c:v>
                </c:pt>
                <c:pt idx="88">
                  <c:v>41186</c:v>
                </c:pt>
                <c:pt idx="89">
                  <c:v>41217</c:v>
                </c:pt>
                <c:pt idx="90">
                  <c:v>41247</c:v>
                </c:pt>
                <c:pt idx="91">
                  <c:v>41278</c:v>
                </c:pt>
                <c:pt idx="92">
                  <c:v>41309</c:v>
                </c:pt>
                <c:pt idx="93">
                  <c:v>41337</c:v>
                </c:pt>
                <c:pt idx="94">
                  <c:v>41368</c:v>
                </c:pt>
                <c:pt idx="95">
                  <c:v>41398</c:v>
                </c:pt>
                <c:pt idx="96">
                  <c:v>41429</c:v>
                </c:pt>
                <c:pt idx="97">
                  <c:v>41459</c:v>
                </c:pt>
                <c:pt idx="98">
                  <c:v>41490</c:v>
                </c:pt>
                <c:pt idx="99">
                  <c:v>41521</c:v>
                </c:pt>
                <c:pt idx="100">
                  <c:v>41551</c:v>
                </c:pt>
                <c:pt idx="101">
                  <c:v>41582</c:v>
                </c:pt>
                <c:pt idx="102">
                  <c:v>41612</c:v>
                </c:pt>
                <c:pt idx="103">
                  <c:v>41643</c:v>
                </c:pt>
                <c:pt idx="104">
                  <c:v>41674</c:v>
                </c:pt>
                <c:pt idx="105">
                  <c:v>41702</c:v>
                </c:pt>
                <c:pt idx="106">
                  <c:v>41733</c:v>
                </c:pt>
                <c:pt idx="107">
                  <c:v>41763</c:v>
                </c:pt>
                <c:pt idx="108">
                  <c:v>41794</c:v>
                </c:pt>
                <c:pt idx="109">
                  <c:v>41824</c:v>
                </c:pt>
                <c:pt idx="110">
                  <c:v>41855</c:v>
                </c:pt>
                <c:pt idx="111">
                  <c:v>41886</c:v>
                </c:pt>
                <c:pt idx="112">
                  <c:v>41916</c:v>
                </c:pt>
                <c:pt idx="113">
                  <c:v>41947</c:v>
                </c:pt>
                <c:pt idx="114">
                  <c:v>41977</c:v>
                </c:pt>
                <c:pt idx="115">
                  <c:v>42008</c:v>
                </c:pt>
                <c:pt idx="116">
                  <c:v>42039</c:v>
                </c:pt>
                <c:pt idx="117">
                  <c:v>42067</c:v>
                </c:pt>
                <c:pt idx="118">
                  <c:v>42098</c:v>
                </c:pt>
                <c:pt idx="119">
                  <c:v>42128</c:v>
                </c:pt>
                <c:pt idx="120">
                  <c:v>42159</c:v>
                </c:pt>
                <c:pt idx="121">
                  <c:v>42189</c:v>
                </c:pt>
                <c:pt idx="122">
                  <c:v>42220</c:v>
                </c:pt>
                <c:pt idx="123">
                  <c:v>42251</c:v>
                </c:pt>
                <c:pt idx="124">
                  <c:v>42281</c:v>
                </c:pt>
                <c:pt idx="125">
                  <c:v>42312</c:v>
                </c:pt>
                <c:pt idx="126">
                  <c:v>42342</c:v>
                </c:pt>
                <c:pt idx="127">
                  <c:v>42373</c:v>
                </c:pt>
                <c:pt idx="128">
                  <c:v>42404</c:v>
                </c:pt>
                <c:pt idx="129">
                  <c:v>42433</c:v>
                </c:pt>
                <c:pt idx="130">
                  <c:v>42464</c:v>
                </c:pt>
                <c:pt idx="131">
                  <c:v>42494</c:v>
                </c:pt>
                <c:pt idx="132">
                  <c:v>42525</c:v>
                </c:pt>
                <c:pt idx="133">
                  <c:v>42555</c:v>
                </c:pt>
                <c:pt idx="134">
                  <c:v>42586</c:v>
                </c:pt>
                <c:pt idx="135">
                  <c:v>42617</c:v>
                </c:pt>
                <c:pt idx="136">
                  <c:v>42647</c:v>
                </c:pt>
                <c:pt idx="137">
                  <c:v>42678</c:v>
                </c:pt>
                <c:pt idx="138">
                  <c:v>42708</c:v>
                </c:pt>
                <c:pt idx="139">
                  <c:v>42739</c:v>
                </c:pt>
                <c:pt idx="140">
                  <c:v>42770</c:v>
                </c:pt>
                <c:pt idx="141">
                  <c:v>42798</c:v>
                </c:pt>
                <c:pt idx="142">
                  <c:v>42829</c:v>
                </c:pt>
                <c:pt idx="143">
                  <c:v>42859</c:v>
                </c:pt>
                <c:pt idx="144">
                  <c:v>42890</c:v>
                </c:pt>
                <c:pt idx="145">
                  <c:v>42920</c:v>
                </c:pt>
                <c:pt idx="146">
                  <c:v>42951</c:v>
                </c:pt>
                <c:pt idx="147">
                  <c:v>42982</c:v>
                </c:pt>
                <c:pt idx="148">
                  <c:v>43012</c:v>
                </c:pt>
                <c:pt idx="149">
                  <c:v>43043</c:v>
                </c:pt>
                <c:pt idx="150">
                  <c:v>43073</c:v>
                </c:pt>
                <c:pt idx="151">
                  <c:v>43104</c:v>
                </c:pt>
                <c:pt idx="152">
                  <c:v>43135</c:v>
                </c:pt>
                <c:pt idx="153">
                  <c:v>43163</c:v>
                </c:pt>
                <c:pt idx="154">
                  <c:v>43194</c:v>
                </c:pt>
                <c:pt idx="155">
                  <c:v>43224</c:v>
                </c:pt>
                <c:pt idx="156">
                  <c:v>43255</c:v>
                </c:pt>
                <c:pt idx="157">
                  <c:v>43285</c:v>
                </c:pt>
                <c:pt idx="158">
                  <c:v>43316</c:v>
                </c:pt>
                <c:pt idx="159">
                  <c:v>43347</c:v>
                </c:pt>
                <c:pt idx="160">
                  <c:v>43377</c:v>
                </c:pt>
                <c:pt idx="161">
                  <c:v>43408</c:v>
                </c:pt>
                <c:pt idx="162">
                  <c:v>43438</c:v>
                </c:pt>
                <c:pt idx="163">
                  <c:v>43469</c:v>
                </c:pt>
                <c:pt idx="164">
                  <c:v>43500</c:v>
                </c:pt>
                <c:pt idx="165">
                  <c:v>43528</c:v>
                </c:pt>
                <c:pt idx="166">
                  <c:v>43559</c:v>
                </c:pt>
                <c:pt idx="167">
                  <c:v>43589</c:v>
                </c:pt>
                <c:pt idx="168">
                  <c:v>43620</c:v>
                </c:pt>
                <c:pt idx="169">
                  <c:v>43650</c:v>
                </c:pt>
                <c:pt idx="170">
                  <c:v>43681</c:v>
                </c:pt>
                <c:pt idx="171">
                  <c:v>43712</c:v>
                </c:pt>
                <c:pt idx="172">
                  <c:v>43742</c:v>
                </c:pt>
                <c:pt idx="173">
                  <c:v>43773</c:v>
                </c:pt>
                <c:pt idx="174">
                  <c:v>43803</c:v>
                </c:pt>
                <c:pt idx="175">
                  <c:v>43834</c:v>
                </c:pt>
                <c:pt idx="176">
                  <c:v>43865</c:v>
                </c:pt>
                <c:pt idx="177">
                  <c:v>43894</c:v>
                </c:pt>
                <c:pt idx="178">
                  <c:v>43925</c:v>
                </c:pt>
                <c:pt idx="179">
                  <c:v>43955</c:v>
                </c:pt>
                <c:pt idx="180">
                  <c:v>43986</c:v>
                </c:pt>
              </c:numCache>
            </c:numRef>
          </c:cat>
          <c:val>
            <c:numRef>
              <c:f>Sheet1!$D$3:$D$183</c:f>
              <c:numCache>
                <c:formatCode>General</c:formatCode>
                <c:ptCount val="181"/>
                <c:pt idx="0">
                  <c:v>0.311</c:v>
                </c:pt>
                <c:pt idx="1">
                  <c:v>0.309</c:v>
                </c:pt>
                <c:pt idx="2">
                  <c:v>0.307</c:v>
                </c:pt>
                <c:pt idx="3">
                  <c:v>0.315</c:v>
                </c:pt>
                <c:pt idx="4">
                  <c:v>0.32600000000000001</c:v>
                </c:pt>
                <c:pt idx="5">
                  <c:v>0.32800000000000001</c:v>
                </c:pt>
                <c:pt idx="6">
                  <c:v>0.17799999999999999</c:v>
                </c:pt>
                <c:pt idx="7">
                  <c:v>0.19600000000000001</c:v>
                </c:pt>
                <c:pt idx="8">
                  <c:v>0.221</c:v>
                </c:pt>
                <c:pt idx="9">
                  <c:v>3.6999999999999998E-2</c:v>
                </c:pt>
                <c:pt idx="10">
                  <c:v>5.0000000000000001E-3</c:v>
                </c:pt>
                <c:pt idx="11">
                  <c:v>4.4999999999999998E-2</c:v>
                </c:pt>
                <c:pt idx="12">
                  <c:v>4.0000000000000001E-3</c:v>
                </c:pt>
                <c:pt idx="13">
                  <c:v>-3.2000000000000001E-2</c:v>
                </c:pt>
                <c:pt idx="14">
                  <c:v>-0.19</c:v>
                </c:pt>
                <c:pt idx="15">
                  <c:v>-0.217</c:v>
                </c:pt>
                <c:pt idx="16">
                  <c:v>-0.23</c:v>
                </c:pt>
                <c:pt idx="17">
                  <c:v>-0.19400000000000001</c:v>
                </c:pt>
                <c:pt idx="18">
                  <c:v>-8.3000000000000004E-2</c:v>
                </c:pt>
                <c:pt idx="19">
                  <c:v>-7.8E-2</c:v>
                </c:pt>
                <c:pt idx="20">
                  <c:v>-9.9000000000000005E-2</c:v>
                </c:pt>
                <c:pt idx="21">
                  <c:v>5.8999999999999997E-2</c:v>
                </c:pt>
                <c:pt idx="22">
                  <c:v>6.8000000000000005E-2</c:v>
                </c:pt>
                <c:pt idx="23">
                  <c:v>6.2E-2</c:v>
                </c:pt>
                <c:pt idx="24">
                  <c:v>5.7000000000000002E-2</c:v>
                </c:pt>
                <c:pt idx="25">
                  <c:v>6.2E-2</c:v>
                </c:pt>
                <c:pt idx="26">
                  <c:v>0.28100000000000003</c:v>
                </c:pt>
                <c:pt idx="27">
                  <c:v>0.28599999999999998</c:v>
                </c:pt>
                <c:pt idx="28">
                  <c:v>0.29599999999999999</c:v>
                </c:pt>
                <c:pt idx="29">
                  <c:v>0.26</c:v>
                </c:pt>
                <c:pt idx="30">
                  <c:v>0.24399999999999999</c:v>
                </c:pt>
                <c:pt idx="31">
                  <c:v>0.23100000000000001</c:v>
                </c:pt>
                <c:pt idx="32">
                  <c:v>0.21099999999999999</c:v>
                </c:pt>
                <c:pt idx="33">
                  <c:v>0.2</c:v>
                </c:pt>
                <c:pt idx="34">
                  <c:v>0.19600000000000001</c:v>
                </c:pt>
                <c:pt idx="35">
                  <c:v>0.16800000000000001</c:v>
                </c:pt>
                <c:pt idx="36">
                  <c:v>0.128</c:v>
                </c:pt>
                <c:pt idx="37">
                  <c:v>0.11899999999999999</c:v>
                </c:pt>
                <c:pt idx="38">
                  <c:v>9.4E-2</c:v>
                </c:pt>
                <c:pt idx="39">
                  <c:v>9.1999999999999998E-2</c:v>
                </c:pt>
                <c:pt idx="40">
                  <c:v>7.5999999999999998E-2</c:v>
                </c:pt>
                <c:pt idx="41">
                  <c:v>3.1E-2</c:v>
                </c:pt>
                <c:pt idx="42">
                  <c:v>-3.5000000000000003E-2</c:v>
                </c:pt>
                <c:pt idx="43">
                  <c:v>-8.1000000000000003E-2</c:v>
                </c:pt>
                <c:pt idx="44">
                  <c:v>-0.127</c:v>
                </c:pt>
                <c:pt idx="45">
                  <c:v>-0.245</c:v>
                </c:pt>
                <c:pt idx="46">
                  <c:v>-0.30099999999999999</c:v>
                </c:pt>
                <c:pt idx="47">
                  <c:v>-0.32200000000000001</c:v>
                </c:pt>
                <c:pt idx="48">
                  <c:v>-0.32900000000000001</c:v>
                </c:pt>
                <c:pt idx="49">
                  <c:v>-0.32900000000000001</c:v>
                </c:pt>
                <c:pt idx="50">
                  <c:v>-0.32500000000000001</c:v>
                </c:pt>
                <c:pt idx="51">
                  <c:v>-0.312</c:v>
                </c:pt>
                <c:pt idx="52">
                  <c:v>-0.30199999999999999</c:v>
                </c:pt>
                <c:pt idx="53">
                  <c:v>-0.28299999999999997</c:v>
                </c:pt>
                <c:pt idx="54">
                  <c:v>-0.27600000000000002</c:v>
                </c:pt>
                <c:pt idx="55">
                  <c:v>-0.23899999999999999</c:v>
                </c:pt>
                <c:pt idx="56">
                  <c:v>-0.17699999999999999</c:v>
                </c:pt>
                <c:pt idx="57">
                  <c:v>-4.7E-2</c:v>
                </c:pt>
                <c:pt idx="58">
                  <c:v>1.4E-2</c:v>
                </c:pt>
                <c:pt idx="59">
                  <c:v>6.4000000000000001E-2</c:v>
                </c:pt>
                <c:pt idx="60">
                  <c:v>9.9000000000000005E-2</c:v>
                </c:pt>
                <c:pt idx="61">
                  <c:v>9.7000000000000003E-2</c:v>
                </c:pt>
                <c:pt idx="62">
                  <c:v>9.7000000000000003E-2</c:v>
                </c:pt>
                <c:pt idx="63">
                  <c:v>9.7000000000000003E-2</c:v>
                </c:pt>
                <c:pt idx="64">
                  <c:v>0.10100000000000001</c:v>
                </c:pt>
                <c:pt idx="65">
                  <c:v>0.155</c:v>
                </c:pt>
                <c:pt idx="66">
                  <c:v>0.22800000000000001</c:v>
                </c:pt>
                <c:pt idx="67">
                  <c:v>0.218</c:v>
                </c:pt>
                <c:pt idx="68">
                  <c:v>0.20300000000000001</c:v>
                </c:pt>
                <c:pt idx="69">
                  <c:v>0.21099999999999999</c:v>
                </c:pt>
                <c:pt idx="70">
                  <c:v>0.214</c:v>
                </c:pt>
                <c:pt idx="71">
                  <c:v>0.155</c:v>
                </c:pt>
                <c:pt idx="72">
                  <c:v>0.127</c:v>
                </c:pt>
                <c:pt idx="73">
                  <c:v>0.129</c:v>
                </c:pt>
                <c:pt idx="74">
                  <c:v>0.125</c:v>
                </c:pt>
                <c:pt idx="75">
                  <c:v>0.10100000000000001</c:v>
                </c:pt>
                <c:pt idx="76">
                  <c:v>9.4E-2</c:v>
                </c:pt>
                <c:pt idx="77">
                  <c:v>4.2999999999999997E-2</c:v>
                </c:pt>
                <c:pt idx="78">
                  <c:v>0.03</c:v>
                </c:pt>
                <c:pt idx="79">
                  <c:v>1.7999999999999999E-2</c:v>
                </c:pt>
                <c:pt idx="80">
                  <c:v>1.2999999999999999E-2</c:v>
                </c:pt>
                <c:pt idx="81">
                  <c:v>0</c:v>
                </c:pt>
                <c:pt idx="82">
                  <c:v>7.0000000000000001E-3</c:v>
                </c:pt>
                <c:pt idx="83">
                  <c:v>5.6000000000000001E-2</c:v>
                </c:pt>
                <c:pt idx="84">
                  <c:v>6.2E-2</c:v>
                </c:pt>
                <c:pt idx="85">
                  <c:v>4.2000000000000003E-2</c:v>
                </c:pt>
                <c:pt idx="86">
                  <c:v>5.1999999999999998E-2</c:v>
                </c:pt>
                <c:pt idx="87">
                  <c:v>4.7E-2</c:v>
                </c:pt>
                <c:pt idx="88">
                  <c:v>3.7999999999999999E-2</c:v>
                </c:pt>
                <c:pt idx="89">
                  <c:v>2.5999999999999999E-2</c:v>
                </c:pt>
                <c:pt idx="90">
                  <c:v>3.4000000000000002E-2</c:v>
                </c:pt>
                <c:pt idx="91">
                  <c:v>0.04</c:v>
                </c:pt>
                <c:pt idx="92">
                  <c:v>4.1000000000000002E-2</c:v>
                </c:pt>
                <c:pt idx="93">
                  <c:v>6.6000000000000003E-2</c:v>
                </c:pt>
                <c:pt idx="94">
                  <c:v>8.1000000000000003E-2</c:v>
                </c:pt>
                <c:pt idx="95">
                  <c:v>8.8999999999999996E-2</c:v>
                </c:pt>
                <c:pt idx="96">
                  <c:v>0.111</c:v>
                </c:pt>
                <c:pt idx="97">
                  <c:v>0.13800000000000001</c:v>
                </c:pt>
                <c:pt idx="98">
                  <c:v>0.13500000000000001</c:v>
                </c:pt>
                <c:pt idx="99">
                  <c:v>0.13900000000000001</c:v>
                </c:pt>
                <c:pt idx="100">
                  <c:v>0.16700000000000001</c:v>
                </c:pt>
                <c:pt idx="101">
                  <c:v>0.187</c:v>
                </c:pt>
                <c:pt idx="102">
                  <c:v>0.20200000000000001</c:v>
                </c:pt>
                <c:pt idx="103">
                  <c:v>0.22600000000000001</c:v>
                </c:pt>
                <c:pt idx="104">
                  <c:v>0.223</c:v>
                </c:pt>
                <c:pt idx="105">
                  <c:v>0.20699999999999999</c:v>
                </c:pt>
                <c:pt idx="106">
                  <c:v>0.20499999999999999</c:v>
                </c:pt>
                <c:pt idx="107">
                  <c:v>0.188</c:v>
                </c:pt>
                <c:pt idx="108">
                  <c:v>0.159</c:v>
                </c:pt>
                <c:pt idx="109">
                  <c:v>0.16300000000000001</c:v>
                </c:pt>
                <c:pt idx="110">
                  <c:v>0.156</c:v>
                </c:pt>
                <c:pt idx="111">
                  <c:v>0.182</c:v>
                </c:pt>
                <c:pt idx="112">
                  <c:v>0.16800000000000001</c:v>
                </c:pt>
                <c:pt idx="113">
                  <c:v>0.156</c:v>
                </c:pt>
                <c:pt idx="114">
                  <c:v>0.184</c:v>
                </c:pt>
                <c:pt idx="115">
                  <c:v>0.17499999999999999</c:v>
                </c:pt>
                <c:pt idx="116">
                  <c:v>0.17499999999999999</c:v>
                </c:pt>
                <c:pt idx="117">
                  <c:v>0.17399999999999999</c:v>
                </c:pt>
                <c:pt idx="118">
                  <c:v>0.17899999999999999</c:v>
                </c:pt>
                <c:pt idx="119">
                  <c:v>0.187</c:v>
                </c:pt>
                <c:pt idx="120">
                  <c:v>0.223</c:v>
                </c:pt>
                <c:pt idx="121">
                  <c:v>0.21299999999999999</c:v>
                </c:pt>
                <c:pt idx="122">
                  <c:v>0.216</c:v>
                </c:pt>
                <c:pt idx="123">
                  <c:v>0.21299999999999999</c:v>
                </c:pt>
                <c:pt idx="124">
                  <c:v>0.20899999999999999</c:v>
                </c:pt>
                <c:pt idx="125">
                  <c:v>0.20300000000000001</c:v>
                </c:pt>
                <c:pt idx="126">
                  <c:v>0.16400000000000001</c:v>
                </c:pt>
                <c:pt idx="127">
                  <c:v>0.14799999999999999</c:v>
                </c:pt>
                <c:pt idx="128">
                  <c:v>0.158</c:v>
                </c:pt>
                <c:pt idx="129">
                  <c:v>0.14699999999999999</c:v>
                </c:pt>
                <c:pt idx="130">
                  <c:v>0.12</c:v>
                </c:pt>
                <c:pt idx="131">
                  <c:v>0.10100000000000001</c:v>
                </c:pt>
                <c:pt idx="132">
                  <c:v>6.0999999999999999E-2</c:v>
                </c:pt>
                <c:pt idx="133">
                  <c:v>3.5000000000000003E-2</c:v>
                </c:pt>
                <c:pt idx="134">
                  <c:v>3.7999999999999999E-2</c:v>
                </c:pt>
                <c:pt idx="135">
                  <c:v>2.1000000000000001E-2</c:v>
                </c:pt>
                <c:pt idx="136">
                  <c:v>1.4999999999999999E-2</c:v>
                </c:pt>
                <c:pt idx="137">
                  <c:v>1.2999999999999999E-2</c:v>
                </c:pt>
                <c:pt idx="138">
                  <c:v>5.0000000000000001E-3</c:v>
                </c:pt>
                <c:pt idx="139">
                  <c:v>1.0999999999999999E-2</c:v>
                </c:pt>
                <c:pt idx="140">
                  <c:v>1.2E-2</c:v>
                </c:pt>
                <c:pt idx="141">
                  <c:v>2.8000000000000001E-2</c:v>
                </c:pt>
                <c:pt idx="142">
                  <c:v>4.1000000000000002E-2</c:v>
                </c:pt>
                <c:pt idx="143">
                  <c:v>5.8000000000000003E-2</c:v>
                </c:pt>
                <c:pt idx="144">
                  <c:v>7.0000000000000007E-2</c:v>
                </c:pt>
                <c:pt idx="145">
                  <c:v>8.7999999999999995E-2</c:v>
                </c:pt>
                <c:pt idx="146">
                  <c:v>9.2999999999999999E-2</c:v>
                </c:pt>
                <c:pt idx="147">
                  <c:v>9.4E-2</c:v>
                </c:pt>
                <c:pt idx="148">
                  <c:v>0.107</c:v>
                </c:pt>
                <c:pt idx="149">
                  <c:v>0.104</c:v>
                </c:pt>
                <c:pt idx="150">
                  <c:v>0.107</c:v>
                </c:pt>
                <c:pt idx="151">
                  <c:v>0.122</c:v>
                </c:pt>
                <c:pt idx="152">
                  <c:v>0.121</c:v>
                </c:pt>
                <c:pt idx="153">
                  <c:v>0.121</c:v>
                </c:pt>
                <c:pt idx="154">
                  <c:v>0.11700000000000001</c:v>
                </c:pt>
                <c:pt idx="155">
                  <c:v>0.115</c:v>
                </c:pt>
                <c:pt idx="156">
                  <c:v>0.109</c:v>
                </c:pt>
                <c:pt idx="157">
                  <c:v>0.11799999999999999</c:v>
                </c:pt>
                <c:pt idx="158">
                  <c:v>0.11600000000000001</c:v>
                </c:pt>
                <c:pt idx="159">
                  <c:v>0.114</c:v>
                </c:pt>
                <c:pt idx="160">
                  <c:v>0.11600000000000001</c:v>
                </c:pt>
                <c:pt idx="161">
                  <c:v>0.129</c:v>
                </c:pt>
                <c:pt idx="162">
                  <c:v>0.111</c:v>
                </c:pt>
                <c:pt idx="163">
                  <c:v>0.1</c:v>
                </c:pt>
                <c:pt idx="164">
                  <c:v>8.3000000000000004E-2</c:v>
                </c:pt>
                <c:pt idx="165">
                  <c:v>8.3000000000000004E-2</c:v>
                </c:pt>
                <c:pt idx="166">
                  <c:v>9.0999999999999998E-2</c:v>
                </c:pt>
                <c:pt idx="167">
                  <c:v>8.5000000000000006E-2</c:v>
                </c:pt>
                <c:pt idx="168">
                  <c:v>7.8E-2</c:v>
                </c:pt>
                <c:pt idx="169">
                  <c:v>6.7000000000000004E-2</c:v>
                </c:pt>
                <c:pt idx="170">
                  <c:v>5.8000000000000003E-2</c:v>
                </c:pt>
                <c:pt idx="171">
                  <c:v>4.9000000000000002E-2</c:v>
                </c:pt>
                <c:pt idx="172">
                  <c:v>4.2999999999999997E-2</c:v>
                </c:pt>
                <c:pt idx="173">
                  <c:v>3.7999999999999999E-2</c:v>
                </c:pt>
                <c:pt idx="174">
                  <c:v>3.3000000000000002E-2</c:v>
                </c:pt>
                <c:pt idx="175">
                  <c:v>1.2E-2</c:v>
                </c:pt>
                <c:pt idx="176">
                  <c:v>3.1E-2</c:v>
                </c:pt>
                <c:pt idx="177">
                  <c:v>0.02</c:v>
                </c:pt>
                <c:pt idx="178">
                  <c:v>-3.0000000000000001E-3</c:v>
                </c:pt>
                <c:pt idx="179">
                  <c:v>-3.4000000000000002E-2</c:v>
                </c:pt>
                <c:pt idx="180">
                  <c:v>-5.1999999999999998E-2</c:v>
                </c:pt>
              </c:numCache>
            </c:numRef>
          </c:val>
          <c:smooth val="0"/>
        </c:ser>
        <c:ser>
          <c:idx val="3"/>
          <c:order val="3"/>
          <c:tx>
            <c:strRef>
              <c:f>Sheet1!$E$1</c:f>
              <c:strCache>
                <c:ptCount val="1"/>
                <c:pt idx="0">
                  <c:v>S&amp;P 500</c:v>
                </c:pt>
              </c:strCache>
            </c:strRef>
          </c:tx>
          <c:spPr>
            <a:ln w="12700">
              <a:solidFill>
                <a:srgbClr val="E8C767"/>
              </a:solidFill>
              <a:prstDash val="solid"/>
            </a:ln>
          </c:spPr>
          <c:marker>
            <c:symbol val="none"/>
          </c:marker>
          <c:cat>
            <c:numRef>
              <c:f>Sheet1!$A$3:$A$183</c:f>
              <c:numCache>
                <c:formatCode>m/d/yyyy</c:formatCode>
                <c:ptCount val="181"/>
                <c:pt idx="0">
                  <c:v>38507</c:v>
                </c:pt>
                <c:pt idx="1">
                  <c:v>38537</c:v>
                </c:pt>
                <c:pt idx="2">
                  <c:v>38568</c:v>
                </c:pt>
                <c:pt idx="3">
                  <c:v>38599</c:v>
                </c:pt>
                <c:pt idx="4">
                  <c:v>38629</c:v>
                </c:pt>
                <c:pt idx="5">
                  <c:v>38660</c:v>
                </c:pt>
                <c:pt idx="6">
                  <c:v>38690</c:v>
                </c:pt>
                <c:pt idx="7">
                  <c:v>38721</c:v>
                </c:pt>
                <c:pt idx="8">
                  <c:v>38752</c:v>
                </c:pt>
                <c:pt idx="9">
                  <c:v>38780</c:v>
                </c:pt>
                <c:pt idx="10">
                  <c:v>38811</c:v>
                </c:pt>
                <c:pt idx="11">
                  <c:v>38841</c:v>
                </c:pt>
                <c:pt idx="12">
                  <c:v>38872</c:v>
                </c:pt>
                <c:pt idx="13">
                  <c:v>38902</c:v>
                </c:pt>
                <c:pt idx="14">
                  <c:v>38933</c:v>
                </c:pt>
                <c:pt idx="15">
                  <c:v>38964</c:v>
                </c:pt>
                <c:pt idx="16">
                  <c:v>38994</c:v>
                </c:pt>
                <c:pt idx="17">
                  <c:v>39025</c:v>
                </c:pt>
                <c:pt idx="18">
                  <c:v>39055</c:v>
                </c:pt>
                <c:pt idx="19">
                  <c:v>39086</c:v>
                </c:pt>
                <c:pt idx="20">
                  <c:v>39117</c:v>
                </c:pt>
                <c:pt idx="21">
                  <c:v>39145</c:v>
                </c:pt>
                <c:pt idx="22">
                  <c:v>39176</c:v>
                </c:pt>
                <c:pt idx="23">
                  <c:v>39206</c:v>
                </c:pt>
                <c:pt idx="24">
                  <c:v>39237</c:v>
                </c:pt>
                <c:pt idx="25">
                  <c:v>39267</c:v>
                </c:pt>
                <c:pt idx="26">
                  <c:v>39298</c:v>
                </c:pt>
                <c:pt idx="27">
                  <c:v>39329</c:v>
                </c:pt>
                <c:pt idx="28">
                  <c:v>39359</c:v>
                </c:pt>
                <c:pt idx="29">
                  <c:v>39390</c:v>
                </c:pt>
                <c:pt idx="30">
                  <c:v>39420</c:v>
                </c:pt>
                <c:pt idx="31">
                  <c:v>39451</c:v>
                </c:pt>
                <c:pt idx="32">
                  <c:v>39482</c:v>
                </c:pt>
                <c:pt idx="33">
                  <c:v>39511</c:v>
                </c:pt>
                <c:pt idx="34">
                  <c:v>39542</c:v>
                </c:pt>
                <c:pt idx="35">
                  <c:v>39572</c:v>
                </c:pt>
                <c:pt idx="36">
                  <c:v>39603</c:v>
                </c:pt>
                <c:pt idx="37">
                  <c:v>39633</c:v>
                </c:pt>
                <c:pt idx="38">
                  <c:v>39664</c:v>
                </c:pt>
                <c:pt idx="39">
                  <c:v>39695</c:v>
                </c:pt>
                <c:pt idx="40">
                  <c:v>39725</c:v>
                </c:pt>
                <c:pt idx="41">
                  <c:v>39756</c:v>
                </c:pt>
                <c:pt idx="42">
                  <c:v>39786</c:v>
                </c:pt>
                <c:pt idx="43">
                  <c:v>39817</c:v>
                </c:pt>
                <c:pt idx="44">
                  <c:v>39848</c:v>
                </c:pt>
                <c:pt idx="45">
                  <c:v>39876</c:v>
                </c:pt>
                <c:pt idx="46">
                  <c:v>39907</c:v>
                </c:pt>
                <c:pt idx="47">
                  <c:v>39937</c:v>
                </c:pt>
                <c:pt idx="48">
                  <c:v>39968</c:v>
                </c:pt>
                <c:pt idx="49">
                  <c:v>39998</c:v>
                </c:pt>
                <c:pt idx="50">
                  <c:v>40029</c:v>
                </c:pt>
                <c:pt idx="51">
                  <c:v>40060</c:v>
                </c:pt>
                <c:pt idx="52">
                  <c:v>40090</c:v>
                </c:pt>
                <c:pt idx="53">
                  <c:v>40121</c:v>
                </c:pt>
                <c:pt idx="54">
                  <c:v>40151</c:v>
                </c:pt>
                <c:pt idx="55">
                  <c:v>40182</c:v>
                </c:pt>
                <c:pt idx="56">
                  <c:v>40213</c:v>
                </c:pt>
                <c:pt idx="57">
                  <c:v>40241</c:v>
                </c:pt>
                <c:pt idx="58">
                  <c:v>40272</c:v>
                </c:pt>
                <c:pt idx="59">
                  <c:v>40302</c:v>
                </c:pt>
                <c:pt idx="60">
                  <c:v>40333</c:v>
                </c:pt>
                <c:pt idx="61">
                  <c:v>40363</c:v>
                </c:pt>
                <c:pt idx="62">
                  <c:v>40394</c:v>
                </c:pt>
                <c:pt idx="63">
                  <c:v>40425</c:v>
                </c:pt>
                <c:pt idx="64">
                  <c:v>40455</c:v>
                </c:pt>
                <c:pt idx="65">
                  <c:v>40486</c:v>
                </c:pt>
                <c:pt idx="66">
                  <c:v>40516</c:v>
                </c:pt>
                <c:pt idx="67">
                  <c:v>40547</c:v>
                </c:pt>
                <c:pt idx="68">
                  <c:v>40578</c:v>
                </c:pt>
                <c:pt idx="69">
                  <c:v>40606</c:v>
                </c:pt>
                <c:pt idx="70">
                  <c:v>40637</c:v>
                </c:pt>
                <c:pt idx="71">
                  <c:v>40667</c:v>
                </c:pt>
                <c:pt idx="72">
                  <c:v>40698</c:v>
                </c:pt>
                <c:pt idx="73">
                  <c:v>40728</c:v>
                </c:pt>
                <c:pt idx="74">
                  <c:v>40759</c:v>
                </c:pt>
                <c:pt idx="75">
                  <c:v>40790</c:v>
                </c:pt>
                <c:pt idx="76">
                  <c:v>40820</c:v>
                </c:pt>
                <c:pt idx="77">
                  <c:v>40851</c:v>
                </c:pt>
                <c:pt idx="78">
                  <c:v>40881</c:v>
                </c:pt>
                <c:pt idx="79">
                  <c:v>40912</c:v>
                </c:pt>
                <c:pt idx="80">
                  <c:v>40943</c:v>
                </c:pt>
                <c:pt idx="81">
                  <c:v>40972</c:v>
                </c:pt>
                <c:pt idx="82">
                  <c:v>41003</c:v>
                </c:pt>
                <c:pt idx="83">
                  <c:v>41033</c:v>
                </c:pt>
                <c:pt idx="84">
                  <c:v>41064</c:v>
                </c:pt>
                <c:pt idx="85">
                  <c:v>41094</c:v>
                </c:pt>
                <c:pt idx="86">
                  <c:v>41125</c:v>
                </c:pt>
                <c:pt idx="87">
                  <c:v>41156</c:v>
                </c:pt>
                <c:pt idx="88">
                  <c:v>41186</c:v>
                </c:pt>
                <c:pt idx="89">
                  <c:v>41217</c:v>
                </c:pt>
                <c:pt idx="90">
                  <c:v>41247</c:v>
                </c:pt>
                <c:pt idx="91">
                  <c:v>41278</c:v>
                </c:pt>
                <c:pt idx="92">
                  <c:v>41309</c:v>
                </c:pt>
                <c:pt idx="93">
                  <c:v>41337</c:v>
                </c:pt>
                <c:pt idx="94">
                  <c:v>41368</c:v>
                </c:pt>
                <c:pt idx="95">
                  <c:v>41398</c:v>
                </c:pt>
                <c:pt idx="96">
                  <c:v>41429</c:v>
                </c:pt>
                <c:pt idx="97">
                  <c:v>41459</c:v>
                </c:pt>
                <c:pt idx="98">
                  <c:v>41490</c:v>
                </c:pt>
                <c:pt idx="99">
                  <c:v>41521</c:v>
                </c:pt>
                <c:pt idx="100">
                  <c:v>41551</c:v>
                </c:pt>
                <c:pt idx="101">
                  <c:v>41582</c:v>
                </c:pt>
                <c:pt idx="102">
                  <c:v>41612</c:v>
                </c:pt>
                <c:pt idx="103">
                  <c:v>41643</c:v>
                </c:pt>
                <c:pt idx="104">
                  <c:v>41674</c:v>
                </c:pt>
                <c:pt idx="105">
                  <c:v>41702</c:v>
                </c:pt>
                <c:pt idx="106">
                  <c:v>41733</c:v>
                </c:pt>
                <c:pt idx="107">
                  <c:v>41763</c:v>
                </c:pt>
                <c:pt idx="108">
                  <c:v>41794</c:v>
                </c:pt>
                <c:pt idx="109">
                  <c:v>41824</c:v>
                </c:pt>
                <c:pt idx="110">
                  <c:v>41855</c:v>
                </c:pt>
                <c:pt idx="111">
                  <c:v>41886</c:v>
                </c:pt>
                <c:pt idx="112">
                  <c:v>41916</c:v>
                </c:pt>
                <c:pt idx="113">
                  <c:v>41947</c:v>
                </c:pt>
                <c:pt idx="114">
                  <c:v>41977</c:v>
                </c:pt>
                <c:pt idx="115">
                  <c:v>42008</c:v>
                </c:pt>
                <c:pt idx="116">
                  <c:v>42039</c:v>
                </c:pt>
                <c:pt idx="117">
                  <c:v>42067</c:v>
                </c:pt>
                <c:pt idx="118">
                  <c:v>42098</c:v>
                </c:pt>
                <c:pt idx="119">
                  <c:v>42128</c:v>
                </c:pt>
                <c:pt idx="120">
                  <c:v>42159</c:v>
                </c:pt>
                <c:pt idx="121">
                  <c:v>42189</c:v>
                </c:pt>
                <c:pt idx="122">
                  <c:v>42220</c:v>
                </c:pt>
                <c:pt idx="123">
                  <c:v>42251</c:v>
                </c:pt>
                <c:pt idx="124">
                  <c:v>42281</c:v>
                </c:pt>
                <c:pt idx="125">
                  <c:v>42312</c:v>
                </c:pt>
                <c:pt idx="126">
                  <c:v>42342</c:v>
                </c:pt>
                <c:pt idx="127">
                  <c:v>42373</c:v>
                </c:pt>
                <c:pt idx="128">
                  <c:v>42404</c:v>
                </c:pt>
                <c:pt idx="129">
                  <c:v>42433</c:v>
                </c:pt>
                <c:pt idx="130">
                  <c:v>42464</c:v>
                </c:pt>
                <c:pt idx="131">
                  <c:v>42494</c:v>
                </c:pt>
                <c:pt idx="132">
                  <c:v>42525</c:v>
                </c:pt>
                <c:pt idx="133">
                  <c:v>42555</c:v>
                </c:pt>
                <c:pt idx="134">
                  <c:v>42586</c:v>
                </c:pt>
                <c:pt idx="135">
                  <c:v>42617</c:v>
                </c:pt>
                <c:pt idx="136">
                  <c:v>42647</c:v>
                </c:pt>
                <c:pt idx="137">
                  <c:v>42678</c:v>
                </c:pt>
                <c:pt idx="138">
                  <c:v>42708</c:v>
                </c:pt>
                <c:pt idx="139">
                  <c:v>42739</c:v>
                </c:pt>
                <c:pt idx="140">
                  <c:v>42770</c:v>
                </c:pt>
                <c:pt idx="141">
                  <c:v>42798</c:v>
                </c:pt>
                <c:pt idx="142">
                  <c:v>42829</c:v>
                </c:pt>
                <c:pt idx="143">
                  <c:v>42859</c:v>
                </c:pt>
                <c:pt idx="144">
                  <c:v>42890</c:v>
                </c:pt>
                <c:pt idx="145">
                  <c:v>42920</c:v>
                </c:pt>
                <c:pt idx="146">
                  <c:v>42951</c:v>
                </c:pt>
                <c:pt idx="147">
                  <c:v>42982</c:v>
                </c:pt>
                <c:pt idx="148">
                  <c:v>43012</c:v>
                </c:pt>
                <c:pt idx="149">
                  <c:v>43043</c:v>
                </c:pt>
                <c:pt idx="150">
                  <c:v>43073</c:v>
                </c:pt>
                <c:pt idx="151">
                  <c:v>43104</c:v>
                </c:pt>
                <c:pt idx="152">
                  <c:v>43135</c:v>
                </c:pt>
                <c:pt idx="153">
                  <c:v>43163</c:v>
                </c:pt>
                <c:pt idx="154">
                  <c:v>43194</c:v>
                </c:pt>
                <c:pt idx="155">
                  <c:v>43224</c:v>
                </c:pt>
                <c:pt idx="156">
                  <c:v>43255</c:v>
                </c:pt>
                <c:pt idx="157">
                  <c:v>43285</c:v>
                </c:pt>
                <c:pt idx="158">
                  <c:v>43316</c:v>
                </c:pt>
                <c:pt idx="159">
                  <c:v>43347</c:v>
                </c:pt>
                <c:pt idx="160">
                  <c:v>43377</c:v>
                </c:pt>
                <c:pt idx="161">
                  <c:v>43408</c:v>
                </c:pt>
                <c:pt idx="162">
                  <c:v>43438</c:v>
                </c:pt>
                <c:pt idx="163">
                  <c:v>43469</c:v>
                </c:pt>
                <c:pt idx="164">
                  <c:v>43500</c:v>
                </c:pt>
                <c:pt idx="165">
                  <c:v>43528</c:v>
                </c:pt>
                <c:pt idx="166">
                  <c:v>43559</c:v>
                </c:pt>
                <c:pt idx="167">
                  <c:v>43589</c:v>
                </c:pt>
                <c:pt idx="168">
                  <c:v>43620</c:v>
                </c:pt>
                <c:pt idx="169">
                  <c:v>43650</c:v>
                </c:pt>
                <c:pt idx="170">
                  <c:v>43681</c:v>
                </c:pt>
                <c:pt idx="171">
                  <c:v>43712</c:v>
                </c:pt>
                <c:pt idx="172">
                  <c:v>43742</c:v>
                </c:pt>
                <c:pt idx="173">
                  <c:v>43773</c:v>
                </c:pt>
                <c:pt idx="174">
                  <c:v>43803</c:v>
                </c:pt>
                <c:pt idx="175">
                  <c:v>43834</c:v>
                </c:pt>
                <c:pt idx="176">
                  <c:v>43865</c:v>
                </c:pt>
                <c:pt idx="177">
                  <c:v>43894</c:v>
                </c:pt>
                <c:pt idx="178">
                  <c:v>43925</c:v>
                </c:pt>
                <c:pt idx="179">
                  <c:v>43955</c:v>
                </c:pt>
                <c:pt idx="180">
                  <c:v>43986</c:v>
                </c:pt>
              </c:numCache>
            </c:numRef>
          </c:cat>
          <c:val>
            <c:numRef>
              <c:f>Sheet1!$E$3:$E$183</c:f>
              <c:numCache>
                <c:formatCode>General</c:formatCode>
                <c:ptCount val="181"/>
                <c:pt idx="0">
                  <c:v>0.152</c:v>
                </c:pt>
                <c:pt idx="1">
                  <c:v>0.13900000000000001</c:v>
                </c:pt>
                <c:pt idx="2">
                  <c:v>0.129</c:v>
                </c:pt>
                <c:pt idx="3">
                  <c:v>-1.7000000000000001E-2</c:v>
                </c:pt>
                <c:pt idx="4">
                  <c:v>0.04</c:v>
                </c:pt>
                <c:pt idx="5">
                  <c:v>4.3999999999999997E-2</c:v>
                </c:pt>
                <c:pt idx="6">
                  <c:v>7.5999999999999998E-2</c:v>
                </c:pt>
                <c:pt idx="7">
                  <c:v>7.1999999999999995E-2</c:v>
                </c:pt>
                <c:pt idx="8">
                  <c:v>0.126</c:v>
                </c:pt>
                <c:pt idx="9">
                  <c:v>0.126</c:v>
                </c:pt>
                <c:pt idx="10">
                  <c:v>0.08</c:v>
                </c:pt>
                <c:pt idx="11">
                  <c:v>9.7000000000000003E-2</c:v>
                </c:pt>
                <c:pt idx="12">
                  <c:v>0.115</c:v>
                </c:pt>
                <c:pt idx="13">
                  <c:v>0.129</c:v>
                </c:pt>
                <c:pt idx="14">
                  <c:v>0.16400000000000001</c:v>
                </c:pt>
                <c:pt idx="15">
                  <c:v>0.107</c:v>
                </c:pt>
                <c:pt idx="16">
                  <c:v>9.9000000000000005E-2</c:v>
                </c:pt>
                <c:pt idx="17">
                  <c:v>0.11</c:v>
                </c:pt>
                <c:pt idx="18">
                  <c:v>9.2999999999999999E-2</c:v>
                </c:pt>
                <c:pt idx="19">
                  <c:v>8.5000000000000006E-2</c:v>
                </c:pt>
                <c:pt idx="20">
                  <c:v>0.127</c:v>
                </c:pt>
                <c:pt idx="21">
                  <c:v>0.115</c:v>
                </c:pt>
                <c:pt idx="22">
                  <c:v>0.113</c:v>
                </c:pt>
                <c:pt idx="23">
                  <c:v>0.112</c:v>
                </c:pt>
                <c:pt idx="24">
                  <c:v>0.108</c:v>
                </c:pt>
                <c:pt idx="25">
                  <c:v>0.112</c:v>
                </c:pt>
                <c:pt idx="26">
                  <c:v>0.108</c:v>
                </c:pt>
                <c:pt idx="27">
                  <c:v>0.10299999999999999</c:v>
                </c:pt>
                <c:pt idx="28">
                  <c:v>0.11</c:v>
                </c:pt>
                <c:pt idx="29">
                  <c:v>0.105</c:v>
                </c:pt>
                <c:pt idx="30">
                  <c:v>0.10199999999999999</c:v>
                </c:pt>
                <c:pt idx="31">
                  <c:v>0.106</c:v>
                </c:pt>
                <c:pt idx="32">
                  <c:v>5.0999999999999997E-2</c:v>
                </c:pt>
                <c:pt idx="33">
                  <c:v>0.05</c:v>
                </c:pt>
                <c:pt idx="34">
                  <c:v>5.8000000000000003E-2</c:v>
                </c:pt>
                <c:pt idx="35">
                  <c:v>3.3000000000000002E-2</c:v>
                </c:pt>
                <c:pt idx="36">
                  <c:v>2.9000000000000001E-2</c:v>
                </c:pt>
                <c:pt idx="37">
                  <c:v>3.5000000000000003E-2</c:v>
                </c:pt>
                <c:pt idx="38">
                  <c:v>2E-3</c:v>
                </c:pt>
                <c:pt idx="39">
                  <c:v>8.9999999999999993E-3</c:v>
                </c:pt>
                <c:pt idx="40">
                  <c:v>-1.0999999999999999E-2</c:v>
                </c:pt>
                <c:pt idx="41">
                  <c:v>-4.2000000000000003E-2</c:v>
                </c:pt>
                <c:pt idx="42">
                  <c:v>-5.5E-2</c:v>
                </c:pt>
                <c:pt idx="43">
                  <c:v>-6.6000000000000003E-2</c:v>
                </c:pt>
                <c:pt idx="44">
                  <c:v>-0.11600000000000001</c:v>
                </c:pt>
                <c:pt idx="45">
                  <c:v>-0.14899999999999999</c:v>
                </c:pt>
                <c:pt idx="46">
                  <c:v>-0.20799999999999999</c:v>
                </c:pt>
                <c:pt idx="47">
                  <c:v>-0.23200000000000001</c:v>
                </c:pt>
                <c:pt idx="48">
                  <c:v>-0.23100000000000001</c:v>
                </c:pt>
                <c:pt idx="49">
                  <c:v>-0.23799999999999999</c:v>
                </c:pt>
                <c:pt idx="50">
                  <c:v>-0.23400000000000001</c:v>
                </c:pt>
                <c:pt idx="51">
                  <c:v>-0.23300000000000001</c:v>
                </c:pt>
                <c:pt idx="52">
                  <c:v>-0.223</c:v>
                </c:pt>
                <c:pt idx="53">
                  <c:v>-0.20399999999999999</c:v>
                </c:pt>
                <c:pt idx="54">
                  <c:v>-0.17799999999999999</c:v>
                </c:pt>
                <c:pt idx="55">
                  <c:v>-0.16400000000000001</c:v>
                </c:pt>
                <c:pt idx="56">
                  <c:v>-9.8000000000000004E-2</c:v>
                </c:pt>
                <c:pt idx="57">
                  <c:v>-6.2E-2</c:v>
                </c:pt>
                <c:pt idx="58">
                  <c:v>8.0000000000000002E-3</c:v>
                </c:pt>
                <c:pt idx="59">
                  <c:v>4.7E-2</c:v>
                </c:pt>
                <c:pt idx="60">
                  <c:v>6.7000000000000004E-2</c:v>
                </c:pt>
                <c:pt idx="61">
                  <c:v>7.9000000000000001E-2</c:v>
                </c:pt>
                <c:pt idx="62">
                  <c:v>8.5999999999999993E-2</c:v>
                </c:pt>
                <c:pt idx="63">
                  <c:v>0.105</c:v>
                </c:pt>
                <c:pt idx="64">
                  <c:v>9.9000000000000005E-2</c:v>
                </c:pt>
                <c:pt idx="65">
                  <c:v>0.112</c:v>
                </c:pt>
                <c:pt idx="66">
                  <c:v>0.109</c:v>
                </c:pt>
                <c:pt idx="67">
                  <c:v>0.112</c:v>
                </c:pt>
                <c:pt idx="68">
                  <c:v>0.11799999999999999</c:v>
                </c:pt>
                <c:pt idx="69">
                  <c:v>0.13600000000000001</c:v>
                </c:pt>
                <c:pt idx="70">
                  <c:v>0.13</c:v>
                </c:pt>
                <c:pt idx="71">
                  <c:v>0.152</c:v>
                </c:pt>
                <c:pt idx="72">
                  <c:v>0.159</c:v>
                </c:pt>
                <c:pt idx="73">
                  <c:v>0.14599999999999999</c:v>
                </c:pt>
                <c:pt idx="74">
                  <c:v>0.17100000000000001</c:v>
                </c:pt>
                <c:pt idx="75">
                  <c:v>0.161</c:v>
                </c:pt>
                <c:pt idx="76">
                  <c:v>0.159</c:v>
                </c:pt>
                <c:pt idx="77">
                  <c:v>0.17100000000000001</c:v>
                </c:pt>
                <c:pt idx="78">
                  <c:v>0.17299999999999999</c:v>
                </c:pt>
                <c:pt idx="79">
                  <c:v>0.17100000000000001</c:v>
                </c:pt>
                <c:pt idx="80">
                  <c:v>0.16</c:v>
                </c:pt>
                <c:pt idx="81">
                  <c:v>0.14899999999999999</c:v>
                </c:pt>
                <c:pt idx="82">
                  <c:v>0.15</c:v>
                </c:pt>
                <c:pt idx="83">
                  <c:v>0.18099999999999999</c:v>
                </c:pt>
                <c:pt idx="84">
                  <c:v>0.159</c:v>
                </c:pt>
                <c:pt idx="85">
                  <c:v>0.17100000000000001</c:v>
                </c:pt>
                <c:pt idx="86">
                  <c:v>0.17100000000000001</c:v>
                </c:pt>
                <c:pt idx="87">
                  <c:v>0.16200000000000001</c:v>
                </c:pt>
                <c:pt idx="88">
                  <c:v>0.16800000000000001</c:v>
                </c:pt>
                <c:pt idx="89">
                  <c:v>0.16200000000000001</c:v>
                </c:pt>
                <c:pt idx="90">
                  <c:v>0.14899999999999999</c:v>
                </c:pt>
                <c:pt idx="91">
                  <c:v>0.17299999999999999</c:v>
                </c:pt>
                <c:pt idx="92">
                  <c:v>0.13200000000000001</c:v>
                </c:pt>
                <c:pt idx="93">
                  <c:v>0.15</c:v>
                </c:pt>
                <c:pt idx="94">
                  <c:v>0.157</c:v>
                </c:pt>
                <c:pt idx="95">
                  <c:v>0.11899999999999999</c:v>
                </c:pt>
                <c:pt idx="96">
                  <c:v>0.11799999999999999</c:v>
                </c:pt>
                <c:pt idx="97">
                  <c:v>0.11899999999999999</c:v>
                </c:pt>
                <c:pt idx="98">
                  <c:v>0.106</c:v>
                </c:pt>
                <c:pt idx="99">
                  <c:v>0.10299999999999999</c:v>
                </c:pt>
                <c:pt idx="100">
                  <c:v>0.114</c:v>
                </c:pt>
                <c:pt idx="101">
                  <c:v>0.10199999999999999</c:v>
                </c:pt>
                <c:pt idx="102">
                  <c:v>0.111</c:v>
                </c:pt>
                <c:pt idx="103">
                  <c:v>0.105</c:v>
                </c:pt>
                <c:pt idx="104">
                  <c:v>0.13800000000000001</c:v>
                </c:pt>
                <c:pt idx="105">
                  <c:v>0.125</c:v>
                </c:pt>
                <c:pt idx="106">
                  <c:v>0.13100000000000001</c:v>
                </c:pt>
                <c:pt idx="107">
                  <c:v>0.115</c:v>
                </c:pt>
                <c:pt idx="108">
                  <c:v>0.115</c:v>
                </c:pt>
                <c:pt idx="109">
                  <c:v>0.113</c:v>
                </c:pt>
                <c:pt idx="110">
                  <c:v>0.10199999999999999</c:v>
                </c:pt>
                <c:pt idx="111">
                  <c:v>0.115</c:v>
                </c:pt>
                <c:pt idx="112">
                  <c:v>0.11</c:v>
                </c:pt>
                <c:pt idx="113">
                  <c:v>0.107</c:v>
                </c:pt>
                <c:pt idx="114">
                  <c:v>0.111</c:v>
                </c:pt>
                <c:pt idx="115">
                  <c:v>0.1</c:v>
                </c:pt>
                <c:pt idx="116">
                  <c:v>0.10299999999999999</c:v>
                </c:pt>
                <c:pt idx="117">
                  <c:v>9.6000000000000002E-2</c:v>
                </c:pt>
                <c:pt idx="118">
                  <c:v>9.0999999999999998E-2</c:v>
                </c:pt>
                <c:pt idx="119">
                  <c:v>9.2999999999999999E-2</c:v>
                </c:pt>
                <c:pt idx="120">
                  <c:v>0.10100000000000001</c:v>
                </c:pt>
                <c:pt idx="121">
                  <c:v>9.6000000000000002E-2</c:v>
                </c:pt>
                <c:pt idx="122">
                  <c:v>9.5000000000000001E-2</c:v>
                </c:pt>
                <c:pt idx="123">
                  <c:v>9.9000000000000005E-2</c:v>
                </c:pt>
                <c:pt idx="124">
                  <c:v>9.0999999999999998E-2</c:v>
                </c:pt>
                <c:pt idx="125">
                  <c:v>9.1999999999999998E-2</c:v>
                </c:pt>
                <c:pt idx="126">
                  <c:v>8.5999999999999993E-2</c:v>
                </c:pt>
                <c:pt idx="127">
                  <c:v>7.0000000000000007E-2</c:v>
                </c:pt>
                <c:pt idx="128">
                  <c:v>7.5999999999999998E-2</c:v>
                </c:pt>
                <c:pt idx="129">
                  <c:v>7.1999999999999995E-2</c:v>
                </c:pt>
                <c:pt idx="130">
                  <c:v>5.6000000000000001E-2</c:v>
                </c:pt>
                <c:pt idx="131">
                  <c:v>5.8000000000000003E-2</c:v>
                </c:pt>
                <c:pt idx="132">
                  <c:v>0.05</c:v>
                </c:pt>
                <c:pt idx="133">
                  <c:v>4.5999999999999999E-2</c:v>
                </c:pt>
                <c:pt idx="134">
                  <c:v>5.3999999999999999E-2</c:v>
                </c:pt>
                <c:pt idx="135">
                  <c:v>3.9E-2</c:v>
                </c:pt>
                <c:pt idx="136">
                  <c:v>3.2000000000000001E-2</c:v>
                </c:pt>
                <c:pt idx="137">
                  <c:v>3.9E-2</c:v>
                </c:pt>
                <c:pt idx="138">
                  <c:v>3.5999999999999997E-2</c:v>
                </c:pt>
                <c:pt idx="139">
                  <c:v>0.05</c:v>
                </c:pt>
                <c:pt idx="140">
                  <c:v>4.8000000000000001E-2</c:v>
                </c:pt>
                <c:pt idx="141">
                  <c:v>4.3999999999999997E-2</c:v>
                </c:pt>
                <c:pt idx="142">
                  <c:v>4.5999999999999999E-2</c:v>
                </c:pt>
                <c:pt idx="143">
                  <c:v>5.7000000000000002E-2</c:v>
                </c:pt>
                <c:pt idx="144">
                  <c:v>5.8000000000000003E-2</c:v>
                </c:pt>
                <c:pt idx="145">
                  <c:v>5.8000000000000003E-2</c:v>
                </c:pt>
                <c:pt idx="146">
                  <c:v>6.0999999999999999E-2</c:v>
                </c:pt>
                <c:pt idx="147">
                  <c:v>5.7000000000000002E-2</c:v>
                </c:pt>
                <c:pt idx="148">
                  <c:v>7.0000000000000007E-2</c:v>
                </c:pt>
                <c:pt idx="149">
                  <c:v>7.3999999999999996E-2</c:v>
                </c:pt>
                <c:pt idx="150">
                  <c:v>6.3E-2</c:v>
                </c:pt>
                <c:pt idx="151">
                  <c:v>6.9000000000000006E-2</c:v>
                </c:pt>
                <c:pt idx="152">
                  <c:v>7.1999999999999995E-2</c:v>
                </c:pt>
                <c:pt idx="153">
                  <c:v>7.4999999999999997E-2</c:v>
                </c:pt>
                <c:pt idx="154">
                  <c:v>0.08</c:v>
                </c:pt>
                <c:pt idx="155">
                  <c:v>8.4000000000000005E-2</c:v>
                </c:pt>
                <c:pt idx="156">
                  <c:v>0.08</c:v>
                </c:pt>
                <c:pt idx="157">
                  <c:v>8.5999999999999993E-2</c:v>
                </c:pt>
                <c:pt idx="158">
                  <c:v>8.6999999999999994E-2</c:v>
                </c:pt>
                <c:pt idx="159">
                  <c:v>0.09</c:v>
                </c:pt>
                <c:pt idx="160">
                  <c:v>9.4E-2</c:v>
                </c:pt>
                <c:pt idx="161">
                  <c:v>8.6999999999999994E-2</c:v>
                </c:pt>
                <c:pt idx="162">
                  <c:v>8.5999999999999993E-2</c:v>
                </c:pt>
                <c:pt idx="163">
                  <c:v>8.8999999999999996E-2</c:v>
                </c:pt>
                <c:pt idx="164">
                  <c:v>7.1999999999999995E-2</c:v>
                </c:pt>
                <c:pt idx="165">
                  <c:v>6.5000000000000002E-2</c:v>
                </c:pt>
                <c:pt idx="166">
                  <c:v>7.1999999999999995E-2</c:v>
                </c:pt>
                <c:pt idx="167">
                  <c:v>5.8999999999999997E-2</c:v>
                </c:pt>
                <c:pt idx="168">
                  <c:v>5.6000000000000001E-2</c:v>
                </c:pt>
                <c:pt idx="169">
                  <c:v>5.8999999999999997E-2</c:v>
                </c:pt>
                <c:pt idx="170">
                  <c:v>5.2999999999999999E-2</c:v>
                </c:pt>
                <c:pt idx="171">
                  <c:v>5.0999999999999997E-2</c:v>
                </c:pt>
                <c:pt idx="172">
                  <c:v>4.9000000000000002E-2</c:v>
                </c:pt>
                <c:pt idx="173">
                  <c:v>4.4999999999999998E-2</c:v>
                </c:pt>
                <c:pt idx="174">
                  <c:v>5.8999999999999997E-2</c:v>
                </c:pt>
                <c:pt idx="175">
                  <c:v>5.8999999999999997E-2</c:v>
                </c:pt>
                <c:pt idx="176">
                  <c:v>5.8999999999999997E-2</c:v>
                </c:pt>
                <c:pt idx="177">
                  <c:v>6.3E-2</c:v>
                </c:pt>
                <c:pt idx="178">
                  <c:v>5.1999999999999998E-2</c:v>
                </c:pt>
                <c:pt idx="179">
                  <c:v>1.2E-2</c:v>
                </c:pt>
                <c:pt idx="180">
                  <c:v>3.0000000000000001E-3</c:v>
                </c:pt>
              </c:numCache>
            </c:numRef>
          </c:val>
          <c:smooth val="0"/>
        </c:ser>
        <c:dLbls>
          <c:showLegendKey val="0"/>
          <c:showVal val="0"/>
          <c:showCatName val="0"/>
          <c:showSerName val="0"/>
          <c:showPercent val="0"/>
          <c:showBubbleSize val="0"/>
        </c:dLbls>
        <c:marker val="1"/>
        <c:smooth val="0"/>
        <c:axId val="543318400"/>
        <c:axId val="543319936"/>
      </c:lineChart>
      <c:dateAx>
        <c:axId val="543318400"/>
        <c:scaling>
          <c:orientation val="minMax"/>
          <c:min val="39448"/>
        </c:scaling>
        <c:delete val="0"/>
        <c:axPos val="b"/>
        <c:numFmt formatCode="yyyy" sourceLinked="0"/>
        <c:majorTickMark val="none"/>
        <c:minorTickMark val="none"/>
        <c:tickLblPos val="low"/>
        <c:spPr>
          <a:ln w="12700">
            <a:solidFill>
              <a:srgbClr val="000000"/>
            </a:solidFill>
            <a:prstDash val="solid"/>
          </a:ln>
        </c:spPr>
        <c:txPr>
          <a:bodyPr rot="-5400000" vert="horz"/>
          <a:lstStyle/>
          <a:p>
            <a:pPr>
              <a:defRPr/>
            </a:pPr>
            <a:endParaRPr lang="en-US"/>
          </a:p>
        </c:txPr>
        <c:crossAx val="543319936"/>
        <c:crosses val="autoZero"/>
        <c:auto val="1"/>
        <c:lblOffset val="100"/>
        <c:baseTimeUnit val="months"/>
        <c:majorUnit val="12"/>
        <c:majorTimeUnit val="months"/>
      </c:dateAx>
      <c:valAx>
        <c:axId val="543319936"/>
        <c:scaling>
          <c:orientation val="minMax"/>
        </c:scaling>
        <c:delete val="0"/>
        <c:axPos val="l"/>
        <c:majorGridlines>
          <c:spPr>
            <a:ln w="3175">
              <a:noFill/>
              <a:prstDash val="solid"/>
            </a:ln>
          </c:spPr>
        </c:majorGridlines>
        <c:numFmt formatCode="0%" sourceLinked="0"/>
        <c:majorTickMark val="none"/>
        <c:minorTickMark val="none"/>
        <c:tickLblPos val="nextTo"/>
        <c:spPr>
          <a:ln w="25400">
            <a:noFill/>
          </a:ln>
        </c:spPr>
        <c:crossAx val="543318400"/>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25400">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0636277621083448E-2"/>
          <c:y val="1.5799129617241205E-2"/>
          <c:w val="0.97075023654202053"/>
          <c:h val="0.89265082337412804"/>
        </c:manualLayout>
      </c:layout>
      <c:barChart>
        <c:barDir val="col"/>
        <c:grouping val="clustered"/>
        <c:varyColors val="0"/>
        <c:ser>
          <c:idx val="0"/>
          <c:order val="0"/>
          <c:tx>
            <c:strRef>
              <c:f>Sheet1!$L$11</c:f>
              <c:strCache>
                <c:ptCount val="1"/>
                <c:pt idx="0">
                  <c:v>2021 Dividend yield (LHS, %)</c:v>
                </c:pt>
              </c:strCache>
            </c:strRef>
          </c:tx>
          <c:spPr>
            <a:solidFill>
              <a:srgbClr val="4D3C2F"/>
            </a:solidFill>
            <a:ln w="25400">
              <a:noFill/>
            </a:ln>
          </c:spPr>
          <c:invertIfNegative val="0"/>
          <c:cat>
            <c:strRef>
              <c:f>Sheet1!$K$12:$K$22</c:f>
              <c:strCache>
                <c:ptCount val="11"/>
                <c:pt idx="0">
                  <c:v>IT</c:v>
                </c:pt>
                <c:pt idx="1">
                  <c:v>Cons. discretionary</c:v>
                </c:pt>
                <c:pt idx="2">
                  <c:v>Comm. services</c:v>
                </c:pt>
                <c:pt idx="3">
                  <c:v>Health care</c:v>
                </c:pt>
                <c:pt idx="4">
                  <c:v>Industrials</c:v>
                </c:pt>
                <c:pt idx="5">
                  <c:v>MSCI World</c:v>
                </c:pt>
                <c:pt idx="6">
                  <c:v>Materials</c:v>
                </c:pt>
                <c:pt idx="7">
                  <c:v>Consumer staples</c:v>
                </c:pt>
                <c:pt idx="8">
                  <c:v>Financials</c:v>
                </c:pt>
                <c:pt idx="9">
                  <c:v>Utilities</c:v>
                </c:pt>
                <c:pt idx="10">
                  <c:v>Energy</c:v>
                </c:pt>
              </c:strCache>
            </c:strRef>
          </c:cat>
          <c:val>
            <c:numRef>
              <c:f>Sheet1!$L$12:$L$22</c:f>
              <c:numCache>
                <c:formatCode>0.0%</c:formatCode>
                <c:ptCount val="11"/>
                <c:pt idx="0">
                  <c:v>1.32E-2</c:v>
                </c:pt>
                <c:pt idx="1">
                  <c:v>1.5599999999999999E-2</c:v>
                </c:pt>
                <c:pt idx="2">
                  <c:v>1.83E-2</c:v>
                </c:pt>
                <c:pt idx="3">
                  <c:v>2.0500000000000001E-2</c:v>
                </c:pt>
                <c:pt idx="4">
                  <c:v>2.3699999999999999E-2</c:v>
                </c:pt>
                <c:pt idx="5">
                  <c:v>2.53E-2</c:v>
                </c:pt>
                <c:pt idx="6">
                  <c:v>3.0499999999999999E-2</c:v>
                </c:pt>
                <c:pt idx="7">
                  <c:v>3.0599999999999999E-2</c:v>
                </c:pt>
                <c:pt idx="8">
                  <c:v>4.1200000000000001E-2</c:v>
                </c:pt>
                <c:pt idx="9">
                  <c:v>4.2000000000000003E-2</c:v>
                </c:pt>
                <c:pt idx="10">
                  <c:v>6.0600000000000001E-2</c:v>
                </c:pt>
              </c:numCache>
            </c:numRef>
          </c:val>
        </c:ser>
        <c:dLbls>
          <c:showLegendKey val="0"/>
          <c:showVal val="0"/>
          <c:showCatName val="0"/>
          <c:showSerName val="0"/>
          <c:showPercent val="0"/>
          <c:showBubbleSize val="0"/>
        </c:dLbls>
        <c:gapWidth val="50"/>
        <c:axId val="546288000"/>
        <c:axId val="546289536"/>
      </c:barChart>
      <c:lineChart>
        <c:grouping val="standard"/>
        <c:varyColors val="0"/>
        <c:ser>
          <c:idx val="1"/>
          <c:order val="1"/>
          <c:tx>
            <c:strRef>
              <c:f>Sheet1!$M$11</c:f>
              <c:strCache>
                <c:ptCount val="1"/>
                <c:pt idx="0">
                  <c:v>Coverage ratio (RHS, x)</c:v>
                </c:pt>
              </c:strCache>
            </c:strRef>
          </c:tx>
          <c:spPr>
            <a:ln w="12700">
              <a:solidFill>
                <a:srgbClr val="CFBD9B"/>
              </a:solidFill>
              <a:prstDash val="solid"/>
            </a:ln>
          </c:spPr>
          <c:marker>
            <c:symbol val="none"/>
          </c:marker>
          <c:cat>
            <c:strRef>
              <c:f>Sheet1!$K$12:$K$22</c:f>
              <c:strCache>
                <c:ptCount val="11"/>
                <c:pt idx="0">
                  <c:v>IT</c:v>
                </c:pt>
                <c:pt idx="1">
                  <c:v>Cons. discretionary</c:v>
                </c:pt>
                <c:pt idx="2">
                  <c:v>Comm. services</c:v>
                </c:pt>
                <c:pt idx="3">
                  <c:v>Health care</c:v>
                </c:pt>
                <c:pt idx="4">
                  <c:v>Industrials</c:v>
                </c:pt>
                <c:pt idx="5">
                  <c:v>MSCI World</c:v>
                </c:pt>
                <c:pt idx="6">
                  <c:v>Materials</c:v>
                </c:pt>
                <c:pt idx="7">
                  <c:v>Consumer staples</c:v>
                </c:pt>
                <c:pt idx="8">
                  <c:v>Financials</c:v>
                </c:pt>
                <c:pt idx="9">
                  <c:v>Utilities</c:v>
                </c:pt>
                <c:pt idx="10">
                  <c:v>Energy</c:v>
                </c:pt>
              </c:strCache>
            </c:strRef>
          </c:cat>
          <c:val>
            <c:numRef>
              <c:f>Sheet1!$M$12:$M$22</c:f>
              <c:numCache>
                <c:formatCode>General</c:formatCode>
                <c:ptCount val="11"/>
                <c:pt idx="0">
                  <c:v>3.3743922140352258</c:v>
                </c:pt>
                <c:pt idx="1">
                  <c:v>2.3848844345315179</c:v>
                </c:pt>
                <c:pt idx="2">
                  <c:v>2.780257798070076</c:v>
                </c:pt>
                <c:pt idx="3">
                  <c:v>2.8131647146378409</c:v>
                </c:pt>
                <c:pt idx="4">
                  <c:v>2.1995166087914408</c:v>
                </c:pt>
                <c:pt idx="5">
                  <c:v>2.0870688663963417</c:v>
                </c:pt>
                <c:pt idx="6">
                  <c:v>1.7929885452412371</c:v>
                </c:pt>
                <c:pt idx="7">
                  <c:v>1.7272063050281905</c:v>
                </c:pt>
                <c:pt idx="8">
                  <c:v>2.0596713557300834</c:v>
                </c:pt>
                <c:pt idx="9">
                  <c:v>1.5184213956014119</c:v>
                </c:pt>
                <c:pt idx="10">
                  <c:v>0.37021922501063564</c:v>
                </c:pt>
              </c:numCache>
            </c:numRef>
          </c:val>
          <c:smooth val="0"/>
        </c:ser>
        <c:dLbls>
          <c:showLegendKey val="0"/>
          <c:showVal val="0"/>
          <c:showCatName val="0"/>
          <c:showSerName val="0"/>
          <c:showPercent val="0"/>
          <c:showBubbleSize val="0"/>
        </c:dLbls>
        <c:marker val="1"/>
        <c:smooth val="0"/>
        <c:axId val="546292864"/>
        <c:axId val="546291072"/>
      </c:lineChart>
      <c:catAx>
        <c:axId val="546288000"/>
        <c:scaling>
          <c:orientation val="minMax"/>
        </c:scaling>
        <c:delete val="0"/>
        <c:axPos val="b"/>
        <c:majorTickMark val="none"/>
        <c:minorTickMark val="none"/>
        <c:tickLblPos val="low"/>
        <c:spPr>
          <a:ln w="12700">
            <a:solidFill>
              <a:srgbClr val="000000"/>
            </a:solidFill>
            <a:prstDash val="solid"/>
          </a:ln>
        </c:spPr>
        <c:txPr>
          <a:bodyPr rot="-5400000" vert="horz"/>
          <a:lstStyle/>
          <a:p>
            <a:pPr>
              <a:defRPr b="0" i="0">
                <a:latin typeface="Frutiger 45 Light"/>
                <a:ea typeface="Frutiger 45 Light"/>
                <a:cs typeface="Frutiger 45 Light"/>
              </a:defRPr>
            </a:pPr>
            <a:endParaRPr lang="en-US"/>
          </a:p>
        </c:txPr>
        <c:crossAx val="546289536"/>
        <c:crosses val="autoZero"/>
        <c:auto val="1"/>
        <c:lblAlgn val="ctr"/>
        <c:lblOffset val="100"/>
        <c:noMultiLvlLbl val="0"/>
      </c:catAx>
      <c:valAx>
        <c:axId val="546289536"/>
        <c:scaling>
          <c:orientation val="minMax"/>
        </c:scaling>
        <c:delete val="0"/>
        <c:axPos val="l"/>
        <c:majorGridlines>
          <c:spPr>
            <a:ln w="3175">
              <a:noFill/>
              <a:prstDash val="solid"/>
            </a:ln>
          </c:spPr>
        </c:majorGridlines>
        <c:numFmt formatCode="0.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546288000"/>
        <c:crosses val="autoZero"/>
        <c:crossBetween val="between"/>
      </c:valAx>
      <c:valAx>
        <c:axId val="546291072"/>
        <c:scaling>
          <c:orientation val="minMax"/>
        </c:scaling>
        <c:delete val="0"/>
        <c:axPos val="r"/>
        <c:numFmt formatCode="General"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546292864"/>
        <c:crosses val="max"/>
        <c:crossBetween val="between"/>
      </c:valAx>
      <c:catAx>
        <c:axId val="546292864"/>
        <c:scaling>
          <c:orientation val="minMax"/>
        </c:scaling>
        <c:delete val="1"/>
        <c:axPos val="b"/>
        <c:majorTickMark val="out"/>
        <c:minorTickMark val="none"/>
        <c:tickLblPos val="nextTo"/>
        <c:crossAx val="546291072"/>
        <c:crosses val="autoZero"/>
        <c:auto val="1"/>
        <c:lblAlgn val="ctr"/>
        <c:lblOffset val="100"/>
        <c:noMultiLvlLbl val="0"/>
      </c:catAx>
      <c:spPr>
        <a:noFill/>
        <a:ln w="25400">
          <a:noFill/>
        </a:ln>
      </c:spPr>
    </c:plotArea>
    <c:legend>
      <c:legendPos val="b"/>
      <c:layout/>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areaChart>
        <c:grouping val="stacked"/>
        <c:varyColors val="0"/>
        <c:ser>
          <c:idx val="4"/>
          <c:order val="0"/>
          <c:tx>
            <c:strRef>
              <c:f>'Figure 1.2.'!$U$7</c:f>
              <c:strCache>
                <c:ptCount val="1"/>
                <c:pt idx="0">
                  <c:v>Negative</c:v>
                </c:pt>
              </c:strCache>
            </c:strRef>
          </c:tx>
          <c:spPr>
            <a:solidFill>
              <a:srgbClr val="AEB0B3"/>
            </a:solidFill>
            <a:ln w="25400">
              <a:noFill/>
            </a:ln>
          </c:spPr>
          <c:cat>
            <c:numRef>
              <c:f>'Figure 1.2.'!$O$8:$O$49</c:f>
              <c:numCache>
                <c:formatCode>0</c:formatCode>
                <c:ptCount val="42"/>
                <c:pt idx="0">
                  <c:v>2010</c:v>
                </c:pt>
                <c:pt idx="1">
                  <c:v>2010</c:v>
                </c:pt>
                <c:pt idx="2">
                  <c:v>2010</c:v>
                </c:pt>
                <c:pt idx="3">
                  <c:v>2010</c:v>
                </c:pt>
                <c:pt idx="4">
                  <c:v>2011</c:v>
                </c:pt>
                <c:pt idx="5">
                  <c:v>2011</c:v>
                </c:pt>
                <c:pt idx="6">
                  <c:v>2011</c:v>
                </c:pt>
                <c:pt idx="7">
                  <c:v>2011</c:v>
                </c:pt>
                <c:pt idx="8">
                  <c:v>2012</c:v>
                </c:pt>
                <c:pt idx="9">
                  <c:v>2012</c:v>
                </c:pt>
                <c:pt idx="10">
                  <c:v>2012</c:v>
                </c:pt>
                <c:pt idx="11">
                  <c:v>2012</c:v>
                </c:pt>
                <c:pt idx="12">
                  <c:v>2013</c:v>
                </c:pt>
                <c:pt idx="13">
                  <c:v>2013</c:v>
                </c:pt>
                <c:pt idx="14">
                  <c:v>2013</c:v>
                </c:pt>
                <c:pt idx="15">
                  <c:v>2013</c:v>
                </c:pt>
                <c:pt idx="16">
                  <c:v>2014</c:v>
                </c:pt>
                <c:pt idx="17">
                  <c:v>2014</c:v>
                </c:pt>
                <c:pt idx="18">
                  <c:v>2014</c:v>
                </c:pt>
                <c:pt idx="19">
                  <c:v>2014</c:v>
                </c:pt>
                <c:pt idx="20">
                  <c:v>2015</c:v>
                </c:pt>
                <c:pt idx="21">
                  <c:v>2015</c:v>
                </c:pt>
                <c:pt idx="22">
                  <c:v>2015</c:v>
                </c:pt>
                <c:pt idx="23">
                  <c:v>2015</c:v>
                </c:pt>
                <c:pt idx="24">
                  <c:v>2016</c:v>
                </c:pt>
                <c:pt idx="25">
                  <c:v>2016</c:v>
                </c:pt>
                <c:pt idx="26">
                  <c:v>2016</c:v>
                </c:pt>
                <c:pt idx="27">
                  <c:v>2016</c:v>
                </c:pt>
                <c:pt idx="28">
                  <c:v>2017</c:v>
                </c:pt>
                <c:pt idx="29">
                  <c:v>2017</c:v>
                </c:pt>
                <c:pt idx="30">
                  <c:v>2017</c:v>
                </c:pt>
                <c:pt idx="31">
                  <c:v>2017</c:v>
                </c:pt>
                <c:pt idx="32">
                  <c:v>2018</c:v>
                </c:pt>
                <c:pt idx="33">
                  <c:v>2018</c:v>
                </c:pt>
                <c:pt idx="34">
                  <c:v>2018</c:v>
                </c:pt>
                <c:pt idx="35">
                  <c:v>2018</c:v>
                </c:pt>
                <c:pt idx="36">
                  <c:v>2019</c:v>
                </c:pt>
                <c:pt idx="37">
                  <c:v>2019</c:v>
                </c:pt>
                <c:pt idx="38">
                  <c:v>2019</c:v>
                </c:pt>
                <c:pt idx="39">
                  <c:v>2019</c:v>
                </c:pt>
                <c:pt idx="40">
                  <c:v>2020</c:v>
                </c:pt>
                <c:pt idx="41">
                  <c:v>2020</c:v>
                </c:pt>
              </c:numCache>
            </c:numRef>
          </c:cat>
          <c:val>
            <c:numRef>
              <c:f>'Figure 1.2.'!$U$8:$U$49</c:f>
              <c:numCache>
                <c:formatCode>0.00</c:formatCode>
                <c:ptCount val="42"/>
                <c:pt idx="0">
                  <c:v>0</c:v>
                </c:pt>
                <c:pt idx="1">
                  <c:v>0</c:v>
                </c:pt>
                <c:pt idx="2">
                  <c:v>0</c:v>
                </c:pt>
                <c:pt idx="3">
                  <c:v>0</c:v>
                </c:pt>
                <c:pt idx="4">
                  <c:v>0</c:v>
                </c:pt>
                <c:pt idx="5">
                  <c:v>0</c:v>
                </c:pt>
                <c:pt idx="6">
                  <c:v>4.289123180334431E-4</c:v>
                </c:pt>
                <c:pt idx="7">
                  <c:v>7.5770707646090124E-4</c:v>
                </c:pt>
                <c:pt idx="8">
                  <c:v>0</c:v>
                </c:pt>
                <c:pt idx="9">
                  <c:v>2.4498785372982488E-3</c:v>
                </c:pt>
                <c:pt idx="10">
                  <c:v>4.4243305226262268E-3</c:v>
                </c:pt>
                <c:pt idx="11">
                  <c:v>1.2447399943869321E-2</c:v>
                </c:pt>
                <c:pt idx="12">
                  <c:v>5.7853759188821548E-4</c:v>
                </c:pt>
                <c:pt idx="13">
                  <c:v>1.0598003013489398E-3</c:v>
                </c:pt>
                <c:pt idx="14">
                  <c:v>5.5852273981671797E-4</c:v>
                </c:pt>
                <c:pt idx="15">
                  <c:v>1.2456514273872985E-3</c:v>
                </c:pt>
                <c:pt idx="16">
                  <c:v>1.3059565806909307E-3</c:v>
                </c:pt>
                <c:pt idx="17">
                  <c:v>1.1036009148115075E-3</c:v>
                </c:pt>
                <c:pt idx="18">
                  <c:v>3.2194473358082641E-2</c:v>
                </c:pt>
                <c:pt idx="19">
                  <c:v>5.0485474591039331E-2</c:v>
                </c:pt>
                <c:pt idx="20">
                  <c:v>9.8564472217319329E-2</c:v>
                </c:pt>
                <c:pt idx="21">
                  <c:v>6.7536240977612128E-2</c:v>
                </c:pt>
                <c:pt idx="22">
                  <c:v>4.8078400030420437E-2</c:v>
                </c:pt>
                <c:pt idx="23">
                  <c:v>1.0751042318732185E-2</c:v>
                </c:pt>
                <c:pt idx="24">
                  <c:v>0.25437102454098726</c:v>
                </c:pt>
                <c:pt idx="25">
                  <c:v>0.27006266272748797</c:v>
                </c:pt>
                <c:pt idx="26">
                  <c:v>0.29277061941800919</c:v>
                </c:pt>
                <c:pt idx="27">
                  <c:v>0.19994840560186483</c:v>
                </c:pt>
                <c:pt idx="28">
                  <c:v>0.21169208845194279</c:v>
                </c:pt>
                <c:pt idx="29">
                  <c:v>0.23710645158999077</c:v>
                </c:pt>
                <c:pt idx="30">
                  <c:v>0.23903180818260211</c:v>
                </c:pt>
                <c:pt idx="31">
                  <c:v>0.23850389342996775</c:v>
                </c:pt>
                <c:pt idx="32">
                  <c:v>0.25057329853226407</c:v>
                </c:pt>
                <c:pt idx="33">
                  <c:v>0.19651492110686863</c:v>
                </c:pt>
                <c:pt idx="34">
                  <c:v>0.17084120278166531</c:v>
                </c:pt>
                <c:pt idx="35">
                  <c:v>0.19129897322152259</c:v>
                </c:pt>
                <c:pt idx="36">
                  <c:v>0.30575946594603898</c:v>
                </c:pt>
                <c:pt idx="37">
                  <c:v>0.30108360243556959</c:v>
                </c:pt>
                <c:pt idx="38">
                  <c:v>0.26351134583745117</c:v>
                </c:pt>
                <c:pt idx="39">
                  <c:v>0.26564680124371581</c:v>
                </c:pt>
                <c:pt idx="40">
                  <c:v>0.25221778668342543</c:v>
                </c:pt>
                <c:pt idx="41">
                  <c:v>0.24049099589175923</c:v>
                </c:pt>
              </c:numCache>
            </c:numRef>
          </c:val>
        </c:ser>
        <c:ser>
          <c:idx val="3"/>
          <c:order val="1"/>
          <c:tx>
            <c:strRef>
              <c:f>'Figure 1.2.'!$T$7</c:f>
              <c:strCache>
                <c:ptCount val="1"/>
                <c:pt idx="0">
                  <c:v>0-1%</c:v>
                </c:pt>
              </c:strCache>
            </c:strRef>
          </c:tx>
          <c:spPr>
            <a:solidFill>
              <a:srgbClr val="E8C767"/>
            </a:solidFill>
            <a:ln w="25400">
              <a:noFill/>
            </a:ln>
          </c:spPr>
          <c:cat>
            <c:numRef>
              <c:f>'Figure 1.2.'!$O$8:$O$49</c:f>
              <c:numCache>
                <c:formatCode>0</c:formatCode>
                <c:ptCount val="42"/>
                <c:pt idx="0">
                  <c:v>2010</c:v>
                </c:pt>
                <c:pt idx="1">
                  <c:v>2010</c:v>
                </c:pt>
                <c:pt idx="2">
                  <c:v>2010</c:v>
                </c:pt>
                <c:pt idx="3">
                  <c:v>2010</c:v>
                </c:pt>
                <c:pt idx="4">
                  <c:v>2011</c:v>
                </c:pt>
                <c:pt idx="5">
                  <c:v>2011</c:v>
                </c:pt>
                <c:pt idx="6">
                  <c:v>2011</c:v>
                </c:pt>
                <c:pt idx="7">
                  <c:v>2011</c:v>
                </c:pt>
                <c:pt idx="8">
                  <c:v>2012</c:v>
                </c:pt>
                <c:pt idx="9">
                  <c:v>2012</c:v>
                </c:pt>
                <c:pt idx="10">
                  <c:v>2012</c:v>
                </c:pt>
                <c:pt idx="11">
                  <c:v>2012</c:v>
                </c:pt>
                <c:pt idx="12">
                  <c:v>2013</c:v>
                </c:pt>
                <c:pt idx="13">
                  <c:v>2013</c:v>
                </c:pt>
                <c:pt idx="14">
                  <c:v>2013</c:v>
                </c:pt>
                <c:pt idx="15">
                  <c:v>2013</c:v>
                </c:pt>
                <c:pt idx="16">
                  <c:v>2014</c:v>
                </c:pt>
                <c:pt idx="17">
                  <c:v>2014</c:v>
                </c:pt>
                <c:pt idx="18">
                  <c:v>2014</c:v>
                </c:pt>
                <c:pt idx="19">
                  <c:v>2014</c:v>
                </c:pt>
                <c:pt idx="20">
                  <c:v>2015</c:v>
                </c:pt>
                <c:pt idx="21">
                  <c:v>2015</c:v>
                </c:pt>
                <c:pt idx="22">
                  <c:v>2015</c:v>
                </c:pt>
                <c:pt idx="23">
                  <c:v>2015</c:v>
                </c:pt>
                <c:pt idx="24">
                  <c:v>2016</c:v>
                </c:pt>
                <c:pt idx="25">
                  <c:v>2016</c:v>
                </c:pt>
                <c:pt idx="26">
                  <c:v>2016</c:v>
                </c:pt>
                <c:pt idx="27">
                  <c:v>2016</c:v>
                </c:pt>
                <c:pt idx="28">
                  <c:v>2017</c:v>
                </c:pt>
                <c:pt idx="29">
                  <c:v>2017</c:v>
                </c:pt>
                <c:pt idx="30">
                  <c:v>2017</c:v>
                </c:pt>
                <c:pt idx="31">
                  <c:v>2017</c:v>
                </c:pt>
                <c:pt idx="32">
                  <c:v>2018</c:v>
                </c:pt>
                <c:pt idx="33">
                  <c:v>2018</c:v>
                </c:pt>
                <c:pt idx="34">
                  <c:v>2018</c:v>
                </c:pt>
                <c:pt idx="35">
                  <c:v>2018</c:v>
                </c:pt>
                <c:pt idx="36">
                  <c:v>2019</c:v>
                </c:pt>
                <c:pt idx="37">
                  <c:v>2019</c:v>
                </c:pt>
                <c:pt idx="38">
                  <c:v>2019</c:v>
                </c:pt>
                <c:pt idx="39">
                  <c:v>2019</c:v>
                </c:pt>
                <c:pt idx="40">
                  <c:v>2020</c:v>
                </c:pt>
                <c:pt idx="41">
                  <c:v>2020</c:v>
                </c:pt>
              </c:numCache>
            </c:numRef>
          </c:cat>
          <c:val>
            <c:numRef>
              <c:f>'Figure 1.2.'!$T$8:$T$49</c:f>
              <c:numCache>
                <c:formatCode>0.00</c:formatCode>
                <c:ptCount val="42"/>
                <c:pt idx="0">
                  <c:v>0.39112201960687509</c:v>
                </c:pt>
                <c:pt idx="1">
                  <c:v>0.37483523143391478</c:v>
                </c:pt>
                <c:pt idx="2">
                  <c:v>0.41324679196422798</c:v>
                </c:pt>
                <c:pt idx="3">
                  <c:v>0.30776460920371379</c:v>
                </c:pt>
                <c:pt idx="4">
                  <c:v>0.34628304986848163</c:v>
                </c:pt>
                <c:pt idx="5">
                  <c:v>0.35323500377690953</c:v>
                </c:pt>
                <c:pt idx="6">
                  <c:v>0.50502320358814012</c:v>
                </c:pt>
                <c:pt idx="7">
                  <c:v>0.52886335878952251</c:v>
                </c:pt>
                <c:pt idx="8">
                  <c:v>0.51177244153806012</c:v>
                </c:pt>
                <c:pt idx="9">
                  <c:v>0.57434033844562982</c:v>
                </c:pt>
                <c:pt idx="10">
                  <c:v>0.57677157309285942</c:v>
                </c:pt>
                <c:pt idx="11">
                  <c:v>0.56813663651714708</c:v>
                </c:pt>
                <c:pt idx="12">
                  <c:v>0.56749573247050189</c:v>
                </c:pt>
                <c:pt idx="13">
                  <c:v>0.52215303231090482</c:v>
                </c:pt>
                <c:pt idx="14">
                  <c:v>0.4179571800826769</c:v>
                </c:pt>
                <c:pt idx="15">
                  <c:v>0.41096115765167957</c:v>
                </c:pt>
                <c:pt idx="16">
                  <c:v>0.51427580290042751</c:v>
                </c:pt>
                <c:pt idx="17">
                  <c:v>0.51555696517109206</c:v>
                </c:pt>
                <c:pt idx="18">
                  <c:v>0.43300753068089526</c:v>
                </c:pt>
                <c:pt idx="19">
                  <c:v>0.44223976457474007</c:v>
                </c:pt>
                <c:pt idx="20">
                  <c:v>0.48450792613728644</c:v>
                </c:pt>
                <c:pt idx="21">
                  <c:v>0.4241409214795191</c:v>
                </c:pt>
                <c:pt idx="22">
                  <c:v>0.44334657113827325</c:v>
                </c:pt>
                <c:pt idx="23">
                  <c:v>0.3228106801891617</c:v>
                </c:pt>
                <c:pt idx="24">
                  <c:v>0.32922181951655516</c:v>
                </c:pt>
                <c:pt idx="25">
                  <c:v>0.42903468054199545</c:v>
                </c:pt>
                <c:pt idx="26">
                  <c:v>0.36501412117391402</c:v>
                </c:pt>
                <c:pt idx="27">
                  <c:v>0.22844797446660575</c:v>
                </c:pt>
                <c:pt idx="28">
                  <c:v>0.15290379015730934</c:v>
                </c:pt>
                <c:pt idx="29">
                  <c:v>0.13937517856336717</c:v>
                </c:pt>
                <c:pt idx="30">
                  <c:v>0.11826959106280382</c:v>
                </c:pt>
                <c:pt idx="31">
                  <c:v>0.16025433094582453</c:v>
                </c:pt>
                <c:pt idx="32">
                  <c:v>0.16105170383952008</c:v>
                </c:pt>
                <c:pt idx="33">
                  <c:v>0.13812162201477252</c:v>
                </c:pt>
                <c:pt idx="34">
                  <c:v>0.14543373480752497</c:v>
                </c:pt>
                <c:pt idx="35">
                  <c:v>0.1341450179936427</c:v>
                </c:pt>
                <c:pt idx="36">
                  <c:v>0.11934340276521402</c:v>
                </c:pt>
                <c:pt idx="37">
                  <c:v>0.11033255225239577</c:v>
                </c:pt>
                <c:pt idx="38">
                  <c:v>0.12024737798040061</c:v>
                </c:pt>
                <c:pt idx="39">
                  <c:v>0.13700967725459662</c:v>
                </c:pt>
                <c:pt idx="40">
                  <c:v>0.60548092430353395</c:v>
                </c:pt>
                <c:pt idx="41">
                  <c:v>0.60895819291876196</c:v>
                </c:pt>
              </c:numCache>
            </c:numRef>
          </c:val>
        </c:ser>
        <c:ser>
          <c:idx val="2"/>
          <c:order val="2"/>
          <c:tx>
            <c:strRef>
              <c:f>'Figure 1.2.'!$S$7</c:f>
              <c:strCache>
                <c:ptCount val="1"/>
                <c:pt idx="0">
                  <c:v>1-2%</c:v>
                </c:pt>
              </c:strCache>
            </c:strRef>
          </c:tx>
          <c:spPr>
            <a:solidFill>
              <a:srgbClr val="C07156"/>
            </a:solidFill>
            <a:ln w="25400">
              <a:noFill/>
            </a:ln>
          </c:spPr>
          <c:cat>
            <c:numRef>
              <c:f>'Figure 1.2.'!$O$8:$O$49</c:f>
              <c:numCache>
                <c:formatCode>0</c:formatCode>
                <c:ptCount val="42"/>
                <c:pt idx="0">
                  <c:v>2010</c:v>
                </c:pt>
                <c:pt idx="1">
                  <c:v>2010</c:v>
                </c:pt>
                <c:pt idx="2">
                  <c:v>2010</c:v>
                </c:pt>
                <c:pt idx="3">
                  <c:v>2010</c:v>
                </c:pt>
                <c:pt idx="4">
                  <c:v>2011</c:v>
                </c:pt>
                <c:pt idx="5">
                  <c:v>2011</c:v>
                </c:pt>
                <c:pt idx="6">
                  <c:v>2011</c:v>
                </c:pt>
                <c:pt idx="7">
                  <c:v>2011</c:v>
                </c:pt>
                <c:pt idx="8">
                  <c:v>2012</c:v>
                </c:pt>
                <c:pt idx="9">
                  <c:v>2012</c:v>
                </c:pt>
                <c:pt idx="10">
                  <c:v>2012</c:v>
                </c:pt>
                <c:pt idx="11">
                  <c:v>2012</c:v>
                </c:pt>
                <c:pt idx="12">
                  <c:v>2013</c:v>
                </c:pt>
                <c:pt idx="13">
                  <c:v>2013</c:v>
                </c:pt>
                <c:pt idx="14">
                  <c:v>2013</c:v>
                </c:pt>
                <c:pt idx="15">
                  <c:v>2013</c:v>
                </c:pt>
                <c:pt idx="16">
                  <c:v>2014</c:v>
                </c:pt>
                <c:pt idx="17">
                  <c:v>2014</c:v>
                </c:pt>
                <c:pt idx="18">
                  <c:v>2014</c:v>
                </c:pt>
                <c:pt idx="19">
                  <c:v>2014</c:v>
                </c:pt>
                <c:pt idx="20">
                  <c:v>2015</c:v>
                </c:pt>
                <c:pt idx="21">
                  <c:v>2015</c:v>
                </c:pt>
                <c:pt idx="22">
                  <c:v>2015</c:v>
                </c:pt>
                <c:pt idx="23">
                  <c:v>2015</c:v>
                </c:pt>
                <c:pt idx="24">
                  <c:v>2016</c:v>
                </c:pt>
                <c:pt idx="25">
                  <c:v>2016</c:v>
                </c:pt>
                <c:pt idx="26">
                  <c:v>2016</c:v>
                </c:pt>
                <c:pt idx="27">
                  <c:v>2016</c:v>
                </c:pt>
                <c:pt idx="28">
                  <c:v>2017</c:v>
                </c:pt>
                <c:pt idx="29">
                  <c:v>2017</c:v>
                </c:pt>
                <c:pt idx="30">
                  <c:v>2017</c:v>
                </c:pt>
                <c:pt idx="31">
                  <c:v>2017</c:v>
                </c:pt>
                <c:pt idx="32">
                  <c:v>2018</c:v>
                </c:pt>
                <c:pt idx="33">
                  <c:v>2018</c:v>
                </c:pt>
                <c:pt idx="34">
                  <c:v>2018</c:v>
                </c:pt>
                <c:pt idx="35">
                  <c:v>2018</c:v>
                </c:pt>
                <c:pt idx="36">
                  <c:v>2019</c:v>
                </c:pt>
                <c:pt idx="37">
                  <c:v>2019</c:v>
                </c:pt>
                <c:pt idx="38">
                  <c:v>2019</c:v>
                </c:pt>
                <c:pt idx="39">
                  <c:v>2019</c:v>
                </c:pt>
                <c:pt idx="40">
                  <c:v>2020</c:v>
                </c:pt>
                <c:pt idx="41">
                  <c:v>2020</c:v>
                </c:pt>
              </c:numCache>
            </c:numRef>
          </c:cat>
          <c:val>
            <c:numRef>
              <c:f>'Figure 1.2.'!$S$8:$S$49</c:f>
              <c:numCache>
                <c:formatCode>0.00</c:formatCode>
                <c:ptCount val="42"/>
                <c:pt idx="0">
                  <c:v>0.18056496105350486</c:v>
                </c:pt>
                <c:pt idx="1">
                  <c:v>0.18134477255004561</c:v>
                </c:pt>
                <c:pt idx="2">
                  <c:v>0.19339823103857706</c:v>
                </c:pt>
                <c:pt idx="3">
                  <c:v>0.17271330776851287</c:v>
                </c:pt>
                <c:pt idx="4">
                  <c:v>0.20586517072839783</c:v>
                </c:pt>
                <c:pt idx="5">
                  <c:v>0.18829103215272019</c:v>
                </c:pt>
                <c:pt idx="6">
                  <c:v>0.17197739901312958</c:v>
                </c:pt>
                <c:pt idx="7">
                  <c:v>0.17087316769220229</c:v>
                </c:pt>
                <c:pt idx="8">
                  <c:v>0.19228000214932106</c:v>
                </c:pt>
                <c:pt idx="9">
                  <c:v>0.13968671690653969</c:v>
                </c:pt>
                <c:pt idx="10">
                  <c:v>0.16342714041888051</c:v>
                </c:pt>
                <c:pt idx="11">
                  <c:v>0.17011354647773158</c:v>
                </c:pt>
                <c:pt idx="12">
                  <c:v>0.19883517522284699</c:v>
                </c:pt>
                <c:pt idx="13">
                  <c:v>0.22979861804214838</c:v>
                </c:pt>
                <c:pt idx="14">
                  <c:v>0.23601008377732499</c:v>
                </c:pt>
                <c:pt idx="15">
                  <c:v>0.23151002827221881</c:v>
                </c:pt>
                <c:pt idx="16">
                  <c:v>0.19197568483412225</c:v>
                </c:pt>
                <c:pt idx="17">
                  <c:v>0.20780867978990727</c:v>
                </c:pt>
                <c:pt idx="18">
                  <c:v>0.2594228712545793</c:v>
                </c:pt>
                <c:pt idx="19">
                  <c:v>0.34204003685378692</c:v>
                </c:pt>
                <c:pt idx="20">
                  <c:v>0.29013477547070238</c:v>
                </c:pt>
                <c:pt idx="21">
                  <c:v>0.28094387195997511</c:v>
                </c:pt>
                <c:pt idx="22">
                  <c:v>0.32302310363901526</c:v>
                </c:pt>
                <c:pt idx="23">
                  <c:v>0.38831362590967378</c:v>
                </c:pt>
                <c:pt idx="24">
                  <c:v>0.29381045277879714</c:v>
                </c:pt>
                <c:pt idx="25">
                  <c:v>0.2063726864633165</c:v>
                </c:pt>
                <c:pt idx="26">
                  <c:v>0.25600013153828566</c:v>
                </c:pt>
                <c:pt idx="27">
                  <c:v>0.28166155081292149</c:v>
                </c:pt>
                <c:pt idx="28">
                  <c:v>0.39196732659172001</c:v>
                </c:pt>
                <c:pt idx="29">
                  <c:v>0.4786236411696696</c:v>
                </c:pt>
                <c:pt idx="30">
                  <c:v>0.4590374281232022</c:v>
                </c:pt>
                <c:pt idx="31">
                  <c:v>0.30900833160407809</c:v>
                </c:pt>
                <c:pt idx="32">
                  <c:v>0.14913918223320183</c:v>
                </c:pt>
                <c:pt idx="33">
                  <c:v>0.12006117222100085</c:v>
                </c:pt>
                <c:pt idx="34">
                  <c:v>0.11670169184662975</c:v>
                </c:pt>
                <c:pt idx="35">
                  <c:v>9.4694067064467674E-2</c:v>
                </c:pt>
                <c:pt idx="36">
                  <c:v>0.4491737922582355</c:v>
                </c:pt>
                <c:pt idx="37">
                  <c:v>0.48171833447348383</c:v>
                </c:pt>
                <c:pt idx="38">
                  <c:v>0.53084501253542671</c:v>
                </c:pt>
                <c:pt idx="39">
                  <c:v>0.50286500690879243</c:v>
                </c:pt>
                <c:pt idx="40">
                  <c:v>0.11931656419338905</c:v>
                </c:pt>
                <c:pt idx="41">
                  <c:v>0.12850140169963808</c:v>
                </c:pt>
              </c:numCache>
            </c:numRef>
          </c:val>
        </c:ser>
        <c:ser>
          <c:idx val="1"/>
          <c:order val="3"/>
          <c:tx>
            <c:strRef>
              <c:f>'Figure 1.2.'!$R$7</c:f>
              <c:strCache>
                <c:ptCount val="1"/>
                <c:pt idx="0">
                  <c:v>2-3%</c:v>
                </c:pt>
              </c:strCache>
            </c:strRef>
          </c:tx>
          <c:spPr>
            <a:solidFill>
              <a:srgbClr val="CFBD9B"/>
            </a:solidFill>
            <a:ln w="25400">
              <a:noFill/>
            </a:ln>
          </c:spPr>
          <c:cat>
            <c:numRef>
              <c:f>'Figure 1.2.'!$O$8:$O$49</c:f>
              <c:numCache>
                <c:formatCode>0</c:formatCode>
                <c:ptCount val="42"/>
                <c:pt idx="0">
                  <c:v>2010</c:v>
                </c:pt>
                <c:pt idx="1">
                  <c:v>2010</c:v>
                </c:pt>
                <c:pt idx="2">
                  <c:v>2010</c:v>
                </c:pt>
                <c:pt idx="3">
                  <c:v>2010</c:v>
                </c:pt>
                <c:pt idx="4">
                  <c:v>2011</c:v>
                </c:pt>
                <c:pt idx="5">
                  <c:v>2011</c:v>
                </c:pt>
                <c:pt idx="6">
                  <c:v>2011</c:v>
                </c:pt>
                <c:pt idx="7">
                  <c:v>2011</c:v>
                </c:pt>
                <c:pt idx="8">
                  <c:v>2012</c:v>
                </c:pt>
                <c:pt idx="9">
                  <c:v>2012</c:v>
                </c:pt>
                <c:pt idx="10">
                  <c:v>2012</c:v>
                </c:pt>
                <c:pt idx="11">
                  <c:v>2012</c:v>
                </c:pt>
                <c:pt idx="12">
                  <c:v>2013</c:v>
                </c:pt>
                <c:pt idx="13">
                  <c:v>2013</c:v>
                </c:pt>
                <c:pt idx="14">
                  <c:v>2013</c:v>
                </c:pt>
                <c:pt idx="15">
                  <c:v>2013</c:v>
                </c:pt>
                <c:pt idx="16">
                  <c:v>2014</c:v>
                </c:pt>
                <c:pt idx="17">
                  <c:v>2014</c:v>
                </c:pt>
                <c:pt idx="18">
                  <c:v>2014</c:v>
                </c:pt>
                <c:pt idx="19">
                  <c:v>2014</c:v>
                </c:pt>
                <c:pt idx="20">
                  <c:v>2015</c:v>
                </c:pt>
                <c:pt idx="21">
                  <c:v>2015</c:v>
                </c:pt>
                <c:pt idx="22">
                  <c:v>2015</c:v>
                </c:pt>
                <c:pt idx="23">
                  <c:v>2015</c:v>
                </c:pt>
                <c:pt idx="24">
                  <c:v>2016</c:v>
                </c:pt>
                <c:pt idx="25">
                  <c:v>2016</c:v>
                </c:pt>
                <c:pt idx="26">
                  <c:v>2016</c:v>
                </c:pt>
                <c:pt idx="27">
                  <c:v>2016</c:v>
                </c:pt>
                <c:pt idx="28">
                  <c:v>2017</c:v>
                </c:pt>
                <c:pt idx="29">
                  <c:v>2017</c:v>
                </c:pt>
                <c:pt idx="30">
                  <c:v>2017</c:v>
                </c:pt>
                <c:pt idx="31">
                  <c:v>2017</c:v>
                </c:pt>
                <c:pt idx="32">
                  <c:v>2018</c:v>
                </c:pt>
                <c:pt idx="33">
                  <c:v>2018</c:v>
                </c:pt>
                <c:pt idx="34">
                  <c:v>2018</c:v>
                </c:pt>
                <c:pt idx="35">
                  <c:v>2018</c:v>
                </c:pt>
                <c:pt idx="36">
                  <c:v>2019</c:v>
                </c:pt>
                <c:pt idx="37">
                  <c:v>2019</c:v>
                </c:pt>
                <c:pt idx="38">
                  <c:v>2019</c:v>
                </c:pt>
                <c:pt idx="39">
                  <c:v>2019</c:v>
                </c:pt>
                <c:pt idx="40">
                  <c:v>2020</c:v>
                </c:pt>
                <c:pt idx="41">
                  <c:v>2020</c:v>
                </c:pt>
              </c:numCache>
            </c:numRef>
          </c:cat>
          <c:val>
            <c:numRef>
              <c:f>'Figure 1.2.'!$R$8:$R$49</c:f>
              <c:numCache>
                <c:formatCode>0.00</c:formatCode>
                <c:ptCount val="42"/>
                <c:pt idx="0">
                  <c:v>0.14190402102619235</c:v>
                </c:pt>
                <c:pt idx="1">
                  <c:v>0.17431073653296264</c:v>
                </c:pt>
                <c:pt idx="2">
                  <c:v>0.16990707758407655</c:v>
                </c:pt>
                <c:pt idx="3">
                  <c:v>0.18010526577408825</c:v>
                </c:pt>
                <c:pt idx="4">
                  <c:v>0.14529000139476408</c:v>
                </c:pt>
                <c:pt idx="5">
                  <c:v>0.15755950068664681</c:v>
                </c:pt>
                <c:pt idx="6">
                  <c:v>9.0271462063053601E-2</c:v>
                </c:pt>
                <c:pt idx="7">
                  <c:v>0.10521252815244755</c:v>
                </c:pt>
                <c:pt idx="8">
                  <c:v>0.11742847292471172</c:v>
                </c:pt>
                <c:pt idx="9">
                  <c:v>0.11379732196983093</c:v>
                </c:pt>
                <c:pt idx="10">
                  <c:v>9.6308889918970811E-2</c:v>
                </c:pt>
                <c:pt idx="11">
                  <c:v>0.13479835661821626</c:v>
                </c:pt>
                <c:pt idx="12">
                  <c:v>7.9092499007966541E-2</c:v>
                </c:pt>
                <c:pt idx="13">
                  <c:v>9.6543628557885897E-2</c:v>
                </c:pt>
                <c:pt idx="14">
                  <c:v>0.1509649965803434</c:v>
                </c:pt>
                <c:pt idx="15">
                  <c:v>0.17794676681352542</c:v>
                </c:pt>
                <c:pt idx="16">
                  <c:v>0.14454857796227136</c:v>
                </c:pt>
                <c:pt idx="17">
                  <c:v>0.15133669978723024</c:v>
                </c:pt>
                <c:pt idx="18">
                  <c:v>0.16874961743484471</c:v>
                </c:pt>
                <c:pt idx="19">
                  <c:v>0.14824837913579569</c:v>
                </c:pt>
                <c:pt idx="20">
                  <c:v>0.12169184486046083</c:v>
                </c:pt>
                <c:pt idx="21">
                  <c:v>0.15446193768757405</c:v>
                </c:pt>
                <c:pt idx="22">
                  <c:v>0.11417225536859091</c:v>
                </c:pt>
                <c:pt idx="23">
                  <c:v>0.27718866556107957</c:v>
                </c:pt>
                <c:pt idx="24">
                  <c:v>0.11205090032274072</c:v>
                </c:pt>
                <c:pt idx="25">
                  <c:v>8.851382352683991E-2</c:v>
                </c:pt>
                <c:pt idx="26">
                  <c:v>8.1674046993039026E-2</c:v>
                </c:pt>
                <c:pt idx="27">
                  <c:v>0.2153565568447865</c:v>
                </c:pt>
                <c:pt idx="28">
                  <c:v>0.16506618157286426</c:v>
                </c:pt>
                <c:pt idx="29">
                  <c:v>0.13759022321868275</c:v>
                </c:pt>
                <c:pt idx="30">
                  <c:v>0.17468779822000965</c:v>
                </c:pt>
                <c:pt idx="31">
                  <c:v>0.28349698690161163</c:v>
                </c:pt>
                <c:pt idx="32">
                  <c:v>0.36938406818872771</c:v>
                </c:pt>
                <c:pt idx="33">
                  <c:v>0.45093514462144285</c:v>
                </c:pt>
                <c:pt idx="34">
                  <c:v>0.46634431013758471</c:v>
                </c:pt>
                <c:pt idx="35">
                  <c:v>0.47714535780839606</c:v>
                </c:pt>
                <c:pt idx="36">
                  <c:v>0.12221758529245205</c:v>
                </c:pt>
                <c:pt idx="37">
                  <c:v>9.7461347793279002E-2</c:v>
                </c:pt>
                <c:pt idx="38">
                  <c:v>8.1911264835024186E-2</c:v>
                </c:pt>
                <c:pt idx="39">
                  <c:v>9.1005560260923574E-2</c:v>
                </c:pt>
                <c:pt idx="40">
                  <c:v>1.7757663823482778E-2</c:v>
                </c:pt>
                <c:pt idx="41">
                  <c:v>1.7757663823482778E-2</c:v>
                </c:pt>
              </c:numCache>
            </c:numRef>
          </c:val>
        </c:ser>
        <c:ser>
          <c:idx val="0"/>
          <c:order val="4"/>
          <c:tx>
            <c:strRef>
              <c:f>'Figure 1.2.'!$Q$7</c:f>
              <c:strCache>
                <c:ptCount val="1"/>
                <c:pt idx="0">
                  <c:v>Above 3%</c:v>
                </c:pt>
              </c:strCache>
            </c:strRef>
          </c:tx>
          <c:spPr>
            <a:solidFill>
              <a:srgbClr val="4D3C2F"/>
            </a:solidFill>
            <a:ln w="25400">
              <a:noFill/>
            </a:ln>
          </c:spPr>
          <c:cat>
            <c:numRef>
              <c:f>'Figure 1.2.'!$O$8:$O$49</c:f>
              <c:numCache>
                <c:formatCode>0</c:formatCode>
                <c:ptCount val="42"/>
                <c:pt idx="0">
                  <c:v>2010</c:v>
                </c:pt>
                <c:pt idx="1">
                  <c:v>2010</c:v>
                </c:pt>
                <c:pt idx="2">
                  <c:v>2010</c:v>
                </c:pt>
                <c:pt idx="3">
                  <c:v>2010</c:v>
                </c:pt>
                <c:pt idx="4">
                  <c:v>2011</c:v>
                </c:pt>
                <c:pt idx="5">
                  <c:v>2011</c:v>
                </c:pt>
                <c:pt idx="6">
                  <c:v>2011</c:v>
                </c:pt>
                <c:pt idx="7">
                  <c:v>2011</c:v>
                </c:pt>
                <c:pt idx="8">
                  <c:v>2012</c:v>
                </c:pt>
                <c:pt idx="9">
                  <c:v>2012</c:v>
                </c:pt>
                <c:pt idx="10">
                  <c:v>2012</c:v>
                </c:pt>
                <c:pt idx="11">
                  <c:v>2012</c:v>
                </c:pt>
                <c:pt idx="12">
                  <c:v>2013</c:v>
                </c:pt>
                <c:pt idx="13">
                  <c:v>2013</c:v>
                </c:pt>
                <c:pt idx="14">
                  <c:v>2013</c:v>
                </c:pt>
                <c:pt idx="15">
                  <c:v>2013</c:v>
                </c:pt>
                <c:pt idx="16">
                  <c:v>2014</c:v>
                </c:pt>
                <c:pt idx="17">
                  <c:v>2014</c:v>
                </c:pt>
                <c:pt idx="18">
                  <c:v>2014</c:v>
                </c:pt>
                <c:pt idx="19">
                  <c:v>2014</c:v>
                </c:pt>
                <c:pt idx="20">
                  <c:v>2015</c:v>
                </c:pt>
                <c:pt idx="21">
                  <c:v>2015</c:v>
                </c:pt>
                <c:pt idx="22">
                  <c:v>2015</c:v>
                </c:pt>
                <c:pt idx="23">
                  <c:v>2015</c:v>
                </c:pt>
                <c:pt idx="24">
                  <c:v>2016</c:v>
                </c:pt>
                <c:pt idx="25">
                  <c:v>2016</c:v>
                </c:pt>
                <c:pt idx="26">
                  <c:v>2016</c:v>
                </c:pt>
                <c:pt idx="27">
                  <c:v>2016</c:v>
                </c:pt>
                <c:pt idx="28">
                  <c:v>2017</c:v>
                </c:pt>
                <c:pt idx="29">
                  <c:v>2017</c:v>
                </c:pt>
                <c:pt idx="30">
                  <c:v>2017</c:v>
                </c:pt>
                <c:pt idx="31">
                  <c:v>2017</c:v>
                </c:pt>
                <c:pt idx="32">
                  <c:v>2018</c:v>
                </c:pt>
                <c:pt idx="33">
                  <c:v>2018</c:v>
                </c:pt>
                <c:pt idx="34">
                  <c:v>2018</c:v>
                </c:pt>
                <c:pt idx="35">
                  <c:v>2018</c:v>
                </c:pt>
                <c:pt idx="36">
                  <c:v>2019</c:v>
                </c:pt>
                <c:pt idx="37">
                  <c:v>2019</c:v>
                </c:pt>
                <c:pt idx="38">
                  <c:v>2019</c:v>
                </c:pt>
                <c:pt idx="39">
                  <c:v>2019</c:v>
                </c:pt>
                <c:pt idx="40">
                  <c:v>2020</c:v>
                </c:pt>
                <c:pt idx="41">
                  <c:v>2020</c:v>
                </c:pt>
              </c:numCache>
            </c:numRef>
          </c:cat>
          <c:val>
            <c:numRef>
              <c:f>'Figure 1.2.'!$Q$8:$Q$49</c:f>
              <c:numCache>
                <c:formatCode>0.00</c:formatCode>
                <c:ptCount val="42"/>
                <c:pt idx="0">
                  <c:v>0.28640899831342781</c:v>
                </c:pt>
                <c:pt idx="1">
                  <c:v>0.26950925948307697</c:v>
                </c:pt>
                <c:pt idx="2">
                  <c:v>0.22344789941311829</c:v>
                </c:pt>
                <c:pt idx="3">
                  <c:v>0.33941681725368511</c:v>
                </c:pt>
                <c:pt idx="4">
                  <c:v>0.30256177800835643</c:v>
                </c:pt>
                <c:pt idx="5">
                  <c:v>0.30091446338372352</c:v>
                </c:pt>
                <c:pt idx="6">
                  <c:v>0.23229902301764327</c:v>
                </c:pt>
                <c:pt idx="7">
                  <c:v>0.19429323828936673</c:v>
                </c:pt>
                <c:pt idx="8">
                  <c:v>0.17851908338790706</c:v>
                </c:pt>
                <c:pt idx="9">
                  <c:v>0.16972574414070138</c:v>
                </c:pt>
                <c:pt idx="10">
                  <c:v>0.15906806604666288</c:v>
                </c:pt>
                <c:pt idx="11">
                  <c:v>0.11450406044303577</c:v>
                </c:pt>
                <c:pt idx="12">
                  <c:v>0.15399805570679648</c:v>
                </c:pt>
                <c:pt idx="13">
                  <c:v>0.15044492078771199</c:v>
                </c:pt>
                <c:pt idx="14">
                  <c:v>0.19450921681983802</c:v>
                </c:pt>
                <c:pt idx="15">
                  <c:v>0.17833639583518887</c:v>
                </c:pt>
                <c:pt idx="16">
                  <c:v>0.14789397772248777</c:v>
                </c:pt>
                <c:pt idx="17">
                  <c:v>0.124194054336959</c:v>
                </c:pt>
                <c:pt idx="18">
                  <c:v>0.10662550727159811</c:v>
                </c:pt>
                <c:pt idx="19">
                  <c:v>1.6986344844637954E-2</c:v>
                </c:pt>
                <c:pt idx="20">
                  <c:v>5.1009813142309209E-3</c:v>
                </c:pt>
                <c:pt idx="21">
                  <c:v>7.2917027895319536E-2</c:v>
                </c:pt>
                <c:pt idx="22">
                  <c:v>7.1379669823700032E-2</c:v>
                </c:pt>
                <c:pt idx="23">
                  <c:v>9.3598602135273271E-4</c:v>
                </c:pt>
                <c:pt idx="24">
                  <c:v>1.0545802840919691E-2</c:v>
                </c:pt>
                <c:pt idx="25">
                  <c:v>6.0161467403602844E-3</c:v>
                </c:pt>
                <c:pt idx="26">
                  <c:v>4.5410808767519482E-3</c:v>
                </c:pt>
                <c:pt idx="27">
                  <c:v>7.4585512273821444E-2</c:v>
                </c:pt>
                <c:pt idx="28">
                  <c:v>7.8370613226163635E-2</c:v>
                </c:pt>
                <c:pt idx="29">
                  <c:v>7.3045054582897249E-3</c:v>
                </c:pt>
                <c:pt idx="30">
                  <c:v>8.9733744113821949E-3</c:v>
                </c:pt>
                <c:pt idx="31">
                  <c:v>8.7364571185179329E-3</c:v>
                </c:pt>
                <c:pt idx="32">
                  <c:v>6.9851747206286341E-2</c:v>
                </c:pt>
                <c:pt idx="33">
                  <c:v>9.436714003591519E-2</c:v>
                </c:pt>
                <c:pt idx="34">
                  <c:v>0.1006790604265953</c:v>
                </c:pt>
                <c:pt idx="35">
                  <c:v>0.10271658391197093</c:v>
                </c:pt>
                <c:pt idx="36">
                  <c:v>3.5057537380595249E-3</c:v>
                </c:pt>
                <c:pt idx="37">
                  <c:v>9.4041630452719009E-3</c:v>
                </c:pt>
                <c:pt idx="38">
                  <c:v>3.4849988116972953E-3</c:v>
                </c:pt>
                <c:pt idx="39">
                  <c:v>3.4729543319716072E-3</c:v>
                </c:pt>
                <c:pt idx="40">
                  <c:v>5.2270609961686887E-3</c:v>
                </c:pt>
                <c:pt idx="41">
                  <c:v>4.2917456663577984E-3</c:v>
                </c:pt>
              </c:numCache>
            </c:numRef>
          </c:val>
        </c:ser>
        <c:dLbls>
          <c:showLegendKey val="0"/>
          <c:showVal val="0"/>
          <c:showCatName val="0"/>
          <c:showSerName val="0"/>
          <c:showPercent val="0"/>
          <c:showBubbleSize val="0"/>
        </c:dLbls>
        <c:axId val="546648064"/>
        <c:axId val="546649600"/>
      </c:areaChart>
      <c:catAx>
        <c:axId val="546648064"/>
        <c:scaling>
          <c:orientation val="minMax"/>
        </c:scaling>
        <c:delete val="0"/>
        <c:axPos val="b"/>
        <c:numFmt formatCode="0" sourceLinked="1"/>
        <c:majorTickMark val="none"/>
        <c:minorTickMark val="none"/>
        <c:tickLblPos val="low"/>
        <c:spPr>
          <a:ln w="25400">
            <a:solidFill>
              <a:srgbClr val="000000"/>
            </a:solidFill>
            <a:prstDash val="solid"/>
          </a:ln>
        </c:spPr>
        <c:txPr>
          <a:bodyPr rot="0" vert="horz"/>
          <a:lstStyle/>
          <a:p>
            <a:pPr>
              <a:defRPr/>
            </a:pPr>
            <a:endParaRPr lang="en-US"/>
          </a:p>
        </c:txPr>
        <c:crossAx val="546649600"/>
        <c:crosses val="autoZero"/>
        <c:auto val="1"/>
        <c:lblAlgn val="ctr"/>
        <c:lblOffset val="100"/>
        <c:tickLblSkip val="8"/>
        <c:noMultiLvlLbl val="0"/>
      </c:catAx>
      <c:valAx>
        <c:axId val="546649600"/>
        <c:scaling>
          <c:orientation val="minMax"/>
          <c:max val="1"/>
        </c:scaling>
        <c:delete val="0"/>
        <c:axPos val="l"/>
        <c:numFmt formatCode="0%" sourceLinked="0"/>
        <c:majorTickMark val="none"/>
        <c:minorTickMark val="none"/>
        <c:tickLblPos val="nextTo"/>
        <c:spPr>
          <a:ln w="25400">
            <a:noFill/>
          </a:ln>
        </c:spPr>
        <c:crossAx val="546648064"/>
        <c:crosses val="autoZero"/>
        <c:crossBetween val="midCat"/>
        <c:majorUnit val="0.2"/>
      </c:valAx>
      <c:spPr>
        <a:noFill/>
        <a:ln w="25400">
          <a:noFill/>
        </a:ln>
      </c:spPr>
    </c:plotArea>
    <c:legend>
      <c:legendPos val="b"/>
      <c:layout/>
      <c:overlay val="0"/>
      <c:spPr>
        <a:noFill/>
        <a:ln w="25400">
          <a:noFill/>
        </a:ln>
        <a:effectLst/>
      </c:spPr>
    </c:legend>
    <c:plotVisOnly val="1"/>
    <c:dispBlanksAs val="zero"/>
    <c:showDLblsOverMax val="0"/>
  </c:chart>
  <c:spPr>
    <a:noFill/>
    <a:ln w="9525">
      <a:noFill/>
    </a:ln>
    <a:effectLst/>
  </c:spPr>
  <c:txPr>
    <a:bodyPr/>
    <a:lstStyle/>
    <a:p>
      <a:pPr>
        <a:defRPr sz="1200">
          <a:latin typeface="Frutiger 45 Light" panose="020B0603020202020204" pitchFamily="34" charset="0"/>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9281161888805535E-2"/>
          <c:y val="4.2117871346179794E-2"/>
          <c:w val="0.89747234664050735"/>
          <c:h val="0.77352710278165293"/>
        </c:manualLayout>
      </c:layout>
      <c:lineChart>
        <c:grouping val="standard"/>
        <c:varyColors val="0"/>
        <c:ser>
          <c:idx val="0"/>
          <c:order val="0"/>
          <c:tx>
            <c:strRef>
              <c:f>Sheet1!$C$2</c:f>
              <c:strCache>
                <c:ptCount val="1"/>
                <c:pt idx="0">
                  <c:v>10-year Break-even inflation rate</c:v>
                </c:pt>
              </c:strCache>
            </c:strRef>
          </c:tx>
          <c:spPr>
            <a:ln w="28575">
              <a:solidFill>
                <a:srgbClr val="4D3C2F"/>
              </a:solidFill>
              <a:prstDash val="solid"/>
            </a:ln>
          </c:spPr>
          <c:marker>
            <c:symbol val="none"/>
          </c:marker>
          <c:cat>
            <c:numRef>
              <c:f>Sheet1!$B$3:$B$252</c:f>
              <c:numCache>
                <c:formatCode>m/d/yyyy</c:formatCode>
                <c:ptCount val="250"/>
                <c:pt idx="0">
                  <c:v>43626</c:v>
                </c:pt>
                <c:pt idx="1">
                  <c:v>43627</c:v>
                </c:pt>
                <c:pt idx="2">
                  <c:v>43628</c:v>
                </c:pt>
                <c:pt idx="3">
                  <c:v>43629</c:v>
                </c:pt>
                <c:pt idx="4">
                  <c:v>43630</c:v>
                </c:pt>
                <c:pt idx="5">
                  <c:v>43633</c:v>
                </c:pt>
                <c:pt idx="6">
                  <c:v>43634</c:v>
                </c:pt>
                <c:pt idx="7">
                  <c:v>43635</c:v>
                </c:pt>
                <c:pt idx="8">
                  <c:v>43636</c:v>
                </c:pt>
                <c:pt idx="9">
                  <c:v>43637</c:v>
                </c:pt>
                <c:pt idx="10">
                  <c:v>43640</c:v>
                </c:pt>
                <c:pt idx="11">
                  <c:v>43641</c:v>
                </c:pt>
                <c:pt idx="12">
                  <c:v>43642</c:v>
                </c:pt>
                <c:pt idx="13">
                  <c:v>43643</c:v>
                </c:pt>
                <c:pt idx="14">
                  <c:v>43644</c:v>
                </c:pt>
                <c:pt idx="15">
                  <c:v>43647</c:v>
                </c:pt>
                <c:pt idx="16">
                  <c:v>43648</c:v>
                </c:pt>
                <c:pt idx="17">
                  <c:v>43649</c:v>
                </c:pt>
                <c:pt idx="18">
                  <c:v>43651</c:v>
                </c:pt>
                <c:pt idx="19">
                  <c:v>43654</c:v>
                </c:pt>
                <c:pt idx="20">
                  <c:v>43655</c:v>
                </c:pt>
                <c:pt idx="21">
                  <c:v>43656</c:v>
                </c:pt>
                <c:pt idx="22">
                  <c:v>43657</c:v>
                </c:pt>
                <c:pt idx="23">
                  <c:v>43658</c:v>
                </c:pt>
                <c:pt idx="24">
                  <c:v>43661</c:v>
                </c:pt>
                <c:pt idx="25">
                  <c:v>43662</c:v>
                </c:pt>
                <c:pt idx="26">
                  <c:v>43663</c:v>
                </c:pt>
                <c:pt idx="27">
                  <c:v>43664</c:v>
                </c:pt>
                <c:pt idx="28">
                  <c:v>43665</c:v>
                </c:pt>
                <c:pt idx="29">
                  <c:v>43668</c:v>
                </c:pt>
                <c:pt idx="30">
                  <c:v>43669</c:v>
                </c:pt>
                <c:pt idx="31">
                  <c:v>43670</c:v>
                </c:pt>
                <c:pt idx="32">
                  <c:v>43671</c:v>
                </c:pt>
                <c:pt idx="33">
                  <c:v>43672</c:v>
                </c:pt>
                <c:pt idx="34">
                  <c:v>43675</c:v>
                </c:pt>
                <c:pt idx="35">
                  <c:v>43676</c:v>
                </c:pt>
                <c:pt idx="36">
                  <c:v>43677</c:v>
                </c:pt>
                <c:pt idx="37">
                  <c:v>43678</c:v>
                </c:pt>
                <c:pt idx="38">
                  <c:v>43679</c:v>
                </c:pt>
                <c:pt idx="39">
                  <c:v>43682</c:v>
                </c:pt>
                <c:pt idx="40">
                  <c:v>43683</c:v>
                </c:pt>
                <c:pt idx="41">
                  <c:v>43684</c:v>
                </c:pt>
                <c:pt idx="42">
                  <c:v>43685</c:v>
                </c:pt>
                <c:pt idx="43">
                  <c:v>43686</c:v>
                </c:pt>
                <c:pt idx="44">
                  <c:v>43689</c:v>
                </c:pt>
                <c:pt idx="45">
                  <c:v>43690</c:v>
                </c:pt>
                <c:pt idx="46">
                  <c:v>43691</c:v>
                </c:pt>
                <c:pt idx="47">
                  <c:v>43692</c:v>
                </c:pt>
                <c:pt idx="48">
                  <c:v>43693</c:v>
                </c:pt>
                <c:pt idx="49">
                  <c:v>43696</c:v>
                </c:pt>
                <c:pt idx="50">
                  <c:v>43697</c:v>
                </c:pt>
                <c:pt idx="51">
                  <c:v>43698</c:v>
                </c:pt>
                <c:pt idx="52">
                  <c:v>43699</c:v>
                </c:pt>
                <c:pt idx="53">
                  <c:v>43700</c:v>
                </c:pt>
                <c:pt idx="54">
                  <c:v>43703</c:v>
                </c:pt>
                <c:pt idx="55">
                  <c:v>43704</c:v>
                </c:pt>
                <c:pt idx="56">
                  <c:v>43705</c:v>
                </c:pt>
                <c:pt idx="57">
                  <c:v>43706</c:v>
                </c:pt>
                <c:pt idx="58">
                  <c:v>43707</c:v>
                </c:pt>
                <c:pt idx="59">
                  <c:v>43711</c:v>
                </c:pt>
                <c:pt idx="60">
                  <c:v>43712</c:v>
                </c:pt>
                <c:pt idx="61">
                  <c:v>43713</c:v>
                </c:pt>
                <c:pt idx="62">
                  <c:v>43714</c:v>
                </c:pt>
                <c:pt idx="63">
                  <c:v>43717</c:v>
                </c:pt>
                <c:pt idx="64">
                  <c:v>43718</c:v>
                </c:pt>
                <c:pt idx="65">
                  <c:v>43719</c:v>
                </c:pt>
                <c:pt idx="66">
                  <c:v>43720</c:v>
                </c:pt>
                <c:pt idx="67">
                  <c:v>43721</c:v>
                </c:pt>
                <c:pt idx="68">
                  <c:v>43724</c:v>
                </c:pt>
                <c:pt idx="69">
                  <c:v>43725</c:v>
                </c:pt>
                <c:pt idx="70">
                  <c:v>43726</c:v>
                </c:pt>
                <c:pt idx="71">
                  <c:v>43727</c:v>
                </c:pt>
                <c:pt idx="72">
                  <c:v>43728</c:v>
                </c:pt>
                <c:pt idx="73">
                  <c:v>43731</c:v>
                </c:pt>
                <c:pt idx="74">
                  <c:v>43732</c:v>
                </c:pt>
                <c:pt idx="75">
                  <c:v>43733</c:v>
                </c:pt>
                <c:pt idx="76">
                  <c:v>43734</c:v>
                </c:pt>
                <c:pt idx="77">
                  <c:v>43735</c:v>
                </c:pt>
                <c:pt idx="78">
                  <c:v>43738</c:v>
                </c:pt>
                <c:pt idx="79">
                  <c:v>43739</c:v>
                </c:pt>
                <c:pt idx="80">
                  <c:v>43740</c:v>
                </c:pt>
                <c:pt idx="81">
                  <c:v>43741</c:v>
                </c:pt>
                <c:pt idx="82">
                  <c:v>43742</c:v>
                </c:pt>
                <c:pt idx="83">
                  <c:v>43745</c:v>
                </c:pt>
                <c:pt idx="84">
                  <c:v>43746</c:v>
                </c:pt>
                <c:pt idx="85">
                  <c:v>43747</c:v>
                </c:pt>
                <c:pt idx="86">
                  <c:v>43748</c:v>
                </c:pt>
                <c:pt idx="87">
                  <c:v>43749</c:v>
                </c:pt>
                <c:pt idx="88">
                  <c:v>43753</c:v>
                </c:pt>
                <c:pt idx="89">
                  <c:v>43754</c:v>
                </c:pt>
                <c:pt idx="90">
                  <c:v>43755</c:v>
                </c:pt>
                <c:pt idx="91">
                  <c:v>43756</c:v>
                </c:pt>
                <c:pt idx="92">
                  <c:v>43759</c:v>
                </c:pt>
                <c:pt idx="93">
                  <c:v>43760</c:v>
                </c:pt>
                <c:pt idx="94">
                  <c:v>43761</c:v>
                </c:pt>
                <c:pt idx="95">
                  <c:v>43762</c:v>
                </c:pt>
                <c:pt idx="96">
                  <c:v>43763</c:v>
                </c:pt>
                <c:pt idx="97">
                  <c:v>43766</c:v>
                </c:pt>
                <c:pt idx="98">
                  <c:v>43767</c:v>
                </c:pt>
                <c:pt idx="99">
                  <c:v>43768</c:v>
                </c:pt>
                <c:pt idx="100">
                  <c:v>43769</c:v>
                </c:pt>
                <c:pt idx="101">
                  <c:v>43770</c:v>
                </c:pt>
                <c:pt idx="102">
                  <c:v>43773</c:v>
                </c:pt>
                <c:pt idx="103">
                  <c:v>43774</c:v>
                </c:pt>
                <c:pt idx="104">
                  <c:v>43775</c:v>
                </c:pt>
                <c:pt idx="105">
                  <c:v>43776</c:v>
                </c:pt>
                <c:pt idx="106">
                  <c:v>43777</c:v>
                </c:pt>
                <c:pt idx="107">
                  <c:v>43781</c:v>
                </c:pt>
                <c:pt idx="108">
                  <c:v>43782</c:v>
                </c:pt>
                <c:pt idx="109">
                  <c:v>43783</c:v>
                </c:pt>
                <c:pt idx="110">
                  <c:v>43784</c:v>
                </c:pt>
                <c:pt idx="111">
                  <c:v>43787</c:v>
                </c:pt>
                <c:pt idx="112">
                  <c:v>43788</c:v>
                </c:pt>
                <c:pt idx="113">
                  <c:v>43789</c:v>
                </c:pt>
                <c:pt idx="114">
                  <c:v>43790</c:v>
                </c:pt>
                <c:pt idx="115">
                  <c:v>43791</c:v>
                </c:pt>
                <c:pt idx="116">
                  <c:v>43794</c:v>
                </c:pt>
                <c:pt idx="117">
                  <c:v>43795</c:v>
                </c:pt>
                <c:pt idx="118">
                  <c:v>43796</c:v>
                </c:pt>
                <c:pt idx="119">
                  <c:v>43798</c:v>
                </c:pt>
                <c:pt idx="120">
                  <c:v>43801</c:v>
                </c:pt>
                <c:pt idx="121">
                  <c:v>43802</c:v>
                </c:pt>
                <c:pt idx="122">
                  <c:v>43803</c:v>
                </c:pt>
                <c:pt idx="123">
                  <c:v>43804</c:v>
                </c:pt>
                <c:pt idx="124">
                  <c:v>43805</c:v>
                </c:pt>
                <c:pt idx="125">
                  <c:v>43808</c:v>
                </c:pt>
                <c:pt idx="126">
                  <c:v>43809</c:v>
                </c:pt>
                <c:pt idx="127">
                  <c:v>43810</c:v>
                </c:pt>
                <c:pt idx="128">
                  <c:v>43811</c:v>
                </c:pt>
                <c:pt idx="129">
                  <c:v>43812</c:v>
                </c:pt>
                <c:pt idx="130">
                  <c:v>43815</c:v>
                </c:pt>
                <c:pt idx="131">
                  <c:v>43816</c:v>
                </c:pt>
                <c:pt idx="132">
                  <c:v>43817</c:v>
                </c:pt>
                <c:pt idx="133">
                  <c:v>43818</c:v>
                </c:pt>
                <c:pt idx="134">
                  <c:v>43819</c:v>
                </c:pt>
                <c:pt idx="135">
                  <c:v>43822</c:v>
                </c:pt>
                <c:pt idx="136">
                  <c:v>43823</c:v>
                </c:pt>
                <c:pt idx="137">
                  <c:v>43825</c:v>
                </c:pt>
                <c:pt idx="138">
                  <c:v>43826</c:v>
                </c:pt>
                <c:pt idx="139">
                  <c:v>43829</c:v>
                </c:pt>
                <c:pt idx="140">
                  <c:v>43830</c:v>
                </c:pt>
                <c:pt idx="141">
                  <c:v>43832</c:v>
                </c:pt>
                <c:pt idx="142">
                  <c:v>43833</c:v>
                </c:pt>
                <c:pt idx="143">
                  <c:v>43836</c:v>
                </c:pt>
                <c:pt idx="144">
                  <c:v>43837</c:v>
                </c:pt>
                <c:pt idx="145">
                  <c:v>43838</c:v>
                </c:pt>
                <c:pt idx="146">
                  <c:v>43839</c:v>
                </c:pt>
                <c:pt idx="147">
                  <c:v>43840</c:v>
                </c:pt>
                <c:pt idx="148">
                  <c:v>43843</c:v>
                </c:pt>
                <c:pt idx="149">
                  <c:v>43844</c:v>
                </c:pt>
                <c:pt idx="150">
                  <c:v>43845</c:v>
                </c:pt>
                <c:pt idx="151">
                  <c:v>43846</c:v>
                </c:pt>
                <c:pt idx="152">
                  <c:v>43847</c:v>
                </c:pt>
                <c:pt idx="153">
                  <c:v>43851</c:v>
                </c:pt>
                <c:pt idx="154">
                  <c:v>43852</c:v>
                </c:pt>
                <c:pt idx="155">
                  <c:v>43853</c:v>
                </c:pt>
                <c:pt idx="156">
                  <c:v>43854</c:v>
                </c:pt>
                <c:pt idx="157">
                  <c:v>43857</c:v>
                </c:pt>
                <c:pt idx="158">
                  <c:v>43858</c:v>
                </c:pt>
                <c:pt idx="159">
                  <c:v>43859</c:v>
                </c:pt>
                <c:pt idx="160">
                  <c:v>43860</c:v>
                </c:pt>
                <c:pt idx="161">
                  <c:v>43861</c:v>
                </c:pt>
                <c:pt idx="162">
                  <c:v>43864</c:v>
                </c:pt>
                <c:pt idx="163">
                  <c:v>43865</c:v>
                </c:pt>
                <c:pt idx="164">
                  <c:v>43866</c:v>
                </c:pt>
                <c:pt idx="165">
                  <c:v>43867</c:v>
                </c:pt>
                <c:pt idx="166">
                  <c:v>43868</c:v>
                </c:pt>
                <c:pt idx="167">
                  <c:v>43871</c:v>
                </c:pt>
                <c:pt idx="168">
                  <c:v>43872</c:v>
                </c:pt>
                <c:pt idx="169">
                  <c:v>43873</c:v>
                </c:pt>
                <c:pt idx="170">
                  <c:v>43874</c:v>
                </c:pt>
                <c:pt idx="171">
                  <c:v>43875</c:v>
                </c:pt>
                <c:pt idx="172">
                  <c:v>43879</c:v>
                </c:pt>
                <c:pt idx="173">
                  <c:v>43880</c:v>
                </c:pt>
                <c:pt idx="174">
                  <c:v>43881</c:v>
                </c:pt>
                <c:pt idx="175">
                  <c:v>43882</c:v>
                </c:pt>
                <c:pt idx="176">
                  <c:v>43885</c:v>
                </c:pt>
                <c:pt idx="177">
                  <c:v>43886</c:v>
                </c:pt>
                <c:pt idx="178">
                  <c:v>43887</c:v>
                </c:pt>
                <c:pt idx="179">
                  <c:v>43888</c:v>
                </c:pt>
                <c:pt idx="180">
                  <c:v>43889</c:v>
                </c:pt>
                <c:pt idx="181">
                  <c:v>43892</c:v>
                </c:pt>
                <c:pt idx="182">
                  <c:v>43893</c:v>
                </c:pt>
                <c:pt idx="183">
                  <c:v>43894</c:v>
                </c:pt>
                <c:pt idx="184">
                  <c:v>43895</c:v>
                </c:pt>
                <c:pt idx="185">
                  <c:v>43896</c:v>
                </c:pt>
                <c:pt idx="186">
                  <c:v>43899</c:v>
                </c:pt>
                <c:pt idx="187">
                  <c:v>43900</c:v>
                </c:pt>
                <c:pt idx="188">
                  <c:v>43901</c:v>
                </c:pt>
                <c:pt idx="189">
                  <c:v>43902</c:v>
                </c:pt>
                <c:pt idx="190">
                  <c:v>43903</c:v>
                </c:pt>
                <c:pt idx="191">
                  <c:v>43906</c:v>
                </c:pt>
                <c:pt idx="192">
                  <c:v>43907</c:v>
                </c:pt>
                <c:pt idx="193">
                  <c:v>43908</c:v>
                </c:pt>
                <c:pt idx="194">
                  <c:v>43909</c:v>
                </c:pt>
                <c:pt idx="195">
                  <c:v>43910</c:v>
                </c:pt>
                <c:pt idx="196">
                  <c:v>43913</c:v>
                </c:pt>
                <c:pt idx="197">
                  <c:v>43914</c:v>
                </c:pt>
                <c:pt idx="198">
                  <c:v>43915</c:v>
                </c:pt>
                <c:pt idx="199">
                  <c:v>43916</c:v>
                </c:pt>
                <c:pt idx="200">
                  <c:v>43917</c:v>
                </c:pt>
                <c:pt idx="201">
                  <c:v>43920</c:v>
                </c:pt>
                <c:pt idx="202">
                  <c:v>43921</c:v>
                </c:pt>
                <c:pt idx="203">
                  <c:v>43922</c:v>
                </c:pt>
                <c:pt idx="204">
                  <c:v>43923</c:v>
                </c:pt>
                <c:pt idx="205">
                  <c:v>43924</c:v>
                </c:pt>
                <c:pt idx="206">
                  <c:v>43927</c:v>
                </c:pt>
                <c:pt idx="207">
                  <c:v>43928</c:v>
                </c:pt>
                <c:pt idx="208">
                  <c:v>43929</c:v>
                </c:pt>
                <c:pt idx="209">
                  <c:v>43930</c:v>
                </c:pt>
                <c:pt idx="210">
                  <c:v>43934</c:v>
                </c:pt>
                <c:pt idx="211">
                  <c:v>43935</c:v>
                </c:pt>
                <c:pt idx="212">
                  <c:v>43936</c:v>
                </c:pt>
                <c:pt idx="213">
                  <c:v>43937</c:v>
                </c:pt>
                <c:pt idx="214">
                  <c:v>43938</c:v>
                </c:pt>
                <c:pt idx="215">
                  <c:v>43941</c:v>
                </c:pt>
                <c:pt idx="216">
                  <c:v>43942</c:v>
                </c:pt>
                <c:pt idx="217">
                  <c:v>43943</c:v>
                </c:pt>
                <c:pt idx="218">
                  <c:v>43944</c:v>
                </c:pt>
                <c:pt idx="219">
                  <c:v>43945</c:v>
                </c:pt>
                <c:pt idx="220">
                  <c:v>43948</c:v>
                </c:pt>
                <c:pt idx="221">
                  <c:v>43949</c:v>
                </c:pt>
                <c:pt idx="222">
                  <c:v>43950</c:v>
                </c:pt>
                <c:pt idx="223">
                  <c:v>43951</c:v>
                </c:pt>
                <c:pt idx="224">
                  <c:v>43952</c:v>
                </c:pt>
                <c:pt idx="225">
                  <c:v>43955</c:v>
                </c:pt>
                <c:pt idx="226">
                  <c:v>43956</c:v>
                </c:pt>
                <c:pt idx="227">
                  <c:v>43957</c:v>
                </c:pt>
                <c:pt idx="228">
                  <c:v>43958</c:v>
                </c:pt>
                <c:pt idx="229">
                  <c:v>43959</c:v>
                </c:pt>
                <c:pt idx="230">
                  <c:v>43962</c:v>
                </c:pt>
                <c:pt idx="231">
                  <c:v>43963</c:v>
                </c:pt>
                <c:pt idx="232">
                  <c:v>43964</c:v>
                </c:pt>
                <c:pt idx="233">
                  <c:v>43965</c:v>
                </c:pt>
                <c:pt idx="234">
                  <c:v>43966</c:v>
                </c:pt>
                <c:pt idx="235">
                  <c:v>43969</c:v>
                </c:pt>
                <c:pt idx="236">
                  <c:v>43970</c:v>
                </c:pt>
                <c:pt idx="237">
                  <c:v>43971</c:v>
                </c:pt>
                <c:pt idx="238">
                  <c:v>43972</c:v>
                </c:pt>
                <c:pt idx="239">
                  <c:v>43973</c:v>
                </c:pt>
                <c:pt idx="240">
                  <c:v>43977</c:v>
                </c:pt>
                <c:pt idx="241">
                  <c:v>43978</c:v>
                </c:pt>
                <c:pt idx="242">
                  <c:v>43979</c:v>
                </c:pt>
                <c:pt idx="243">
                  <c:v>43980</c:v>
                </c:pt>
                <c:pt idx="244">
                  <c:v>43983</c:v>
                </c:pt>
                <c:pt idx="245">
                  <c:v>43984</c:v>
                </c:pt>
                <c:pt idx="246">
                  <c:v>43985</c:v>
                </c:pt>
                <c:pt idx="247">
                  <c:v>43986</c:v>
                </c:pt>
                <c:pt idx="248">
                  <c:v>43987</c:v>
                </c:pt>
                <c:pt idx="249">
                  <c:v>43990</c:v>
                </c:pt>
              </c:numCache>
            </c:numRef>
          </c:cat>
          <c:val>
            <c:numRef>
              <c:f>Sheet1!$C$3:$C$252</c:f>
              <c:numCache>
                <c:formatCode>General</c:formatCode>
                <c:ptCount val="250"/>
                <c:pt idx="0">
                  <c:v>1.7411000000000001</c:v>
                </c:pt>
                <c:pt idx="1">
                  <c:v>1.7222</c:v>
                </c:pt>
                <c:pt idx="2">
                  <c:v>1.7034</c:v>
                </c:pt>
                <c:pt idx="3">
                  <c:v>1.6820999999999999</c:v>
                </c:pt>
                <c:pt idx="4">
                  <c:v>1.6398999999999999</c:v>
                </c:pt>
                <c:pt idx="5">
                  <c:v>1.6224000000000001</c:v>
                </c:pt>
                <c:pt idx="6">
                  <c:v>1.645</c:v>
                </c:pt>
                <c:pt idx="7">
                  <c:v>1.6893</c:v>
                </c:pt>
                <c:pt idx="8">
                  <c:v>1.7463</c:v>
                </c:pt>
                <c:pt idx="9">
                  <c:v>1.7350000000000001</c:v>
                </c:pt>
                <c:pt idx="10">
                  <c:v>1.7197</c:v>
                </c:pt>
                <c:pt idx="11">
                  <c:v>1.6914</c:v>
                </c:pt>
                <c:pt idx="12">
                  <c:v>1.716</c:v>
                </c:pt>
                <c:pt idx="13">
                  <c:v>1.6938</c:v>
                </c:pt>
                <c:pt idx="14">
                  <c:v>1.7002999999999999</c:v>
                </c:pt>
                <c:pt idx="15">
                  <c:v>1.6933</c:v>
                </c:pt>
                <c:pt idx="16">
                  <c:v>1.6515</c:v>
                </c:pt>
                <c:pt idx="17">
                  <c:v>1.6531</c:v>
                </c:pt>
                <c:pt idx="18">
                  <c:v>1.6995</c:v>
                </c:pt>
                <c:pt idx="19">
                  <c:v>1.7054</c:v>
                </c:pt>
                <c:pt idx="20">
                  <c:v>1.7262</c:v>
                </c:pt>
                <c:pt idx="21">
                  <c:v>1.7430000000000001</c:v>
                </c:pt>
                <c:pt idx="22">
                  <c:v>1.7689999999999999</c:v>
                </c:pt>
                <c:pt idx="23">
                  <c:v>1.7756000000000001</c:v>
                </c:pt>
                <c:pt idx="24">
                  <c:v>1.7847999999999999</c:v>
                </c:pt>
                <c:pt idx="25">
                  <c:v>1.7931999999999999</c:v>
                </c:pt>
                <c:pt idx="26">
                  <c:v>1.7514000000000001</c:v>
                </c:pt>
                <c:pt idx="27">
                  <c:v>1.7637</c:v>
                </c:pt>
                <c:pt idx="28">
                  <c:v>1.7908999999999999</c:v>
                </c:pt>
                <c:pt idx="29">
                  <c:v>1.7952999999999999</c:v>
                </c:pt>
                <c:pt idx="30">
                  <c:v>1.8073999999999999</c:v>
                </c:pt>
                <c:pt idx="31">
                  <c:v>1.7901</c:v>
                </c:pt>
                <c:pt idx="32">
                  <c:v>1.796</c:v>
                </c:pt>
                <c:pt idx="33">
                  <c:v>1.7794000000000001</c:v>
                </c:pt>
                <c:pt idx="34">
                  <c:v>1.7677</c:v>
                </c:pt>
                <c:pt idx="35">
                  <c:v>1.7762</c:v>
                </c:pt>
                <c:pt idx="36">
                  <c:v>1.7497</c:v>
                </c:pt>
                <c:pt idx="37">
                  <c:v>1.6887000000000001</c:v>
                </c:pt>
                <c:pt idx="38">
                  <c:v>1.6575</c:v>
                </c:pt>
                <c:pt idx="39">
                  <c:v>1.5979000000000001</c:v>
                </c:pt>
                <c:pt idx="40">
                  <c:v>1.6158999999999999</c:v>
                </c:pt>
                <c:pt idx="41">
                  <c:v>1.6282000000000001</c:v>
                </c:pt>
                <c:pt idx="42">
                  <c:v>1.6531</c:v>
                </c:pt>
                <c:pt idx="43">
                  <c:v>1.6539999999999999</c:v>
                </c:pt>
                <c:pt idx="44">
                  <c:v>1.6076999999999999</c:v>
                </c:pt>
                <c:pt idx="45">
                  <c:v>1.6275999999999999</c:v>
                </c:pt>
                <c:pt idx="46">
                  <c:v>1.5744</c:v>
                </c:pt>
                <c:pt idx="47">
                  <c:v>1.5502</c:v>
                </c:pt>
                <c:pt idx="48">
                  <c:v>1.55</c:v>
                </c:pt>
                <c:pt idx="49">
                  <c:v>1.5624</c:v>
                </c:pt>
                <c:pt idx="50">
                  <c:v>1.5302</c:v>
                </c:pt>
                <c:pt idx="51">
                  <c:v>1.5430999999999999</c:v>
                </c:pt>
                <c:pt idx="52">
                  <c:v>1.5588</c:v>
                </c:pt>
                <c:pt idx="53">
                  <c:v>1.5419</c:v>
                </c:pt>
                <c:pt idx="54">
                  <c:v>1.5466</c:v>
                </c:pt>
                <c:pt idx="55">
                  <c:v>1.5426</c:v>
                </c:pt>
                <c:pt idx="56">
                  <c:v>1.5631999999999999</c:v>
                </c:pt>
                <c:pt idx="57">
                  <c:v>1.5929</c:v>
                </c:pt>
                <c:pt idx="58">
                  <c:v>1.5417000000000001</c:v>
                </c:pt>
                <c:pt idx="59">
                  <c:v>1.5107999999999999</c:v>
                </c:pt>
                <c:pt idx="60">
                  <c:v>1.5141</c:v>
                </c:pt>
                <c:pt idx="61">
                  <c:v>1.5587</c:v>
                </c:pt>
                <c:pt idx="62">
                  <c:v>1.5508</c:v>
                </c:pt>
                <c:pt idx="63">
                  <c:v>1.5817000000000001</c:v>
                </c:pt>
                <c:pt idx="64">
                  <c:v>1.6071</c:v>
                </c:pt>
                <c:pt idx="65">
                  <c:v>1.5986</c:v>
                </c:pt>
                <c:pt idx="66">
                  <c:v>1.6232</c:v>
                </c:pt>
                <c:pt idx="67">
                  <c:v>1.6773</c:v>
                </c:pt>
                <c:pt idx="68">
                  <c:v>1.675</c:v>
                </c:pt>
                <c:pt idx="69">
                  <c:v>1.6619999999999999</c:v>
                </c:pt>
                <c:pt idx="70">
                  <c:v>1.6149</c:v>
                </c:pt>
                <c:pt idx="71">
                  <c:v>1.6192</c:v>
                </c:pt>
                <c:pt idx="72">
                  <c:v>1.6066</c:v>
                </c:pt>
                <c:pt idx="73">
                  <c:v>1.623</c:v>
                </c:pt>
                <c:pt idx="74">
                  <c:v>1.5807</c:v>
                </c:pt>
                <c:pt idx="75">
                  <c:v>1.5999000000000001</c:v>
                </c:pt>
                <c:pt idx="76">
                  <c:v>1.5733999999999999</c:v>
                </c:pt>
                <c:pt idx="77">
                  <c:v>1.5333000000000001</c:v>
                </c:pt>
                <c:pt idx="78">
                  <c:v>1.5204</c:v>
                </c:pt>
                <c:pt idx="79">
                  <c:v>1.5255000000000001</c:v>
                </c:pt>
                <c:pt idx="80">
                  <c:v>1.5053000000000001</c:v>
                </c:pt>
                <c:pt idx="81">
                  <c:v>1.4793000000000001</c:v>
                </c:pt>
                <c:pt idx="82">
                  <c:v>1.4967999999999999</c:v>
                </c:pt>
                <c:pt idx="83">
                  <c:v>1.5121</c:v>
                </c:pt>
                <c:pt idx="84">
                  <c:v>1.4719</c:v>
                </c:pt>
                <c:pt idx="85">
                  <c:v>1.4873000000000001</c:v>
                </c:pt>
                <c:pt idx="86">
                  <c:v>1.5229999999999999</c:v>
                </c:pt>
                <c:pt idx="87">
                  <c:v>1.5599000000000001</c:v>
                </c:pt>
                <c:pt idx="88">
                  <c:v>1.5656000000000001</c:v>
                </c:pt>
                <c:pt idx="89">
                  <c:v>1.5656000000000001</c:v>
                </c:pt>
                <c:pt idx="90">
                  <c:v>1.5895999999999999</c:v>
                </c:pt>
                <c:pt idx="91">
                  <c:v>1.5980000000000001</c:v>
                </c:pt>
                <c:pt idx="92">
                  <c:v>1.61</c:v>
                </c:pt>
                <c:pt idx="93">
                  <c:v>1.6063000000000001</c:v>
                </c:pt>
                <c:pt idx="94">
                  <c:v>1.6167</c:v>
                </c:pt>
                <c:pt idx="95">
                  <c:v>1.625</c:v>
                </c:pt>
                <c:pt idx="96">
                  <c:v>1.6581999999999999</c:v>
                </c:pt>
                <c:pt idx="97">
                  <c:v>1.6485000000000001</c:v>
                </c:pt>
                <c:pt idx="98">
                  <c:v>1.6134999999999999</c:v>
                </c:pt>
                <c:pt idx="99">
                  <c:v>1.5878000000000001</c:v>
                </c:pt>
                <c:pt idx="100">
                  <c:v>1.5501</c:v>
                </c:pt>
                <c:pt idx="101">
                  <c:v>1.5932999999999999</c:v>
                </c:pt>
                <c:pt idx="102">
                  <c:v>1.6431</c:v>
                </c:pt>
                <c:pt idx="103">
                  <c:v>1.6744000000000001</c:v>
                </c:pt>
                <c:pt idx="104">
                  <c:v>1.6852</c:v>
                </c:pt>
                <c:pt idx="105">
                  <c:v>1.7065999999999999</c:v>
                </c:pt>
                <c:pt idx="106">
                  <c:v>1.7266999999999999</c:v>
                </c:pt>
                <c:pt idx="107">
                  <c:v>1.7038</c:v>
                </c:pt>
                <c:pt idx="108">
                  <c:v>1.6759999999999999</c:v>
                </c:pt>
                <c:pt idx="109">
                  <c:v>1.6415</c:v>
                </c:pt>
                <c:pt idx="110">
                  <c:v>1.6373</c:v>
                </c:pt>
                <c:pt idx="111">
                  <c:v>1.6463000000000001</c:v>
                </c:pt>
                <c:pt idx="112">
                  <c:v>1.6395999999999999</c:v>
                </c:pt>
                <c:pt idx="113">
                  <c:v>1.6226</c:v>
                </c:pt>
                <c:pt idx="114">
                  <c:v>1.6371</c:v>
                </c:pt>
                <c:pt idx="115">
                  <c:v>1.6352</c:v>
                </c:pt>
                <c:pt idx="116">
                  <c:v>1.6408</c:v>
                </c:pt>
                <c:pt idx="117">
                  <c:v>1.6415</c:v>
                </c:pt>
                <c:pt idx="118">
                  <c:v>1.6456</c:v>
                </c:pt>
                <c:pt idx="119">
                  <c:v>1.633</c:v>
                </c:pt>
                <c:pt idx="120">
                  <c:v>1.6709000000000001</c:v>
                </c:pt>
                <c:pt idx="121">
                  <c:v>1.6423000000000001</c:v>
                </c:pt>
                <c:pt idx="122">
                  <c:v>1.6807000000000001</c:v>
                </c:pt>
                <c:pt idx="123">
                  <c:v>1.6861999999999999</c:v>
                </c:pt>
                <c:pt idx="124">
                  <c:v>1.7155</c:v>
                </c:pt>
                <c:pt idx="125">
                  <c:v>1.7023999999999999</c:v>
                </c:pt>
                <c:pt idx="126">
                  <c:v>1.7135</c:v>
                </c:pt>
                <c:pt idx="127">
                  <c:v>1.7054</c:v>
                </c:pt>
                <c:pt idx="128">
                  <c:v>1.7316</c:v>
                </c:pt>
                <c:pt idx="129">
                  <c:v>1.7185999999999999</c:v>
                </c:pt>
                <c:pt idx="130">
                  <c:v>1.7369000000000001</c:v>
                </c:pt>
                <c:pt idx="131">
                  <c:v>1.7578</c:v>
                </c:pt>
                <c:pt idx="132">
                  <c:v>1.7714000000000001</c:v>
                </c:pt>
                <c:pt idx="133">
                  <c:v>1.7869999999999999</c:v>
                </c:pt>
                <c:pt idx="134">
                  <c:v>1.7755000000000001</c:v>
                </c:pt>
                <c:pt idx="135">
                  <c:v>1.7661</c:v>
                </c:pt>
                <c:pt idx="136">
                  <c:v>1.7632000000000001</c:v>
                </c:pt>
                <c:pt idx="137">
                  <c:v>1.7533000000000001</c:v>
                </c:pt>
                <c:pt idx="138">
                  <c:v>1.7379</c:v>
                </c:pt>
                <c:pt idx="139">
                  <c:v>1.7546999999999999</c:v>
                </c:pt>
                <c:pt idx="140">
                  <c:v>1.786</c:v>
                </c:pt>
                <c:pt idx="141">
                  <c:v>1.8028999999999999</c:v>
                </c:pt>
                <c:pt idx="142">
                  <c:v>1.7750999999999999</c:v>
                </c:pt>
                <c:pt idx="143">
                  <c:v>1.7555000000000001</c:v>
                </c:pt>
                <c:pt idx="144">
                  <c:v>1.7443</c:v>
                </c:pt>
                <c:pt idx="145">
                  <c:v>1.7621</c:v>
                </c:pt>
                <c:pt idx="146">
                  <c:v>1.7593000000000001</c:v>
                </c:pt>
                <c:pt idx="147">
                  <c:v>1.7558</c:v>
                </c:pt>
                <c:pt idx="148">
                  <c:v>1.7747999999999999</c:v>
                </c:pt>
                <c:pt idx="149">
                  <c:v>1.7710999999999999</c:v>
                </c:pt>
                <c:pt idx="150">
                  <c:v>1.7465999999999999</c:v>
                </c:pt>
                <c:pt idx="151">
                  <c:v>1.7490000000000001</c:v>
                </c:pt>
                <c:pt idx="152">
                  <c:v>1.7525999999999999</c:v>
                </c:pt>
                <c:pt idx="153">
                  <c:v>1.7403</c:v>
                </c:pt>
                <c:pt idx="154">
                  <c:v>1.726</c:v>
                </c:pt>
                <c:pt idx="155">
                  <c:v>1.7204999999999999</c:v>
                </c:pt>
                <c:pt idx="156">
                  <c:v>1.6826000000000001</c:v>
                </c:pt>
                <c:pt idx="157">
                  <c:v>1.6273</c:v>
                </c:pt>
                <c:pt idx="158">
                  <c:v>1.6584000000000001</c:v>
                </c:pt>
                <c:pt idx="159">
                  <c:v>1.6358999999999999</c:v>
                </c:pt>
                <c:pt idx="160">
                  <c:v>1.6577</c:v>
                </c:pt>
                <c:pt idx="161">
                  <c:v>1.6408</c:v>
                </c:pt>
                <c:pt idx="162">
                  <c:v>1.6156999999999999</c:v>
                </c:pt>
                <c:pt idx="163">
                  <c:v>1.6362000000000001</c:v>
                </c:pt>
                <c:pt idx="164">
                  <c:v>1.6603000000000001</c:v>
                </c:pt>
                <c:pt idx="165">
                  <c:v>1.6657</c:v>
                </c:pt>
                <c:pt idx="166">
                  <c:v>1.6565000000000001</c:v>
                </c:pt>
                <c:pt idx="167">
                  <c:v>1.6586000000000001</c:v>
                </c:pt>
                <c:pt idx="168">
                  <c:v>1.6527000000000001</c:v>
                </c:pt>
                <c:pt idx="169">
                  <c:v>1.6727000000000001</c:v>
                </c:pt>
                <c:pt idx="170">
                  <c:v>1.6741999999999999</c:v>
                </c:pt>
                <c:pt idx="171">
                  <c:v>1.6677</c:v>
                </c:pt>
                <c:pt idx="172">
                  <c:v>1.6648000000000001</c:v>
                </c:pt>
                <c:pt idx="173">
                  <c:v>1.6592</c:v>
                </c:pt>
                <c:pt idx="174">
                  <c:v>1.6351</c:v>
                </c:pt>
                <c:pt idx="175">
                  <c:v>1.6183000000000001</c:v>
                </c:pt>
                <c:pt idx="176">
                  <c:v>1.5862000000000001</c:v>
                </c:pt>
                <c:pt idx="177">
                  <c:v>1.5403</c:v>
                </c:pt>
                <c:pt idx="178">
                  <c:v>1.5461</c:v>
                </c:pt>
                <c:pt idx="179">
                  <c:v>1.5046999999999999</c:v>
                </c:pt>
                <c:pt idx="180">
                  <c:v>1.4300999999999999</c:v>
                </c:pt>
                <c:pt idx="181">
                  <c:v>1.4524999999999999</c:v>
                </c:pt>
                <c:pt idx="182">
                  <c:v>1.4484999999999999</c:v>
                </c:pt>
                <c:pt idx="183">
                  <c:v>1.4834000000000001</c:v>
                </c:pt>
                <c:pt idx="184">
                  <c:v>1.4078999999999999</c:v>
                </c:pt>
                <c:pt idx="185">
                  <c:v>1.3180000000000001</c:v>
                </c:pt>
                <c:pt idx="186">
                  <c:v>1.0185999999999999</c:v>
                </c:pt>
                <c:pt idx="187">
                  <c:v>1.0331999999999999</c:v>
                </c:pt>
                <c:pt idx="188">
                  <c:v>0.99609999999999999</c:v>
                </c:pt>
                <c:pt idx="189">
                  <c:v>0.86829999999999996</c:v>
                </c:pt>
                <c:pt idx="190">
                  <c:v>0.91739999999999999</c:v>
                </c:pt>
                <c:pt idx="191">
                  <c:v>0.7298</c:v>
                </c:pt>
                <c:pt idx="192">
                  <c:v>0.68689999999999996</c:v>
                </c:pt>
                <c:pt idx="193">
                  <c:v>0.61350000000000005</c:v>
                </c:pt>
                <c:pt idx="194">
                  <c:v>0.55210000000000004</c:v>
                </c:pt>
                <c:pt idx="195">
                  <c:v>0.76039999999999996</c:v>
                </c:pt>
                <c:pt idx="196">
                  <c:v>0.81130000000000002</c:v>
                </c:pt>
                <c:pt idx="197">
                  <c:v>0.95930000000000004</c:v>
                </c:pt>
                <c:pt idx="198">
                  <c:v>1.0556000000000001</c:v>
                </c:pt>
                <c:pt idx="199">
                  <c:v>1.0697000000000001</c:v>
                </c:pt>
                <c:pt idx="200">
                  <c:v>1.0164</c:v>
                </c:pt>
                <c:pt idx="201">
                  <c:v>0.95050000000000001</c:v>
                </c:pt>
                <c:pt idx="202">
                  <c:v>0.92689999999999995</c:v>
                </c:pt>
                <c:pt idx="203">
                  <c:v>0.90539999999999998</c:v>
                </c:pt>
                <c:pt idx="204">
                  <c:v>1.0327</c:v>
                </c:pt>
                <c:pt idx="205">
                  <c:v>1.0866</c:v>
                </c:pt>
                <c:pt idx="206">
                  <c:v>1.1614</c:v>
                </c:pt>
                <c:pt idx="207">
                  <c:v>1.1823999999999999</c:v>
                </c:pt>
                <c:pt idx="208">
                  <c:v>1.1974</c:v>
                </c:pt>
                <c:pt idx="209">
                  <c:v>1.2352000000000001</c:v>
                </c:pt>
                <c:pt idx="210">
                  <c:v>1.2664</c:v>
                </c:pt>
                <c:pt idx="211">
                  <c:v>1.296</c:v>
                </c:pt>
                <c:pt idx="212">
                  <c:v>1.1968000000000001</c:v>
                </c:pt>
                <c:pt idx="213">
                  <c:v>1.0649</c:v>
                </c:pt>
                <c:pt idx="214">
                  <c:v>1.0188999999999999</c:v>
                </c:pt>
                <c:pt idx="215">
                  <c:v>0.95379999999999998</c:v>
                </c:pt>
                <c:pt idx="216">
                  <c:v>0.95069999999999999</c:v>
                </c:pt>
                <c:pt idx="217">
                  <c:v>1.0525</c:v>
                </c:pt>
                <c:pt idx="218">
                  <c:v>1.0401</c:v>
                </c:pt>
                <c:pt idx="219">
                  <c:v>1.1141000000000001</c:v>
                </c:pt>
                <c:pt idx="220">
                  <c:v>1.1614</c:v>
                </c:pt>
                <c:pt idx="221">
                  <c:v>1.1424000000000001</c:v>
                </c:pt>
                <c:pt idx="222">
                  <c:v>1.1301000000000001</c:v>
                </c:pt>
                <c:pt idx="223">
                  <c:v>1.0693999999999999</c:v>
                </c:pt>
                <c:pt idx="224">
                  <c:v>1.0676000000000001</c:v>
                </c:pt>
                <c:pt idx="225">
                  <c:v>1.0797000000000001</c:v>
                </c:pt>
                <c:pt idx="226">
                  <c:v>1.0940000000000001</c:v>
                </c:pt>
                <c:pt idx="227">
                  <c:v>1.0964</c:v>
                </c:pt>
                <c:pt idx="228">
                  <c:v>1.0935999999999999</c:v>
                </c:pt>
                <c:pt idx="229">
                  <c:v>1.1163000000000001</c:v>
                </c:pt>
                <c:pt idx="230">
                  <c:v>1.1245000000000001</c:v>
                </c:pt>
                <c:pt idx="231">
                  <c:v>1.0874999999999999</c:v>
                </c:pt>
                <c:pt idx="232">
                  <c:v>1.0725</c:v>
                </c:pt>
                <c:pt idx="233">
                  <c:v>1.0581</c:v>
                </c:pt>
                <c:pt idx="234">
                  <c:v>1.0896999999999999</c:v>
                </c:pt>
                <c:pt idx="235">
                  <c:v>1.1697</c:v>
                </c:pt>
                <c:pt idx="236">
                  <c:v>1.1433</c:v>
                </c:pt>
                <c:pt idx="237">
                  <c:v>1.1575</c:v>
                </c:pt>
                <c:pt idx="238">
                  <c:v>1.1253</c:v>
                </c:pt>
                <c:pt idx="239">
                  <c:v>1.1104000000000001</c:v>
                </c:pt>
                <c:pt idx="240">
                  <c:v>1.1177999999999999</c:v>
                </c:pt>
                <c:pt idx="241">
                  <c:v>1.1392</c:v>
                </c:pt>
                <c:pt idx="242">
                  <c:v>1.1778999999999999</c:v>
                </c:pt>
                <c:pt idx="243">
                  <c:v>1.1432</c:v>
                </c:pt>
                <c:pt idx="244">
                  <c:v>1.1818</c:v>
                </c:pt>
                <c:pt idx="245">
                  <c:v>1.1748000000000001</c:v>
                </c:pt>
                <c:pt idx="246">
                  <c:v>1.1989000000000001</c:v>
                </c:pt>
                <c:pt idx="247">
                  <c:v>1.2115</c:v>
                </c:pt>
                <c:pt idx="248">
                  <c:v>1.2582</c:v>
                </c:pt>
                <c:pt idx="249">
                  <c:v>1.2719</c:v>
                </c:pt>
              </c:numCache>
            </c:numRef>
          </c:val>
          <c:smooth val="0"/>
        </c:ser>
        <c:ser>
          <c:idx val="1"/>
          <c:order val="1"/>
          <c:tx>
            <c:strRef>
              <c:f>Sheet1!$D$2</c:f>
              <c:strCache>
                <c:ptCount val="1"/>
                <c:pt idx="0">
                  <c:v>5-year Break-even inflation rate</c:v>
                </c:pt>
              </c:strCache>
            </c:strRef>
          </c:tx>
          <c:spPr>
            <a:ln w="28575">
              <a:solidFill>
                <a:srgbClr val="CFBD9B"/>
              </a:solidFill>
              <a:prstDash val="solid"/>
            </a:ln>
          </c:spPr>
          <c:marker>
            <c:symbol val="none"/>
          </c:marker>
          <c:cat>
            <c:numRef>
              <c:f>Sheet1!$B$3:$B$252</c:f>
              <c:numCache>
                <c:formatCode>m/d/yyyy</c:formatCode>
                <c:ptCount val="250"/>
                <c:pt idx="0">
                  <c:v>43626</c:v>
                </c:pt>
                <c:pt idx="1">
                  <c:v>43627</c:v>
                </c:pt>
                <c:pt idx="2">
                  <c:v>43628</c:v>
                </c:pt>
                <c:pt idx="3">
                  <c:v>43629</c:v>
                </c:pt>
                <c:pt idx="4">
                  <c:v>43630</c:v>
                </c:pt>
                <c:pt idx="5">
                  <c:v>43633</c:v>
                </c:pt>
                <c:pt idx="6">
                  <c:v>43634</c:v>
                </c:pt>
                <c:pt idx="7">
                  <c:v>43635</c:v>
                </c:pt>
                <c:pt idx="8">
                  <c:v>43636</c:v>
                </c:pt>
                <c:pt idx="9">
                  <c:v>43637</c:v>
                </c:pt>
                <c:pt idx="10">
                  <c:v>43640</c:v>
                </c:pt>
                <c:pt idx="11">
                  <c:v>43641</c:v>
                </c:pt>
                <c:pt idx="12">
                  <c:v>43642</c:v>
                </c:pt>
                <c:pt idx="13">
                  <c:v>43643</c:v>
                </c:pt>
                <c:pt idx="14">
                  <c:v>43644</c:v>
                </c:pt>
                <c:pt idx="15">
                  <c:v>43647</c:v>
                </c:pt>
                <c:pt idx="16">
                  <c:v>43648</c:v>
                </c:pt>
                <c:pt idx="17">
                  <c:v>43649</c:v>
                </c:pt>
                <c:pt idx="18">
                  <c:v>43651</c:v>
                </c:pt>
                <c:pt idx="19">
                  <c:v>43654</c:v>
                </c:pt>
                <c:pt idx="20">
                  <c:v>43655</c:v>
                </c:pt>
                <c:pt idx="21">
                  <c:v>43656</c:v>
                </c:pt>
                <c:pt idx="22">
                  <c:v>43657</c:v>
                </c:pt>
                <c:pt idx="23">
                  <c:v>43658</c:v>
                </c:pt>
                <c:pt idx="24">
                  <c:v>43661</c:v>
                </c:pt>
                <c:pt idx="25">
                  <c:v>43662</c:v>
                </c:pt>
                <c:pt idx="26">
                  <c:v>43663</c:v>
                </c:pt>
                <c:pt idx="27">
                  <c:v>43664</c:v>
                </c:pt>
                <c:pt idx="28">
                  <c:v>43665</c:v>
                </c:pt>
                <c:pt idx="29">
                  <c:v>43668</c:v>
                </c:pt>
                <c:pt idx="30">
                  <c:v>43669</c:v>
                </c:pt>
                <c:pt idx="31">
                  <c:v>43670</c:v>
                </c:pt>
                <c:pt idx="32">
                  <c:v>43671</c:v>
                </c:pt>
                <c:pt idx="33">
                  <c:v>43672</c:v>
                </c:pt>
                <c:pt idx="34">
                  <c:v>43675</c:v>
                </c:pt>
                <c:pt idx="35">
                  <c:v>43676</c:v>
                </c:pt>
                <c:pt idx="36">
                  <c:v>43677</c:v>
                </c:pt>
                <c:pt idx="37">
                  <c:v>43678</c:v>
                </c:pt>
                <c:pt idx="38">
                  <c:v>43679</c:v>
                </c:pt>
                <c:pt idx="39">
                  <c:v>43682</c:v>
                </c:pt>
                <c:pt idx="40">
                  <c:v>43683</c:v>
                </c:pt>
                <c:pt idx="41">
                  <c:v>43684</c:v>
                </c:pt>
                <c:pt idx="42">
                  <c:v>43685</c:v>
                </c:pt>
                <c:pt idx="43">
                  <c:v>43686</c:v>
                </c:pt>
                <c:pt idx="44">
                  <c:v>43689</c:v>
                </c:pt>
                <c:pt idx="45">
                  <c:v>43690</c:v>
                </c:pt>
                <c:pt idx="46">
                  <c:v>43691</c:v>
                </c:pt>
                <c:pt idx="47">
                  <c:v>43692</c:v>
                </c:pt>
                <c:pt idx="48">
                  <c:v>43693</c:v>
                </c:pt>
                <c:pt idx="49">
                  <c:v>43696</c:v>
                </c:pt>
                <c:pt idx="50">
                  <c:v>43697</c:v>
                </c:pt>
                <c:pt idx="51">
                  <c:v>43698</c:v>
                </c:pt>
                <c:pt idx="52">
                  <c:v>43699</c:v>
                </c:pt>
                <c:pt idx="53">
                  <c:v>43700</c:v>
                </c:pt>
                <c:pt idx="54">
                  <c:v>43703</c:v>
                </c:pt>
                <c:pt idx="55">
                  <c:v>43704</c:v>
                </c:pt>
                <c:pt idx="56">
                  <c:v>43705</c:v>
                </c:pt>
                <c:pt idx="57">
                  <c:v>43706</c:v>
                </c:pt>
                <c:pt idx="58">
                  <c:v>43707</c:v>
                </c:pt>
                <c:pt idx="59">
                  <c:v>43711</c:v>
                </c:pt>
                <c:pt idx="60">
                  <c:v>43712</c:v>
                </c:pt>
                <c:pt idx="61">
                  <c:v>43713</c:v>
                </c:pt>
                <c:pt idx="62">
                  <c:v>43714</c:v>
                </c:pt>
                <c:pt idx="63">
                  <c:v>43717</c:v>
                </c:pt>
                <c:pt idx="64">
                  <c:v>43718</c:v>
                </c:pt>
                <c:pt idx="65">
                  <c:v>43719</c:v>
                </c:pt>
                <c:pt idx="66">
                  <c:v>43720</c:v>
                </c:pt>
                <c:pt idx="67">
                  <c:v>43721</c:v>
                </c:pt>
                <c:pt idx="68">
                  <c:v>43724</c:v>
                </c:pt>
                <c:pt idx="69">
                  <c:v>43725</c:v>
                </c:pt>
                <c:pt idx="70">
                  <c:v>43726</c:v>
                </c:pt>
                <c:pt idx="71">
                  <c:v>43727</c:v>
                </c:pt>
                <c:pt idx="72">
                  <c:v>43728</c:v>
                </c:pt>
                <c:pt idx="73">
                  <c:v>43731</c:v>
                </c:pt>
                <c:pt idx="74">
                  <c:v>43732</c:v>
                </c:pt>
                <c:pt idx="75">
                  <c:v>43733</c:v>
                </c:pt>
                <c:pt idx="76">
                  <c:v>43734</c:v>
                </c:pt>
                <c:pt idx="77">
                  <c:v>43735</c:v>
                </c:pt>
                <c:pt idx="78">
                  <c:v>43738</c:v>
                </c:pt>
                <c:pt idx="79">
                  <c:v>43739</c:v>
                </c:pt>
                <c:pt idx="80">
                  <c:v>43740</c:v>
                </c:pt>
                <c:pt idx="81">
                  <c:v>43741</c:v>
                </c:pt>
                <c:pt idx="82">
                  <c:v>43742</c:v>
                </c:pt>
                <c:pt idx="83">
                  <c:v>43745</c:v>
                </c:pt>
                <c:pt idx="84">
                  <c:v>43746</c:v>
                </c:pt>
                <c:pt idx="85">
                  <c:v>43747</c:v>
                </c:pt>
                <c:pt idx="86">
                  <c:v>43748</c:v>
                </c:pt>
                <c:pt idx="87">
                  <c:v>43749</c:v>
                </c:pt>
                <c:pt idx="88">
                  <c:v>43753</c:v>
                </c:pt>
                <c:pt idx="89">
                  <c:v>43754</c:v>
                </c:pt>
                <c:pt idx="90">
                  <c:v>43755</c:v>
                </c:pt>
                <c:pt idx="91">
                  <c:v>43756</c:v>
                </c:pt>
                <c:pt idx="92">
                  <c:v>43759</c:v>
                </c:pt>
                <c:pt idx="93">
                  <c:v>43760</c:v>
                </c:pt>
                <c:pt idx="94">
                  <c:v>43761</c:v>
                </c:pt>
                <c:pt idx="95">
                  <c:v>43762</c:v>
                </c:pt>
                <c:pt idx="96">
                  <c:v>43763</c:v>
                </c:pt>
                <c:pt idx="97">
                  <c:v>43766</c:v>
                </c:pt>
                <c:pt idx="98">
                  <c:v>43767</c:v>
                </c:pt>
                <c:pt idx="99">
                  <c:v>43768</c:v>
                </c:pt>
                <c:pt idx="100">
                  <c:v>43769</c:v>
                </c:pt>
                <c:pt idx="101">
                  <c:v>43770</c:v>
                </c:pt>
                <c:pt idx="102">
                  <c:v>43773</c:v>
                </c:pt>
                <c:pt idx="103">
                  <c:v>43774</c:v>
                </c:pt>
                <c:pt idx="104">
                  <c:v>43775</c:v>
                </c:pt>
                <c:pt idx="105">
                  <c:v>43776</c:v>
                </c:pt>
                <c:pt idx="106">
                  <c:v>43777</c:v>
                </c:pt>
                <c:pt idx="107">
                  <c:v>43781</c:v>
                </c:pt>
                <c:pt idx="108">
                  <c:v>43782</c:v>
                </c:pt>
                <c:pt idx="109">
                  <c:v>43783</c:v>
                </c:pt>
                <c:pt idx="110">
                  <c:v>43784</c:v>
                </c:pt>
                <c:pt idx="111">
                  <c:v>43787</c:v>
                </c:pt>
                <c:pt idx="112">
                  <c:v>43788</c:v>
                </c:pt>
                <c:pt idx="113">
                  <c:v>43789</c:v>
                </c:pt>
                <c:pt idx="114">
                  <c:v>43790</c:v>
                </c:pt>
                <c:pt idx="115">
                  <c:v>43791</c:v>
                </c:pt>
                <c:pt idx="116">
                  <c:v>43794</c:v>
                </c:pt>
                <c:pt idx="117">
                  <c:v>43795</c:v>
                </c:pt>
                <c:pt idx="118">
                  <c:v>43796</c:v>
                </c:pt>
                <c:pt idx="119">
                  <c:v>43798</c:v>
                </c:pt>
                <c:pt idx="120">
                  <c:v>43801</c:v>
                </c:pt>
                <c:pt idx="121">
                  <c:v>43802</c:v>
                </c:pt>
                <c:pt idx="122">
                  <c:v>43803</c:v>
                </c:pt>
                <c:pt idx="123">
                  <c:v>43804</c:v>
                </c:pt>
                <c:pt idx="124">
                  <c:v>43805</c:v>
                </c:pt>
                <c:pt idx="125">
                  <c:v>43808</c:v>
                </c:pt>
                <c:pt idx="126">
                  <c:v>43809</c:v>
                </c:pt>
                <c:pt idx="127">
                  <c:v>43810</c:v>
                </c:pt>
                <c:pt idx="128">
                  <c:v>43811</c:v>
                </c:pt>
                <c:pt idx="129">
                  <c:v>43812</c:v>
                </c:pt>
                <c:pt idx="130">
                  <c:v>43815</c:v>
                </c:pt>
                <c:pt idx="131">
                  <c:v>43816</c:v>
                </c:pt>
                <c:pt idx="132">
                  <c:v>43817</c:v>
                </c:pt>
                <c:pt idx="133">
                  <c:v>43818</c:v>
                </c:pt>
                <c:pt idx="134">
                  <c:v>43819</c:v>
                </c:pt>
                <c:pt idx="135">
                  <c:v>43822</c:v>
                </c:pt>
                <c:pt idx="136">
                  <c:v>43823</c:v>
                </c:pt>
                <c:pt idx="137">
                  <c:v>43825</c:v>
                </c:pt>
                <c:pt idx="138">
                  <c:v>43826</c:v>
                </c:pt>
                <c:pt idx="139">
                  <c:v>43829</c:v>
                </c:pt>
                <c:pt idx="140">
                  <c:v>43830</c:v>
                </c:pt>
                <c:pt idx="141">
                  <c:v>43832</c:v>
                </c:pt>
                <c:pt idx="142">
                  <c:v>43833</c:v>
                </c:pt>
                <c:pt idx="143">
                  <c:v>43836</c:v>
                </c:pt>
                <c:pt idx="144">
                  <c:v>43837</c:v>
                </c:pt>
                <c:pt idx="145">
                  <c:v>43838</c:v>
                </c:pt>
                <c:pt idx="146">
                  <c:v>43839</c:v>
                </c:pt>
                <c:pt idx="147">
                  <c:v>43840</c:v>
                </c:pt>
                <c:pt idx="148">
                  <c:v>43843</c:v>
                </c:pt>
                <c:pt idx="149">
                  <c:v>43844</c:v>
                </c:pt>
                <c:pt idx="150">
                  <c:v>43845</c:v>
                </c:pt>
                <c:pt idx="151">
                  <c:v>43846</c:v>
                </c:pt>
                <c:pt idx="152">
                  <c:v>43847</c:v>
                </c:pt>
                <c:pt idx="153">
                  <c:v>43851</c:v>
                </c:pt>
                <c:pt idx="154">
                  <c:v>43852</c:v>
                </c:pt>
                <c:pt idx="155">
                  <c:v>43853</c:v>
                </c:pt>
                <c:pt idx="156">
                  <c:v>43854</c:v>
                </c:pt>
                <c:pt idx="157">
                  <c:v>43857</c:v>
                </c:pt>
                <c:pt idx="158">
                  <c:v>43858</c:v>
                </c:pt>
                <c:pt idx="159">
                  <c:v>43859</c:v>
                </c:pt>
                <c:pt idx="160">
                  <c:v>43860</c:v>
                </c:pt>
                <c:pt idx="161">
                  <c:v>43861</c:v>
                </c:pt>
                <c:pt idx="162">
                  <c:v>43864</c:v>
                </c:pt>
                <c:pt idx="163">
                  <c:v>43865</c:v>
                </c:pt>
                <c:pt idx="164">
                  <c:v>43866</c:v>
                </c:pt>
                <c:pt idx="165">
                  <c:v>43867</c:v>
                </c:pt>
                <c:pt idx="166">
                  <c:v>43868</c:v>
                </c:pt>
                <c:pt idx="167">
                  <c:v>43871</c:v>
                </c:pt>
                <c:pt idx="168">
                  <c:v>43872</c:v>
                </c:pt>
                <c:pt idx="169">
                  <c:v>43873</c:v>
                </c:pt>
                <c:pt idx="170">
                  <c:v>43874</c:v>
                </c:pt>
                <c:pt idx="171">
                  <c:v>43875</c:v>
                </c:pt>
                <c:pt idx="172">
                  <c:v>43879</c:v>
                </c:pt>
                <c:pt idx="173">
                  <c:v>43880</c:v>
                </c:pt>
                <c:pt idx="174">
                  <c:v>43881</c:v>
                </c:pt>
                <c:pt idx="175">
                  <c:v>43882</c:v>
                </c:pt>
                <c:pt idx="176">
                  <c:v>43885</c:v>
                </c:pt>
                <c:pt idx="177">
                  <c:v>43886</c:v>
                </c:pt>
                <c:pt idx="178">
                  <c:v>43887</c:v>
                </c:pt>
                <c:pt idx="179">
                  <c:v>43888</c:v>
                </c:pt>
                <c:pt idx="180">
                  <c:v>43889</c:v>
                </c:pt>
                <c:pt idx="181">
                  <c:v>43892</c:v>
                </c:pt>
                <c:pt idx="182">
                  <c:v>43893</c:v>
                </c:pt>
                <c:pt idx="183">
                  <c:v>43894</c:v>
                </c:pt>
                <c:pt idx="184">
                  <c:v>43895</c:v>
                </c:pt>
                <c:pt idx="185">
                  <c:v>43896</c:v>
                </c:pt>
                <c:pt idx="186">
                  <c:v>43899</c:v>
                </c:pt>
                <c:pt idx="187">
                  <c:v>43900</c:v>
                </c:pt>
                <c:pt idx="188">
                  <c:v>43901</c:v>
                </c:pt>
                <c:pt idx="189">
                  <c:v>43902</c:v>
                </c:pt>
                <c:pt idx="190">
                  <c:v>43903</c:v>
                </c:pt>
                <c:pt idx="191">
                  <c:v>43906</c:v>
                </c:pt>
                <c:pt idx="192">
                  <c:v>43907</c:v>
                </c:pt>
                <c:pt idx="193">
                  <c:v>43908</c:v>
                </c:pt>
                <c:pt idx="194">
                  <c:v>43909</c:v>
                </c:pt>
                <c:pt idx="195">
                  <c:v>43910</c:v>
                </c:pt>
                <c:pt idx="196">
                  <c:v>43913</c:v>
                </c:pt>
                <c:pt idx="197">
                  <c:v>43914</c:v>
                </c:pt>
                <c:pt idx="198">
                  <c:v>43915</c:v>
                </c:pt>
                <c:pt idx="199">
                  <c:v>43916</c:v>
                </c:pt>
                <c:pt idx="200">
                  <c:v>43917</c:v>
                </c:pt>
                <c:pt idx="201">
                  <c:v>43920</c:v>
                </c:pt>
                <c:pt idx="202">
                  <c:v>43921</c:v>
                </c:pt>
                <c:pt idx="203">
                  <c:v>43922</c:v>
                </c:pt>
                <c:pt idx="204">
                  <c:v>43923</c:v>
                </c:pt>
                <c:pt idx="205">
                  <c:v>43924</c:v>
                </c:pt>
                <c:pt idx="206">
                  <c:v>43927</c:v>
                </c:pt>
                <c:pt idx="207">
                  <c:v>43928</c:v>
                </c:pt>
                <c:pt idx="208">
                  <c:v>43929</c:v>
                </c:pt>
                <c:pt idx="209">
                  <c:v>43930</c:v>
                </c:pt>
                <c:pt idx="210">
                  <c:v>43934</c:v>
                </c:pt>
                <c:pt idx="211">
                  <c:v>43935</c:v>
                </c:pt>
                <c:pt idx="212">
                  <c:v>43936</c:v>
                </c:pt>
                <c:pt idx="213">
                  <c:v>43937</c:v>
                </c:pt>
                <c:pt idx="214">
                  <c:v>43938</c:v>
                </c:pt>
                <c:pt idx="215">
                  <c:v>43941</c:v>
                </c:pt>
                <c:pt idx="216">
                  <c:v>43942</c:v>
                </c:pt>
                <c:pt idx="217">
                  <c:v>43943</c:v>
                </c:pt>
                <c:pt idx="218">
                  <c:v>43944</c:v>
                </c:pt>
                <c:pt idx="219">
                  <c:v>43945</c:v>
                </c:pt>
                <c:pt idx="220">
                  <c:v>43948</c:v>
                </c:pt>
                <c:pt idx="221">
                  <c:v>43949</c:v>
                </c:pt>
                <c:pt idx="222">
                  <c:v>43950</c:v>
                </c:pt>
                <c:pt idx="223">
                  <c:v>43951</c:v>
                </c:pt>
                <c:pt idx="224">
                  <c:v>43952</c:v>
                </c:pt>
                <c:pt idx="225">
                  <c:v>43955</c:v>
                </c:pt>
                <c:pt idx="226">
                  <c:v>43956</c:v>
                </c:pt>
                <c:pt idx="227">
                  <c:v>43957</c:v>
                </c:pt>
                <c:pt idx="228">
                  <c:v>43958</c:v>
                </c:pt>
                <c:pt idx="229">
                  <c:v>43959</c:v>
                </c:pt>
                <c:pt idx="230">
                  <c:v>43962</c:v>
                </c:pt>
                <c:pt idx="231">
                  <c:v>43963</c:v>
                </c:pt>
                <c:pt idx="232">
                  <c:v>43964</c:v>
                </c:pt>
                <c:pt idx="233">
                  <c:v>43965</c:v>
                </c:pt>
                <c:pt idx="234">
                  <c:v>43966</c:v>
                </c:pt>
                <c:pt idx="235">
                  <c:v>43969</c:v>
                </c:pt>
                <c:pt idx="236">
                  <c:v>43970</c:v>
                </c:pt>
                <c:pt idx="237">
                  <c:v>43971</c:v>
                </c:pt>
                <c:pt idx="238">
                  <c:v>43972</c:v>
                </c:pt>
                <c:pt idx="239">
                  <c:v>43973</c:v>
                </c:pt>
                <c:pt idx="240">
                  <c:v>43977</c:v>
                </c:pt>
                <c:pt idx="241">
                  <c:v>43978</c:v>
                </c:pt>
                <c:pt idx="242">
                  <c:v>43979</c:v>
                </c:pt>
                <c:pt idx="243">
                  <c:v>43980</c:v>
                </c:pt>
                <c:pt idx="244">
                  <c:v>43983</c:v>
                </c:pt>
                <c:pt idx="245">
                  <c:v>43984</c:v>
                </c:pt>
                <c:pt idx="246">
                  <c:v>43985</c:v>
                </c:pt>
                <c:pt idx="247">
                  <c:v>43986</c:v>
                </c:pt>
                <c:pt idx="248">
                  <c:v>43987</c:v>
                </c:pt>
                <c:pt idx="249">
                  <c:v>43990</c:v>
                </c:pt>
              </c:numCache>
            </c:numRef>
          </c:cat>
          <c:val>
            <c:numRef>
              <c:f>Sheet1!$D$3:$D$252</c:f>
              <c:numCache>
                <c:formatCode>General</c:formatCode>
                <c:ptCount val="250"/>
                <c:pt idx="0">
                  <c:v>1.6005</c:v>
                </c:pt>
                <c:pt idx="1">
                  <c:v>1.5752999999999999</c:v>
                </c:pt>
                <c:pt idx="2">
                  <c:v>1.5326</c:v>
                </c:pt>
                <c:pt idx="3">
                  <c:v>1.5186999999999999</c:v>
                </c:pt>
                <c:pt idx="4">
                  <c:v>1.4817</c:v>
                </c:pt>
                <c:pt idx="5">
                  <c:v>1.4624999999999999</c:v>
                </c:pt>
                <c:pt idx="6">
                  <c:v>1.5066999999999999</c:v>
                </c:pt>
                <c:pt idx="7">
                  <c:v>1.5501</c:v>
                </c:pt>
                <c:pt idx="8">
                  <c:v>1.6258999999999999</c:v>
                </c:pt>
                <c:pt idx="9">
                  <c:v>1.6106</c:v>
                </c:pt>
                <c:pt idx="10">
                  <c:v>1.5899000000000001</c:v>
                </c:pt>
                <c:pt idx="11">
                  <c:v>1.5536000000000001</c:v>
                </c:pt>
                <c:pt idx="12">
                  <c:v>1.5725</c:v>
                </c:pt>
                <c:pt idx="13">
                  <c:v>1.5429999999999999</c:v>
                </c:pt>
                <c:pt idx="14">
                  <c:v>1.5368999999999999</c:v>
                </c:pt>
                <c:pt idx="15">
                  <c:v>1.5366</c:v>
                </c:pt>
                <c:pt idx="16">
                  <c:v>1.4978</c:v>
                </c:pt>
                <c:pt idx="17">
                  <c:v>1.5112000000000001</c:v>
                </c:pt>
                <c:pt idx="18">
                  <c:v>1.5559000000000001</c:v>
                </c:pt>
                <c:pt idx="19">
                  <c:v>1.554</c:v>
                </c:pt>
                <c:pt idx="20">
                  <c:v>1.5809</c:v>
                </c:pt>
                <c:pt idx="21">
                  <c:v>1.6023000000000001</c:v>
                </c:pt>
                <c:pt idx="22">
                  <c:v>1.6362000000000001</c:v>
                </c:pt>
                <c:pt idx="23">
                  <c:v>1.6388</c:v>
                </c:pt>
                <c:pt idx="24">
                  <c:v>1.6346000000000001</c:v>
                </c:pt>
                <c:pt idx="25">
                  <c:v>1.6418999999999999</c:v>
                </c:pt>
                <c:pt idx="26">
                  <c:v>1.6015999999999999</c:v>
                </c:pt>
                <c:pt idx="27">
                  <c:v>1.6173</c:v>
                </c:pt>
                <c:pt idx="28">
                  <c:v>1.6036999999999999</c:v>
                </c:pt>
                <c:pt idx="29">
                  <c:v>1.5975999999999999</c:v>
                </c:pt>
                <c:pt idx="30">
                  <c:v>1.61</c:v>
                </c:pt>
                <c:pt idx="31">
                  <c:v>1.591</c:v>
                </c:pt>
                <c:pt idx="32">
                  <c:v>1.5955999999999999</c:v>
                </c:pt>
                <c:pt idx="33">
                  <c:v>1.5819000000000001</c:v>
                </c:pt>
                <c:pt idx="34">
                  <c:v>1.5768</c:v>
                </c:pt>
                <c:pt idx="35">
                  <c:v>1.5858000000000001</c:v>
                </c:pt>
                <c:pt idx="36">
                  <c:v>1.5479000000000001</c:v>
                </c:pt>
                <c:pt idx="37">
                  <c:v>1.4803999999999999</c:v>
                </c:pt>
                <c:pt idx="38">
                  <c:v>1.4629000000000001</c:v>
                </c:pt>
                <c:pt idx="39">
                  <c:v>1.3919999999999999</c:v>
                </c:pt>
                <c:pt idx="40">
                  <c:v>1.4058999999999999</c:v>
                </c:pt>
                <c:pt idx="41">
                  <c:v>1.4189000000000001</c:v>
                </c:pt>
                <c:pt idx="42">
                  <c:v>1.4418</c:v>
                </c:pt>
                <c:pt idx="43">
                  <c:v>1.4428000000000001</c:v>
                </c:pt>
                <c:pt idx="44">
                  <c:v>1.397</c:v>
                </c:pt>
                <c:pt idx="45">
                  <c:v>1.4383999999999999</c:v>
                </c:pt>
                <c:pt idx="46">
                  <c:v>1.3793</c:v>
                </c:pt>
                <c:pt idx="47">
                  <c:v>1.3539000000000001</c:v>
                </c:pt>
                <c:pt idx="48">
                  <c:v>1.3607</c:v>
                </c:pt>
                <c:pt idx="49">
                  <c:v>1.3755999999999999</c:v>
                </c:pt>
                <c:pt idx="50">
                  <c:v>1.3489</c:v>
                </c:pt>
                <c:pt idx="51">
                  <c:v>1.3676999999999999</c:v>
                </c:pt>
                <c:pt idx="52">
                  <c:v>1.3796999999999999</c:v>
                </c:pt>
                <c:pt idx="53">
                  <c:v>1.3619000000000001</c:v>
                </c:pt>
                <c:pt idx="54">
                  <c:v>1.3592</c:v>
                </c:pt>
                <c:pt idx="55">
                  <c:v>1.3633999999999999</c:v>
                </c:pt>
                <c:pt idx="56">
                  <c:v>1.3833</c:v>
                </c:pt>
                <c:pt idx="57">
                  <c:v>1.4077</c:v>
                </c:pt>
                <c:pt idx="58">
                  <c:v>1.3556999999999999</c:v>
                </c:pt>
                <c:pt idx="59">
                  <c:v>1.3093999999999999</c:v>
                </c:pt>
                <c:pt idx="60">
                  <c:v>1.3224</c:v>
                </c:pt>
                <c:pt idx="61">
                  <c:v>1.3683000000000001</c:v>
                </c:pt>
                <c:pt idx="62">
                  <c:v>1.3687</c:v>
                </c:pt>
                <c:pt idx="63">
                  <c:v>1.4025000000000001</c:v>
                </c:pt>
                <c:pt idx="64">
                  <c:v>1.4269000000000001</c:v>
                </c:pt>
                <c:pt idx="65">
                  <c:v>1.4191</c:v>
                </c:pt>
                <c:pt idx="66">
                  <c:v>1.4393</c:v>
                </c:pt>
                <c:pt idx="67">
                  <c:v>1.4932000000000001</c:v>
                </c:pt>
                <c:pt idx="68">
                  <c:v>1.5082</c:v>
                </c:pt>
                <c:pt idx="69">
                  <c:v>1.4816</c:v>
                </c:pt>
                <c:pt idx="70">
                  <c:v>1.4375</c:v>
                </c:pt>
                <c:pt idx="71">
                  <c:v>1.4481999999999999</c:v>
                </c:pt>
                <c:pt idx="72">
                  <c:v>1.4406000000000001</c:v>
                </c:pt>
                <c:pt idx="73">
                  <c:v>1.4540999999999999</c:v>
                </c:pt>
                <c:pt idx="74">
                  <c:v>1.4065000000000001</c:v>
                </c:pt>
                <c:pt idx="75">
                  <c:v>1.4291</c:v>
                </c:pt>
                <c:pt idx="76">
                  <c:v>1.4043000000000001</c:v>
                </c:pt>
                <c:pt idx="77">
                  <c:v>1.3665</c:v>
                </c:pt>
                <c:pt idx="78">
                  <c:v>1.3472</c:v>
                </c:pt>
                <c:pt idx="79">
                  <c:v>1.3368</c:v>
                </c:pt>
                <c:pt idx="80">
                  <c:v>1.3041</c:v>
                </c:pt>
                <c:pt idx="81">
                  <c:v>1.2678</c:v>
                </c:pt>
                <c:pt idx="82">
                  <c:v>1.2790999999999999</c:v>
                </c:pt>
                <c:pt idx="83">
                  <c:v>1.2922</c:v>
                </c:pt>
                <c:pt idx="84">
                  <c:v>1.2512000000000001</c:v>
                </c:pt>
                <c:pt idx="85">
                  <c:v>1.2592000000000001</c:v>
                </c:pt>
                <c:pt idx="86">
                  <c:v>1.3090999999999999</c:v>
                </c:pt>
                <c:pt idx="87">
                  <c:v>1.3471</c:v>
                </c:pt>
                <c:pt idx="88">
                  <c:v>1.3440000000000001</c:v>
                </c:pt>
                <c:pt idx="89">
                  <c:v>1.3571</c:v>
                </c:pt>
                <c:pt idx="90">
                  <c:v>1.3918999999999999</c:v>
                </c:pt>
                <c:pt idx="91">
                  <c:v>1.5371999999999999</c:v>
                </c:pt>
                <c:pt idx="92">
                  <c:v>1.5284</c:v>
                </c:pt>
                <c:pt idx="93">
                  <c:v>1.5247999999999999</c:v>
                </c:pt>
                <c:pt idx="94">
                  <c:v>1.5337000000000001</c:v>
                </c:pt>
                <c:pt idx="95">
                  <c:v>1.5368999999999999</c:v>
                </c:pt>
                <c:pt idx="96">
                  <c:v>1.5582</c:v>
                </c:pt>
                <c:pt idx="97">
                  <c:v>1.5431999999999999</c:v>
                </c:pt>
                <c:pt idx="98">
                  <c:v>1.5107999999999999</c:v>
                </c:pt>
                <c:pt idx="99">
                  <c:v>1.4866999999999999</c:v>
                </c:pt>
                <c:pt idx="100">
                  <c:v>1.4498</c:v>
                </c:pt>
                <c:pt idx="101">
                  <c:v>1.5037</c:v>
                </c:pt>
                <c:pt idx="102">
                  <c:v>1.5624</c:v>
                </c:pt>
                <c:pt idx="103">
                  <c:v>1.5818000000000001</c:v>
                </c:pt>
                <c:pt idx="104">
                  <c:v>1.5909</c:v>
                </c:pt>
                <c:pt idx="105">
                  <c:v>1.6116999999999999</c:v>
                </c:pt>
                <c:pt idx="106">
                  <c:v>1.635</c:v>
                </c:pt>
                <c:pt idx="107">
                  <c:v>1.6006</c:v>
                </c:pt>
                <c:pt idx="108">
                  <c:v>1.5772999999999999</c:v>
                </c:pt>
                <c:pt idx="109">
                  <c:v>1.5377000000000001</c:v>
                </c:pt>
                <c:pt idx="110">
                  <c:v>1.5354000000000001</c:v>
                </c:pt>
                <c:pt idx="111">
                  <c:v>1.5389999999999999</c:v>
                </c:pt>
                <c:pt idx="112">
                  <c:v>1.5298</c:v>
                </c:pt>
                <c:pt idx="113">
                  <c:v>1.5207999999999999</c:v>
                </c:pt>
                <c:pt idx="114">
                  <c:v>1.5355000000000001</c:v>
                </c:pt>
                <c:pt idx="115">
                  <c:v>1.5295000000000001</c:v>
                </c:pt>
                <c:pt idx="116">
                  <c:v>1.5363</c:v>
                </c:pt>
                <c:pt idx="117">
                  <c:v>1.5439000000000001</c:v>
                </c:pt>
                <c:pt idx="118">
                  <c:v>1.5488</c:v>
                </c:pt>
                <c:pt idx="119">
                  <c:v>1.5273000000000001</c:v>
                </c:pt>
                <c:pt idx="120">
                  <c:v>1.5569999999999999</c:v>
                </c:pt>
                <c:pt idx="121">
                  <c:v>1.5221</c:v>
                </c:pt>
                <c:pt idx="122">
                  <c:v>1.5603</c:v>
                </c:pt>
                <c:pt idx="123">
                  <c:v>1.5705</c:v>
                </c:pt>
                <c:pt idx="124">
                  <c:v>1.6041000000000001</c:v>
                </c:pt>
                <c:pt idx="125">
                  <c:v>1.6041000000000001</c:v>
                </c:pt>
                <c:pt idx="126">
                  <c:v>1.6157999999999999</c:v>
                </c:pt>
                <c:pt idx="127">
                  <c:v>1.6141000000000001</c:v>
                </c:pt>
                <c:pt idx="128">
                  <c:v>1.6395</c:v>
                </c:pt>
                <c:pt idx="129">
                  <c:v>1.6346000000000001</c:v>
                </c:pt>
                <c:pt idx="130">
                  <c:v>1.6512</c:v>
                </c:pt>
                <c:pt idx="131">
                  <c:v>1.6733</c:v>
                </c:pt>
                <c:pt idx="132">
                  <c:v>1.6891</c:v>
                </c:pt>
                <c:pt idx="133">
                  <c:v>1.7119</c:v>
                </c:pt>
                <c:pt idx="134">
                  <c:v>1.6880999999999999</c:v>
                </c:pt>
                <c:pt idx="135">
                  <c:v>1.6768000000000001</c:v>
                </c:pt>
                <c:pt idx="136">
                  <c:v>1.6754</c:v>
                </c:pt>
                <c:pt idx="137">
                  <c:v>1.6657</c:v>
                </c:pt>
                <c:pt idx="138">
                  <c:v>1.6449</c:v>
                </c:pt>
                <c:pt idx="139">
                  <c:v>1.6603000000000001</c:v>
                </c:pt>
                <c:pt idx="140">
                  <c:v>1.6966000000000001</c:v>
                </c:pt>
                <c:pt idx="141">
                  <c:v>1.7184999999999999</c:v>
                </c:pt>
                <c:pt idx="142">
                  <c:v>1.7068000000000001</c:v>
                </c:pt>
                <c:pt idx="143">
                  <c:v>1.6851</c:v>
                </c:pt>
                <c:pt idx="144">
                  <c:v>1.6774</c:v>
                </c:pt>
                <c:pt idx="145">
                  <c:v>1.6854</c:v>
                </c:pt>
                <c:pt idx="146">
                  <c:v>1.6859999999999999</c:v>
                </c:pt>
                <c:pt idx="147">
                  <c:v>1.6880999999999999</c:v>
                </c:pt>
                <c:pt idx="148">
                  <c:v>1.7085999999999999</c:v>
                </c:pt>
                <c:pt idx="149">
                  <c:v>1.7059</c:v>
                </c:pt>
                <c:pt idx="150">
                  <c:v>1.6839</c:v>
                </c:pt>
                <c:pt idx="151">
                  <c:v>1.6933</c:v>
                </c:pt>
                <c:pt idx="152">
                  <c:v>1.6880999999999999</c:v>
                </c:pt>
                <c:pt idx="153">
                  <c:v>1.679</c:v>
                </c:pt>
                <c:pt idx="154">
                  <c:v>1.6603000000000001</c:v>
                </c:pt>
                <c:pt idx="155">
                  <c:v>1.6527000000000001</c:v>
                </c:pt>
                <c:pt idx="156">
                  <c:v>1.6302000000000001</c:v>
                </c:pt>
                <c:pt idx="157">
                  <c:v>1.5688</c:v>
                </c:pt>
                <c:pt idx="158">
                  <c:v>1.6064000000000001</c:v>
                </c:pt>
                <c:pt idx="159">
                  <c:v>1.5924</c:v>
                </c:pt>
                <c:pt idx="160">
                  <c:v>1.6131</c:v>
                </c:pt>
                <c:pt idx="161">
                  <c:v>1.5976999999999999</c:v>
                </c:pt>
                <c:pt idx="162">
                  <c:v>1.5753999999999999</c:v>
                </c:pt>
                <c:pt idx="163">
                  <c:v>1.597</c:v>
                </c:pt>
                <c:pt idx="164">
                  <c:v>1.6285000000000001</c:v>
                </c:pt>
                <c:pt idx="165">
                  <c:v>1.6359999999999999</c:v>
                </c:pt>
                <c:pt idx="166">
                  <c:v>1.6309</c:v>
                </c:pt>
                <c:pt idx="167">
                  <c:v>1.6322000000000001</c:v>
                </c:pt>
                <c:pt idx="168">
                  <c:v>1.6286</c:v>
                </c:pt>
                <c:pt idx="169">
                  <c:v>1.6555</c:v>
                </c:pt>
                <c:pt idx="170">
                  <c:v>1.6660999999999999</c:v>
                </c:pt>
                <c:pt idx="171">
                  <c:v>1.6616</c:v>
                </c:pt>
                <c:pt idx="172">
                  <c:v>1.6585000000000001</c:v>
                </c:pt>
                <c:pt idx="173">
                  <c:v>1.6640999999999999</c:v>
                </c:pt>
                <c:pt idx="174">
                  <c:v>1.6434</c:v>
                </c:pt>
                <c:pt idx="175">
                  <c:v>1.6291</c:v>
                </c:pt>
                <c:pt idx="176">
                  <c:v>1.5893999999999999</c:v>
                </c:pt>
                <c:pt idx="177">
                  <c:v>1.5367</c:v>
                </c:pt>
                <c:pt idx="178">
                  <c:v>1.5367999999999999</c:v>
                </c:pt>
                <c:pt idx="179">
                  <c:v>1.4756</c:v>
                </c:pt>
                <c:pt idx="180">
                  <c:v>1.3746</c:v>
                </c:pt>
                <c:pt idx="181">
                  <c:v>1.3815</c:v>
                </c:pt>
                <c:pt idx="182">
                  <c:v>1.3575999999999999</c:v>
                </c:pt>
                <c:pt idx="183">
                  <c:v>1.3907</c:v>
                </c:pt>
                <c:pt idx="184">
                  <c:v>1.3079000000000001</c:v>
                </c:pt>
                <c:pt idx="185">
                  <c:v>1.1785000000000001</c:v>
                </c:pt>
                <c:pt idx="186">
                  <c:v>0.80879999999999996</c:v>
                </c:pt>
                <c:pt idx="187">
                  <c:v>0.78939999999999999</c:v>
                </c:pt>
                <c:pt idx="188">
                  <c:v>0.71440000000000003</c:v>
                </c:pt>
                <c:pt idx="189">
                  <c:v>0.57410000000000005</c:v>
                </c:pt>
                <c:pt idx="190">
                  <c:v>0.55730000000000002</c:v>
                </c:pt>
                <c:pt idx="191">
                  <c:v>0.27900000000000003</c:v>
                </c:pt>
                <c:pt idx="192">
                  <c:v>0.22989999999999999</c:v>
                </c:pt>
                <c:pt idx="193">
                  <c:v>0.17510000000000001</c:v>
                </c:pt>
                <c:pt idx="194">
                  <c:v>0.222</c:v>
                </c:pt>
                <c:pt idx="195">
                  <c:v>0.33260000000000001</c:v>
                </c:pt>
                <c:pt idx="196">
                  <c:v>0.39389999999999997</c:v>
                </c:pt>
                <c:pt idx="197">
                  <c:v>0.5444</c:v>
                </c:pt>
                <c:pt idx="198">
                  <c:v>0.66479999999999995</c:v>
                </c:pt>
                <c:pt idx="199">
                  <c:v>0.69679999999999997</c:v>
                </c:pt>
                <c:pt idx="200">
                  <c:v>0.62419999999999998</c:v>
                </c:pt>
                <c:pt idx="201">
                  <c:v>0.55120000000000002</c:v>
                </c:pt>
                <c:pt idx="202">
                  <c:v>0.53259999999999996</c:v>
                </c:pt>
                <c:pt idx="203">
                  <c:v>0.52829999999999999</c:v>
                </c:pt>
                <c:pt idx="204">
                  <c:v>0.71819999999999995</c:v>
                </c:pt>
                <c:pt idx="205">
                  <c:v>0.7702</c:v>
                </c:pt>
                <c:pt idx="206">
                  <c:v>0.83889999999999998</c:v>
                </c:pt>
                <c:pt idx="207">
                  <c:v>0.87660000000000005</c:v>
                </c:pt>
                <c:pt idx="208">
                  <c:v>0.8569</c:v>
                </c:pt>
                <c:pt idx="209">
                  <c:v>0.87849999999999995</c:v>
                </c:pt>
                <c:pt idx="210">
                  <c:v>0.92469999999999997</c:v>
                </c:pt>
                <c:pt idx="211">
                  <c:v>0.92689999999999995</c:v>
                </c:pt>
                <c:pt idx="212">
                  <c:v>0.8296</c:v>
                </c:pt>
                <c:pt idx="213">
                  <c:v>0.68069999999999997</c:v>
                </c:pt>
                <c:pt idx="214">
                  <c:v>0.64270000000000005</c:v>
                </c:pt>
                <c:pt idx="215">
                  <c:v>0.52580000000000005</c:v>
                </c:pt>
                <c:pt idx="216">
                  <c:v>0.5091</c:v>
                </c:pt>
                <c:pt idx="217">
                  <c:v>0.63360000000000005</c:v>
                </c:pt>
                <c:pt idx="218">
                  <c:v>0.63060000000000005</c:v>
                </c:pt>
                <c:pt idx="219">
                  <c:v>0.72040000000000004</c:v>
                </c:pt>
                <c:pt idx="220">
                  <c:v>0.76339999999999997</c:v>
                </c:pt>
                <c:pt idx="221">
                  <c:v>0.78280000000000005</c:v>
                </c:pt>
                <c:pt idx="222">
                  <c:v>0.77259999999999995</c:v>
                </c:pt>
                <c:pt idx="223">
                  <c:v>0.70579999999999998</c:v>
                </c:pt>
                <c:pt idx="224">
                  <c:v>0.70009999999999994</c:v>
                </c:pt>
                <c:pt idx="225">
                  <c:v>0.70299999999999996</c:v>
                </c:pt>
                <c:pt idx="226">
                  <c:v>0.72209999999999996</c:v>
                </c:pt>
                <c:pt idx="227">
                  <c:v>0.72070000000000001</c:v>
                </c:pt>
                <c:pt idx="228">
                  <c:v>0.72560000000000002</c:v>
                </c:pt>
                <c:pt idx="229">
                  <c:v>0.74399999999999999</c:v>
                </c:pt>
                <c:pt idx="230">
                  <c:v>0.75480000000000003</c:v>
                </c:pt>
                <c:pt idx="231">
                  <c:v>0.73280000000000001</c:v>
                </c:pt>
                <c:pt idx="232">
                  <c:v>0.72199999999999998</c:v>
                </c:pt>
                <c:pt idx="233">
                  <c:v>0.72199999999999998</c:v>
                </c:pt>
                <c:pt idx="234">
                  <c:v>0.75539999999999996</c:v>
                </c:pt>
                <c:pt idx="235">
                  <c:v>0.84870000000000001</c:v>
                </c:pt>
                <c:pt idx="236">
                  <c:v>0.82010000000000005</c:v>
                </c:pt>
                <c:pt idx="237">
                  <c:v>0.83760000000000001</c:v>
                </c:pt>
                <c:pt idx="238">
                  <c:v>0.81240000000000001</c:v>
                </c:pt>
                <c:pt idx="239">
                  <c:v>0.80489999999999995</c:v>
                </c:pt>
                <c:pt idx="240">
                  <c:v>0.81579999999999997</c:v>
                </c:pt>
                <c:pt idx="241">
                  <c:v>0.83550000000000002</c:v>
                </c:pt>
                <c:pt idx="242">
                  <c:v>0.87370000000000003</c:v>
                </c:pt>
                <c:pt idx="243">
                  <c:v>0.83879999999999999</c:v>
                </c:pt>
                <c:pt idx="244">
                  <c:v>0.8609</c:v>
                </c:pt>
                <c:pt idx="245">
                  <c:v>0.86480000000000001</c:v>
                </c:pt>
                <c:pt idx="246">
                  <c:v>0.88290000000000002</c:v>
                </c:pt>
                <c:pt idx="247">
                  <c:v>0.89480000000000004</c:v>
                </c:pt>
                <c:pt idx="248">
                  <c:v>0.97040000000000004</c:v>
                </c:pt>
                <c:pt idx="249">
                  <c:v>0.99080000000000001</c:v>
                </c:pt>
              </c:numCache>
            </c:numRef>
          </c:val>
          <c:smooth val="0"/>
        </c:ser>
        <c:dLbls>
          <c:showLegendKey val="0"/>
          <c:showVal val="0"/>
          <c:showCatName val="0"/>
          <c:showSerName val="0"/>
          <c:showPercent val="0"/>
          <c:showBubbleSize val="0"/>
        </c:dLbls>
        <c:marker val="1"/>
        <c:smooth val="0"/>
        <c:axId val="542795648"/>
        <c:axId val="542797184"/>
      </c:lineChart>
      <c:dateAx>
        <c:axId val="542795648"/>
        <c:scaling>
          <c:orientation val="minMax"/>
          <c:max val="43992"/>
          <c:min val="43647"/>
        </c:scaling>
        <c:delete val="0"/>
        <c:axPos val="b"/>
        <c:numFmt formatCode="[$-409]mmm\-yy;@" sourceLinked="0"/>
        <c:majorTickMark val="none"/>
        <c:minorTickMark val="none"/>
        <c:tickLblPos val="low"/>
        <c:spPr>
          <a:ln w="25400">
            <a:solidFill>
              <a:srgbClr val="000000"/>
            </a:solidFill>
            <a:prstDash val="solid"/>
          </a:ln>
        </c:spPr>
        <c:txPr>
          <a:bodyPr rot="0" vert="horz"/>
          <a:lstStyle/>
          <a:p>
            <a:pPr>
              <a:defRPr/>
            </a:pPr>
            <a:endParaRPr lang="en-US"/>
          </a:p>
        </c:txPr>
        <c:crossAx val="542797184"/>
        <c:crosses val="autoZero"/>
        <c:auto val="1"/>
        <c:lblOffset val="100"/>
        <c:baseTimeUnit val="days"/>
        <c:majorUnit val="1"/>
      </c:dateAx>
      <c:valAx>
        <c:axId val="542797184"/>
        <c:scaling>
          <c:orientation val="minMax"/>
        </c:scaling>
        <c:delete val="0"/>
        <c:axPos val="l"/>
        <c:majorGridlines>
          <c:spPr>
            <a:ln w="3175">
              <a:solidFill>
                <a:srgbClr val="464749"/>
              </a:solidFill>
              <a:prstDash val="solid"/>
            </a:ln>
          </c:spPr>
        </c:majorGridlines>
        <c:numFmt formatCode="#,##0.0" sourceLinked="0"/>
        <c:majorTickMark val="none"/>
        <c:minorTickMark val="none"/>
        <c:tickLblPos val="nextTo"/>
        <c:spPr>
          <a:ln w="25400">
            <a:noFill/>
          </a:ln>
        </c:spPr>
        <c:crossAx val="542795648"/>
        <c:crosses val="autoZero"/>
        <c:crossBetween val="midCat"/>
        <c:majorUnit val="0.5"/>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2942662693056697E-2"/>
          <c:y val="8.8695740304199633E-2"/>
          <c:w val="0.888839316962999"/>
          <c:h val="0.78759213199639433"/>
        </c:manualLayout>
      </c:layout>
      <c:lineChart>
        <c:grouping val="standard"/>
        <c:varyColors val="0"/>
        <c:ser>
          <c:idx val="0"/>
          <c:order val="0"/>
          <c:tx>
            <c:strRef>
              <c:f>ETF!$O$6</c:f>
              <c:strCache>
                <c:ptCount val="1"/>
                <c:pt idx="0">
                  <c:v>Gold </c:v>
                </c:pt>
              </c:strCache>
            </c:strRef>
          </c:tx>
          <c:spPr>
            <a:ln w="28575">
              <a:solidFill>
                <a:srgbClr val="4D3C2F"/>
              </a:solidFill>
              <a:prstDash val="solid"/>
            </a:ln>
          </c:spPr>
          <c:marker>
            <c:symbol val="none"/>
          </c:marker>
          <c:cat>
            <c:numRef>
              <c:f>ETF!$N$7:$N$4338</c:f>
              <c:numCache>
                <c:formatCode>dd\.mm\.yyyy</c:formatCode>
                <c:ptCount val="4332"/>
                <c:pt idx="0">
                  <c:v>37928</c:v>
                </c:pt>
                <c:pt idx="1">
                  <c:v>37929</c:v>
                </c:pt>
                <c:pt idx="2">
                  <c:v>37930</c:v>
                </c:pt>
                <c:pt idx="3">
                  <c:v>37931</c:v>
                </c:pt>
                <c:pt idx="4">
                  <c:v>37932</c:v>
                </c:pt>
                <c:pt idx="5">
                  <c:v>37935</c:v>
                </c:pt>
                <c:pt idx="6">
                  <c:v>37936</c:v>
                </c:pt>
                <c:pt idx="7">
                  <c:v>37937</c:v>
                </c:pt>
                <c:pt idx="8">
                  <c:v>37938</c:v>
                </c:pt>
                <c:pt idx="9">
                  <c:v>37939</c:v>
                </c:pt>
                <c:pt idx="10">
                  <c:v>37942</c:v>
                </c:pt>
                <c:pt idx="11">
                  <c:v>37943</c:v>
                </c:pt>
                <c:pt idx="12">
                  <c:v>37944</c:v>
                </c:pt>
                <c:pt idx="13">
                  <c:v>37945</c:v>
                </c:pt>
                <c:pt idx="14">
                  <c:v>37946</c:v>
                </c:pt>
                <c:pt idx="15">
                  <c:v>37949</c:v>
                </c:pt>
                <c:pt idx="16">
                  <c:v>37950</c:v>
                </c:pt>
                <c:pt idx="17">
                  <c:v>37951</c:v>
                </c:pt>
                <c:pt idx="18">
                  <c:v>37952</c:v>
                </c:pt>
                <c:pt idx="19">
                  <c:v>37953</c:v>
                </c:pt>
                <c:pt idx="20">
                  <c:v>37956</c:v>
                </c:pt>
                <c:pt idx="21">
                  <c:v>37957</c:v>
                </c:pt>
                <c:pt idx="22">
                  <c:v>37958</c:v>
                </c:pt>
                <c:pt idx="23">
                  <c:v>37959</c:v>
                </c:pt>
                <c:pt idx="24">
                  <c:v>37960</c:v>
                </c:pt>
                <c:pt idx="25">
                  <c:v>37963</c:v>
                </c:pt>
                <c:pt idx="26">
                  <c:v>37964</c:v>
                </c:pt>
                <c:pt idx="27">
                  <c:v>37965</c:v>
                </c:pt>
                <c:pt idx="28">
                  <c:v>37966</c:v>
                </c:pt>
                <c:pt idx="29">
                  <c:v>37967</c:v>
                </c:pt>
                <c:pt idx="30">
                  <c:v>37970</c:v>
                </c:pt>
                <c:pt idx="31">
                  <c:v>37971</c:v>
                </c:pt>
                <c:pt idx="32">
                  <c:v>37972</c:v>
                </c:pt>
                <c:pt idx="33">
                  <c:v>37973</c:v>
                </c:pt>
                <c:pt idx="34">
                  <c:v>37974</c:v>
                </c:pt>
                <c:pt idx="35">
                  <c:v>37977</c:v>
                </c:pt>
                <c:pt idx="36">
                  <c:v>37978</c:v>
                </c:pt>
                <c:pt idx="37">
                  <c:v>37979</c:v>
                </c:pt>
                <c:pt idx="38">
                  <c:v>37980</c:v>
                </c:pt>
                <c:pt idx="39">
                  <c:v>37981</c:v>
                </c:pt>
                <c:pt idx="40">
                  <c:v>37984</c:v>
                </c:pt>
                <c:pt idx="41">
                  <c:v>37985</c:v>
                </c:pt>
                <c:pt idx="42">
                  <c:v>37986</c:v>
                </c:pt>
                <c:pt idx="43">
                  <c:v>37987</c:v>
                </c:pt>
                <c:pt idx="44">
                  <c:v>37988</c:v>
                </c:pt>
                <c:pt idx="45">
                  <c:v>37991</c:v>
                </c:pt>
                <c:pt idx="46">
                  <c:v>37992</c:v>
                </c:pt>
                <c:pt idx="47">
                  <c:v>37993</c:v>
                </c:pt>
                <c:pt idx="48">
                  <c:v>37994</c:v>
                </c:pt>
                <c:pt idx="49">
                  <c:v>37995</c:v>
                </c:pt>
                <c:pt idx="50">
                  <c:v>37998</c:v>
                </c:pt>
                <c:pt idx="51">
                  <c:v>37999</c:v>
                </c:pt>
                <c:pt idx="52">
                  <c:v>38000</c:v>
                </c:pt>
                <c:pt idx="53">
                  <c:v>38001</c:v>
                </c:pt>
                <c:pt idx="54">
                  <c:v>38002</c:v>
                </c:pt>
                <c:pt idx="55">
                  <c:v>38005</c:v>
                </c:pt>
                <c:pt idx="56">
                  <c:v>38006</c:v>
                </c:pt>
                <c:pt idx="57">
                  <c:v>38007</c:v>
                </c:pt>
                <c:pt idx="58">
                  <c:v>38008</c:v>
                </c:pt>
                <c:pt idx="59">
                  <c:v>38009</c:v>
                </c:pt>
                <c:pt idx="60">
                  <c:v>38012</c:v>
                </c:pt>
                <c:pt idx="61">
                  <c:v>38013</c:v>
                </c:pt>
                <c:pt idx="62">
                  <c:v>38014</c:v>
                </c:pt>
                <c:pt idx="63">
                  <c:v>38015</c:v>
                </c:pt>
                <c:pt idx="64">
                  <c:v>38016</c:v>
                </c:pt>
                <c:pt idx="65">
                  <c:v>38019</c:v>
                </c:pt>
                <c:pt idx="66">
                  <c:v>38020</c:v>
                </c:pt>
                <c:pt idx="67">
                  <c:v>38021</c:v>
                </c:pt>
                <c:pt idx="68">
                  <c:v>38022</c:v>
                </c:pt>
                <c:pt idx="69">
                  <c:v>38023</c:v>
                </c:pt>
                <c:pt idx="70">
                  <c:v>38026</c:v>
                </c:pt>
                <c:pt idx="71">
                  <c:v>38027</c:v>
                </c:pt>
                <c:pt idx="72">
                  <c:v>38028</c:v>
                </c:pt>
                <c:pt idx="73">
                  <c:v>38029</c:v>
                </c:pt>
                <c:pt idx="74">
                  <c:v>38030</c:v>
                </c:pt>
                <c:pt idx="75">
                  <c:v>38033</c:v>
                </c:pt>
                <c:pt idx="76">
                  <c:v>38034</c:v>
                </c:pt>
                <c:pt idx="77">
                  <c:v>38035</c:v>
                </c:pt>
                <c:pt idx="78">
                  <c:v>38036</c:v>
                </c:pt>
                <c:pt idx="79">
                  <c:v>38037</c:v>
                </c:pt>
                <c:pt idx="80">
                  <c:v>38040</c:v>
                </c:pt>
                <c:pt idx="81">
                  <c:v>38041</c:v>
                </c:pt>
                <c:pt idx="82">
                  <c:v>38042</c:v>
                </c:pt>
                <c:pt idx="83">
                  <c:v>38043</c:v>
                </c:pt>
                <c:pt idx="84">
                  <c:v>38044</c:v>
                </c:pt>
                <c:pt idx="85">
                  <c:v>38047</c:v>
                </c:pt>
                <c:pt idx="86">
                  <c:v>38048</c:v>
                </c:pt>
                <c:pt idx="87">
                  <c:v>38049</c:v>
                </c:pt>
                <c:pt idx="88">
                  <c:v>38050</c:v>
                </c:pt>
                <c:pt idx="89">
                  <c:v>38051</c:v>
                </c:pt>
                <c:pt idx="90">
                  <c:v>38054</c:v>
                </c:pt>
                <c:pt idx="91">
                  <c:v>38055</c:v>
                </c:pt>
                <c:pt idx="92">
                  <c:v>38056</c:v>
                </c:pt>
                <c:pt idx="93">
                  <c:v>38057</c:v>
                </c:pt>
                <c:pt idx="94">
                  <c:v>38058</c:v>
                </c:pt>
                <c:pt idx="95">
                  <c:v>38061</c:v>
                </c:pt>
                <c:pt idx="96">
                  <c:v>38062</c:v>
                </c:pt>
                <c:pt idx="97">
                  <c:v>38063</c:v>
                </c:pt>
                <c:pt idx="98">
                  <c:v>38064</c:v>
                </c:pt>
                <c:pt idx="99">
                  <c:v>38065</c:v>
                </c:pt>
                <c:pt idx="100">
                  <c:v>38068</c:v>
                </c:pt>
                <c:pt idx="101">
                  <c:v>38069</c:v>
                </c:pt>
                <c:pt idx="102">
                  <c:v>38070</c:v>
                </c:pt>
                <c:pt idx="103">
                  <c:v>38071</c:v>
                </c:pt>
                <c:pt idx="104">
                  <c:v>38072</c:v>
                </c:pt>
                <c:pt idx="105">
                  <c:v>38075</c:v>
                </c:pt>
                <c:pt idx="106">
                  <c:v>38076</c:v>
                </c:pt>
                <c:pt idx="107">
                  <c:v>38077</c:v>
                </c:pt>
                <c:pt idx="108">
                  <c:v>38078</c:v>
                </c:pt>
                <c:pt idx="109">
                  <c:v>38079</c:v>
                </c:pt>
                <c:pt idx="110">
                  <c:v>38082</c:v>
                </c:pt>
                <c:pt idx="111">
                  <c:v>38083</c:v>
                </c:pt>
                <c:pt idx="112">
                  <c:v>38084</c:v>
                </c:pt>
                <c:pt idx="113">
                  <c:v>38085</c:v>
                </c:pt>
                <c:pt idx="114">
                  <c:v>38086</c:v>
                </c:pt>
                <c:pt idx="115">
                  <c:v>38089</c:v>
                </c:pt>
                <c:pt idx="116">
                  <c:v>38090</c:v>
                </c:pt>
                <c:pt idx="117">
                  <c:v>38091</c:v>
                </c:pt>
                <c:pt idx="118">
                  <c:v>38092</c:v>
                </c:pt>
                <c:pt idx="119">
                  <c:v>38093</c:v>
                </c:pt>
                <c:pt idx="120">
                  <c:v>38096</c:v>
                </c:pt>
                <c:pt idx="121">
                  <c:v>38097</c:v>
                </c:pt>
                <c:pt idx="122">
                  <c:v>38098</c:v>
                </c:pt>
                <c:pt idx="123">
                  <c:v>38099</c:v>
                </c:pt>
                <c:pt idx="124">
                  <c:v>38100</c:v>
                </c:pt>
                <c:pt idx="125">
                  <c:v>38103</c:v>
                </c:pt>
                <c:pt idx="126">
                  <c:v>38104</c:v>
                </c:pt>
                <c:pt idx="127">
                  <c:v>38105</c:v>
                </c:pt>
                <c:pt idx="128">
                  <c:v>38106</c:v>
                </c:pt>
                <c:pt idx="129">
                  <c:v>38107</c:v>
                </c:pt>
                <c:pt idx="130">
                  <c:v>38110</c:v>
                </c:pt>
                <c:pt idx="131">
                  <c:v>38111</c:v>
                </c:pt>
                <c:pt idx="132">
                  <c:v>38112</c:v>
                </c:pt>
                <c:pt idx="133">
                  <c:v>38113</c:v>
                </c:pt>
                <c:pt idx="134">
                  <c:v>38114</c:v>
                </c:pt>
                <c:pt idx="135">
                  <c:v>38117</c:v>
                </c:pt>
                <c:pt idx="136">
                  <c:v>38118</c:v>
                </c:pt>
                <c:pt idx="137">
                  <c:v>38119</c:v>
                </c:pt>
                <c:pt idx="138">
                  <c:v>38120</c:v>
                </c:pt>
                <c:pt idx="139">
                  <c:v>38121</c:v>
                </c:pt>
                <c:pt idx="140">
                  <c:v>38124</c:v>
                </c:pt>
                <c:pt idx="141">
                  <c:v>38125</c:v>
                </c:pt>
                <c:pt idx="142">
                  <c:v>38126</c:v>
                </c:pt>
                <c:pt idx="143">
                  <c:v>38127</c:v>
                </c:pt>
                <c:pt idx="144">
                  <c:v>38128</c:v>
                </c:pt>
                <c:pt idx="145">
                  <c:v>38131</c:v>
                </c:pt>
                <c:pt idx="146">
                  <c:v>38132</c:v>
                </c:pt>
                <c:pt idx="147">
                  <c:v>38133</c:v>
                </c:pt>
                <c:pt idx="148">
                  <c:v>38134</c:v>
                </c:pt>
                <c:pt idx="149">
                  <c:v>38135</c:v>
                </c:pt>
                <c:pt idx="150">
                  <c:v>38138</c:v>
                </c:pt>
                <c:pt idx="151">
                  <c:v>38139</c:v>
                </c:pt>
                <c:pt idx="152">
                  <c:v>38140</c:v>
                </c:pt>
                <c:pt idx="153">
                  <c:v>38141</c:v>
                </c:pt>
                <c:pt idx="154">
                  <c:v>38142</c:v>
                </c:pt>
                <c:pt idx="155">
                  <c:v>38145</c:v>
                </c:pt>
                <c:pt idx="156">
                  <c:v>38146</c:v>
                </c:pt>
                <c:pt idx="157">
                  <c:v>38147</c:v>
                </c:pt>
                <c:pt idx="158">
                  <c:v>38148</c:v>
                </c:pt>
                <c:pt idx="159">
                  <c:v>38149</c:v>
                </c:pt>
                <c:pt idx="160">
                  <c:v>38152</c:v>
                </c:pt>
                <c:pt idx="161">
                  <c:v>38153</c:v>
                </c:pt>
                <c:pt idx="162">
                  <c:v>38154</c:v>
                </c:pt>
                <c:pt idx="163">
                  <c:v>38155</c:v>
                </c:pt>
                <c:pt idx="164">
                  <c:v>38156</c:v>
                </c:pt>
                <c:pt idx="165">
                  <c:v>38159</c:v>
                </c:pt>
                <c:pt idx="166">
                  <c:v>38160</c:v>
                </c:pt>
                <c:pt idx="167">
                  <c:v>38161</c:v>
                </c:pt>
                <c:pt idx="168">
                  <c:v>38162</c:v>
                </c:pt>
                <c:pt idx="169">
                  <c:v>38163</c:v>
                </c:pt>
                <c:pt idx="170">
                  <c:v>38166</c:v>
                </c:pt>
                <c:pt idx="171">
                  <c:v>38167</c:v>
                </c:pt>
                <c:pt idx="172">
                  <c:v>38168</c:v>
                </c:pt>
                <c:pt idx="173">
                  <c:v>38169</c:v>
                </c:pt>
                <c:pt idx="174">
                  <c:v>38170</c:v>
                </c:pt>
                <c:pt idx="175">
                  <c:v>38173</c:v>
                </c:pt>
                <c:pt idx="176">
                  <c:v>38174</c:v>
                </c:pt>
                <c:pt idx="177">
                  <c:v>38175</c:v>
                </c:pt>
                <c:pt idx="178">
                  <c:v>38176</c:v>
                </c:pt>
                <c:pt idx="179">
                  <c:v>38177</c:v>
                </c:pt>
                <c:pt idx="180">
                  <c:v>38180</c:v>
                </c:pt>
                <c:pt idx="181">
                  <c:v>38181</c:v>
                </c:pt>
                <c:pt idx="182">
                  <c:v>38182</c:v>
                </c:pt>
                <c:pt idx="183">
                  <c:v>38183</c:v>
                </c:pt>
                <c:pt idx="184">
                  <c:v>38184</c:v>
                </c:pt>
                <c:pt idx="185">
                  <c:v>38187</c:v>
                </c:pt>
                <c:pt idx="186">
                  <c:v>38188</c:v>
                </c:pt>
                <c:pt idx="187">
                  <c:v>38189</c:v>
                </c:pt>
                <c:pt idx="188">
                  <c:v>38190</c:v>
                </c:pt>
                <c:pt idx="189">
                  <c:v>38191</c:v>
                </c:pt>
                <c:pt idx="190">
                  <c:v>38194</c:v>
                </c:pt>
                <c:pt idx="191">
                  <c:v>38195</c:v>
                </c:pt>
                <c:pt idx="192">
                  <c:v>38196</c:v>
                </c:pt>
                <c:pt idx="193">
                  <c:v>38197</c:v>
                </c:pt>
                <c:pt idx="194">
                  <c:v>38198</c:v>
                </c:pt>
                <c:pt idx="195">
                  <c:v>38201</c:v>
                </c:pt>
                <c:pt idx="196">
                  <c:v>38202</c:v>
                </c:pt>
                <c:pt idx="197">
                  <c:v>38203</c:v>
                </c:pt>
                <c:pt idx="198">
                  <c:v>38204</c:v>
                </c:pt>
                <c:pt idx="199">
                  <c:v>38205</c:v>
                </c:pt>
                <c:pt idx="200">
                  <c:v>38208</c:v>
                </c:pt>
                <c:pt idx="201">
                  <c:v>38209</c:v>
                </c:pt>
                <c:pt idx="202">
                  <c:v>38210</c:v>
                </c:pt>
                <c:pt idx="203">
                  <c:v>38211</c:v>
                </c:pt>
                <c:pt idx="204">
                  <c:v>38212</c:v>
                </c:pt>
                <c:pt idx="205">
                  <c:v>38215</c:v>
                </c:pt>
                <c:pt idx="206">
                  <c:v>38216</c:v>
                </c:pt>
                <c:pt idx="207">
                  <c:v>38217</c:v>
                </c:pt>
                <c:pt idx="208">
                  <c:v>38218</c:v>
                </c:pt>
                <c:pt idx="209">
                  <c:v>38219</c:v>
                </c:pt>
                <c:pt idx="210">
                  <c:v>38222</c:v>
                </c:pt>
                <c:pt idx="211">
                  <c:v>38223</c:v>
                </c:pt>
                <c:pt idx="212">
                  <c:v>38224</c:v>
                </c:pt>
                <c:pt idx="213">
                  <c:v>38225</c:v>
                </c:pt>
                <c:pt idx="214">
                  <c:v>38226</c:v>
                </c:pt>
                <c:pt idx="215">
                  <c:v>38229</c:v>
                </c:pt>
                <c:pt idx="216">
                  <c:v>38230</c:v>
                </c:pt>
                <c:pt idx="217">
                  <c:v>38231</c:v>
                </c:pt>
                <c:pt idx="218">
                  <c:v>38232</c:v>
                </c:pt>
                <c:pt idx="219">
                  <c:v>38233</c:v>
                </c:pt>
                <c:pt idx="220">
                  <c:v>38236</c:v>
                </c:pt>
                <c:pt idx="221">
                  <c:v>38237</c:v>
                </c:pt>
                <c:pt idx="222">
                  <c:v>38238</c:v>
                </c:pt>
                <c:pt idx="223">
                  <c:v>38239</c:v>
                </c:pt>
                <c:pt idx="224">
                  <c:v>38240</c:v>
                </c:pt>
                <c:pt idx="225">
                  <c:v>38243</c:v>
                </c:pt>
                <c:pt idx="226">
                  <c:v>38244</c:v>
                </c:pt>
                <c:pt idx="227">
                  <c:v>38245</c:v>
                </c:pt>
                <c:pt idx="228">
                  <c:v>38246</c:v>
                </c:pt>
                <c:pt idx="229">
                  <c:v>38247</c:v>
                </c:pt>
                <c:pt idx="230">
                  <c:v>38250</c:v>
                </c:pt>
                <c:pt idx="231">
                  <c:v>38251</c:v>
                </c:pt>
                <c:pt idx="232">
                  <c:v>38252</c:v>
                </c:pt>
                <c:pt idx="233">
                  <c:v>38253</c:v>
                </c:pt>
                <c:pt idx="234">
                  <c:v>38254</c:v>
                </c:pt>
                <c:pt idx="235">
                  <c:v>38257</c:v>
                </c:pt>
                <c:pt idx="236">
                  <c:v>38258</c:v>
                </c:pt>
                <c:pt idx="237">
                  <c:v>38259</c:v>
                </c:pt>
                <c:pt idx="238">
                  <c:v>38260</c:v>
                </c:pt>
                <c:pt idx="239">
                  <c:v>38261</c:v>
                </c:pt>
                <c:pt idx="240">
                  <c:v>38264</c:v>
                </c:pt>
                <c:pt idx="241">
                  <c:v>38265</c:v>
                </c:pt>
                <c:pt idx="242">
                  <c:v>38266</c:v>
                </c:pt>
                <c:pt idx="243">
                  <c:v>38267</c:v>
                </c:pt>
                <c:pt idx="244">
                  <c:v>38268</c:v>
                </c:pt>
                <c:pt idx="245">
                  <c:v>38271</c:v>
                </c:pt>
                <c:pt idx="246">
                  <c:v>38272</c:v>
                </c:pt>
                <c:pt idx="247">
                  <c:v>38273</c:v>
                </c:pt>
                <c:pt idx="248">
                  <c:v>38274</c:v>
                </c:pt>
                <c:pt idx="249">
                  <c:v>38275</c:v>
                </c:pt>
                <c:pt idx="250">
                  <c:v>38278</c:v>
                </c:pt>
                <c:pt idx="251">
                  <c:v>38279</c:v>
                </c:pt>
                <c:pt idx="252">
                  <c:v>38280</c:v>
                </c:pt>
                <c:pt idx="253">
                  <c:v>38281</c:v>
                </c:pt>
                <c:pt idx="254">
                  <c:v>38282</c:v>
                </c:pt>
                <c:pt idx="255">
                  <c:v>38285</c:v>
                </c:pt>
                <c:pt idx="256">
                  <c:v>38286</c:v>
                </c:pt>
                <c:pt idx="257">
                  <c:v>38287</c:v>
                </c:pt>
                <c:pt idx="258">
                  <c:v>38288</c:v>
                </c:pt>
                <c:pt idx="259">
                  <c:v>38289</c:v>
                </c:pt>
                <c:pt idx="260">
                  <c:v>38292</c:v>
                </c:pt>
                <c:pt idx="261">
                  <c:v>38293</c:v>
                </c:pt>
                <c:pt idx="262">
                  <c:v>38294</c:v>
                </c:pt>
                <c:pt idx="263">
                  <c:v>38295</c:v>
                </c:pt>
                <c:pt idx="264">
                  <c:v>38296</c:v>
                </c:pt>
                <c:pt idx="265">
                  <c:v>38299</c:v>
                </c:pt>
                <c:pt idx="266">
                  <c:v>38300</c:v>
                </c:pt>
                <c:pt idx="267">
                  <c:v>38301</c:v>
                </c:pt>
                <c:pt idx="268">
                  <c:v>38302</c:v>
                </c:pt>
                <c:pt idx="269">
                  <c:v>38303</c:v>
                </c:pt>
                <c:pt idx="270">
                  <c:v>38306</c:v>
                </c:pt>
                <c:pt idx="271">
                  <c:v>38307</c:v>
                </c:pt>
                <c:pt idx="272">
                  <c:v>38308</c:v>
                </c:pt>
                <c:pt idx="273">
                  <c:v>38309</c:v>
                </c:pt>
                <c:pt idx="274">
                  <c:v>38310</c:v>
                </c:pt>
                <c:pt idx="275">
                  <c:v>38313</c:v>
                </c:pt>
                <c:pt idx="276">
                  <c:v>38314</c:v>
                </c:pt>
                <c:pt idx="277">
                  <c:v>38315</c:v>
                </c:pt>
                <c:pt idx="278">
                  <c:v>38316</c:v>
                </c:pt>
                <c:pt idx="279">
                  <c:v>38317</c:v>
                </c:pt>
                <c:pt idx="280">
                  <c:v>38320</c:v>
                </c:pt>
                <c:pt idx="281">
                  <c:v>38321</c:v>
                </c:pt>
                <c:pt idx="282">
                  <c:v>38322</c:v>
                </c:pt>
                <c:pt idx="283">
                  <c:v>38323</c:v>
                </c:pt>
                <c:pt idx="284">
                  <c:v>38324</c:v>
                </c:pt>
                <c:pt idx="285">
                  <c:v>38327</c:v>
                </c:pt>
                <c:pt idx="286">
                  <c:v>38328</c:v>
                </c:pt>
                <c:pt idx="287">
                  <c:v>38329</c:v>
                </c:pt>
                <c:pt idx="288">
                  <c:v>38330</c:v>
                </c:pt>
                <c:pt idx="289">
                  <c:v>38331</c:v>
                </c:pt>
                <c:pt idx="290">
                  <c:v>38334</c:v>
                </c:pt>
                <c:pt idx="291">
                  <c:v>38335</c:v>
                </c:pt>
                <c:pt idx="292">
                  <c:v>38336</c:v>
                </c:pt>
                <c:pt idx="293">
                  <c:v>38337</c:v>
                </c:pt>
                <c:pt idx="294">
                  <c:v>38338</c:v>
                </c:pt>
                <c:pt idx="295">
                  <c:v>38341</c:v>
                </c:pt>
                <c:pt idx="296">
                  <c:v>38342</c:v>
                </c:pt>
                <c:pt idx="297">
                  <c:v>38343</c:v>
                </c:pt>
                <c:pt idx="298">
                  <c:v>38344</c:v>
                </c:pt>
                <c:pt idx="299">
                  <c:v>38345</c:v>
                </c:pt>
                <c:pt idx="300">
                  <c:v>38348</c:v>
                </c:pt>
                <c:pt idx="301">
                  <c:v>38349</c:v>
                </c:pt>
                <c:pt idx="302">
                  <c:v>38350</c:v>
                </c:pt>
                <c:pt idx="303">
                  <c:v>38351</c:v>
                </c:pt>
                <c:pt idx="304">
                  <c:v>38352</c:v>
                </c:pt>
                <c:pt idx="305">
                  <c:v>38355</c:v>
                </c:pt>
                <c:pt idx="306">
                  <c:v>38356</c:v>
                </c:pt>
                <c:pt idx="307">
                  <c:v>38357</c:v>
                </c:pt>
                <c:pt idx="308">
                  <c:v>38358</c:v>
                </c:pt>
                <c:pt idx="309">
                  <c:v>38359</c:v>
                </c:pt>
                <c:pt idx="310">
                  <c:v>38362</c:v>
                </c:pt>
                <c:pt idx="311">
                  <c:v>38363</c:v>
                </c:pt>
                <c:pt idx="312">
                  <c:v>38364</c:v>
                </c:pt>
                <c:pt idx="313">
                  <c:v>38365</c:v>
                </c:pt>
                <c:pt idx="314">
                  <c:v>38366</c:v>
                </c:pt>
                <c:pt idx="315">
                  <c:v>38369</c:v>
                </c:pt>
                <c:pt idx="316">
                  <c:v>38370</c:v>
                </c:pt>
                <c:pt idx="317">
                  <c:v>38371</c:v>
                </c:pt>
                <c:pt idx="318">
                  <c:v>38372</c:v>
                </c:pt>
                <c:pt idx="319">
                  <c:v>38373</c:v>
                </c:pt>
                <c:pt idx="320">
                  <c:v>38376</c:v>
                </c:pt>
                <c:pt idx="321">
                  <c:v>38377</c:v>
                </c:pt>
                <c:pt idx="322">
                  <c:v>38378</c:v>
                </c:pt>
                <c:pt idx="323">
                  <c:v>38379</c:v>
                </c:pt>
                <c:pt idx="324">
                  <c:v>38380</c:v>
                </c:pt>
                <c:pt idx="325">
                  <c:v>38383</c:v>
                </c:pt>
                <c:pt idx="326">
                  <c:v>38384</c:v>
                </c:pt>
                <c:pt idx="327">
                  <c:v>38385</c:v>
                </c:pt>
                <c:pt idx="328">
                  <c:v>38386</c:v>
                </c:pt>
                <c:pt idx="329">
                  <c:v>38387</c:v>
                </c:pt>
                <c:pt idx="330">
                  <c:v>38390</c:v>
                </c:pt>
                <c:pt idx="331">
                  <c:v>38391</c:v>
                </c:pt>
                <c:pt idx="332">
                  <c:v>38392</c:v>
                </c:pt>
                <c:pt idx="333">
                  <c:v>38393</c:v>
                </c:pt>
                <c:pt idx="334">
                  <c:v>38394</c:v>
                </c:pt>
                <c:pt idx="335">
                  <c:v>38397</c:v>
                </c:pt>
                <c:pt idx="336">
                  <c:v>38398</c:v>
                </c:pt>
                <c:pt idx="337">
                  <c:v>38399</c:v>
                </c:pt>
                <c:pt idx="338">
                  <c:v>38400</c:v>
                </c:pt>
                <c:pt idx="339">
                  <c:v>38401</c:v>
                </c:pt>
                <c:pt idx="340">
                  <c:v>38404</c:v>
                </c:pt>
                <c:pt idx="341">
                  <c:v>38405</c:v>
                </c:pt>
                <c:pt idx="342">
                  <c:v>38406</c:v>
                </c:pt>
                <c:pt idx="343">
                  <c:v>38407</c:v>
                </c:pt>
                <c:pt idx="344">
                  <c:v>38408</c:v>
                </c:pt>
                <c:pt idx="345">
                  <c:v>38411</c:v>
                </c:pt>
                <c:pt idx="346">
                  <c:v>38412</c:v>
                </c:pt>
                <c:pt idx="347">
                  <c:v>38413</c:v>
                </c:pt>
                <c:pt idx="348">
                  <c:v>38414</c:v>
                </c:pt>
                <c:pt idx="349">
                  <c:v>38415</c:v>
                </c:pt>
                <c:pt idx="350">
                  <c:v>38418</c:v>
                </c:pt>
                <c:pt idx="351">
                  <c:v>38419</c:v>
                </c:pt>
                <c:pt idx="352">
                  <c:v>38420</c:v>
                </c:pt>
                <c:pt idx="353">
                  <c:v>38421</c:v>
                </c:pt>
                <c:pt idx="354">
                  <c:v>38422</c:v>
                </c:pt>
                <c:pt idx="355">
                  <c:v>38425</c:v>
                </c:pt>
                <c:pt idx="356">
                  <c:v>38426</c:v>
                </c:pt>
                <c:pt idx="357">
                  <c:v>38427</c:v>
                </c:pt>
                <c:pt idx="358">
                  <c:v>38428</c:v>
                </c:pt>
                <c:pt idx="359">
                  <c:v>38429</c:v>
                </c:pt>
                <c:pt idx="360">
                  <c:v>38432</c:v>
                </c:pt>
                <c:pt idx="361">
                  <c:v>38433</c:v>
                </c:pt>
                <c:pt idx="362">
                  <c:v>38434</c:v>
                </c:pt>
                <c:pt idx="363">
                  <c:v>38435</c:v>
                </c:pt>
                <c:pt idx="364">
                  <c:v>38436</c:v>
                </c:pt>
                <c:pt idx="365">
                  <c:v>38439</c:v>
                </c:pt>
                <c:pt idx="366">
                  <c:v>38440</c:v>
                </c:pt>
                <c:pt idx="367">
                  <c:v>38441</c:v>
                </c:pt>
                <c:pt idx="368">
                  <c:v>38442</c:v>
                </c:pt>
                <c:pt idx="369">
                  <c:v>38443</c:v>
                </c:pt>
                <c:pt idx="370">
                  <c:v>38446</c:v>
                </c:pt>
                <c:pt idx="371">
                  <c:v>38447</c:v>
                </c:pt>
                <c:pt idx="372">
                  <c:v>38448</c:v>
                </c:pt>
                <c:pt idx="373">
                  <c:v>38449</c:v>
                </c:pt>
                <c:pt idx="374">
                  <c:v>38450</c:v>
                </c:pt>
                <c:pt idx="375">
                  <c:v>38453</c:v>
                </c:pt>
                <c:pt idx="376">
                  <c:v>38454</c:v>
                </c:pt>
                <c:pt idx="377">
                  <c:v>38455</c:v>
                </c:pt>
                <c:pt idx="378">
                  <c:v>38456</c:v>
                </c:pt>
                <c:pt idx="379">
                  <c:v>38457</c:v>
                </c:pt>
                <c:pt idx="380">
                  <c:v>38460</c:v>
                </c:pt>
                <c:pt idx="381">
                  <c:v>38461</c:v>
                </c:pt>
                <c:pt idx="382">
                  <c:v>38462</c:v>
                </c:pt>
                <c:pt idx="383">
                  <c:v>38463</c:v>
                </c:pt>
                <c:pt idx="384">
                  <c:v>38464</c:v>
                </c:pt>
                <c:pt idx="385">
                  <c:v>38467</c:v>
                </c:pt>
                <c:pt idx="386">
                  <c:v>38468</c:v>
                </c:pt>
                <c:pt idx="387">
                  <c:v>38469</c:v>
                </c:pt>
                <c:pt idx="388">
                  <c:v>38470</c:v>
                </c:pt>
                <c:pt idx="389">
                  <c:v>38471</c:v>
                </c:pt>
                <c:pt idx="390">
                  <c:v>38474</c:v>
                </c:pt>
                <c:pt idx="391">
                  <c:v>38475</c:v>
                </c:pt>
                <c:pt idx="392">
                  <c:v>38476</c:v>
                </c:pt>
                <c:pt idx="393">
                  <c:v>38477</c:v>
                </c:pt>
                <c:pt idx="394">
                  <c:v>38478</c:v>
                </c:pt>
                <c:pt idx="395">
                  <c:v>38481</c:v>
                </c:pt>
                <c:pt idx="396">
                  <c:v>38482</c:v>
                </c:pt>
                <c:pt idx="397">
                  <c:v>38483</c:v>
                </c:pt>
                <c:pt idx="398">
                  <c:v>38484</c:v>
                </c:pt>
                <c:pt idx="399">
                  <c:v>38485</c:v>
                </c:pt>
                <c:pt idx="400">
                  <c:v>38488</c:v>
                </c:pt>
                <c:pt idx="401">
                  <c:v>38489</c:v>
                </c:pt>
                <c:pt idx="402">
                  <c:v>38490</c:v>
                </c:pt>
                <c:pt idx="403">
                  <c:v>38491</c:v>
                </c:pt>
                <c:pt idx="404">
                  <c:v>38492</c:v>
                </c:pt>
                <c:pt idx="405">
                  <c:v>38495</c:v>
                </c:pt>
                <c:pt idx="406">
                  <c:v>38496</c:v>
                </c:pt>
                <c:pt idx="407">
                  <c:v>38497</c:v>
                </c:pt>
                <c:pt idx="408">
                  <c:v>38498</c:v>
                </c:pt>
                <c:pt idx="409">
                  <c:v>38499</c:v>
                </c:pt>
                <c:pt idx="410">
                  <c:v>38502</c:v>
                </c:pt>
                <c:pt idx="411">
                  <c:v>38503</c:v>
                </c:pt>
                <c:pt idx="412">
                  <c:v>38504</c:v>
                </c:pt>
                <c:pt idx="413">
                  <c:v>38505</c:v>
                </c:pt>
                <c:pt idx="414">
                  <c:v>38506</c:v>
                </c:pt>
                <c:pt idx="415">
                  <c:v>38509</c:v>
                </c:pt>
                <c:pt idx="416">
                  <c:v>38510</c:v>
                </c:pt>
                <c:pt idx="417">
                  <c:v>38511</c:v>
                </c:pt>
                <c:pt idx="418">
                  <c:v>38512</c:v>
                </c:pt>
                <c:pt idx="419">
                  <c:v>38513</c:v>
                </c:pt>
                <c:pt idx="420">
                  <c:v>38516</c:v>
                </c:pt>
                <c:pt idx="421">
                  <c:v>38517</c:v>
                </c:pt>
                <c:pt idx="422">
                  <c:v>38518</c:v>
                </c:pt>
                <c:pt idx="423">
                  <c:v>38519</c:v>
                </c:pt>
                <c:pt idx="424">
                  <c:v>38520</c:v>
                </c:pt>
                <c:pt idx="425">
                  <c:v>38523</c:v>
                </c:pt>
                <c:pt idx="426">
                  <c:v>38524</c:v>
                </c:pt>
                <c:pt idx="427">
                  <c:v>38525</c:v>
                </c:pt>
                <c:pt idx="428">
                  <c:v>38526</c:v>
                </c:pt>
                <c:pt idx="429">
                  <c:v>38527</c:v>
                </c:pt>
                <c:pt idx="430">
                  <c:v>38530</c:v>
                </c:pt>
                <c:pt idx="431">
                  <c:v>38531</c:v>
                </c:pt>
                <c:pt idx="432">
                  <c:v>38532</c:v>
                </c:pt>
                <c:pt idx="433">
                  <c:v>38533</c:v>
                </c:pt>
                <c:pt idx="434">
                  <c:v>38534</c:v>
                </c:pt>
                <c:pt idx="435">
                  <c:v>38537</c:v>
                </c:pt>
                <c:pt idx="436">
                  <c:v>38538</c:v>
                </c:pt>
                <c:pt idx="437">
                  <c:v>38539</c:v>
                </c:pt>
                <c:pt idx="438">
                  <c:v>38540</c:v>
                </c:pt>
                <c:pt idx="439">
                  <c:v>38541</c:v>
                </c:pt>
                <c:pt idx="440">
                  <c:v>38544</c:v>
                </c:pt>
                <c:pt idx="441">
                  <c:v>38545</c:v>
                </c:pt>
                <c:pt idx="442">
                  <c:v>38546</c:v>
                </c:pt>
                <c:pt idx="443">
                  <c:v>38547</c:v>
                </c:pt>
                <c:pt idx="444">
                  <c:v>38548</c:v>
                </c:pt>
                <c:pt idx="445">
                  <c:v>38551</c:v>
                </c:pt>
                <c:pt idx="446">
                  <c:v>38552</c:v>
                </c:pt>
                <c:pt idx="447">
                  <c:v>38553</c:v>
                </c:pt>
                <c:pt idx="448">
                  <c:v>38554</c:v>
                </c:pt>
                <c:pt idx="449">
                  <c:v>38555</c:v>
                </c:pt>
                <c:pt idx="450">
                  <c:v>38558</c:v>
                </c:pt>
                <c:pt idx="451">
                  <c:v>38559</c:v>
                </c:pt>
                <c:pt idx="452">
                  <c:v>38560</c:v>
                </c:pt>
                <c:pt idx="453">
                  <c:v>38561</c:v>
                </c:pt>
                <c:pt idx="454">
                  <c:v>38562</c:v>
                </c:pt>
                <c:pt idx="455">
                  <c:v>38565</c:v>
                </c:pt>
                <c:pt idx="456">
                  <c:v>38566</c:v>
                </c:pt>
                <c:pt idx="457">
                  <c:v>38567</c:v>
                </c:pt>
                <c:pt idx="458">
                  <c:v>38568</c:v>
                </c:pt>
                <c:pt idx="459">
                  <c:v>38569</c:v>
                </c:pt>
                <c:pt idx="460">
                  <c:v>38572</c:v>
                </c:pt>
                <c:pt idx="461">
                  <c:v>38573</c:v>
                </c:pt>
                <c:pt idx="462">
                  <c:v>38574</c:v>
                </c:pt>
                <c:pt idx="463">
                  <c:v>38575</c:v>
                </c:pt>
                <c:pt idx="464">
                  <c:v>38576</c:v>
                </c:pt>
                <c:pt idx="465">
                  <c:v>38579</c:v>
                </c:pt>
                <c:pt idx="466">
                  <c:v>38580</c:v>
                </c:pt>
                <c:pt idx="467">
                  <c:v>38581</c:v>
                </c:pt>
                <c:pt idx="468">
                  <c:v>38582</c:v>
                </c:pt>
                <c:pt idx="469">
                  <c:v>38583</c:v>
                </c:pt>
                <c:pt idx="470">
                  <c:v>38586</c:v>
                </c:pt>
                <c:pt idx="471">
                  <c:v>38587</c:v>
                </c:pt>
                <c:pt idx="472">
                  <c:v>38588</c:v>
                </c:pt>
                <c:pt idx="473">
                  <c:v>38589</c:v>
                </c:pt>
                <c:pt idx="474">
                  <c:v>38590</c:v>
                </c:pt>
                <c:pt idx="475">
                  <c:v>38593</c:v>
                </c:pt>
                <c:pt idx="476">
                  <c:v>38594</c:v>
                </c:pt>
                <c:pt idx="477">
                  <c:v>38595</c:v>
                </c:pt>
                <c:pt idx="478">
                  <c:v>38596</c:v>
                </c:pt>
                <c:pt idx="479">
                  <c:v>38597</c:v>
                </c:pt>
                <c:pt idx="480">
                  <c:v>38600</c:v>
                </c:pt>
                <c:pt idx="481">
                  <c:v>38601</c:v>
                </c:pt>
                <c:pt idx="482">
                  <c:v>38602</c:v>
                </c:pt>
                <c:pt idx="483">
                  <c:v>38603</c:v>
                </c:pt>
                <c:pt idx="484">
                  <c:v>38604</c:v>
                </c:pt>
                <c:pt idx="485">
                  <c:v>38607</c:v>
                </c:pt>
                <c:pt idx="486">
                  <c:v>38608</c:v>
                </c:pt>
                <c:pt idx="487">
                  <c:v>38609</c:v>
                </c:pt>
                <c:pt idx="488">
                  <c:v>38610</c:v>
                </c:pt>
                <c:pt idx="489">
                  <c:v>38611</c:v>
                </c:pt>
                <c:pt idx="490">
                  <c:v>38614</c:v>
                </c:pt>
                <c:pt idx="491">
                  <c:v>38615</c:v>
                </c:pt>
                <c:pt idx="492">
                  <c:v>38616</c:v>
                </c:pt>
                <c:pt idx="493">
                  <c:v>38617</c:v>
                </c:pt>
                <c:pt idx="494">
                  <c:v>38618</c:v>
                </c:pt>
                <c:pt idx="495">
                  <c:v>38621</c:v>
                </c:pt>
                <c:pt idx="496">
                  <c:v>38622</c:v>
                </c:pt>
                <c:pt idx="497">
                  <c:v>38623</c:v>
                </c:pt>
                <c:pt idx="498">
                  <c:v>38624</c:v>
                </c:pt>
                <c:pt idx="499">
                  <c:v>38625</c:v>
                </c:pt>
                <c:pt idx="500">
                  <c:v>38628</c:v>
                </c:pt>
                <c:pt idx="501">
                  <c:v>38629</c:v>
                </c:pt>
                <c:pt idx="502">
                  <c:v>38630</c:v>
                </c:pt>
                <c:pt idx="503">
                  <c:v>38631</c:v>
                </c:pt>
                <c:pt idx="504">
                  <c:v>38632</c:v>
                </c:pt>
                <c:pt idx="505">
                  <c:v>38635</c:v>
                </c:pt>
                <c:pt idx="506">
                  <c:v>38636</c:v>
                </c:pt>
                <c:pt idx="507">
                  <c:v>38637</c:v>
                </c:pt>
                <c:pt idx="508">
                  <c:v>38638</c:v>
                </c:pt>
                <c:pt idx="509">
                  <c:v>38639</c:v>
                </c:pt>
                <c:pt idx="510">
                  <c:v>38642</c:v>
                </c:pt>
                <c:pt idx="511">
                  <c:v>38643</c:v>
                </c:pt>
                <c:pt idx="512">
                  <c:v>38644</c:v>
                </c:pt>
                <c:pt idx="513">
                  <c:v>38645</c:v>
                </c:pt>
                <c:pt idx="514">
                  <c:v>38646</c:v>
                </c:pt>
                <c:pt idx="515">
                  <c:v>38649</c:v>
                </c:pt>
                <c:pt idx="516">
                  <c:v>38650</c:v>
                </c:pt>
                <c:pt idx="517">
                  <c:v>38651</c:v>
                </c:pt>
                <c:pt idx="518">
                  <c:v>38652</c:v>
                </c:pt>
                <c:pt idx="519">
                  <c:v>38653</c:v>
                </c:pt>
                <c:pt idx="520">
                  <c:v>38656</c:v>
                </c:pt>
                <c:pt idx="521">
                  <c:v>38657</c:v>
                </c:pt>
                <c:pt idx="522">
                  <c:v>38658</c:v>
                </c:pt>
                <c:pt idx="523">
                  <c:v>38659</c:v>
                </c:pt>
                <c:pt idx="524">
                  <c:v>38660</c:v>
                </c:pt>
                <c:pt idx="525">
                  <c:v>38663</c:v>
                </c:pt>
                <c:pt idx="526">
                  <c:v>38664</c:v>
                </c:pt>
                <c:pt idx="527">
                  <c:v>38665</c:v>
                </c:pt>
                <c:pt idx="528">
                  <c:v>38666</c:v>
                </c:pt>
                <c:pt idx="529">
                  <c:v>38667</c:v>
                </c:pt>
                <c:pt idx="530">
                  <c:v>38670</c:v>
                </c:pt>
                <c:pt idx="531">
                  <c:v>38671</c:v>
                </c:pt>
                <c:pt idx="532">
                  <c:v>38672</c:v>
                </c:pt>
                <c:pt idx="533">
                  <c:v>38673</c:v>
                </c:pt>
                <c:pt idx="534">
                  <c:v>38674</c:v>
                </c:pt>
                <c:pt idx="535">
                  <c:v>38677</c:v>
                </c:pt>
                <c:pt idx="536">
                  <c:v>38678</c:v>
                </c:pt>
                <c:pt idx="537">
                  <c:v>38679</c:v>
                </c:pt>
                <c:pt idx="538">
                  <c:v>38680</c:v>
                </c:pt>
                <c:pt idx="539">
                  <c:v>38681</c:v>
                </c:pt>
                <c:pt idx="540">
                  <c:v>38684</c:v>
                </c:pt>
                <c:pt idx="541">
                  <c:v>38685</c:v>
                </c:pt>
                <c:pt idx="542">
                  <c:v>38686</c:v>
                </c:pt>
                <c:pt idx="543">
                  <c:v>38687</c:v>
                </c:pt>
                <c:pt idx="544">
                  <c:v>38688</c:v>
                </c:pt>
                <c:pt idx="545">
                  <c:v>38691</c:v>
                </c:pt>
                <c:pt idx="546">
                  <c:v>38692</c:v>
                </c:pt>
                <c:pt idx="547">
                  <c:v>38693</c:v>
                </c:pt>
                <c:pt idx="548">
                  <c:v>38694</c:v>
                </c:pt>
                <c:pt idx="549">
                  <c:v>38695</c:v>
                </c:pt>
                <c:pt idx="550">
                  <c:v>38698</c:v>
                </c:pt>
                <c:pt idx="551">
                  <c:v>38699</c:v>
                </c:pt>
                <c:pt idx="552">
                  <c:v>38700</c:v>
                </c:pt>
                <c:pt idx="553">
                  <c:v>38701</c:v>
                </c:pt>
                <c:pt idx="554">
                  <c:v>38702</c:v>
                </c:pt>
                <c:pt idx="555">
                  <c:v>38705</c:v>
                </c:pt>
                <c:pt idx="556">
                  <c:v>38706</c:v>
                </c:pt>
                <c:pt idx="557">
                  <c:v>38707</c:v>
                </c:pt>
                <c:pt idx="558">
                  <c:v>38708</c:v>
                </c:pt>
                <c:pt idx="559">
                  <c:v>38709</c:v>
                </c:pt>
                <c:pt idx="560">
                  <c:v>38712</c:v>
                </c:pt>
                <c:pt idx="561">
                  <c:v>38713</c:v>
                </c:pt>
                <c:pt idx="562">
                  <c:v>38714</c:v>
                </c:pt>
                <c:pt idx="563">
                  <c:v>38715</c:v>
                </c:pt>
                <c:pt idx="564">
                  <c:v>38716</c:v>
                </c:pt>
                <c:pt idx="565">
                  <c:v>38719</c:v>
                </c:pt>
                <c:pt idx="566">
                  <c:v>38720</c:v>
                </c:pt>
                <c:pt idx="567">
                  <c:v>38721</c:v>
                </c:pt>
                <c:pt idx="568">
                  <c:v>38722</c:v>
                </c:pt>
                <c:pt idx="569">
                  <c:v>38723</c:v>
                </c:pt>
                <c:pt idx="570">
                  <c:v>38726</c:v>
                </c:pt>
                <c:pt idx="571">
                  <c:v>38727</c:v>
                </c:pt>
                <c:pt idx="572">
                  <c:v>38728</c:v>
                </c:pt>
                <c:pt idx="573">
                  <c:v>38729</c:v>
                </c:pt>
                <c:pt idx="574">
                  <c:v>38730</c:v>
                </c:pt>
                <c:pt idx="575">
                  <c:v>38733</c:v>
                </c:pt>
                <c:pt idx="576">
                  <c:v>38734</c:v>
                </c:pt>
                <c:pt idx="577">
                  <c:v>38735</c:v>
                </c:pt>
                <c:pt idx="578">
                  <c:v>38736</c:v>
                </c:pt>
                <c:pt idx="579">
                  <c:v>38737</c:v>
                </c:pt>
                <c:pt idx="580">
                  <c:v>38740</c:v>
                </c:pt>
                <c:pt idx="581">
                  <c:v>38741</c:v>
                </c:pt>
                <c:pt idx="582">
                  <c:v>38742</c:v>
                </c:pt>
                <c:pt idx="583">
                  <c:v>38743</c:v>
                </c:pt>
                <c:pt idx="584">
                  <c:v>38744</c:v>
                </c:pt>
                <c:pt idx="585">
                  <c:v>38747</c:v>
                </c:pt>
                <c:pt idx="586">
                  <c:v>38748</c:v>
                </c:pt>
                <c:pt idx="587">
                  <c:v>38749</c:v>
                </c:pt>
                <c:pt idx="588">
                  <c:v>38750</c:v>
                </c:pt>
                <c:pt idx="589">
                  <c:v>38751</c:v>
                </c:pt>
                <c:pt idx="590">
                  <c:v>38754</c:v>
                </c:pt>
                <c:pt idx="591">
                  <c:v>38755</c:v>
                </c:pt>
                <c:pt idx="592">
                  <c:v>38756</c:v>
                </c:pt>
                <c:pt idx="593">
                  <c:v>38757</c:v>
                </c:pt>
                <c:pt idx="594">
                  <c:v>38758</c:v>
                </c:pt>
                <c:pt idx="595">
                  <c:v>38761</c:v>
                </c:pt>
                <c:pt idx="596">
                  <c:v>38762</c:v>
                </c:pt>
                <c:pt idx="597">
                  <c:v>38763</c:v>
                </c:pt>
                <c:pt idx="598">
                  <c:v>38764</c:v>
                </c:pt>
                <c:pt idx="599">
                  <c:v>38765</c:v>
                </c:pt>
                <c:pt idx="600">
                  <c:v>38768</c:v>
                </c:pt>
                <c:pt idx="601">
                  <c:v>38769</c:v>
                </c:pt>
                <c:pt idx="602">
                  <c:v>38770</c:v>
                </c:pt>
                <c:pt idx="603">
                  <c:v>38771</c:v>
                </c:pt>
                <c:pt idx="604">
                  <c:v>38772</c:v>
                </c:pt>
                <c:pt idx="605">
                  <c:v>38775</c:v>
                </c:pt>
                <c:pt idx="606">
                  <c:v>38776</c:v>
                </c:pt>
                <c:pt idx="607">
                  <c:v>38777</c:v>
                </c:pt>
                <c:pt idx="608">
                  <c:v>38778</c:v>
                </c:pt>
                <c:pt idx="609">
                  <c:v>38779</c:v>
                </c:pt>
                <c:pt idx="610">
                  <c:v>38782</c:v>
                </c:pt>
                <c:pt idx="611">
                  <c:v>38783</c:v>
                </c:pt>
                <c:pt idx="612">
                  <c:v>38784</c:v>
                </c:pt>
                <c:pt idx="613">
                  <c:v>38785</c:v>
                </c:pt>
                <c:pt idx="614">
                  <c:v>38786</c:v>
                </c:pt>
                <c:pt idx="615">
                  <c:v>38789</c:v>
                </c:pt>
                <c:pt idx="616">
                  <c:v>38790</c:v>
                </c:pt>
                <c:pt idx="617">
                  <c:v>38791</c:v>
                </c:pt>
                <c:pt idx="618">
                  <c:v>38792</c:v>
                </c:pt>
                <c:pt idx="619">
                  <c:v>38793</c:v>
                </c:pt>
                <c:pt idx="620">
                  <c:v>38796</c:v>
                </c:pt>
                <c:pt idx="621">
                  <c:v>38797</c:v>
                </c:pt>
                <c:pt idx="622">
                  <c:v>38798</c:v>
                </c:pt>
                <c:pt idx="623">
                  <c:v>38799</c:v>
                </c:pt>
                <c:pt idx="624">
                  <c:v>38800</c:v>
                </c:pt>
                <c:pt idx="625">
                  <c:v>38803</c:v>
                </c:pt>
                <c:pt idx="626">
                  <c:v>38804</c:v>
                </c:pt>
                <c:pt idx="627">
                  <c:v>38805</c:v>
                </c:pt>
                <c:pt idx="628">
                  <c:v>38806</c:v>
                </c:pt>
                <c:pt idx="629">
                  <c:v>38807</c:v>
                </c:pt>
                <c:pt idx="630">
                  <c:v>38810</c:v>
                </c:pt>
                <c:pt idx="631">
                  <c:v>38811</c:v>
                </c:pt>
                <c:pt idx="632">
                  <c:v>38812</c:v>
                </c:pt>
                <c:pt idx="633">
                  <c:v>38813</c:v>
                </c:pt>
                <c:pt idx="634">
                  <c:v>38814</c:v>
                </c:pt>
                <c:pt idx="635">
                  <c:v>38817</c:v>
                </c:pt>
                <c:pt idx="636">
                  <c:v>38818</c:v>
                </c:pt>
                <c:pt idx="637">
                  <c:v>38819</c:v>
                </c:pt>
                <c:pt idx="638">
                  <c:v>38820</c:v>
                </c:pt>
                <c:pt idx="639">
                  <c:v>38821</c:v>
                </c:pt>
                <c:pt idx="640">
                  <c:v>38824</c:v>
                </c:pt>
                <c:pt idx="641">
                  <c:v>38825</c:v>
                </c:pt>
                <c:pt idx="642">
                  <c:v>38826</c:v>
                </c:pt>
                <c:pt idx="643">
                  <c:v>38827</c:v>
                </c:pt>
                <c:pt idx="644">
                  <c:v>38828</c:v>
                </c:pt>
                <c:pt idx="645">
                  <c:v>38831</c:v>
                </c:pt>
                <c:pt idx="646">
                  <c:v>38832</c:v>
                </c:pt>
                <c:pt idx="647">
                  <c:v>38833</c:v>
                </c:pt>
                <c:pt idx="648">
                  <c:v>38834</c:v>
                </c:pt>
                <c:pt idx="649">
                  <c:v>38835</c:v>
                </c:pt>
                <c:pt idx="650">
                  <c:v>38838</c:v>
                </c:pt>
                <c:pt idx="651">
                  <c:v>38839</c:v>
                </c:pt>
                <c:pt idx="652">
                  <c:v>38840</c:v>
                </c:pt>
                <c:pt idx="653">
                  <c:v>38841</c:v>
                </c:pt>
                <c:pt idx="654">
                  <c:v>38842</c:v>
                </c:pt>
                <c:pt idx="655">
                  <c:v>38845</c:v>
                </c:pt>
                <c:pt idx="656">
                  <c:v>38846</c:v>
                </c:pt>
                <c:pt idx="657">
                  <c:v>38847</c:v>
                </c:pt>
                <c:pt idx="658">
                  <c:v>38848</c:v>
                </c:pt>
                <c:pt idx="659">
                  <c:v>38849</c:v>
                </c:pt>
                <c:pt idx="660">
                  <c:v>38852</c:v>
                </c:pt>
                <c:pt idx="661">
                  <c:v>38853</c:v>
                </c:pt>
                <c:pt idx="662">
                  <c:v>38854</c:v>
                </c:pt>
                <c:pt idx="663">
                  <c:v>38855</c:v>
                </c:pt>
                <c:pt idx="664">
                  <c:v>38856</c:v>
                </c:pt>
                <c:pt idx="665">
                  <c:v>38859</c:v>
                </c:pt>
                <c:pt idx="666">
                  <c:v>38860</c:v>
                </c:pt>
                <c:pt idx="667">
                  <c:v>38861</c:v>
                </c:pt>
                <c:pt idx="668">
                  <c:v>38862</c:v>
                </c:pt>
                <c:pt idx="669">
                  <c:v>38863</c:v>
                </c:pt>
                <c:pt idx="670">
                  <c:v>38866</c:v>
                </c:pt>
                <c:pt idx="671">
                  <c:v>38867</c:v>
                </c:pt>
                <c:pt idx="672">
                  <c:v>38868</c:v>
                </c:pt>
                <c:pt idx="673">
                  <c:v>38869</c:v>
                </c:pt>
                <c:pt idx="674">
                  <c:v>38870</c:v>
                </c:pt>
                <c:pt idx="675">
                  <c:v>38873</c:v>
                </c:pt>
                <c:pt idx="676">
                  <c:v>38874</c:v>
                </c:pt>
                <c:pt idx="677">
                  <c:v>38875</c:v>
                </c:pt>
                <c:pt idx="678">
                  <c:v>38876</c:v>
                </c:pt>
                <c:pt idx="679">
                  <c:v>38877</c:v>
                </c:pt>
                <c:pt idx="680">
                  <c:v>38880</c:v>
                </c:pt>
                <c:pt idx="681">
                  <c:v>38881</c:v>
                </c:pt>
                <c:pt idx="682">
                  <c:v>38882</c:v>
                </c:pt>
                <c:pt idx="683">
                  <c:v>38883</c:v>
                </c:pt>
                <c:pt idx="684">
                  <c:v>38884</c:v>
                </c:pt>
                <c:pt idx="685">
                  <c:v>38887</c:v>
                </c:pt>
                <c:pt idx="686">
                  <c:v>38888</c:v>
                </c:pt>
                <c:pt idx="687">
                  <c:v>38889</c:v>
                </c:pt>
                <c:pt idx="688">
                  <c:v>38890</c:v>
                </c:pt>
                <c:pt idx="689">
                  <c:v>38891</c:v>
                </c:pt>
                <c:pt idx="690">
                  <c:v>38894</c:v>
                </c:pt>
                <c:pt idx="691">
                  <c:v>38895</c:v>
                </c:pt>
                <c:pt idx="692">
                  <c:v>38896</c:v>
                </c:pt>
                <c:pt idx="693">
                  <c:v>38897</c:v>
                </c:pt>
                <c:pt idx="694">
                  <c:v>38898</c:v>
                </c:pt>
                <c:pt idx="695">
                  <c:v>38901</c:v>
                </c:pt>
                <c:pt idx="696">
                  <c:v>38902</c:v>
                </c:pt>
                <c:pt idx="697">
                  <c:v>38903</c:v>
                </c:pt>
                <c:pt idx="698">
                  <c:v>38904</c:v>
                </c:pt>
                <c:pt idx="699">
                  <c:v>38905</c:v>
                </c:pt>
                <c:pt idx="700">
                  <c:v>38908</c:v>
                </c:pt>
                <c:pt idx="701">
                  <c:v>38909</c:v>
                </c:pt>
                <c:pt idx="702">
                  <c:v>38910</c:v>
                </c:pt>
                <c:pt idx="703">
                  <c:v>38911</c:v>
                </c:pt>
                <c:pt idx="704">
                  <c:v>38912</c:v>
                </c:pt>
                <c:pt idx="705">
                  <c:v>38915</c:v>
                </c:pt>
                <c:pt idx="706">
                  <c:v>38916</c:v>
                </c:pt>
                <c:pt idx="707">
                  <c:v>38917</c:v>
                </c:pt>
                <c:pt idx="708">
                  <c:v>38918</c:v>
                </c:pt>
                <c:pt idx="709">
                  <c:v>38919</c:v>
                </c:pt>
                <c:pt idx="710">
                  <c:v>38922</c:v>
                </c:pt>
                <c:pt idx="711">
                  <c:v>38923</c:v>
                </c:pt>
                <c:pt idx="712">
                  <c:v>38924</c:v>
                </c:pt>
                <c:pt idx="713">
                  <c:v>38925</c:v>
                </c:pt>
                <c:pt idx="714">
                  <c:v>38926</c:v>
                </c:pt>
                <c:pt idx="715">
                  <c:v>38929</c:v>
                </c:pt>
                <c:pt idx="716">
                  <c:v>38930</c:v>
                </c:pt>
                <c:pt idx="717">
                  <c:v>38931</c:v>
                </c:pt>
                <c:pt idx="718">
                  <c:v>38932</c:v>
                </c:pt>
                <c:pt idx="719">
                  <c:v>38933</c:v>
                </c:pt>
                <c:pt idx="720">
                  <c:v>38936</c:v>
                </c:pt>
                <c:pt idx="721">
                  <c:v>38937</c:v>
                </c:pt>
                <c:pt idx="722">
                  <c:v>38938</c:v>
                </c:pt>
                <c:pt idx="723">
                  <c:v>38939</c:v>
                </c:pt>
                <c:pt idx="724">
                  <c:v>38940</c:v>
                </c:pt>
                <c:pt idx="725">
                  <c:v>38943</c:v>
                </c:pt>
                <c:pt idx="726">
                  <c:v>38944</c:v>
                </c:pt>
                <c:pt idx="727">
                  <c:v>38945</c:v>
                </c:pt>
                <c:pt idx="728">
                  <c:v>38946</c:v>
                </c:pt>
                <c:pt idx="729">
                  <c:v>38947</c:v>
                </c:pt>
                <c:pt idx="730">
                  <c:v>38950</c:v>
                </c:pt>
                <c:pt idx="731">
                  <c:v>38951</c:v>
                </c:pt>
                <c:pt idx="732">
                  <c:v>38952</c:v>
                </c:pt>
                <c:pt idx="733">
                  <c:v>38953</c:v>
                </c:pt>
                <c:pt idx="734">
                  <c:v>38954</c:v>
                </c:pt>
                <c:pt idx="735">
                  <c:v>38957</c:v>
                </c:pt>
                <c:pt idx="736">
                  <c:v>38958</c:v>
                </c:pt>
                <c:pt idx="737">
                  <c:v>38959</c:v>
                </c:pt>
                <c:pt idx="738">
                  <c:v>38960</c:v>
                </c:pt>
                <c:pt idx="739">
                  <c:v>38961</c:v>
                </c:pt>
                <c:pt idx="740">
                  <c:v>38964</c:v>
                </c:pt>
                <c:pt idx="741">
                  <c:v>38965</c:v>
                </c:pt>
                <c:pt idx="742">
                  <c:v>38966</c:v>
                </c:pt>
                <c:pt idx="743">
                  <c:v>38967</c:v>
                </c:pt>
                <c:pt idx="744">
                  <c:v>38968</c:v>
                </c:pt>
                <c:pt idx="745">
                  <c:v>38971</c:v>
                </c:pt>
                <c:pt idx="746">
                  <c:v>38972</c:v>
                </c:pt>
                <c:pt idx="747">
                  <c:v>38973</c:v>
                </c:pt>
                <c:pt idx="748">
                  <c:v>38974</c:v>
                </c:pt>
                <c:pt idx="749">
                  <c:v>38975</c:v>
                </c:pt>
                <c:pt idx="750">
                  <c:v>38978</c:v>
                </c:pt>
                <c:pt idx="751">
                  <c:v>38979</c:v>
                </c:pt>
                <c:pt idx="752">
                  <c:v>38980</c:v>
                </c:pt>
                <c:pt idx="753">
                  <c:v>38981</c:v>
                </c:pt>
                <c:pt idx="754">
                  <c:v>38982</c:v>
                </c:pt>
                <c:pt idx="755">
                  <c:v>38985</c:v>
                </c:pt>
                <c:pt idx="756">
                  <c:v>38986</c:v>
                </c:pt>
                <c:pt idx="757">
                  <c:v>38987</c:v>
                </c:pt>
                <c:pt idx="758">
                  <c:v>38988</c:v>
                </c:pt>
                <c:pt idx="759">
                  <c:v>38989</c:v>
                </c:pt>
                <c:pt idx="760">
                  <c:v>38992</c:v>
                </c:pt>
                <c:pt idx="761">
                  <c:v>38993</c:v>
                </c:pt>
                <c:pt idx="762">
                  <c:v>38994</c:v>
                </c:pt>
                <c:pt idx="763">
                  <c:v>38995</c:v>
                </c:pt>
                <c:pt idx="764">
                  <c:v>38996</c:v>
                </c:pt>
                <c:pt idx="765">
                  <c:v>38999</c:v>
                </c:pt>
                <c:pt idx="766">
                  <c:v>39000</c:v>
                </c:pt>
                <c:pt idx="767">
                  <c:v>39001</c:v>
                </c:pt>
                <c:pt idx="768">
                  <c:v>39002</c:v>
                </c:pt>
                <c:pt idx="769">
                  <c:v>39003</c:v>
                </c:pt>
                <c:pt idx="770">
                  <c:v>39006</c:v>
                </c:pt>
                <c:pt idx="771">
                  <c:v>39007</c:v>
                </c:pt>
                <c:pt idx="772">
                  <c:v>39008</c:v>
                </c:pt>
                <c:pt idx="773">
                  <c:v>39009</c:v>
                </c:pt>
                <c:pt idx="774">
                  <c:v>39010</c:v>
                </c:pt>
                <c:pt idx="775">
                  <c:v>39013</c:v>
                </c:pt>
                <c:pt idx="776">
                  <c:v>39014</c:v>
                </c:pt>
                <c:pt idx="777">
                  <c:v>39015</c:v>
                </c:pt>
                <c:pt idx="778">
                  <c:v>39016</c:v>
                </c:pt>
                <c:pt idx="779">
                  <c:v>39017</c:v>
                </c:pt>
                <c:pt idx="780">
                  <c:v>39020</c:v>
                </c:pt>
                <c:pt idx="781">
                  <c:v>39021</c:v>
                </c:pt>
                <c:pt idx="782">
                  <c:v>39022</c:v>
                </c:pt>
                <c:pt idx="783">
                  <c:v>39023</c:v>
                </c:pt>
                <c:pt idx="784">
                  <c:v>39024</c:v>
                </c:pt>
                <c:pt idx="785">
                  <c:v>39027</c:v>
                </c:pt>
                <c:pt idx="786">
                  <c:v>39028</c:v>
                </c:pt>
                <c:pt idx="787">
                  <c:v>39029</c:v>
                </c:pt>
                <c:pt idx="788">
                  <c:v>39030</c:v>
                </c:pt>
                <c:pt idx="789">
                  <c:v>39031</c:v>
                </c:pt>
                <c:pt idx="790">
                  <c:v>39034</c:v>
                </c:pt>
                <c:pt idx="791">
                  <c:v>39035</c:v>
                </c:pt>
                <c:pt idx="792">
                  <c:v>39036</c:v>
                </c:pt>
                <c:pt idx="793">
                  <c:v>39037</c:v>
                </c:pt>
                <c:pt idx="794">
                  <c:v>39038</c:v>
                </c:pt>
                <c:pt idx="795">
                  <c:v>39041</c:v>
                </c:pt>
                <c:pt idx="796">
                  <c:v>39042</c:v>
                </c:pt>
                <c:pt idx="797">
                  <c:v>39043</c:v>
                </c:pt>
                <c:pt idx="798">
                  <c:v>39044</c:v>
                </c:pt>
                <c:pt idx="799">
                  <c:v>39045</c:v>
                </c:pt>
                <c:pt idx="800">
                  <c:v>39048</c:v>
                </c:pt>
                <c:pt idx="801">
                  <c:v>39049</c:v>
                </c:pt>
                <c:pt idx="802">
                  <c:v>39050</c:v>
                </c:pt>
                <c:pt idx="803">
                  <c:v>39051</c:v>
                </c:pt>
                <c:pt idx="804">
                  <c:v>39052</c:v>
                </c:pt>
                <c:pt idx="805">
                  <c:v>39055</c:v>
                </c:pt>
                <c:pt idx="806">
                  <c:v>39056</c:v>
                </c:pt>
                <c:pt idx="807">
                  <c:v>39057</c:v>
                </c:pt>
                <c:pt idx="808">
                  <c:v>39058</c:v>
                </c:pt>
                <c:pt idx="809">
                  <c:v>39059</c:v>
                </c:pt>
                <c:pt idx="810">
                  <c:v>39062</c:v>
                </c:pt>
                <c:pt idx="811">
                  <c:v>39063</c:v>
                </c:pt>
                <c:pt idx="812">
                  <c:v>39064</c:v>
                </c:pt>
                <c:pt idx="813">
                  <c:v>39065</c:v>
                </c:pt>
                <c:pt idx="814">
                  <c:v>39066</c:v>
                </c:pt>
                <c:pt idx="815">
                  <c:v>39069</c:v>
                </c:pt>
                <c:pt idx="816">
                  <c:v>39070</c:v>
                </c:pt>
                <c:pt idx="817">
                  <c:v>39071</c:v>
                </c:pt>
                <c:pt idx="818">
                  <c:v>39072</c:v>
                </c:pt>
                <c:pt idx="819">
                  <c:v>39073</c:v>
                </c:pt>
                <c:pt idx="820">
                  <c:v>39076</c:v>
                </c:pt>
                <c:pt idx="821">
                  <c:v>39077</c:v>
                </c:pt>
                <c:pt idx="822">
                  <c:v>39078</c:v>
                </c:pt>
                <c:pt idx="823">
                  <c:v>39079</c:v>
                </c:pt>
                <c:pt idx="824">
                  <c:v>39080</c:v>
                </c:pt>
                <c:pt idx="825">
                  <c:v>39083</c:v>
                </c:pt>
                <c:pt idx="826">
                  <c:v>39084</c:v>
                </c:pt>
                <c:pt idx="827">
                  <c:v>39085</c:v>
                </c:pt>
                <c:pt idx="828">
                  <c:v>39086</c:v>
                </c:pt>
                <c:pt idx="829">
                  <c:v>39087</c:v>
                </c:pt>
                <c:pt idx="830">
                  <c:v>39090</c:v>
                </c:pt>
                <c:pt idx="831">
                  <c:v>39091</c:v>
                </c:pt>
                <c:pt idx="832">
                  <c:v>39092</c:v>
                </c:pt>
                <c:pt idx="833">
                  <c:v>39093</c:v>
                </c:pt>
                <c:pt idx="834">
                  <c:v>39094</c:v>
                </c:pt>
                <c:pt idx="835">
                  <c:v>39097</c:v>
                </c:pt>
                <c:pt idx="836">
                  <c:v>39098</c:v>
                </c:pt>
                <c:pt idx="837">
                  <c:v>39099</c:v>
                </c:pt>
                <c:pt idx="838">
                  <c:v>39100</c:v>
                </c:pt>
                <c:pt idx="839">
                  <c:v>39101</c:v>
                </c:pt>
                <c:pt idx="840">
                  <c:v>39104</c:v>
                </c:pt>
                <c:pt idx="841">
                  <c:v>39105</c:v>
                </c:pt>
                <c:pt idx="842">
                  <c:v>39106</c:v>
                </c:pt>
                <c:pt idx="843">
                  <c:v>39107</c:v>
                </c:pt>
                <c:pt idx="844">
                  <c:v>39108</c:v>
                </c:pt>
                <c:pt idx="845">
                  <c:v>39111</c:v>
                </c:pt>
                <c:pt idx="846">
                  <c:v>39112</c:v>
                </c:pt>
                <c:pt idx="847">
                  <c:v>39113</c:v>
                </c:pt>
                <c:pt idx="848">
                  <c:v>39114</c:v>
                </c:pt>
                <c:pt idx="849">
                  <c:v>39115</c:v>
                </c:pt>
                <c:pt idx="850">
                  <c:v>39118</c:v>
                </c:pt>
                <c:pt idx="851">
                  <c:v>39119</c:v>
                </c:pt>
                <c:pt idx="852">
                  <c:v>39120</c:v>
                </c:pt>
                <c:pt idx="853">
                  <c:v>39121</c:v>
                </c:pt>
                <c:pt idx="854">
                  <c:v>39122</c:v>
                </c:pt>
                <c:pt idx="855">
                  <c:v>39125</c:v>
                </c:pt>
                <c:pt idx="856">
                  <c:v>39126</c:v>
                </c:pt>
                <c:pt idx="857">
                  <c:v>39127</c:v>
                </c:pt>
                <c:pt idx="858">
                  <c:v>39128</c:v>
                </c:pt>
                <c:pt idx="859">
                  <c:v>39129</c:v>
                </c:pt>
                <c:pt idx="860">
                  <c:v>39132</c:v>
                </c:pt>
                <c:pt idx="861">
                  <c:v>39133</c:v>
                </c:pt>
                <c:pt idx="862">
                  <c:v>39134</c:v>
                </c:pt>
                <c:pt idx="863">
                  <c:v>39135</c:v>
                </c:pt>
                <c:pt idx="864">
                  <c:v>39136</c:v>
                </c:pt>
                <c:pt idx="865">
                  <c:v>39139</c:v>
                </c:pt>
                <c:pt idx="866">
                  <c:v>39140</c:v>
                </c:pt>
                <c:pt idx="867">
                  <c:v>39141</c:v>
                </c:pt>
                <c:pt idx="868">
                  <c:v>39142</c:v>
                </c:pt>
                <c:pt idx="869">
                  <c:v>39143</c:v>
                </c:pt>
                <c:pt idx="870">
                  <c:v>39146</c:v>
                </c:pt>
                <c:pt idx="871">
                  <c:v>39147</c:v>
                </c:pt>
                <c:pt idx="872">
                  <c:v>39148</c:v>
                </c:pt>
                <c:pt idx="873">
                  <c:v>39149</c:v>
                </c:pt>
                <c:pt idx="874">
                  <c:v>39150</c:v>
                </c:pt>
                <c:pt idx="875">
                  <c:v>39153</c:v>
                </c:pt>
                <c:pt idx="876">
                  <c:v>39154</c:v>
                </c:pt>
                <c:pt idx="877">
                  <c:v>39155</c:v>
                </c:pt>
                <c:pt idx="878">
                  <c:v>39156</c:v>
                </c:pt>
                <c:pt idx="879">
                  <c:v>39157</c:v>
                </c:pt>
                <c:pt idx="880">
                  <c:v>39160</c:v>
                </c:pt>
                <c:pt idx="881">
                  <c:v>39161</c:v>
                </c:pt>
                <c:pt idx="882">
                  <c:v>39162</c:v>
                </c:pt>
                <c:pt idx="883">
                  <c:v>39163</c:v>
                </c:pt>
                <c:pt idx="884">
                  <c:v>39164</c:v>
                </c:pt>
                <c:pt idx="885">
                  <c:v>39167</c:v>
                </c:pt>
                <c:pt idx="886">
                  <c:v>39168</c:v>
                </c:pt>
                <c:pt idx="887">
                  <c:v>39169</c:v>
                </c:pt>
                <c:pt idx="888">
                  <c:v>39170</c:v>
                </c:pt>
                <c:pt idx="889">
                  <c:v>39171</c:v>
                </c:pt>
                <c:pt idx="890">
                  <c:v>39174</c:v>
                </c:pt>
                <c:pt idx="891">
                  <c:v>39175</c:v>
                </c:pt>
                <c:pt idx="892">
                  <c:v>39176</c:v>
                </c:pt>
                <c:pt idx="893">
                  <c:v>39177</c:v>
                </c:pt>
                <c:pt idx="894">
                  <c:v>39178</c:v>
                </c:pt>
                <c:pt idx="895">
                  <c:v>39181</c:v>
                </c:pt>
                <c:pt idx="896">
                  <c:v>39182</c:v>
                </c:pt>
                <c:pt idx="897">
                  <c:v>39183</c:v>
                </c:pt>
                <c:pt idx="898">
                  <c:v>39184</c:v>
                </c:pt>
                <c:pt idx="899">
                  <c:v>39185</c:v>
                </c:pt>
                <c:pt idx="900">
                  <c:v>39188</c:v>
                </c:pt>
                <c:pt idx="901">
                  <c:v>39189</c:v>
                </c:pt>
                <c:pt idx="902">
                  <c:v>39190</c:v>
                </c:pt>
                <c:pt idx="903">
                  <c:v>39191</c:v>
                </c:pt>
                <c:pt idx="904">
                  <c:v>39192</c:v>
                </c:pt>
                <c:pt idx="905">
                  <c:v>39195</c:v>
                </c:pt>
                <c:pt idx="906">
                  <c:v>39196</c:v>
                </c:pt>
                <c:pt idx="907">
                  <c:v>39197</c:v>
                </c:pt>
                <c:pt idx="908">
                  <c:v>39198</c:v>
                </c:pt>
                <c:pt idx="909">
                  <c:v>39199</c:v>
                </c:pt>
                <c:pt idx="910">
                  <c:v>39202</c:v>
                </c:pt>
                <c:pt idx="911">
                  <c:v>39203</c:v>
                </c:pt>
                <c:pt idx="912">
                  <c:v>39204</c:v>
                </c:pt>
                <c:pt idx="913">
                  <c:v>39205</c:v>
                </c:pt>
                <c:pt idx="914">
                  <c:v>39206</c:v>
                </c:pt>
                <c:pt idx="915">
                  <c:v>39209</c:v>
                </c:pt>
                <c:pt idx="916">
                  <c:v>39210</c:v>
                </c:pt>
                <c:pt idx="917">
                  <c:v>39211</c:v>
                </c:pt>
                <c:pt idx="918">
                  <c:v>39212</c:v>
                </c:pt>
                <c:pt idx="919">
                  <c:v>39213</c:v>
                </c:pt>
                <c:pt idx="920">
                  <c:v>39216</c:v>
                </c:pt>
                <c:pt idx="921">
                  <c:v>39217</c:v>
                </c:pt>
                <c:pt idx="922">
                  <c:v>39218</c:v>
                </c:pt>
                <c:pt idx="923">
                  <c:v>39219</c:v>
                </c:pt>
                <c:pt idx="924">
                  <c:v>39220</c:v>
                </c:pt>
                <c:pt idx="925">
                  <c:v>39223</c:v>
                </c:pt>
                <c:pt idx="926">
                  <c:v>39224</c:v>
                </c:pt>
                <c:pt idx="927">
                  <c:v>39225</c:v>
                </c:pt>
                <c:pt idx="928">
                  <c:v>39226</c:v>
                </c:pt>
                <c:pt idx="929">
                  <c:v>39227</c:v>
                </c:pt>
                <c:pt idx="930">
                  <c:v>39230</c:v>
                </c:pt>
                <c:pt idx="931">
                  <c:v>39231</c:v>
                </c:pt>
                <c:pt idx="932">
                  <c:v>39232</c:v>
                </c:pt>
                <c:pt idx="933">
                  <c:v>39233</c:v>
                </c:pt>
                <c:pt idx="934">
                  <c:v>39234</c:v>
                </c:pt>
                <c:pt idx="935">
                  <c:v>39237</c:v>
                </c:pt>
                <c:pt idx="936">
                  <c:v>39238</c:v>
                </c:pt>
                <c:pt idx="937">
                  <c:v>39239</c:v>
                </c:pt>
                <c:pt idx="938">
                  <c:v>39240</c:v>
                </c:pt>
                <c:pt idx="939">
                  <c:v>39241</c:v>
                </c:pt>
                <c:pt idx="940">
                  <c:v>39244</c:v>
                </c:pt>
                <c:pt idx="941">
                  <c:v>39245</c:v>
                </c:pt>
                <c:pt idx="942">
                  <c:v>39246</c:v>
                </c:pt>
                <c:pt idx="943">
                  <c:v>39247</c:v>
                </c:pt>
                <c:pt idx="944">
                  <c:v>39248</c:v>
                </c:pt>
                <c:pt idx="945">
                  <c:v>39251</c:v>
                </c:pt>
                <c:pt idx="946">
                  <c:v>39252</c:v>
                </c:pt>
                <c:pt idx="947">
                  <c:v>39253</c:v>
                </c:pt>
                <c:pt idx="948">
                  <c:v>39254</c:v>
                </c:pt>
                <c:pt idx="949">
                  <c:v>39255</c:v>
                </c:pt>
                <c:pt idx="950">
                  <c:v>39258</c:v>
                </c:pt>
                <c:pt idx="951">
                  <c:v>39259</c:v>
                </c:pt>
                <c:pt idx="952">
                  <c:v>39260</c:v>
                </c:pt>
                <c:pt idx="953">
                  <c:v>39261</c:v>
                </c:pt>
                <c:pt idx="954">
                  <c:v>39262</c:v>
                </c:pt>
                <c:pt idx="955">
                  <c:v>39265</c:v>
                </c:pt>
                <c:pt idx="956">
                  <c:v>39266</c:v>
                </c:pt>
                <c:pt idx="957">
                  <c:v>39267</c:v>
                </c:pt>
                <c:pt idx="958">
                  <c:v>39268</c:v>
                </c:pt>
                <c:pt idx="959">
                  <c:v>39269</c:v>
                </c:pt>
                <c:pt idx="960">
                  <c:v>39272</c:v>
                </c:pt>
                <c:pt idx="961">
                  <c:v>39273</c:v>
                </c:pt>
                <c:pt idx="962">
                  <c:v>39274</c:v>
                </c:pt>
                <c:pt idx="963">
                  <c:v>39275</c:v>
                </c:pt>
                <c:pt idx="964">
                  <c:v>39276</c:v>
                </c:pt>
                <c:pt idx="965">
                  <c:v>39279</c:v>
                </c:pt>
                <c:pt idx="966">
                  <c:v>39280</c:v>
                </c:pt>
                <c:pt idx="967">
                  <c:v>39281</c:v>
                </c:pt>
                <c:pt idx="968">
                  <c:v>39282</c:v>
                </c:pt>
                <c:pt idx="969">
                  <c:v>39283</c:v>
                </c:pt>
                <c:pt idx="970">
                  <c:v>39286</c:v>
                </c:pt>
                <c:pt idx="971">
                  <c:v>39287</c:v>
                </c:pt>
                <c:pt idx="972">
                  <c:v>39288</c:v>
                </c:pt>
                <c:pt idx="973">
                  <c:v>39289</c:v>
                </c:pt>
                <c:pt idx="974">
                  <c:v>39290</c:v>
                </c:pt>
                <c:pt idx="975">
                  <c:v>39293</c:v>
                </c:pt>
                <c:pt idx="976">
                  <c:v>39294</c:v>
                </c:pt>
                <c:pt idx="977">
                  <c:v>39295</c:v>
                </c:pt>
                <c:pt idx="978">
                  <c:v>39296</c:v>
                </c:pt>
                <c:pt idx="979">
                  <c:v>39297</c:v>
                </c:pt>
                <c:pt idx="980">
                  <c:v>39300</c:v>
                </c:pt>
                <c:pt idx="981">
                  <c:v>39301</c:v>
                </c:pt>
                <c:pt idx="982">
                  <c:v>39302</c:v>
                </c:pt>
                <c:pt idx="983">
                  <c:v>39303</c:v>
                </c:pt>
                <c:pt idx="984">
                  <c:v>39304</c:v>
                </c:pt>
                <c:pt idx="985">
                  <c:v>39307</c:v>
                </c:pt>
                <c:pt idx="986">
                  <c:v>39308</c:v>
                </c:pt>
                <c:pt idx="987">
                  <c:v>39309</c:v>
                </c:pt>
                <c:pt idx="988">
                  <c:v>39310</c:v>
                </c:pt>
                <c:pt idx="989">
                  <c:v>39311</c:v>
                </c:pt>
                <c:pt idx="990">
                  <c:v>39314</c:v>
                </c:pt>
                <c:pt idx="991">
                  <c:v>39315</c:v>
                </c:pt>
                <c:pt idx="992">
                  <c:v>39316</c:v>
                </c:pt>
                <c:pt idx="993">
                  <c:v>39317</c:v>
                </c:pt>
                <c:pt idx="994">
                  <c:v>39318</c:v>
                </c:pt>
                <c:pt idx="995">
                  <c:v>39321</c:v>
                </c:pt>
                <c:pt idx="996">
                  <c:v>39322</c:v>
                </c:pt>
                <c:pt idx="997">
                  <c:v>39323</c:v>
                </c:pt>
                <c:pt idx="998">
                  <c:v>39324</c:v>
                </c:pt>
                <c:pt idx="999">
                  <c:v>39325</c:v>
                </c:pt>
                <c:pt idx="1000">
                  <c:v>39328</c:v>
                </c:pt>
                <c:pt idx="1001">
                  <c:v>39329</c:v>
                </c:pt>
                <c:pt idx="1002">
                  <c:v>39330</c:v>
                </c:pt>
                <c:pt idx="1003">
                  <c:v>39331</c:v>
                </c:pt>
                <c:pt idx="1004">
                  <c:v>39332</c:v>
                </c:pt>
                <c:pt idx="1005">
                  <c:v>39335</c:v>
                </c:pt>
                <c:pt idx="1006">
                  <c:v>39336</c:v>
                </c:pt>
                <c:pt idx="1007">
                  <c:v>39337</c:v>
                </c:pt>
                <c:pt idx="1008">
                  <c:v>39338</c:v>
                </c:pt>
                <c:pt idx="1009">
                  <c:v>39339</c:v>
                </c:pt>
                <c:pt idx="1010">
                  <c:v>39342</c:v>
                </c:pt>
                <c:pt idx="1011">
                  <c:v>39343</c:v>
                </c:pt>
                <c:pt idx="1012">
                  <c:v>39344</c:v>
                </c:pt>
                <c:pt idx="1013">
                  <c:v>39345</c:v>
                </c:pt>
                <c:pt idx="1014">
                  <c:v>39346</c:v>
                </c:pt>
                <c:pt idx="1015">
                  <c:v>39349</c:v>
                </c:pt>
                <c:pt idx="1016">
                  <c:v>39350</c:v>
                </c:pt>
                <c:pt idx="1017">
                  <c:v>39351</c:v>
                </c:pt>
                <c:pt idx="1018">
                  <c:v>39352</c:v>
                </c:pt>
                <c:pt idx="1019">
                  <c:v>39353</c:v>
                </c:pt>
                <c:pt idx="1020">
                  <c:v>39356</c:v>
                </c:pt>
                <c:pt idx="1021">
                  <c:v>39357</c:v>
                </c:pt>
                <c:pt idx="1022">
                  <c:v>39358</c:v>
                </c:pt>
                <c:pt idx="1023">
                  <c:v>39359</c:v>
                </c:pt>
                <c:pt idx="1024">
                  <c:v>39360</c:v>
                </c:pt>
                <c:pt idx="1025">
                  <c:v>39363</c:v>
                </c:pt>
                <c:pt idx="1026">
                  <c:v>39364</c:v>
                </c:pt>
                <c:pt idx="1027">
                  <c:v>39365</c:v>
                </c:pt>
                <c:pt idx="1028">
                  <c:v>39366</c:v>
                </c:pt>
                <c:pt idx="1029">
                  <c:v>39367</c:v>
                </c:pt>
                <c:pt idx="1030">
                  <c:v>39370</c:v>
                </c:pt>
                <c:pt idx="1031">
                  <c:v>39371</c:v>
                </c:pt>
                <c:pt idx="1032">
                  <c:v>39372</c:v>
                </c:pt>
                <c:pt idx="1033">
                  <c:v>39373</c:v>
                </c:pt>
                <c:pt idx="1034">
                  <c:v>39374</c:v>
                </c:pt>
                <c:pt idx="1035">
                  <c:v>39377</c:v>
                </c:pt>
                <c:pt idx="1036">
                  <c:v>39378</c:v>
                </c:pt>
                <c:pt idx="1037">
                  <c:v>39379</c:v>
                </c:pt>
                <c:pt idx="1038">
                  <c:v>39380</c:v>
                </c:pt>
                <c:pt idx="1039">
                  <c:v>39381</c:v>
                </c:pt>
                <c:pt idx="1040">
                  <c:v>39384</c:v>
                </c:pt>
                <c:pt idx="1041">
                  <c:v>39385</c:v>
                </c:pt>
                <c:pt idx="1042">
                  <c:v>39386</c:v>
                </c:pt>
                <c:pt idx="1043">
                  <c:v>39387</c:v>
                </c:pt>
                <c:pt idx="1044">
                  <c:v>39388</c:v>
                </c:pt>
                <c:pt idx="1045">
                  <c:v>39391</c:v>
                </c:pt>
                <c:pt idx="1046">
                  <c:v>39392</c:v>
                </c:pt>
                <c:pt idx="1047">
                  <c:v>39393</c:v>
                </c:pt>
                <c:pt idx="1048">
                  <c:v>39394</c:v>
                </c:pt>
                <c:pt idx="1049">
                  <c:v>39395</c:v>
                </c:pt>
                <c:pt idx="1050">
                  <c:v>39398</c:v>
                </c:pt>
                <c:pt idx="1051">
                  <c:v>39399</c:v>
                </c:pt>
                <c:pt idx="1052">
                  <c:v>39400</c:v>
                </c:pt>
                <c:pt idx="1053">
                  <c:v>39401</c:v>
                </c:pt>
                <c:pt idx="1054">
                  <c:v>39402</c:v>
                </c:pt>
                <c:pt idx="1055">
                  <c:v>39405</c:v>
                </c:pt>
                <c:pt idx="1056">
                  <c:v>39406</c:v>
                </c:pt>
                <c:pt idx="1057">
                  <c:v>39407</c:v>
                </c:pt>
                <c:pt idx="1058">
                  <c:v>39408</c:v>
                </c:pt>
                <c:pt idx="1059">
                  <c:v>39409</c:v>
                </c:pt>
                <c:pt idx="1060">
                  <c:v>39412</c:v>
                </c:pt>
                <c:pt idx="1061">
                  <c:v>39413</c:v>
                </c:pt>
                <c:pt idx="1062">
                  <c:v>39414</c:v>
                </c:pt>
                <c:pt idx="1063">
                  <c:v>39415</c:v>
                </c:pt>
                <c:pt idx="1064">
                  <c:v>39416</c:v>
                </c:pt>
                <c:pt idx="1065">
                  <c:v>39419</c:v>
                </c:pt>
                <c:pt idx="1066">
                  <c:v>39420</c:v>
                </c:pt>
                <c:pt idx="1067">
                  <c:v>39421</c:v>
                </c:pt>
                <c:pt idx="1068">
                  <c:v>39422</c:v>
                </c:pt>
                <c:pt idx="1069">
                  <c:v>39423</c:v>
                </c:pt>
                <c:pt idx="1070">
                  <c:v>39426</c:v>
                </c:pt>
                <c:pt idx="1071">
                  <c:v>39427</c:v>
                </c:pt>
                <c:pt idx="1072">
                  <c:v>39428</c:v>
                </c:pt>
                <c:pt idx="1073">
                  <c:v>39429</c:v>
                </c:pt>
                <c:pt idx="1074">
                  <c:v>39430</c:v>
                </c:pt>
                <c:pt idx="1075">
                  <c:v>39433</c:v>
                </c:pt>
                <c:pt idx="1076">
                  <c:v>39434</c:v>
                </c:pt>
                <c:pt idx="1077">
                  <c:v>39435</c:v>
                </c:pt>
                <c:pt idx="1078">
                  <c:v>39436</c:v>
                </c:pt>
                <c:pt idx="1079">
                  <c:v>39437</c:v>
                </c:pt>
                <c:pt idx="1080">
                  <c:v>39440</c:v>
                </c:pt>
                <c:pt idx="1081">
                  <c:v>39441</c:v>
                </c:pt>
                <c:pt idx="1082">
                  <c:v>39442</c:v>
                </c:pt>
                <c:pt idx="1083">
                  <c:v>39443</c:v>
                </c:pt>
                <c:pt idx="1084">
                  <c:v>39444</c:v>
                </c:pt>
                <c:pt idx="1085">
                  <c:v>39447</c:v>
                </c:pt>
                <c:pt idx="1086">
                  <c:v>39448</c:v>
                </c:pt>
                <c:pt idx="1087">
                  <c:v>39449</c:v>
                </c:pt>
                <c:pt idx="1088">
                  <c:v>39450</c:v>
                </c:pt>
                <c:pt idx="1089">
                  <c:v>39451</c:v>
                </c:pt>
                <c:pt idx="1090">
                  <c:v>39454</c:v>
                </c:pt>
                <c:pt idx="1091">
                  <c:v>39455</c:v>
                </c:pt>
                <c:pt idx="1092">
                  <c:v>39456</c:v>
                </c:pt>
                <c:pt idx="1093">
                  <c:v>39457</c:v>
                </c:pt>
                <c:pt idx="1094">
                  <c:v>39458</c:v>
                </c:pt>
                <c:pt idx="1095">
                  <c:v>39461</c:v>
                </c:pt>
                <c:pt idx="1096">
                  <c:v>39462</c:v>
                </c:pt>
                <c:pt idx="1097">
                  <c:v>39463</c:v>
                </c:pt>
                <c:pt idx="1098">
                  <c:v>39464</c:v>
                </c:pt>
                <c:pt idx="1099">
                  <c:v>39465</c:v>
                </c:pt>
                <c:pt idx="1100">
                  <c:v>39468</c:v>
                </c:pt>
                <c:pt idx="1101">
                  <c:v>39469</c:v>
                </c:pt>
                <c:pt idx="1102">
                  <c:v>39470</c:v>
                </c:pt>
                <c:pt idx="1103">
                  <c:v>39471</c:v>
                </c:pt>
                <c:pt idx="1104">
                  <c:v>39472</c:v>
                </c:pt>
                <c:pt idx="1105">
                  <c:v>39475</c:v>
                </c:pt>
                <c:pt idx="1106">
                  <c:v>39476</c:v>
                </c:pt>
                <c:pt idx="1107">
                  <c:v>39477</c:v>
                </c:pt>
                <c:pt idx="1108">
                  <c:v>39478</c:v>
                </c:pt>
                <c:pt idx="1109">
                  <c:v>39479</c:v>
                </c:pt>
                <c:pt idx="1110">
                  <c:v>39482</c:v>
                </c:pt>
                <c:pt idx="1111">
                  <c:v>39483</c:v>
                </c:pt>
                <c:pt idx="1112">
                  <c:v>39484</c:v>
                </c:pt>
                <c:pt idx="1113">
                  <c:v>39485</c:v>
                </c:pt>
                <c:pt idx="1114">
                  <c:v>39486</c:v>
                </c:pt>
                <c:pt idx="1115">
                  <c:v>39489</c:v>
                </c:pt>
                <c:pt idx="1116">
                  <c:v>39490</c:v>
                </c:pt>
                <c:pt idx="1117">
                  <c:v>39491</c:v>
                </c:pt>
                <c:pt idx="1118">
                  <c:v>39492</c:v>
                </c:pt>
                <c:pt idx="1119">
                  <c:v>39493</c:v>
                </c:pt>
                <c:pt idx="1120">
                  <c:v>39496</c:v>
                </c:pt>
                <c:pt idx="1121">
                  <c:v>39497</c:v>
                </c:pt>
                <c:pt idx="1122">
                  <c:v>39498</c:v>
                </c:pt>
                <c:pt idx="1123">
                  <c:v>39499</c:v>
                </c:pt>
                <c:pt idx="1124">
                  <c:v>39500</c:v>
                </c:pt>
                <c:pt idx="1125">
                  <c:v>39503</c:v>
                </c:pt>
                <c:pt idx="1126">
                  <c:v>39504</c:v>
                </c:pt>
                <c:pt idx="1127">
                  <c:v>39505</c:v>
                </c:pt>
                <c:pt idx="1128">
                  <c:v>39506</c:v>
                </c:pt>
                <c:pt idx="1129">
                  <c:v>39507</c:v>
                </c:pt>
                <c:pt idx="1130">
                  <c:v>39510</c:v>
                </c:pt>
                <c:pt idx="1131">
                  <c:v>39511</c:v>
                </c:pt>
                <c:pt idx="1132">
                  <c:v>39512</c:v>
                </c:pt>
                <c:pt idx="1133">
                  <c:v>39513</c:v>
                </c:pt>
                <c:pt idx="1134">
                  <c:v>39514</c:v>
                </c:pt>
                <c:pt idx="1135">
                  <c:v>39517</c:v>
                </c:pt>
                <c:pt idx="1136">
                  <c:v>39518</c:v>
                </c:pt>
                <c:pt idx="1137">
                  <c:v>39519</c:v>
                </c:pt>
                <c:pt idx="1138">
                  <c:v>39520</c:v>
                </c:pt>
                <c:pt idx="1139">
                  <c:v>39521</c:v>
                </c:pt>
                <c:pt idx="1140">
                  <c:v>39524</c:v>
                </c:pt>
                <c:pt idx="1141">
                  <c:v>39525</c:v>
                </c:pt>
                <c:pt idx="1142">
                  <c:v>39526</c:v>
                </c:pt>
                <c:pt idx="1143">
                  <c:v>39527</c:v>
                </c:pt>
                <c:pt idx="1144">
                  <c:v>39528</c:v>
                </c:pt>
                <c:pt idx="1145">
                  <c:v>39531</c:v>
                </c:pt>
                <c:pt idx="1146">
                  <c:v>39532</c:v>
                </c:pt>
                <c:pt idx="1147">
                  <c:v>39533</c:v>
                </c:pt>
                <c:pt idx="1148">
                  <c:v>39534</c:v>
                </c:pt>
                <c:pt idx="1149">
                  <c:v>39535</c:v>
                </c:pt>
                <c:pt idx="1150">
                  <c:v>39538</c:v>
                </c:pt>
                <c:pt idx="1151">
                  <c:v>39539</c:v>
                </c:pt>
                <c:pt idx="1152">
                  <c:v>39540</c:v>
                </c:pt>
                <c:pt idx="1153">
                  <c:v>39541</c:v>
                </c:pt>
                <c:pt idx="1154">
                  <c:v>39542</c:v>
                </c:pt>
                <c:pt idx="1155">
                  <c:v>39545</c:v>
                </c:pt>
                <c:pt idx="1156">
                  <c:v>39546</c:v>
                </c:pt>
                <c:pt idx="1157">
                  <c:v>39547</c:v>
                </c:pt>
                <c:pt idx="1158">
                  <c:v>39548</c:v>
                </c:pt>
                <c:pt idx="1159">
                  <c:v>39549</c:v>
                </c:pt>
                <c:pt idx="1160">
                  <c:v>39552</c:v>
                </c:pt>
                <c:pt idx="1161">
                  <c:v>39553</c:v>
                </c:pt>
                <c:pt idx="1162">
                  <c:v>39554</c:v>
                </c:pt>
                <c:pt idx="1163">
                  <c:v>39555</c:v>
                </c:pt>
                <c:pt idx="1164">
                  <c:v>39556</c:v>
                </c:pt>
                <c:pt idx="1165">
                  <c:v>39559</c:v>
                </c:pt>
                <c:pt idx="1166">
                  <c:v>39560</c:v>
                </c:pt>
                <c:pt idx="1167">
                  <c:v>39561</c:v>
                </c:pt>
                <c:pt idx="1168">
                  <c:v>39562</c:v>
                </c:pt>
                <c:pt idx="1169">
                  <c:v>39563</c:v>
                </c:pt>
                <c:pt idx="1170">
                  <c:v>39566</c:v>
                </c:pt>
                <c:pt idx="1171">
                  <c:v>39567</c:v>
                </c:pt>
                <c:pt idx="1172">
                  <c:v>39568</c:v>
                </c:pt>
                <c:pt idx="1173">
                  <c:v>39569</c:v>
                </c:pt>
                <c:pt idx="1174">
                  <c:v>39570</c:v>
                </c:pt>
                <c:pt idx="1175">
                  <c:v>39573</c:v>
                </c:pt>
                <c:pt idx="1176">
                  <c:v>39574</c:v>
                </c:pt>
                <c:pt idx="1177">
                  <c:v>39575</c:v>
                </c:pt>
                <c:pt idx="1178">
                  <c:v>39576</c:v>
                </c:pt>
                <c:pt idx="1179">
                  <c:v>39577</c:v>
                </c:pt>
                <c:pt idx="1180">
                  <c:v>39580</c:v>
                </c:pt>
                <c:pt idx="1181">
                  <c:v>39581</c:v>
                </c:pt>
                <c:pt idx="1182">
                  <c:v>39582</c:v>
                </c:pt>
                <c:pt idx="1183">
                  <c:v>39583</c:v>
                </c:pt>
                <c:pt idx="1184">
                  <c:v>39584</c:v>
                </c:pt>
                <c:pt idx="1185">
                  <c:v>39587</c:v>
                </c:pt>
                <c:pt idx="1186">
                  <c:v>39588</c:v>
                </c:pt>
                <c:pt idx="1187">
                  <c:v>39589</c:v>
                </c:pt>
                <c:pt idx="1188">
                  <c:v>39590</c:v>
                </c:pt>
                <c:pt idx="1189">
                  <c:v>39591</c:v>
                </c:pt>
                <c:pt idx="1190">
                  <c:v>39594</c:v>
                </c:pt>
                <c:pt idx="1191">
                  <c:v>39595</c:v>
                </c:pt>
                <c:pt idx="1192">
                  <c:v>39596</c:v>
                </c:pt>
                <c:pt idx="1193">
                  <c:v>39597</c:v>
                </c:pt>
                <c:pt idx="1194">
                  <c:v>39598</c:v>
                </c:pt>
                <c:pt idx="1195">
                  <c:v>39601</c:v>
                </c:pt>
                <c:pt idx="1196">
                  <c:v>39602</c:v>
                </c:pt>
                <c:pt idx="1197">
                  <c:v>39603</c:v>
                </c:pt>
                <c:pt idx="1198">
                  <c:v>39604</c:v>
                </c:pt>
                <c:pt idx="1199">
                  <c:v>39605</c:v>
                </c:pt>
                <c:pt idx="1200">
                  <c:v>39608</c:v>
                </c:pt>
                <c:pt idx="1201">
                  <c:v>39609</c:v>
                </c:pt>
                <c:pt idx="1202">
                  <c:v>39610</c:v>
                </c:pt>
                <c:pt idx="1203">
                  <c:v>39611</c:v>
                </c:pt>
                <c:pt idx="1204">
                  <c:v>39612</c:v>
                </c:pt>
                <c:pt idx="1205">
                  <c:v>39615</c:v>
                </c:pt>
                <c:pt idx="1206">
                  <c:v>39616</c:v>
                </c:pt>
                <c:pt idx="1207">
                  <c:v>39617</c:v>
                </c:pt>
                <c:pt idx="1208">
                  <c:v>39618</c:v>
                </c:pt>
                <c:pt idx="1209">
                  <c:v>39619</c:v>
                </c:pt>
                <c:pt idx="1210">
                  <c:v>39622</c:v>
                </c:pt>
                <c:pt idx="1211">
                  <c:v>39623</c:v>
                </c:pt>
                <c:pt idx="1212">
                  <c:v>39624</c:v>
                </c:pt>
                <c:pt idx="1213">
                  <c:v>39625</c:v>
                </c:pt>
                <c:pt idx="1214">
                  <c:v>39626</c:v>
                </c:pt>
                <c:pt idx="1215">
                  <c:v>39629</c:v>
                </c:pt>
                <c:pt idx="1216">
                  <c:v>39630</c:v>
                </c:pt>
                <c:pt idx="1217">
                  <c:v>39631</c:v>
                </c:pt>
                <c:pt idx="1218">
                  <c:v>39632</c:v>
                </c:pt>
                <c:pt idx="1219">
                  <c:v>39633</c:v>
                </c:pt>
                <c:pt idx="1220">
                  <c:v>39636</c:v>
                </c:pt>
                <c:pt idx="1221">
                  <c:v>39637</c:v>
                </c:pt>
                <c:pt idx="1222">
                  <c:v>39638</c:v>
                </c:pt>
                <c:pt idx="1223">
                  <c:v>39639</c:v>
                </c:pt>
                <c:pt idx="1224">
                  <c:v>39640</c:v>
                </c:pt>
                <c:pt idx="1225">
                  <c:v>39643</c:v>
                </c:pt>
                <c:pt idx="1226">
                  <c:v>39644</c:v>
                </c:pt>
                <c:pt idx="1227">
                  <c:v>39645</c:v>
                </c:pt>
                <c:pt idx="1228">
                  <c:v>39646</c:v>
                </c:pt>
                <c:pt idx="1229">
                  <c:v>39647</c:v>
                </c:pt>
                <c:pt idx="1230">
                  <c:v>39650</c:v>
                </c:pt>
                <c:pt idx="1231">
                  <c:v>39651</c:v>
                </c:pt>
                <c:pt idx="1232">
                  <c:v>39652</c:v>
                </c:pt>
                <c:pt idx="1233">
                  <c:v>39653</c:v>
                </c:pt>
                <c:pt idx="1234">
                  <c:v>39654</c:v>
                </c:pt>
                <c:pt idx="1235">
                  <c:v>39657</c:v>
                </c:pt>
                <c:pt idx="1236">
                  <c:v>39658</c:v>
                </c:pt>
                <c:pt idx="1237">
                  <c:v>39659</c:v>
                </c:pt>
                <c:pt idx="1238">
                  <c:v>39660</c:v>
                </c:pt>
                <c:pt idx="1239">
                  <c:v>39661</c:v>
                </c:pt>
                <c:pt idx="1240">
                  <c:v>39664</c:v>
                </c:pt>
                <c:pt idx="1241">
                  <c:v>39665</c:v>
                </c:pt>
                <c:pt idx="1242">
                  <c:v>39666</c:v>
                </c:pt>
                <c:pt idx="1243">
                  <c:v>39667</c:v>
                </c:pt>
                <c:pt idx="1244">
                  <c:v>39668</c:v>
                </c:pt>
                <c:pt idx="1245">
                  <c:v>39671</c:v>
                </c:pt>
                <c:pt idx="1246">
                  <c:v>39672</c:v>
                </c:pt>
                <c:pt idx="1247">
                  <c:v>39673</c:v>
                </c:pt>
                <c:pt idx="1248">
                  <c:v>39674</c:v>
                </c:pt>
                <c:pt idx="1249">
                  <c:v>39675</c:v>
                </c:pt>
                <c:pt idx="1250">
                  <c:v>39678</c:v>
                </c:pt>
                <c:pt idx="1251">
                  <c:v>39679</c:v>
                </c:pt>
                <c:pt idx="1252">
                  <c:v>39680</c:v>
                </c:pt>
                <c:pt idx="1253">
                  <c:v>39681</c:v>
                </c:pt>
                <c:pt idx="1254">
                  <c:v>39682</c:v>
                </c:pt>
                <c:pt idx="1255">
                  <c:v>39685</c:v>
                </c:pt>
                <c:pt idx="1256">
                  <c:v>39686</c:v>
                </c:pt>
                <c:pt idx="1257">
                  <c:v>39687</c:v>
                </c:pt>
                <c:pt idx="1258">
                  <c:v>39688</c:v>
                </c:pt>
                <c:pt idx="1259">
                  <c:v>39689</c:v>
                </c:pt>
                <c:pt idx="1260">
                  <c:v>39692</c:v>
                </c:pt>
                <c:pt idx="1261">
                  <c:v>39693</c:v>
                </c:pt>
                <c:pt idx="1262">
                  <c:v>39694</c:v>
                </c:pt>
                <c:pt idx="1263">
                  <c:v>39695</c:v>
                </c:pt>
                <c:pt idx="1264">
                  <c:v>39696</c:v>
                </c:pt>
                <c:pt idx="1265">
                  <c:v>39699</c:v>
                </c:pt>
                <c:pt idx="1266">
                  <c:v>39700</c:v>
                </c:pt>
                <c:pt idx="1267">
                  <c:v>39701</c:v>
                </c:pt>
                <c:pt idx="1268">
                  <c:v>39702</c:v>
                </c:pt>
                <c:pt idx="1269">
                  <c:v>39703</c:v>
                </c:pt>
                <c:pt idx="1270">
                  <c:v>39706</c:v>
                </c:pt>
                <c:pt idx="1271">
                  <c:v>39707</c:v>
                </c:pt>
                <c:pt idx="1272">
                  <c:v>39708</c:v>
                </c:pt>
                <c:pt idx="1273">
                  <c:v>39709</c:v>
                </c:pt>
                <c:pt idx="1274">
                  <c:v>39710</c:v>
                </c:pt>
                <c:pt idx="1275">
                  <c:v>39713</c:v>
                </c:pt>
                <c:pt idx="1276">
                  <c:v>39714</c:v>
                </c:pt>
                <c:pt idx="1277">
                  <c:v>39715</c:v>
                </c:pt>
                <c:pt idx="1278">
                  <c:v>39716</c:v>
                </c:pt>
                <c:pt idx="1279">
                  <c:v>39717</c:v>
                </c:pt>
                <c:pt idx="1280">
                  <c:v>39720</c:v>
                </c:pt>
                <c:pt idx="1281">
                  <c:v>39721</c:v>
                </c:pt>
                <c:pt idx="1282">
                  <c:v>39722</c:v>
                </c:pt>
                <c:pt idx="1283">
                  <c:v>39723</c:v>
                </c:pt>
                <c:pt idx="1284">
                  <c:v>39724</c:v>
                </c:pt>
                <c:pt idx="1285">
                  <c:v>39727</c:v>
                </c:pt>
                <c:pt idx="1286">
                  <c:v>39728</c:v>
                </c:pt>
                <c:pt idx="1287">
                  <c:v>39729</c:v>
                </c:pt>
                <c:pt idx="1288">
                  <c:v>39730</c:v>
                </c:pt>
                <c:pt idx="1289">
                  <c:v>39731</c:v>
                </c:pt>
                <c:pt idx="1290">
                  <c:v>39734</c:v>
                </c:pt>
                <c:pt idx="1291">
                  <c:v>39735</c:v>
                </c:pt>
                <c:pt idx="1292">
                  <c:v>39736</c:v>
                </c:pt>
                <c:pt idx="1293">
                  <c:v>39737</c:v>
                </c:pt>
                <c:pt idx="1294">
                  <c:v>39738</c:v>
                </c:pt>
                <c:pt idx="1295">
                  <c:v>39741</c:v>
                </c:pt>
                <c:pt idx="1296">
                  <c:v>39742</c:v>
                </c:pt>
                <c:pt idx="1297">
                  <c:v>39743</c:v>
                </c:pt>
                <c:pt idx="1298">
                  <c:v>39744</c:v>
                </c:pt>
                <c:pt idx="1299">
                  <c:v>39745</c:v>
                </c:pt>
                <c:pt idx="1300">
                  <c:v>39748</c:v>
                </c:pt>
                <c:pt idx="1301">
                  <c:v>39749</c:v>
                </c:pt>
                <c:pt idx="1302">
                  <c:v>39750</c:v>
                </c:pt>
                <c:pt idx="1303">
                  <c:v>39751</c:v>
                </c:pt>
                <c:pt idx="1304">
                  <c:v>39752</c:v>
                </c:pt>
                <c:pt idx="1305">
                  <c:v>39755</c:v>
                </c:pt>
                <c:pt idx="1306">
                  <c:v>39756</c:v>
                </c:pt>
                <c:pt idx="1307">
                  <c:v>39757</c:v>
                </c:pt>
                <c:pt idx="1308">
                  <c:v>39758</c:v>
                </c:pt>
                <c:pt idx="1309">
                  <c:v>39759</c:v>
                </c:pt>
                <c:pt idx="1310">
                  <c:v>39762</c:v>
                </c:pt>
                <c:pt idx="1311">
                  <c:v>39763</c:v>
                </c:pt>
                <c:pt idx="1312">
                  <c:v>39764</c:v>
                </c:pt>
                <c:pt idx="1313">
                  <c:v>39765</c:v>
                </c:pt>
                <c:pt idx="1314">
                  <c:v>39766</c:v>
                </c:pt>
                <c:pt idx="1315">
                  <c:v>39769</c:v>
                </c:pt>
                <c:pt idx="1316">
                  <c:v>39770</c:v>
                </c:pt>
                <c:pt idx="1317">
                  <c:v>39771</c:v>
                </c:pt>
                <c:pt idx="1318">
                  <c:v>39772</c:v>
                </c:pt>
                <c:pt idx="1319">
                  <c:v>39773</c:v>
                </c:pt>
                <c:pt idx="1320">
                  <c:v>39776</c:v>
                </c:pt>
                <c:pt idx="1321">
                  <c:v>39777</c:v>
                </c:pt>
                <c:pt idx="1322">
                  <c:v>39778</c:v>
                </c:pt>
                <c:pt idx="1323">
                  <c:v>39779</c:v>
                </c:pt>
                <c:pt idx="1324">
                  <c:v>39780</c:v>
                </c:pt>
                <c:pt idx="1325">
                  <c:v>39783</c:v>
                </c:pt>
                <c:pt idx="1326">
                  <c:v>39784</c:v>
                </c:pt>
                <c:pt idx="1327">
                  <c:v>39785</c:v>
                </c:pt>
                <c:pt idx="1328">
                  <c:v>39786</c:v>
                </c:pt>
                <c:pt idx="1329">
                  <c:v>39787</c:v>
                </c:pt>
                <c:pt idx="1330">
                  <c:v>39790</c:v>
                </c:pt>
                <c:pt idx="1331">
                  <c:v>39791</c:v>
                </c:pt>
                <c:pt idx="1332">
                  <c:v>39792</c:v>
                </c:pt>
                <c:pt idx="1333">
                  <c:v>39793</c:v>
                </c:pt>
                <c:pt idx="1334">
                  <c:v>39794</c:v>
                </c:pt>
                <c:pt idx="1335">
                  <c:v>39797</c:v>
                </c:pt>
                <c:pt idx="1336">
                  <c:v>39798</c:v>
                </c:pt>
                <c:pt idx="1337">
                  <c:v>39799</c:v>
                </c:pt>
                <c:pt idx="1338">
                  <c:v>39800</c:v>
                </c:pt>
                <c:pt idx="1339">
                  <c:v>39801</c:v>
                </c:pt>
                <c:pt idx="1340">
                  <c:v>39804</c:v>
                </c:pt>
                <c:pt idx="1341">
                  <c:v>39805</c:v>
                </c:pt>
                <c:pt idx="1342">
                  <c:v>39806</c:v>
                </c:pt>
                <c:pt idx="1343">
                  <c:v>39807</c:v>
                </c:pt>
                <c:pt idx="1344">
                  <c:v>39808</c:v>
                </c:pt>
                <c:pt idx="1345">
                  <c:v>39811</c:v>
                </c:pt>
                <c:pt idx="1346">
                  <c:v>39812</c:v>
                </c:pt>
                <c:pt idx="1347">
                  <c:v>39813</c:v>
                </c:pt>
                <c:pt idx="1348">
                  <c:v>39814</c:v>
                </c:pt>
                <c:pt idx="1349">
                  <c:v>39815</c:v>
                </c:pt>
                <c:pt idx="1350">
                  <c:v>39818</c:v>
                </c:pt>
                <c:pt idx="1351">
                  <c:v>39819</c:v>
                </c:pt>
                <c:pt idx="1352">
                  <c:v>39820</c:v>
                </c:pt>
                <c:pt idx="1353">
                  <c:v>39821</c:v>
                </c:pt>
                <c:pt idx="1354">
                  <c:v>39822</c:v>
                </c:pt>
                <c:pt idx="1355">
                  <c:v>39825</c:v>
                </c:pt>
                <c:pt idx="1356">
                  <c:v>39826</c:v>
                </c:pt>
                <c:pt idx="1357">
                  <c:v>39827</c:v>
                </c:pt>
                <c:pt idx="1358">
                  <c:v>39828</c:v>
                </c:pt>
                <c:pt idx="1359">
                  <c:v>39829</c:v>
                </c:pt>
                <c:pt idx="1360">
                  <c:v>39832</c:v>
                </c:pt>
                <c:pt idx="1361">
                  <c:v>39833</c:v>
                </c:pt>
                <c:pt idx="1362">
                  <c:v>39834</c:v>
                </c:pt>
                <c:pt idx="1363">
                  <c:v>39835</c:v>
                </c:pt>
                <c:pt idx="1364">
                  <c:v>39836</c:v>
                </c:pt>
                <c:pt idx="1365">
                  <c:v>39839</c:v>
                </c:pt>
                <c:pt idx="1366">
                  <c:v>39840</c:v>
                </c:pt>
                <c:pt idx="1367">
                  <c:v>39841</c:v>
                </c:pt>
                <c:pt idx="1368">
                  <c:v>39842</c:v>
                </c:pt>
                <c:pt idx="1369">
                  <c:v>39843</c:v>
                </c:pt>
                <c:pt idx="1370">
                  <c:v>39846</c:v>
                </c:pt>
                <c:pt idx="1371">
                  <c:v>39847</c:v>
                </c:pt>
                <c:pt idx="1372">
                  <c:v>39848</c:v>
                </c:pt>
                <c:pt idx="1373">
                  <c:v>39849</c:v>
                </c:pt>
                <c:pt idx="1374">
                  <c:v>39850</c:v>
                </c:pt>
                <c:pt idx="1375">
                  <c:v>39853</c:v>
                </c:pt>
                <c:pt idx="1376">
                  <c:v>39854</c:v>
                </c:pt>
                <c:pt idx="1377">
                  <c:v>39855</c:v>
                </c:pt>
                <c:pt idx="1378">
                  <c:v>39856</c:v>
                </c:pt>
                <c:pt idx="1379">
                  <c:v>39857</c:v>
                </c:pt>
                <c:pt idx="1380">
                  <c:v>39860</c:v>
                </c:pt>
                <c:pt idx="1381">
                  <c:v>39861</c:v>
                </c:pt>
                <c:pt idx="1382">
                  <c:v>39862</c:v>
                </c:pt>
                <c:pt idx="1383">
                  <c:v>39863</c:v>
                </c:pt>
                <c:pt idx="1384">
                  <c:v>39864</c:v>
                </c:pt>
                <c:pt idx="1385">
                  <c:v>39867</c:v>
                </c:pt>
                <c:pt idx="1386">
                  <c:v>39868</c:v>
                </c:pt>
                <c:pt idx="1387">
                  <c:v>39869</c:v>
                </c:pt>
                <c:pt idx="1388">
                  <c:v>39870</c:v>
                </c:pt>
                <c:pt idx="1389">
                  <c:v>39871</c:v>
                </c:pt>
                <c:pt idx="1390">
                  <c:v>39874</c:v>
                </c:pt>
                <c:pt idx="1391">
                  <c:v>39875</c:v>
                </c:pt>
                <c:pt idx="1392">
                  <c:v>39876</c:v>
                </c:pt>
                <c:pt idx="1393">
                  <c:v>39877</c:v>
                </c:pt>
                <c:pt idx="1394">
                  <c:v>39878</c:v>
                </c:pt>
                <c:pt idx="1395">
                  <c:v>39881</c:v>
                </c:pt>
                <c:pt idx="1396">
                  <c:v>39882</c:v>
                </c:pt>
                <c:pt idx="1397">
                  <c:v>39883</c:v>
                </c:pt>
                <c:pt idx="1398">
                  <c:v>39884</c:v>
                </c:pt>
                <c:pt idx="1399">
                  <c:v>39885</c:v>
                </c:pt>
                <c:pt idx="1400">
                  <c:v>39888</c:v>
                </c:pt>
                <c:pt idx="1401">
                  <c:v>39889</c:v>
                </c:pt>
                <c:pt idx="1402">
                  <c:v>39890</c:v>
                </c:pt>
                <c:pt idx="1403">
                  <c:v>39891</c:v>
                </c:pt>
                <c:pt idx="1404">
                  <c:v>39892</c:v>
                </c:pt>
                <c:pt idx="1405">
                  <c:v>39895</c:v>
                </c:pt>
                <c:pt idx="1406">
                  <c:v>39896</c:v>
                </c:pt>
                <c:pt idx="1407">
                  <c:v>39897</c:v>
                </c:pt>
                <c:pt idx="1408">
                  <c:v>39898</c:v>
                </c:pt>
                <c:pt idx="1409">
                  <c:v>39899</c:v>
                </c:pt>
                <c:pt idx="1410">
                  <c:v>39902</c:v>
                </c:pt>
                <c:pt idx="1411">
                  <c:v>39903</c:v>
                </c:pt>
                <c:pt idx="1412">
                  <c:v>39904</c:v>
                </c:pt>
                <c:pt idx="1413">
                  <c:v>39905</c:v>
                </c:pt>
                <c:pt idx="1414">
                  <c:v>39906</c:v>
                </c:pt>
                <c:pt idx="1415">
                  <c:v>39909</c:v>
                </c:pt>
                <c:pt idx="1416">
                  <c:v>39910</c:v>
                </c:pt>
                <c:pt idx="1417">
                  <c:v>39911</c:v>
                </c:pt>
                <c:pt idx="1418">
                  <c:v>39912</c:v>
                </c:pt>
                <c:pt idx="1419">
                  <c:v>39913</c:v>
                </c:pt>
                <c:pt idx="1420">
                  <c:v>39916</c:v>
                </c:pt>
                <c:pt idx="1421">
                  <c:v>39917</c:v>
                </c:pt>
                <c:pt idx="1422">
                  <c:v>39918</c:v>
                </c:pt>
                <c:pt idx="1423">
                  <c:v>39919</c:v>
                </c:pt>
                <c:pt idx="1424">
                  <c:v>39920</c:v>
                </c:pt>
                <c:pt idx="1425">
                  <c:v>39923</c:v>
                </c:pt>
                <c:pt idx="1426">
                  <c:v>39924</c:v>
                </c:pt>
                <c:pt idx="1427">
                  <c:v>39925</c:v>
                </c:pt>
                <c:pt idx="1428">
                  <c:v>39926</c:v>
                </c:pt>
                <c:pt idx="1429">
                  <c:v>39927</c:v>
                </c:pt>
                <c:pt idx="1430">
                  <c:v>39930</c:v>
                </c:pt>
                <c:pt idx="1431">
                  <c:v>39931</c:v>
                </c:pt>
                <c:pt idx="1432">
                  <c:v>39932</c:v>
                </c:pt>
                <c:pt idx="1433">
                  <c:v>39933</c:v>
                </c:pt>
                <c:pt idx="1434">
                  <c:v>39934</c:v>
                </c:pt>
                <c:pt idx="1435">
                  <c:v>39937</c:v>
                </c:pt>
                <c:pt idx="1436">
                  <c:v>39938</c:v>
                </c:pt>
                <c:pt idx="1437">
                  <c:v>39939</c:v>
                </c:pt>
                <c:pt idx="1438">
                  <c:v>39940</c:v>
                </c:pt>
                <c:pt idx="1439">
                  <c:v>39941</c:v>
                </c:pt>
                <c:pt idx="1440">
                  <c:v>39944</c:v>
                </c:pt>
                <c:pt idx="1441">
                  <c:v>39945</c:v>
                </c:pt>
                <c:pt idx="1442">
                  <c:v>39946</c:v>
                </c:pt>
                <c:pt idx="1443">
                  <c:v>39947</c:v>
                </c:pt>
                <c:pt idx="1444">
                  <c:v>39948</c:v>
                </c:pt>
                <c:pt idx="1445">
                  <c:v>39951</c:v>
                </c:pt>
                <c:pt idx="1446">
                  <c:v>39952</c:v>
                </c:pt>
                <c:pt idx="1447">
                  <c:v>39953</c:v>
                </c:pt>
                <c:pt idx="1448">
                  <c:v>39954</c:v>
                </c:pt>
                <c:pt idx="1449">
                  <c:v>39955</c:v>
                </c:pt>
                <c:pt idx="1450">
                  <c:v>39958</c:v>
                </c:pt>
                <c:pt idx="1451">
                  <c:v>39959</c:v>
                </c:pt>
                <c:pt idx="1452">
                  <c:v>39960</c:v>
                </c:pt>
                <c:pt idx="1453">
                  <c:v>39961</c:v>
                </c:pt>
                <c:pt idx="1454">
                  <c:v>39962</c:v>
                </c:pt>
                <c:pt idx="1455">
                  <c:v>39965</c:v>
                </c:pt>
                <c:pt idx="1456">
                  <c:v>39966</c:v>
                </c:pt>
                <c:pt idx="1457">
                  <c:v>39967</c:v>
                </c:pt>
                <c:pt idx="1458">
                  <c:v>39968</c:v>
                </c:pt>
                <c:pt idx="1459">
                  <c:v>39969</c:v>
                </c:pt>
                <c:pt idx="1460">
                  <c:v>39972</c:v>
                </c:pt>
                <c:pt idx="1461">
                  <c:v>39973</c:v>
                </c:pt>
                <c:pt idx="1462">
                  <c:v>39974</c:v>
                </c:pt>
                <c:pt idx="1463">
                  <c:v>39975</c:v>
                </c:pt>
                <c:pt idx="1464">
                  <c:v>39976</c:v>
                </c:pt>
                <c:pt idx="1465">
                  <c:v>39979</c:v>
                </c:pt>
                <c:pt idx="1466">
                  <c:v>39980</c:v>
                </c:pt>
                <c:pt idx="1467">
                  <c:v>39981</c:v>
                </c:pt>
                <c:pt idx="1468">
                  <c:v>39982</c:v>
                </c:pt>
                <c:pt idx="1469">
                  <c:v>39983</c:v>
                </c:pt>
                <c:pt idx="1470">
                  <c:v>39986</c:v>
                </c:pt>
                <c:pt idx="1471">
                  <c:v>39987</c:v>
                </c:pt>
                <c:pt idx="1472">
                  <c:v>39988</c:v>
                </c:pt>
                <c:pt idx="1473">
                  <c:v>39989</c:v>
                </c:pt>
                <c:pt idx="1474">
                  <c:v>39990</c:v>
                </c:pt>
                <c:pt idx="1475">
                  <c:v>39993</c:v>
                </c:pt>
                <c:pt idx="1476">
                  <c:v>39994</c:v>
                </c:pt>
                <c:pt idx="1477">
                  <c:v>39995</c:v>
                </c:pt>
                <c:pt idx="1478">
                  <c:v>39996</c:v>
                </c:pt>
                <c:pt idx="1479">
                  <c:v>39997</c:v>
                </c:pt>
                <c:pt idx="1480">
                  <c:v>40000</c:v>
                </c:pt>
                <c:pt idx="1481">
                  <c:v>40001</c:v>
                </c:pt>
                <c:pt idx="1482">
                  <c:v>40002</c:v>
                </c:pt>
                <c:pt idx="1483">
                  <c:v>40003</c:v>
                </c:pt>
                <c:pt idx="1484">
                  <c:v>40004</c:v>
                </c:pt>
                <c:pt idx="1485">
                  <c:v>40007</c:v>
                </c:pt>
                <c:pt idx="1486">
                  <c:v>40008</c:v>
                </c:pt>
                <c:pt idx="1487">
                  <c:v>40009</c:v>
                </c:pt>
                <c:pt idx="1488">
                  <c:v>40010</c:v>
                </c:pt>
                <c:pt idx="1489">
                  <c:v>40011</c:v>
                </c:pt>
                <c:pt idx="1490">
                  <c:v>40014</c:v>
                </c:pt>
                <c:pt idx="1491">
                  <c:v>40015</c:v>
                </c:pt>
                <c:pt idx="1492">
                  <c:v>40016</c:v>
                </c:pt>
                <c:pt idx="1493">
                  <c:v>40017</c:v>
                </c:pt>
                <c:pt idx="1494">
                  <c:v>40018</c:v>
                </c:pt>
                <c:pt idx="1495">
                  <c:v>40021</c:v>
                </c:pt>
                <c:pt idx="1496">
                  <c:v>40022</c:v>
                </c:pt>
                <c:pt idx="1497">
                  <c:v>40023</c:v>
                </c:pt>
                <c:pt idx="1498">
                  <c:v>40024</c:v>
                </c:pt>
                <c:pt idx="1499">
                  <c:v>40025</c:v>
                </c:pt>
                <c:pt idx="1500">
                  <c:v>40028</c:v>
                </c:pt>
                <c:pt idx="1501">
                  <c:v>40029</c:v>
                </c:pt>
                <c:pt idx="1502">
                  <c:v>40030</c:v>
                </c:pt>
                <c:pt idx="1503">
                  <c:v>40031</c:v>
                </c:pt>
                <c:pt idx="1504">
                  <c:v>40032</c:v>
                </c:pt>
                <c:pt idx="1505">
                  <c:v>40035</c:v>
                </c:pt>
                <c:pt idx="1506">
                  <c:v>40036</c:v>
                </c:pt>
                <c:pt idx="1507">
                  <c:v>40037</c:v>
                </c:pt>
                <c:pt idx="1508">
                  <c:v>40038</c:v>
                </c:pt>
                <c:pt idx="1509">
                  <c:v>40039</c:v>
                </c:pt>
                <c:pt idx="1510">
                  <c:v>40042</c:v>
                </c:pt>
                <c:pt idx="1511">
                  <c:v>40043</c:v>
                </c:pt>
                <c:pt idx="1512">
                  <c:v>40044</c:v>
                </c:pt>
                <c:pt idx="1513">
                  <c:v>40045</c:v>
                </c:pt>
                <c:pt idx="1514">
                  <c:v>40046</c:v>
                </c:pt>
                <c:pt idx="1515">
                  <c:v>40049</c:v>
                </c:pt>
                <c:pt idx="1516">
                  <c:v>40050</c:v>
                </c:pt>
                <c:pt idx="1517">
                  <c:v>40051</c:v>
                </c:pt>
                <c:pt idx="1518">
                  <c:v>40052</c:v>
                </c:pt>
                <c:pt idx="1519">
                  <c:v>40053</c:v>
                </c:pt>
                <c:pt idx="1520">
                  <c:v>40056</c:v>
                </c:pt>
                <c:pt idx="1521">
                  <c:v>40057</c:v>
                </c:pt>
                <c:pt idx="1522">
                  <c:v>40058</c:v>
                </c:pt>
                <c:pt idx="1523">
                  <c:v>40059</c:v>
                </c:pt>
                <c:pt idx="1524">
                  <c:v>40060</c:v>
                </c:pt>
                <c:pt idx="1525">
                  <c:v>40063</c:v>
                </c:pt>
                <c:pt idx="1526">
                  <c:v>40064</c:v>
                </c:pt>
                <c:pt idx="1527">
                  <c:v>40065</c:v>
                </c:pt>
                <c:pt idx="1528">
                  <c:v>40066</c:v>
                </c:pt>
                <c:pt idx="1529">
                  <c:v>40067</c:v>
                </c:pt>
                <c:pt idx="1530">
                  <c:v>40070</c:v>
                </c:pt>
                <c:pt idx="1531">
                  <c:v>40071</c:v>
                </c:pt>
                <c:pt idx="1532">
                  <c:v>40072</c:v>
                </c:pt>
                <c:pt idx="1533">
                  <c:v>40073</c:v>
                </c:pt>
                <c:pt idx="1534">
                  <c:v>40074</c:v>
                </c:pt>
                <c:pt idx="1535">
                  <c:v>40077</c:v>
                </c:pt>
                <c:pt idx="1536">
                  <c:v>40078</c:v>
                </c:pt>
                <c:pt idx="1537">
                  <c:v>40079</c:v>
                </c:pt>
                <c:pt idx="1538">
                  <c:v>40080</c:v>
                </c:pt>
                <c:pt idx="1539">
                  <c:v>40081</c:v>
                </c:pt>
                <c:pt idx="1540">
                  <c:v>40084</c:v>
                </c:pt>
                <c:pt idx="1541">
                  <c:v>40085</c:v>
                </c:pt>
                <c:pt idx="1542">
                  <c:v>40086</c:v>
                </c:pt>
                <c:pt idx="1543">
                  <c:v>40087</c:v>
                </c:pt>
                <c:pt idx="1544">
                  <c:v>40088</c:v>
                </c:pt>
                <c:pt idx="1545">
                  <c:v>40091</c:v>
                </c:pt>
                <c:pt idx="1546">
                  <c:v>40092</c:v>
                </c:pt>
                <c:pt idx="1547">
                  <c:v>40093</c:v>
                </c:pt>
                <c:pt idx="1548">
                  <c:v>40094</c:v>
                </c:pt>
                <c:pt idx="1549">
                  <c:v>40095</c:v>
                </c:pt>
                <c:pt idx="1550">
                  <c:v>40098</c:v>
                </c:pt>
                <c:pt idx="1551">
                  <c:v>40099</c:v>
                </c:pt>
                <c:pt idx="1552">
                  <c:v>40100</c:v>
                </c:pt>
                <c:pt idx="1553">
                  <c:v>40101</c:v>
                </c:pt>
                <c:pt idx="1554">
                  <c:v>40102</c:v>
                </c:pt>
                <c:pt idx="1555">
                  <c:v>40105</c:v>
                </c:pt>
                <c:pt idx="1556">
                  <c:v>40106</c:v>
                </c:pt>
                <c:pt idx="1557">
                  <c:v>40107</c:v>
                </c:pt>
                <c:pt idx="1558">
                  <c:v>40108</c:v>
                </c:pt>
                <c:pt idx="1559">
                  <c:v>40109</c:v>
                </c:pt>
                <c:pt idx="1560">
                  <c:v>40112</c:v>
                </c:pt>
                <c:pt idx="1561">
                  <c:v>40113</c:v>
                </c:pt>
                <c:pt idx="1562">
                  <c:v>40114</c:v>
                </c:pt>
                <c:pt idx="1563">
                  <c:v>40115</c:v>
                </c:pt>
                <c:pt idx="1564">
                  <c:v>40116</c:v>
                </c:pt>
                <c:pt idx="1565">
                  <c:v>40119</c:v>
                </c:pt>
                <c:pt idx="1566">
                  <c:v>40120</c:v>
                </c:pt>
                <c:pt idx="1567">
                  <c:v>40121</c:v>
                </c:pt>
                <c:pt idx="1568">
                  <c:v>40122</c:v>
                </c:pt>
                <c:pt idx="1569">
                  <c:v>40123</c:v>
                </c:pt>
                <c:pt idx="1570">
                  <c:v>40126</c:v>
                </c:pt>
                <c:pt idx="1571">
                  <c:v>40127</c:v>
                </c:pt>
                <c:pt idx="1572">
                  <c:v>40128</c:v>
                </c:pt>
                <c:pt idx="1573">
                  <c:v>40129</c:v>
                </c:pt>
                <c:pt idx="1574">
                  <c:v>40130</c:v>
                </c:pt>
                <c:pt idx="1575">
                  <c:v>40133</c:v>
                </c:pt>
                <c:pt idx="1576">
                  <c:v>40134</c:v>
                </c:pt>
                <c:pt idx="1577">
                  <c:v>40135</c:v>
                </c:pt>
                <c:pt idx="1578">
                  <c:v>40136</c:v>
                </c:pt>
                <c:pt idx="1579">
                  <c:v>40137</c:v>
                </c:pt>
                <c:pt idx="1580">
                  <c:v>40140</c:v>
                </c:pt>
                <c:pt idx="1581">
                  <c:v>40141</c:v>
                </c:pt>
                <c:pt idx="1582">
                  <c:v>40142</c:v>
                </c:pt>
                <c:pt idx="1583">
                  <c:v>40143</c:v>
                </c:pt>
                <c:pt idx="1584">
                  <c:v>40144</c:v>
                </c:pt>
                <c:pt idx="1585">
                  <c:v>40147</c:v>
                </c:pt>
                <c:pt idx="1586">
                  <c:v>40148</c:v>
                </c:pt>
                <c:pt idx="1587">
                  <c:v>40149</c:v>
                </c:pt>
                <c:pt idx="1588">
                  <c:v>40150</c:v>
                </c:pt>
                <c:pt idx="1589">
                  <c:v>40151</c:v>
                </c:pt>
                <c:pt idx="1590">
                  <c:v>40154</c:v>
                </c:pt>
                <c:pt idx="1591">
                  <c:v>40155</c:v>
                </c:pt>
                <c:pt idx="1592">
                  <c:v>40156</c:v>
                </c:pt>
                <c:pt idx="1593">
                  <c:v>40157</c:v>
                </c:pt>
                <c:pt idx="1594">
                  <c:v>40158</c:v>
                </c:pt>
                <c:pt idx="1595">
                  <c:v>40161</c:v>
                </c:pt>
                <c:pt idx="1596">
                  <c:v>40162</c:v>
                </c:pt>
                <c:pt idx="1597">
                  <c:v>40163</c:v>
                </c:pt>
                <c:pt idx="1598">
                  <c:v>40164</c:v>
                </c:pt>
                <c:pt idx="1599">
                  <c:v>40165</c:v>
                </c:pt>
                <c:pt idx="1600">
                  <c:v>40168</c:v>
                </c:pt>
                <c:pt idx="1601">
                  <c:v>40169</c:v>
                </c:pt>
                <c:pt idx="1602">
                  <c:v>40170</c:v>
                </c:pt>
                <c:pt idx="1603">
                  <c:v>40171</c:v>
                </c:pt>
                <c:pt idx="1604">
                  <c:v>40172</c:v>
                </c:pt>
                <c:pt idx="1605">
                  <c:v>40175</c:v>
                </c:pt>
                <c:pt idx="1606">
                  <c:v>40176</c:v>
                </c:pt>
                <c:pt idx="1607">
                  <c:v>40177</c:v>
                </c:pt>
                <c:pt idx="1608">
                  <c:v>40178</c:v>
                </c:pt>
                <c:pt idx="1609">
                  <c:v>40179</c:v>
                </c:pt>
                <c:pt idx="1610">
                  <c:v>40182</c:v>
                </c:pt>
                <c:pt idx="1611">
                  <c:v>40183</c:v>
                </c:pt>
                <c:pt idx="1612">
                  <c:v>40184</c:v>
                </c:pt>
                <c:pt idx="1613">
                  <c:v>40185</c:v>
                </c:pt>
                <c:pt idx="1614">
                  <c:v>40186</c:v>
                </c:pt>
                <c:pt idx="1615">
                  <c:v>40189</c:v>
                </c:pt>
                <c:pt idx="1616">
                  <c:v>40190</c:v>
                </c:pt>
                <c:pt idx="1617">
                  <c:v>40191</c:v>
                </c:pt>
                <c:pt idx="1618">
                  <c:v>40192</c:v>
                </c:pt>
                <c:pt idx="1619">
                  <c:v>40193</c:v>
                </c:pt>
                <c:pt idx="1620">
                  <c:v>40196</c:v>
                </c:pt>
                <c:pt idx="1621">
                  <c:v>40197</c:v>
                </c:pt>
                <c:pt idx="1622">
                  <c:v>40198</c:v>
                </c:pt>
                <c:pt idx="1623">
                  <c:v>40199</c:v>
                </c:pt>
                <c:pt idx="1624">
                  <c:v>40200</c:v>
                </c:pt>
                <c:pt idx="1625">
                  <c:v>40203</c:v>
                </c:pt>
                <c:pt idx="1626">
                  <c:v>40204</c:v>
                </c:pt>
                <c:pt idx="1627">
                  <c:v>40205</c:v>
                </c:pt>
                <c:pt idx="1628">
                  <c:v>40206</c:v>
                </c:pt>
                <c:pt idx="1629">
                  <c:v>40207</c:v>
                </c:pt>
                <c:pt idx="1630">
                  <c:v>40210</c:v>
                </c:pt>
                <c:pt idx="1631">
                  <c:v>40211</c:v>
                </c:pt>
                <c:pt idx="1632">
                  <c:v>40212</c:v>
                </c:pt>
                <c:pt idx="1633">
                  <c:v>40213</c:v>
                </c:pt>
                <c:pt idx="1634">
                  <c:v>40214</c:v>
                </c:pt>
                <c:pt idx="1635">
                  <c:v>40217</c:v>
                </c:pt>
                <c:pt idx="1636">
                  <c:v>40218</c:v>
                </c:pt>
                <c:pt idx="1637">
                  <c:v>40219</c:v>
                </c:pt>
                <c:pt idx="1638">
                  <c:v>40220</c:v>
                </c:pt>
                <c:pt idx="1639">
                  <c:v>40221</c:v>
                </c:pt>
                <c:pt idx="1640">
                  <c:v>40224</c:v>
                </c:pt>
                <c:pt idx="1641">
                  <c:v>40225</c:v>
                </c:pt>
                <c:pt idx="1642">
                  <c:v>40226</c:v>
                </c:pt>
                <c:pt idx="1643">
                  <c:v>40227</c:v>
                </c:pt>
                <c:pt idx="1644">
                  <c:v>40228</c:v>
                </c:pt>
                <c:pt idx="1645">
                  <c:v>40231</c:v>
                </c:pt>
                <c:pt idx="1646">
                  <c:v>40232</c:v>
                </c:pt>
                <c:pt idx="1647">
                  <c:v>40233</c:v>
                </c:pt>
                <c:pt idx="1648">
                  <c:v>40234</c:v>
                </c:pt>
                <c:pt idx="1649">
                  <c:v>40235</c:v>
                </c:pt>
                <c:pt idx="1650">
                  <c:v>40238</c:v>
                </c:pt>
                <c:pt idx="1651">
                  <c:v>40239</c:v>
                </c:pt>
                <c:pt idx="1652">
                  <c:v>40240</c:v>
                </c:pt>
                <c:pt idx="1653">
                  <c:v>40241</c:v>
                </c:pt>
                <c:pt idx="1654">
                  <c:v>40242</c:v>
                </c:pt>
                <c:pt idx="1655">
                  <c:v>40245</c:v>
                </c:pt>
                <c:pt idx="1656">
                  <c:v>40246</c:v>
                </c:pt>
                <c:pt idx="1657">
                  <c:v>40247</c:v>
                </c:pt>
                <c:pt idx="1658">
                  <c:v>40248</c:v>
                </c:pt>
                <c:pt idx="1659">
                  <c:v>40249</c:v>
                </c:pt>
                <c:pt idx="1660">
                  <c:v>40252</c:v>
                </c:pt>
                <c:pt idx="1661">
                  <c:v>40253</c:v>
                </c:pt>
                <c:pt idx="1662">
                  <c:v>40254</c:v>
                </c:pt>
                <c:pt idx="1663">
                  <c:v>40255</c:v>
                </c:pt>
                <c:pt idx="1664">
                  <c:v>40256</c:v>
                </c:pt>
                <c:pt idx="1665">
                  <c:v>40259</c:v>
                </c:pt>
                <c:pt idx="1666">
                  <c:v>40260</c:v>
                </c:pt>
                <c:pt idx="1667">
                  <c:v>40261</c:v>
                </c:pt>
                <c:pt idx="1668">
                  <c:v>40262</c:v>
                </c:pt>
                <c:pt idx="1669">
                  <c:v>40263</c:v>
                </c:pt>
                <c:pt idx="1670">
                  <c:v>40266</c:v>
                </c:pt>
                <c:pt idx="1671">
                  <c:v>40267</c:v>
                </c:pt>
                <c:pt idx="1672">
                  <c:v>40268</c:v>
                </c:pt>
                <c:pt idx="1673">
                  <c:v>40269</c:v>
                </c:pt>
                <c:pt idx="1674">
                  <c:v>40270</c:v>
                </c:pt>
                <c:pt idx="1675">
                  <c:v>40273</c:v>
                </c:pt>
                <c:pt idx="1676">
                  <c:v>40274</c:v>
                </c:pt>
                <c:pt idx="1677">
                  <c:v>40275</c:v>
                </c:pt>
                <c:pt idx="1678">
                  <c:v>40276</c:v>
                </c:pt>
                <c:pt idx="1679">
                  <c:v>40277</c:v>
                </c:pt>
                <c:pt idx="1680">
                  <c:v>40280</c:v>
                </c:pt>
                <c:pt idx="1681">
                  <c:v>40281</c:v>
                </c:pt>
                <c:pt idx="1682">
                  <c:v>40282</c:v>
                </c:pt>
                <c:pt idx="1683">
                  <c:v>40283</c:v>
                </c:pt>
                <c:pt idx="1684">
                  <c:v>40284</c:v>
                </c:pt>
                <c:pt idx="1685">
                  <c:v>40287</c:v>
                </c:pt>
                <c:pt idx="1686">
                  <c:v>40288</c:v>
                </c:pt>
                <c:pt idx="1687">
                  <c:v>40289</c:v>
                </c:pt>
                <c:pt idx="1688">
                  <c:v>40290</c:v>
                </c:pt>
                <c:pt idx="1689">
                  <c:v>40291</c:v>
                </c:pt>
                <c:pt idx="1690">
                  <c:v>40294</c:v>
                </c:pt>
                <c:pt idx="1691">
                  <c:v>40295</c:v>
                </c:pt>
                <c:pt idx="1692">
                  <c:v>40296</c:v>
                </c:pt>
                <c:pt idx="1693">
                  <c:v>40297</c:v>
                </c:pt>
                <c:pt idx="1694">
                  <c:v>40298</c:v>
                </c:pt>
                <c:pt idx="1695">
                  <c:v>40301</c:v>
                </c:pt>
                <c:pt idx="1696">
                  <c:v>40302</c:v>
                </c:pt>
                <c:pt idx="1697">
                  <c:v>40303</c:v>
                </c:pt>
                <c:pt idx="1698">
                  <c:v>40304</c:v>
                </c:pt>
                <c:pt idx="1699">
                  <c:v>40305</c:v>
                </c:pt>
                <c:pt idx="1700">
                  <c:v>40308</c:v>
                </c:pt>
                <c:pt idx="1701">
                  <c:v>40309</c:v>
                </c:pt>
                <c:pt idx="1702">
                  <c:v>40310</c:v>
                </c:pt>
                <c:pt idx="1703">
                  <c:v>40311</c:v>
                </c:pt>
                <c:pt idx="1704">
                  <c:v>40312</c:v>
                </c:pt>
                <c:pt idx="1705">
                  <c:v>40315</c:v>
                </c:pt>
                <c:pt idx="1706">
                  <c:v>40316</c:v>
                </c:pt>
                <c:pt idx="1707">
                  <c:v>40317</c:v>
                </c:pt>
                <c:pt idx="1708">
                  <c:v>40318</c:v>
                </c:pt>
                <c:pt idx="1709">
                  <c:v>40319</c:v>
                </c:pt>
                <c:pt idx="1710">
                  <c:v>40322</c:v>
                </c:pt>
                <c:pt idx="1711">
                  <c:v>40323</c:v>
                </c:pt>
                <c:pt idx="1712">
                  <c:v>40324</c:v>
                </c:pt>
                <c:pt idx="1713">
                  <c:v>40325</c:v>
                </c:pt>
                <c:pt idx="1714">
                  <c:v>40326</c:v>
                </c:pt>
                <c:pt idx="1715">
                  <c:v>40329</c:v>
                </c:pt>
                <c:pt idx="1716">
                  <c:v>40330</c:v>
                </c:pt>
                <c:pt idx="1717">
                  <c:v>40331</c:v>
                </c:pt>
                <c:pt idx="1718">
                  <c:v>40332</c:v>
                </c:pt>
                <c:pt idx="1719">
                  <c:v>40333</c:v>
                </c:pt>
                <c:pt idx="1720">
                  <c:v>40336</c:v>
                </c:pt>
                <c:pt idx="1721">
                  <c:v>40337</c:v>
                </c:pt>
                <c:pt idx="1722">
                  <c:v>40338</c:v>
                </c:pt>
                <c:pt idx="1723">
                  <c:v>40339</c:v>
                </c:pt>
                <c:pt idx="1724">
                  <c:v>40340</c:v>
                </c:pt>
                <c:pt idx="1725">
                  <c:v>40343</c:v>
                </c:pt>
                <c:pt idx="1726">
                  <c:v>40344</c:v>
                </c:pt>
                <c:pt idx="1727">
                  <c:v>40345</c:v>
                </c:pt>
                <c:pt idx="1728">
                  <c:v>40346</c:v>
                </c:pt>
                <c:pt idx="1729">
                  <c:v>40347</c:v>
                </c:pt>
                <c:pt idx="1730">
                  <c:v>40350</c:v>
                </c:pt>
                <c:pt idx="1731">
                  <c:v>40351</c:v>
                </c:pt>
                <c:pt idx="1732">
                  <c:v>40352</c:v>
                </c:pt>
                <c:pt idx="1733">
                  <c:v>40353</c:v>
                </c:pt>
                <c:pt idx="1734">
                  <c:v>40354</c:v>
                </c:pt>
                <c:pt idx="1735">
                  <c:v>40357</c:v>
                </c:pt>
                <c:pt idx="1736">
                  <c:v>40358</c:v>
                </c:pt>
                <c:pt idx="1737">
                  <c:v>40359</c:v>
                </c:pt>
                <c:pt idx="1738">
                  <c:v>40360</c:v>
                </c:pt>
                <c:pt idx="1739">
                  <c:v>40361</c:v>
                </c:pt>
                <c:pt idx="1740">
                  <c:v>40364</c:v>
                </c:pt>
                <c:pt idx="1741">
                  <c:v>40365</c:v>
                </c:pt>
                <c:pt idx="1742">
                  <c:v>40366</c:v>
                </c:pt>
                <c:pt idx="1743">
                  <c:v>40367</c:v>
                </c:pt>
                <c:pt idx="1744">
                  <c:v>40368</c:v>
                </c:pt>
                <c:pt idx="1745">
                  <c:v>40371</c:v>
                </c:pt>
                <c:pt idx="1746">
                  <c:v>40372</c:v>
                </c:pt>
                <c:pt idx="1747">
                  <c:v>40373</c:v>
                </c:pt>
                <c:pt idx="1748">
                  <c:v>40374</c:v>
                </c:pt>
                <c:pt idx="1749">
                  <c:v>40375</c:v>
                </c:pt>
                <c:pt idx="1750">
                  <c:v>40378</c:v>
                </c:pt>
                <c:pt idx="1751">
                  <c:v>40379</c:v>
                </c:pt>
                <c:pt idx="1752">
                  <c:v>40380</c:v>
                </c:pt>
                <c:pt idx="1753">
                  <c:v>40381</c:v>
                </c:pt>
                <c:pt idx="1754">
                  <c:v>40382</c:v>
                </c:pt>
                <c:pt idx="1755">
                  <c:v>40385</c:v>
                </c:pt>
                <c:pt idx="1756">
                  <c:v>40386</c:v>
                </c:pt>
                <c:pt idx="1757">
                  <c:v>40387</c:v>
                </c:pt>
                <c:pt idx="1758">
                  <c:v>40388</c:v>
                </c:pt>
                <c:pt idx="1759">
                  <c:v>40389</c:v>
                </c:pt>
                <c:pt idx="1760">
                  <c:v>40392</c:v>
                </c:pt>
                <c:pt idx="1761">
                  <c:v>40393</c:v>
                </c:pt>
                <c:pt idx="1762">
                  <c:v>40394</c:v>
                </c:pt>
                <c:pt idx="1763">
                  <c:v>40395</c:v>
                </c:pt>
                <c:pt idx="1764">
                  <c:v>40396</c:v>
                </c:pt>
                <c:pt idx="1765">
                  <c:v>40399</c:v>
                </c:pt>
                <c:pt idx="1766">
                  <c:v>40400</c:v>
                </c:pt>
                <c:pt idx="1767">
                  <c:v>40401</c:v>
                </c:pt>
                <c:pt idx="1768">
                  <c:v>40402</c:v>
                </c:pt>
                <c:pt idx="1769">
                  <c:v>40403</c:v>
                </c:pt>
                <c:pt idx="1770">
                  <c:v>40406</c:v>
                </c:pt>
                <c:pt idx="1771">
                  <c:v>40407</c:v>
                </c:pt>
                <c:pt idx="1772">
                  <c:v>40408</c:v>
                </c:pt>
                <c:pt idx="1773">
                  <c:v>40409</c:v>
                </c:pt>
                <c:pt idx="1774">
                  <c:v>40410</c:v>
                </c:pt>
                <c:pt idx="1775">
                  <c:v>40413</c:v>
                </c:pt>
                <c:pt idx="1776">
                  <c:v>40414</c:v>
                </c:pt>
                <c:pt idx="1777">
                  <c:v>40415</c:v>
                </c:pt>
                <c:pt idx="1778">
                  <c:v>40416</c:v>
                </c:pt>
                <c:pt idx="1779">
                  <c:v>40417</c:v>
                </c:pt>
                <c:pt idx="1780">
                  <c:v>40420</c:v>
                </c:pt>
                <c:pt idx="1781">
                  <c:v>40421</c:v>
                </c:pt>
                <c:pt idx="1782">
                  <c:v>40422</c:v>
                </c:pt>
                <c:pt idx="1783">
                  <c:v>40423</c:v>
                </c:pt>
                <c:pt idx="1784">
                  <c:v>40424</c:v>
                </c:pt>
                <c:pt idx="1785">
                  <c:v>40427</c:v>
                </c:pt>
                <c:pt idx="1786">
                  <c:v>40428</c:v>
                </c:pt>
                <c:pt idx="1787">
                  <c:v>40429</c:v>
                </c:pt>
                <c:pt idx="1788">
                  <c:v>40430</c:v>
                </c:pt>
                <c:pt idx="1789">
                  <c:v>40431</c:v>
                </c:pt>
                <c:pt idx="1790">
                  <c:v>40434</c:v>
                </c:pt>
                <c:pt idx="1791">
                  <c:v>40435</c:v>
                </c:pt>
                <c:pt idx="1792">
                  <c:v>40436</c:v>
                </c:pt>
                <c:pt idx="1793">
                  <c:v>40437</c:v>
                </c:pt>
                <c:pt idx="1794">
                  <c:v>40438</c:v>
                </c:pt>
                <c:pt idx="1795">
                  <c:v>40441</c:v>
                </c:pt>
                <c:pt idx="1796">
                  <c:v>40442</c:v>
                </c:pt>
                <c:pt idx="1797">
                  <c:v>40443</c:v>
                </c:pt>
                <c:pt idx="1798">
                  <c:v>40444</c:v>
                </c:pt>
                <c:pt idx="1799">
                  <c:v>40445</c:v>
                </c:pt>
                <c:pt idx="1800">
                  <c:v>40448</c:v>
                </c:pt>
                <c:pt idx="1801">
                  <c:v>40449</c:v>
                </c:pt>
                <c:pt idx="1802">
                  <c:v>40450</c:v>
                </c:pt>
                <c:pt idx="1803">
                  <c:v>40451</c:v>
                </c:pt>
                <c:pt idx="1804">
                  <c:v>40452</c:v>
                </c:pt>
                <c:pt idx="1805">
                  <c:v>40455</c:v>
                </c:pt>
                <c:pt idx="1806">
                  <c:v>40456</c:v>
                </c:pt>
                <c:pt idx="1807">
                  <c:v>40457</c:v>
                </c:pt>
                <c:pt idx="1808">
                  <c:v>40458</c:v>
                </c:pt>
                <c:pt idx="1809">
                  <c:v>40459</c:v>
                </c:pt>
                <c:pt idx="1810">
                  <c:v>40462</c:v>
                </c:pt>
                <c:pt idx="1811">
                  <c:v>40463</c:v>
                </c:pt>
                <c:pt idx="1812">
                  <c:v>40464</c:v>
                </c:pt>
                <c:pt idx="1813">
                  <c:v>40465</c:v>
                </c:pt>
                <c:pt idx="1814">
                  <c:v>40466</c:v>
                </c:pt>
                <c:pt idx="1815">
                  <c:v>40469</c:v>
                </c:pt>
                <c:pt idx="1816">
                  <c:v>40470</c:v>
                </c:pt>
                <c:pt idx="1817">
                  <c:v>40471</c:v>
                </c:pt>
                <c:pt idx="1818">
                  <c:v>40472</c:v>
                </c:pt>
                <c:pt idx="1819">
                  <c:v>40473</c:v>
                </c:pt>
                <c:pt idx="1820">
                  <c:v>40476</c:v>
                </c:pt>
                <c:pt idx="1821">
                  <c:v>40477</c:v>
                </c:pt>
                <c:pt idx="1822">
                  <c:v>40478</c:v>
                </c:pt>
                <c:pt idx="1823">
                  <c:v>40479</c:v>
                </c:pt>
                <c:pt idx="1824">
                  <c:v>40480</c:v>
                </c:pt>
                <c:pt idx="1825">
                  <c:v>40483</c:v>
                </c:pt>
                <c:pt idx="1826">
                  <c:v>40484</c:v>
                </c:pt>
                <c:pt idx="1827">
                  <c:v>40485</c:v>
                </c:pt>
                <c:pt idx="1828">
                  <c:v>40486</c:v>
                </c:pt>
                <c:pt idx="1829">
                  <c:v>40487</c:v>
                </c:pt>
                <c:pt idx="1830">
                  <c:v>40490</c:v>
                </c:pt>
                <c:pt idx="1831">
                  <c:v>40491</c:v>
                </c:pt>
                <c:pt idx="1832">
                  <c:v>40492</c:v>
                </c:pt>
                <c:pt idx="1833">
                  <c:v>40493</c:v>
                </c:pt>
                <c:pt idx="1834">
                  <c:v>40494</c:v>
                </c:pt>
                <c:pt idx="1835">
                  <c:v>40497</c:v>
                </c:pt>
                <c:pt idx="1836">
                  <c:v>40498</c:v>
                </c:pt>
                <c:pt idx="1837">
                  <c:v>40499</c:v>
                </c:pt>
                <c:pt idx="1838">
                  <c:v>40500</c:v>
                </c:pt>
                <c:pt idx="1839">
                  <c:v>40501</c:v>
                </c:pt>
                <c:pt idx="1840">
                  <c:v>40504</c:v>
                </c:pt>
                <c:pt idx="1841">
                  <c:v>40505</c:v>
                </c:pt>
                <c:pt idx="1842">
                  <c:v>40506</c:v>
                </c:pt>
                <c:pt idx="1843">
                  <c:v>40507</c:v>
                </c:pt>
                <c:pt idx="1844">
                  <c:v>40508</c:v>
                </c:pt>
                <c:pt idx="1845">
                  <c:v>40511</c:v>
                </c:pt>
                <c:pt idx="1846">
                  <c:v>40512</c:v>
                </c:pt>
                <c:pt idx="1847">
                  <c:v>40513</c:v>
                </c:pt>
                <c:pt idx="1848">
                  <c:v>40514</c:v>
                </c:pt>
                <c:pt idx="1849">
                  <c:v>40515</c:v>
                </c:pt>
                <c:pt idx="1850">
                  <c:v>40518</c:v>
                </c:pt>
                <c:pt idx="1851">
                  <c:v>40519</c:v>
                </c:pt>
                <c:pt idx="1852">
                  <c:v>40520</c:v>
                </c:pt>
                <c:pt idx="1853">
                  <c:v>40521</c:v>
                </c:pt>
                <c:pt idx="1854">
                  <c:v>40522</c:v>
                </c:pt>
                <c:pt idx="1855">
                  <c:v>40525</c:v>
                </c:pt>
                <c:pt idx="1856">
                  <c:v>40526</c:v>
                </c:pt>
                <c:pt idx="1857">
                  <c:v>40527</c:v>
                </c:pt>
                <c:pt idx="1858">
                  <c:v>40528</c:v>
                </c:pt>
                <c:pt idx="1859">
                  <c:v>40529</c:v>
                </c:pt>
                <c:pt idx="1860">
                  <c:v>40532</c:v>
                </c:pt>
                <c:pt idx="1861">
                  <c:v>40533</c:v>
                </c:pt>
                <c:pt idx="1862">
                  <c:v>40534</c:v>
                </c:pt>
                <c:pt idx="1863">
                  <c:v>40535</c:v>
                </c:pt>
                <c:pt idx="1864">
                  <c:v>40536</c:v>
                </c:pt>
                <c:pt idx="1865">
                  <c:v>40539</c:v>
                </c:pt>
                <c:pt idx="1866">
                  <c:v>40540</c:v>
                </c:pt>
                <c:pt idx="1867">
                  <c:v>40541</c:v>
                </c:pt>
                <c:pt idx="1868">
                  <c:v>40542</c:v>
                </c:pt>
                <c:pt idx="1869">
                  <c:v>40543</c:v>
                </c:pt>
                <c:pt idx="1870">
                  <c:v>40546</c:v>
                </c:pt>
                <c:pt idx="1871">
                  <c:v>40547</c:v>
                </c:pt>
                <c:pt idx="1872">
                  <c:v>40548</c:v>
                </c:pt>
                <c:pt idx="1873">
                  <c:v>40549</c:v>
                </c:pt>
                <c:pt idx="1874">
                  <c:v>40550</c:v>
                </c:pt>
                <c:pt idx="1875">
                  <c:v>40553</c:v>
                </c:pt>
                <c:pt idx="1876">
                  <c:v>40554</c:v>
                </c:pt>
                <c:pt idx="1877">
                  <c:v>40555</c:v>
                </c:pt>
                <c:pt idx="1878">
                  <c:v>40556</c:v>
                </c:pt>
                <c:pt idx="1879">
                  <c:v>40557</c:v>
                </c:pt>
                <c:pt idx="1880">
                  <c:v>40560</c:v>
                </c:pt>
                <c:pt idx="1881">
                  <c:v>40561</c:v>
                </c:pt>
                <c:pt idx="1882">
                  <c:v>40562</c:v>
                </c:pt>
                <c:pt idx="1883">
                  <c:v>40563</c:v>
                </c:pt>
                <c:pt idx="1884">
                  <c:v>40564</c:v>
                </c:pt>
                <c:pt idx="1885">
                  <c:v>40567</c:v>
                </c:pt>
                <c:pt idx="1886">
                  <c:v>40568</c:v>
                </c:pt>
                <c:pt idx="1887">
                  <c:v>40569</c:v>
                </c:pt>
                <c:pt idx="1888">
                  <c:v>40570</c:v>
                </c:pt>
                <c:pt idx="1889">
                  <c:v>40571</c:v>
                </c:pt>
                <c:pt idx="1890">
                  <c:v>40574</c:v>
                </c:pt>
                <c:pt idx="1891">
                  <c:v>40575</c:v>
                </c:pt>
                <c:pt idx="1892">
                  <c:v>40576</c:v>
                </c:pt>
                <c:pt idx="1893">
                  <c:v>40577</c:v>
                </c:pt>
                <c:pt idx="1894">
                  <c:v>40578</c:v>
                </c:pt>
                <c:pt idx="1895">
                  <c:v>40581</c:v>
                </c:pt>
                <c:pt idx="1896">
                  <c:v>40582</c:v>
                </c:pt>
                <c:pt idx="1897">
                  <c:v>40583</c:v>
                </c:pt>
                <c:pt idx="1898">
                  <c:v>40584</c:v>
                </c:pt>
                <c:pt idx="1899">
                  <c:v>40585</c:v>
                </c:pt>
                <c:pt idx="1900">
                  <c:v>40588</c:v>
                </c:pt>
                <c:pt idx="1901">
                  <c:v>40589</c:v>
                </c:pt>
                <c:pt idx="1902">
                  <c:v>40590</c:v>
                </c:pt>
                <c:pt idx="1903">
                  <c:v>40591</c:v>
                </c:pt>
                <c:pt idx="1904">
                  <c:v>40592</c:v>
                </c:pt>
                <c:pt idx="1905">
                  <c:v>40595</c:v>
                </c:pt>
                <c:pt idx="1906">
                  <c:v>40596</c:v>
                </c:pt>
                <c:pt idx="1907">
                  <c:v>40597</c:v>
                </c:pt>
                <c:pt idx="1908">
                  <c:v>40598</c:v>
                </c:pt>
                <c:pt idx="1909">
                  <c:v>40599</c:v>
                </c:pt>
                <c:pt idx="1910">
                  <c:v>40602</c:v>
                </c:pt>
                <c:pt idx="1911">
                  <c:v>40603</c:v>
                </c:pt>
                <c:pt idx="1912">
                  <c:v>40604</c:v>
                </c:pt>
                <c:pt idx="1913">
                  <c:v>40605</c:v>
                </c:pt>
                <c:pt idx="1914">
                  <c:v>40606</c:v>
                </c:pt>
                <c:pt idx="1915">
                  <c:v>40609</c:v>
                </c:pt>
                <c:pt idx="1916">
                  <c:v>40610</c:v>
                </c:pt>
                <c:pt idx="1917">
                  <c:v>40611</c:v>
                </c:pt>
                <c:pt idx="1918">
                  <c:v>40612</c:v>
                </c:pt>
                <c:pt idx="1919">
                  <c:v>40613</c:v>
                </c:pt>
                <c:pt idx="1920">
                  <c:v>40616</c:v>
                </c:pt>
                <c:pt idx="1921">
                  <c:v>40617</c:v>
                </c:pt>
                <c:pt idx="1922">
                  <c:v>40618</c:v>
                </c:pt>
                <c:pt idx="1923">
                  <c:v>40619</c:v>
                </c:pt>
                <c:pt idx="1924">
                  <c:v>40620</c:v>
                </c:pt>
                <c:pt idx="1925">
                  <c:v>40623</c:v>
                </c:pt>
                <c:pt idx="1926">
                  <c:v>40624</c:v>
                </c:pt>
                <c:pt idx="1927">
                  <c:v>40625</c:v>
                </c:pt>
                <c:pt idx="1928">
                  <c:v>40626</c:v>
                </c:pt>
                <c:pt idx="1929">
                  <c:v>40627</c:v>
                </c:pt>
                <c:pt idx="1930">
                  <c:v>40630</c:v>
                </c:pt>
                <c:pt idx="1931">
                  <c:v>40631</c:v>
                </c:pt>
                <c:pt idx="1932">
                  <c:v>40632</c:v>
                </c:pt>
                <c:pt idx="1933">
                  <c:v>40633</c:v>
                </c:pt>
                <c:pt idx="1934">
                  <c:v>40634</c:v>
                </c:pt>
                <c:pt idx="1935">
                  <c:v>40637</c:v>
                </c:pt>
                <c:pt idx="1936">
                  <c:v>40638</c:v>
                </c:pt>
                <c:pt idx="1937">
                  <c:v>40639</c:v>
                </c:pt>
                <c:pt idx="1938">
                  <c:v>40640</c:v>
                </c:pt>
                <c:pt idx="1939">
                  <c:v>40641</c:v>
                </c:pt>
                <c:pt idx="1940">
                  <c:v>40644</c:v>
                </c:pt>
                <c:pt idx="1941">
                  <c:v>40645</c:v>
                </c:pt>
                <c:pt idx="1942">
                  <c:v>40646</c:v>
                </c:pt>
                <c:pt idx="1943">
                  <c:v>40647</c:v>
                </c:pt>
                <c:pt idx="1944">
                  <c:v>40648</c:v>
                </c:pt>
                <c:pt idx="1945">
                  <c:v>40651</c:v>
                </c:pt>
                <c:pt idx="1946">
                  <c:v>40652</c:v>
                </c:pt>
                <c:pt idx="1947">
                  <c:v>40653</c:v>
                </c:pt>
                <c:pt idx="1948">
                  <c:v>40654</c:v>
                </c:pt>
                <c:pt idx="1949">
                  <c:v>40655</c:v>
                </c:pt>
                <c:pt idx="1950">
                  <c:v>40658</c:v>
                </c:pt>
                <c:pt idx="1951">
                  <c:v>40659</c:v>
                </c:pt>
                <c:pt idx="1952">
                  <c:v>40660</c:v>
                </c:pt>
                <c:pt idx="1953">
                  <c:v>40661</c:v>
                </c:pt>
                <c:pt idx="1954">
                  <c:v>40662</c:v>
                </c:pt>
                <c:pt idx="1955">
                  <c:v>40665</c:v>
                </c:pt>
                <c:pt idx="1956">
                  <c:v>40666</c:v>
                </c:pt>
                <c:pt idx="1957">
                  <c:v>40667</c:v>
                </c:pt>
                <c:pt idx="1958">
                  <c:v>40668</c:v>
                </c:pt>
                <c:pt idx="1959">
                  <c:v>40669</c:v>
                </c:pt>
                <c:pt idx="1960">
                  <c:v>40672</c:v>
                </c:pt>
                <c:pt idx="1961">
                  <c:v>40673</c:v>
                </c:pt>
                <c:pt idx="1962">
                  <c:v>40674</c:v>
                </c:pt>
                <c:pt idx="1963">
                  <c:v>40675</c:v>
                </c:pt>
                <c:pt idx="1964">
                  <c:v>40676</c:v>
                </c:pt>
                <c:pt idx="1965">
                  <c:v>40679</c:v>
                </c:pt>
                <c:pt idx="1966">
                  <c:v>40680</c:v>
                </c:pt>
                <c:pt idx="1967">
                  <c:v>40681</c:v>
                </c:pt>
                <c:pt idx="1968">
                  <c:v>40682</c:v>
                </c:pt>
                <c:pt idx="1969">
                  <c:v>40683</c:v>
                </c:pt>
                <c:pt idx="1970">
                  <c:v>40686</c:v>
                </c:pt>
                <c:pt idx="1971">
                  <c:v>40687</c:v>
                </c:pt>
                <c:pt idx="1972">
                  <c:v>40688</c:v>
                </c:pt>
                <c:pt idx="1973">
                  <c:v>40689</c:v>
                </c:pt>
                <c:pt idx="1974">
                  <c:v>40690</c:v>
                </c:pt>
                <c:pt idx="1975">
                  <c:v>40693</c:v>
                </c:pt>
                <c:pt idx="1976">
                  <c:v>40694</c:v>
                </c:pt>
                <c:pt idx="1977">
                  <c:v>40695</c:v>
                </c:pt>
                <c:pt idx="1978">
                  <c:v>40696</c:v>
                </c:pt>
                <c:pt idx="1979">
                  <c:v>40697</c:v>
                </c:pt>
                <c:pt idx="1980">
                  <c:v>40700</c:v>
                </c:pt>
                <c:pt idx="1981">
                  <c:v>40701</c:v>
                </c:pt>
                <c:pt idx="1982">
                  <c:v>40702</c:v>
                </c:pt>
                <c:pt idx="1983">
                  <c:v>40703</c:v>
                </c:pt>
                <c:pt idx="1984">
                  <c:v>40704</c:v>
                </c:pt>
                <c:pt idx="1985">
                  <c:v>40707</c:v>
                </c:pt>
                <c:pt idx="1986">
                  <c:v>40708</c:v>
                </c:pt>
                <c:pt idx="1987">
                  <c:v>40709</c:v>
                </c:pt>
                <c:pt idx="1988">
                  <c:v>40710</c:v>
                </c:pt>
                <c:pt idx="1989">
                  <c:v>40711</c:v>
                </c:pt>
                <c:pt idx="1990">
                  <c:v>40714</c:v>
                </c:pt>
                <c:pt idx="1991">
                  <c:v>40715</c:v>
                </c:pt>
                <c:pt idx="1992">
                  <c:v>40716</c:v>
                </c:pt>
                <c:pt idx="1993">
                  <c:v>40717</c:v>
                </c:pt>
                <c:pt idx="1994">
                  <c:v>40718</c:v>
                </c:pt>
                <c:pt idx="1995">
                  <c:v>40721</c:v>
                </c:pt>
                <c:pt idx="1996">
                  <c:v>40722</c:v>
                </c:pt>
                <c:pt idx="1997">
                  <c:v>40723</c:v>
                </c:pt>
                <c:pt idx="1998">
                  <c:v>40724</c:v>
                </c:pt>
                <c:pt idx="1999">
                  <c:v>40725</c:v>
                </c:pt>
                <c:pt idx="2000">
                  <c:v>40728</c:v>
                </c:pt>
                <c:pt idx="2001">
                  <c:v>40729</c:v>
                </c:pt>
                <c:pt idx="2002">
                  <c:v>40730</c:v>
                </c:pt>
                <c:pt idx="2003">
                  <c:v>40731</c:v>
                </c:pt>
                <c:pt idx="2004">
                  <c:v>40732</c:v>
                </c:pt>
                <c:pt idx="2005">
                  <c:v>40735</c:v>
                </c:pt>
                <c:pt idx="2006">
                  <c:v>40736</c:v>
                </c:pt>
                <c:pt idx="2007">
                  <c:v>40737</c:v>
                </c:pt>
                <c:pt idx="2008">
                  <c:v>40738</c:v>
                </c:pt>
                <c:pt idx="2009">
                  <c:v>40739</c:v>
                </c:pt>
                <c:pt idx="2010">
                  <c:v>40742</c:v>
                </c:pt>
                <c:pt idx="2011">
                  <c:v>40743</c:v>
                </c:pt>
                <c:pt idx="2012">
                  <c:v>40744</c:v>
                </c:pt>
                <c:pt idx="2013">
                  <c:v>40745</c:v>
                </c:pt>
                <c:pt idx="2014">
                  <c:v>40746</c:v>
                </c:pt>
                <c:pt idx="2015">
                  <c:v>40749</c:v>
                </c:pt>
                <c:pt idx="2016">
                  <c:v>40750</c:v>
                </c:pt>
                <c:pt idx="2017">
                  <c:v>40751</c:v>
                </c:pt>
                <c:pt idx="2018">
                  <c:v>40752</c:v>
                </c:pt>
                <c:pt idx="2019">
                  <c:v>40753</c:v>
                </c:pt>
                <c:pt idx="2020">
                  <c:v>40756</c:v>
                </c:pt>
                <c:pt idx="2021">
                  <c:v>40757</c:v>
                </c:pt>
                <c:pt idx="2022">
                  <c:v>40758</c:v>
                </c:pt>
                <c:pt idx="2023">
                  <c:v>40759</c:v>
                </c:pt>
                <c:pt idx="2024">
                  <c:v>40760</c:v>
                </c:pt>
                <c:pt idx="2025">
                  <c:v>40763</c:v>
                </c:pt>
                <c:pt idx="2026">
                  <c:v>40764</c:v>
                </c:pt>
                <c:pt idx="2027">
                  <c:v>40765</c:v>
                </c:pt>
                <c:pt idx="2028">
                  <c:v>40766</c:v>
                </c:pt>
                <c:pt idx="2029">
                  <c:v>40767</c:v>
                </c:pt>
                <c:pt idx="2030">
                  <c:v>40770</c:v>
                </c:pt>
                <c:pt idx="2031">
                  <c:v>40771</c:v>
                </c:pt>
                <c:pt idx="2032">
                  <c:v>40772</c:v>
                </c:pt>
                <c:pt idx="2033">
                  <c:v>40773</c:v>
                </c:pt>
                <c:pt idx="2034">
                  <c:v>40774</c:v>
                </c:pt>
                <c:pt idx="2035">
                  <c:v>40777</c:v>
                </c:pt>
                <c:pt idx="2036">
                  <c:v>40778</c:v>
                </c:pt>
                <c:pt idx="2037">
                  <c:v>40779</c:v>
                </c:pt>
                <c:pt idx="2038">
                  <c:v>40780</c:v>
                </c:pt>
                <c:pt idx="2039">
                  <c:v>40781</c:v>
                </c:pt>
                <c:pt idx="2040">
                  <c:v>40784</c:v>
                </c:pt>
                <c:pt idx="2041">
                  <c:v>40785</c:v>
                </c:pt>
                <c:pt idx="2042">
                  <c:v>40786</c:v>
                </c:pt>
                <c:pt idx="2043">
                  <c:v>40787</c:v>
                </c:pt>
                <c:pt idx="2044">
                  <c:v>40788</c:v>
                </c:pt>
                <c:pt idx="2045">
                  <c:v>40791</c:v>
                </c:pt>
                <c:pt idx="2046">
                  <c:v>40792</c:v>
                </c:pt>
                <c:pt idx="2047">
                  <c:v>40793</c:v>
                </c:pt>
                <c:pt idx="2048">
                  <c:v>40794</c:v>
                </c:pt>
                <c:pt idx="2049">
                  <c:v>40795</c:v>
                </c:pt>
                <c:pt idx="2050">
                  <c:v>40798</c:v>
                </c:pt>
                <c:pt idx="2051">
                  <c:v>40799</c:v>
                </c:pt>
                <c:pt idx="2052">
                  <c:v>40800</c:v>
                </c:pt>
                <c:pt idx="2053">
                  <c:v>40801</c:v>
                </c:pt>
                <c:pt idx="2054">
                  <c:v>40802</c:v>
                </c:pt>
                <c:pt idx="2055">
                  <c:v>40805</c:v>
                </c:pt>
                <c:pt idx="2056">
                  <c:v>40806</c:v>
                </c:pt>
                <c:pt idx="2057">
                  <c:v>40807</c:v>
                </c:pt>
                <c:pt idx="2058">
                  <c:v>40808</c:v>
                </c:pt>
                <c:pt idx="2059">
                  <c:v>40809</c:v>
                </c:pt>
                <c:pt idx="2060">
                  <c:v>40812</c:v>
                </c:pt>
                <c:pt idx="2061">
                  <c:v>40813</c:v>
                </c:pt>
                <c:pt idx="2062">
                  <c:v>40814</c:v>
                </c:pt>
                <c:pt idx="2063">
                  <c:v>40815</c:v>
                </c:pt>
                <c:pt idx="2064">
                  <c:v>40816</c:v>
                </c:pt>
                <c:pt idx="2065">
                  <c:v>40819</c:v>
                </c:pt>
                <c:pt idx="2066">
                  <c:v>40820</c:v>
                </c:pt>
                <c:pt idx="2067">
                  <c:v>40821</c:v>
                </c:pt>
                <c:pt idx="2068">
                  <c:v>40822</c:v>
                </c:pt>
                <c:pt idx="2069">
                  <c:v>40823</c:v>
                </c:pt>
                <c:pt idx="2070">
                  <c:v>40826</c:v>
                </c:pt>
                <c:pt idx="2071">
                  <c:v>40827</c:v>
                </c:pt>
                <c:pt idx="2072">
                  <c:v>40828</c:v>
                </c:pt>
                <c:pt idx="2073">
                  <c:v>40829</c:v>
                </c:pt>
                <c:pt idx="2074">
                  <c:v>40830</c:v>
                </c:pt>
                <c:pt idx="2075">
                  <c:v>40833</c:v>
                </c:pt>
                <c:pt idx="2076">
                  <c:v>40834</c:v>
                </c:pt>
                <c:pt idx="2077">
                  <c:v>40835</c:v>
                </c:pt>
                <c:pt idx="2078">
                  <c:v>40836</c:v>
                </c:pt>
                <c:pt idx="2079">
                  <c:v>40837</c:v>
                </c:pt>
                <c:pt idx="2080">
                  <c:v>40840</c:v>
                </c:pt>
                <c:pt idx="2081">
                  <c:v>40841</c:v>
                </c:pt>
                <c:pt idx="2082">
                  <c:v>40842</c:v>
                </c:pt>
                <c:pt idx="2083">
                  <c:v>40843</c:v>
                </c:pt>
                <c:pt idx="2084">
                  <c:v>40844</c:v>
                </c:pt>
                <c:pt idx="2085">
                  <c:v>40847</c:v>
                </c:pt>
                <c:pt idx="2086">
                  <c:v>40848</c:v>
                </c:pt>
                <c:pt idx="2087">
                  <c:v>40849</c:v>
                </c:pt>
                <c:pt idx="2088">
                  <c:v>40850</c:v>
                </c:pt>
                <c:pt idx="2089">
                  <c:v>40851</c:v>
                </c:pt>
                <c:pt idx="2090">
                  <c:v>40854</c:v>
                </c:pt>
                <c:pt idx="2091">
                  <c:v>40855</c:v>
                </c:pt>
                <c:pt idx="2092">
                  <c:v>40856</c:v>
                </c:pt>
                <c:pt idx="2093">
                  <c:v>40857</c:v>
                </c:pt>
                <c:pt idx="2094">
                  <c:v>40858</c:v>
                </c:pt>
                <c:pt idx="2095">
                  <c:v>40861</c:v>
                </c:pt>
                <c:pt idx="2096">
                  <c:v>40862</c:v>
                </c:pt>
                <c:pt idx="2097">
                  <c:v>40863</c:v>
                </c:pt>
                <c:pt idx="2098">
                  <c:v>40864</c:v>
                </c:pt>
                <c:pt idx="2099">
                  <c:v>40865</c:v>
                </c:pt>
                <c:pt idx="2100">
                  <c:v>40868</c:v>
                </c:pt>
                <c:pt idx="2101">
                  <c:v>40869</c:v>
                </c:pt>
                <c:pt idx="2102">
                  <c:v>40870</c:v>
                </c:pt>
                <c:pt idx="2103">
                  <c:v>40871</c:v>
                </c:pt>
                <c:pt idx="2104">
                  <c:v>40872</c:v>
                </c:pt>
                <c:pt idx="2105">
                  <c:v>40875</c:v>
                </c:pt>
                <c:pt idx="2106">
                  <c:v>40876</c:v>
                </c:pt>
                <c:pt idx="2107">
                  <c:v>40877</c:v>
                </c:pt>
                <c:pt idx="2108">
                  <c:v>40878</c:v>
                </c:pt>
                <c:pt idx="2109">
                  <c:v>40879</c:v>
                </c:pt>
                <c:pt idx="2110">
                  <c:v>40882</c:v>
                </c:pt>
                <c:pt idx="2111">
                  <c:v>40883</c:v>
                </c:pt>
                <c:pt idx="2112">
                  <c:v>40884</c:v>
                </c:pt>
                <c:pt idx="2113">
                  <c:v>40885</c:v>
                </c:pt>
                <c:pt idx="2114">
                  <c:v>40886</c:v>
                </c:pt>
                <c:pt idx="2115">
                  <c:v>40889</c:v>
                </c:pt>
                <c:pt idx="2116">
                  <c:v>40890</c:v>
                </c:pt>
                <c:pt idx="2117">
                  <c:v>40891</c:v>
                </c:pt>
                <c:pt idx="2118">
                  <c:v>40892</c:v>
                </c:pt>
                <c:pt idx="2119">
                  <c:v>40893</c:v>
                </c:pt>
                <c:pt idx="2120">
                  <c:v>40896</c:v>
                </c:pt>
                <c:pt idx="2121">
                  <c:v>40897</c:v>
                </c:pt>
                <c:pt idx="2122">
                  <c:v>40898</c:v>
                </c:pt>
                <c:pt idx="2123">
                  <c:v>40899</c:v>
                </c:pt>
                <c:pt idx="2124">
                  <c:v>40900</c:v>
                </c:pt>
                <c:pt idx="2125">
                  <c:v>40903</c:v>
                </c:pt>
                <c:pt idx="2126">
                  <c:v>40904</c:v>
                </c:pt>
                <c:pt idx="2127">
                  <c:v>40905</c:v>
                </c:pt>
                <c:pt idx="2128">
                  <c:v>40906</c:v>
                </c:pt>
                <c:pt idx="2129">
                  <c:v>40907</c:v>
                </c:pt>
                <c:pt idx="2130">
                  <c:v>40910</c:v>
                </c:pt>
                <c:pt idx="2131">
                  <c:v>40911</c:v>
                </c:pt>
                <c:pt idx="2132">
                  <c:v>40912</c:v>
                </c:pt>
                <c:pt idx="2133">
                  <c:v>40913</c:v>
                </c:pt>
                <c:pt idx="2134">
                  <c:v>40914</c:v>
                </c:pt>
                <c:pt idx="2135">
                  <c:v>40917</c:v>
                </c:pt>
                <c:pt idx="2136">
                  <c:v>40918</c:v>
                </c:pt>
                <c:pt idx="2137">
                  <c:v>40919</c:v>
                </c:pt>
                <c:pt idx="2138">
                  <c:v>40920</c:v>
                </c:pt>
                <c:pt idx="2139">
                  <c:v>40921</c:v>
                </c:pt>
                <c:pt idx="2140">
                  <c:v>40924</c:v>
                </c:pt>
                <c:pt idx="2141">
                  <c:v>40925</c:v>
                </c:pt>
                <c:pt idx="2142">
                  <c:v>40926</c:v>
                </c:pt>
                <c:pt idx="2143">
                  <c:v>40927</c:v>
                </c:pt>
                <c:pt idx="2144">
                  <c:v>40928</c:v>
                </c:pt>
                <c:pt idx="2145">
                  <c:v>40931</c:v>
                </c:pt>
                <c:pt idx="2146">
                  <c:v>40932</c:v>
                </c:pt>
                <c:pt idx="2147">
                  <c:v>40933</c:v>
                </c:pt>
                <c:pt idx="2148">
                  <c:v>40934</c:v>
                </c:pt>
                <c:pt idx="2149">
                  <c:v>40935</c:v>
                </c:pt>
                <c:pt idx="2150">
                  <c:v>40938</c:v>
                </c:pt>
                <c:pt idx="2151">
                  <c:v>40939</c:v>
                </c:pt>
                <c:pt idx="2152">
                  <c:v>40940</c:v>
                </c:pt>
                <c:pt idx="2153">
                  <c:v>40941</c:v>
                </c:pt>
                <c:pt idx="2154">
                  <c:v>40942</c:v>
                </c:pt>
                <c:pt idx="2155">
                  <c:v>40945</c:v>
                </c:pt>
                <c:pt idx="2156">
                  <c:v>40946</c:v>
                </c:pt>
                <c:pt idx="2157">
                  <c:v>40947</c:v>
                </c:pt>
                <c:pt idx="2158">
                  <c:v>40948</c:v>
                </c:pt>
                <c:pt idx="2159">
                  <c:v>40949</c:v>
                </c:pt>
                <c:pt idx="2160">
                  <c:v>40952</c:v>
                </c:pt>
                <c:pt idx="2161">
                  <c:v>40953</c:v>
                </c:pt>
                <c:pt idx="2162">
                  <c:v>40954</c:v>
                </c:pt>
                <c:pt idx="2163">
                  <c:v>40955</c:v>
                </c:pt>
                <c:pt idx="2164">
                  <c:v>40956</c:v>
                </c:pt>
                <c:pt idx="2165">
                  <c:v>40959</c:v>
                </c:pt>
                <c:pt idx="2166">
                  <c:v>40960</c:v>
                </c:pt>
                <c:pt idx="2167">
                  <c:v>40961</c:v>
                </c:pt>
                <c:pt idx="2168">
                  <c:v>40962</c:v>
                </c:pt>
                <c:pt idx="2169">
                  <c:v>40963</c:v>
                </c:pt>
                <c:pt idx="2170">
                  <c:v>40966</c:v>
                </c:pt>
                <c:pt idx="2171">
                  <c:v>40967</c:v>
                </c:pt>
                <c:pt idx="2172">
                  <c:v>40968</c:v>
                </c:pt>
                <c:pt idx="2173">
                  <c:v>40969</c:v>
                </c:pt>
                <c:pt idx="2174">
                  <c:v>40970</c:v>
                </c:pt>
                <c:pt idx="2175">
                  <c:v>40973</c:v>
                </c:pt>
                <c:pt idx="2176">
                  <c:v>40974</c:v>
                </c:pt>
                <c:pt idx="2177">
                  <c:v>40975</c:v>
                </c:pt>
                <c:pt idx="2178">
                  <c:v>40976</c:v>
                </c:pt>
                <c:pt idx="2179">
                  <c:v>40977</c:v>
                </c:pt>
                <c:pt idx="2180">
                  <c:v>40980</c:v>
                </c:pt>
                <c:pt idx="2181">
                  <c:v>40981</c:v>
                </c:pt>
                <c:pt idx="2182">
                  <c:v>40982</c:v>
                </c:pt>
                <c:pt idx="2183">
                  <c:v>40983</c:v>
                </c:pt>
                <c:pt idx="2184">
                  <c:v>40984</c:v>
                </c:pt>
                <c:pt idx="2185">
                  <c:v>40987</c:v>
                </c:pt>
                <c:pt idx="2186">
                  <c:v>40988</c:v>
                </c:pt>
                <c:pt idx="2187">
                  <c:v>40989</c:v>
                </c:pt>
                <c:pt idx="2188">
                  <c:v>40990</c:v>
                </c:pt>
                <c:pt idx="2189">
                  <c:v>40991</c:v>
                </c:pt>
                <c:pt idx="2190">
                  <c:v>40994</c:v>
                </c:pt>
                <c:pt idx="2191">
                  <c:v>40995</c:v>
                </c:pt>
                <c:pt idx="2192">
                  <c:v>40996</c:v>
                </c:pt>
                <c:pt idx="2193">
                  <c:v>40997</c:v>
                </c:pt>
                <c:pt idx="2194">
                  <c:v>40998</c:v>
                </c:pt>
                <c:pt idx="2195">
                  <c:v>41001</c:v>
                </c:pt>
                <c:pt idx="2196">
                  <c:v>41002</c:v>
                </c:pt>
                <c:pt idx="2197">
                  <c:v>41003</c:v>
                </c:pt>
                <c:pt idx="2198">
                  <c:v>41004</c:v>
                </c:pt>
                <c:pt idx="2199">
                  <c:v>41005</c:v>
                </c:pt>
                <c:pt idx="2200">
                  <c:v>41008</c:v>
                </c:pt>
                <c:pt idx="2201">
                  <c:v>41009</c:v>
                </c:pt>
                <c:pt idx="2202">
                  <c:v>41010</c:v>
                </c:pt>
                <c:pt idx="2203">
                  <c:v>41011</c:v>
                </c:pt>
                <c:pt idx="2204">
                  <c:v>41012</c:v>
                </c:pt>
                <c:pt idx="2205">
                  <c:v>41015</c:v>
                </c:pt>
                <c:pt idx="2206">
                  <c:v>41016</c:v>
                </c:pt>
                <c:pt idx="2207">
                  <c:v>41017</c:v>
                </c:pt>
                <c:pt idx="2208">
                  <c:v>41018</c:v>
                </c:pt>
                <c:pt idx="2209">
                  <c:v>41019</c:v>
                </c:pt>
                <c:pt idx="2210">
                  <c:v>41022</c:v>
                </c:pt>
                <c:pt idx="2211">
                  <c:v>41023</c:v>
                </c:pt>
                <c:pt idx="2212">
                  <c:v>41024</c:v>
                </c:pt>
                <c:pt idx="2213">
                  <c:v>41025</c:v>
                </c:pt>
                <c:pt idx="2214">
                  <c:v>41026</c:v>
                </c:pt>
                <c:pt idx="2215">
                  <c:v>41029</c:v>
                </c:pt>
                <c:pt idx="2216">
                  <c:v>41030</c:v>
                </c:pt>
                <c:pt idx="2217">
                  <c:v>41031</c:v>
                </c:pt>
                <c:pt idx="2218">
                  <c:v>41032</c:v>
                </c:pt>
                <c:pt idx="2219">
                  <c:v>41033</c:v>
                </c:pt>
                <c:pt idx="2220">
                  <c:v>41036</c:v>
                </c:pt>
                <c:pt idx="2221">
                  <c:v>41037</c:v>
                </c:pt>
                <c:pt idx="2222">
                  <c:v>41038</c:v>
                </c:pt>
                <c:pt idx="2223">
                  <c:v>41039</c:v>
                </c:pt>
                <c:pt idx="2224">
                  <c:v>41040</c:v>
                </c:pt>
                <c:pt idx="2225">
                  <c:v>41043</c:v>
                </c:pt>
                <c:pt idx="2226">
                  <c:v>41044</c:v>
                </c:pt>
                <c:pt idx="2227">
                  <c:v>41045</c:v>
                </c:pt>
                <c:pt idx="2228">
                  <c:v>41046</c:v>
                </c:pt>
                <c:pt idx="2229">
                  <c:v>41047</c:v>
                </c:pt>
                <c:pt idx="2230">
                  <c:v>41050</c:v>
                </c:pt>
                <c:pt idx="2231">
                  <c:v>41051</c:v>
                </c:pt>
                <c:pt idx="2232">
                  <c:v>41052</c:v>
                </c:pt>
                <c:pt idx="2233">
                  <c:v>41053</c:v>
                </c:pt>
                <c:pt idx="2234">
                  <c:v>41054</c:v>
                </c:pt>
                <c:pt idx="2235">
                  <c:v>41057</c:v>
                </c:pt>
                <c:pt idx="2236">
                  <c:v>41058</c:v>
                </c:pt>
                <c:pt idx="2237">
                  <c:v>41059</c:v>
                </c:pt>
                <c:pt idx="2238">
                  <c:v>41060</c:v>
                </c:pt>
                <c:pt idx="2239">
                  <c:v>41061</c:v>
                </c:pt>
                <c:pt idx="2240">
                  <c:v>41064</c:v>
                </c:pt>
                <c:pt idx="2241">
                  <c:v>41065</c:v>
                </c:pt>
                <c:pt idx="2242">
                  <c:v>41066</c:v>
                </c:pt>
                <c:pt idx="2243">
                  <c:v>41067</c:v>
                </c:pt>
                <c:pt idx="2244">
                  <c:v>41068</c:v>
                </c:pt>
                <c:pt idx="2245">
                  <c:v>41071</c:v>
                </c:pt>
                <c:pt idx="2246">
                  <c:v>41072</c:v>
                </c:pt>
                <c:pt idx="2247">
                  <c:v>41073</c:v>
                </c:pt>
                <c:pt idx="2248">
                  <c:v>41074</c:v>
                </c:pt>
                <c:pt idx="2249">
                  <c:v>41075</c:v>
                </c:pt>
                <c:pt idx="2250">
                  <c:v>41078</c:v>
                </c:pt>
                <c:pt idx="2251">
                  <c:v>41079</c:v>
                </c:pt>
                <c:pt idx="2252">
                  <c:v>41080</c:v>
                </c:pt>
                <c:pt idx="2253">
                  <c:v>41081</c:v>
                </c:pt>
                <c:pt idx="2254">
                  <c:v>41082</c:v>
                </c:pt>
                <c:pt idx="2255">
                  <c:v>41085</c:v>
                </c:pt>
                <c:pt idx="2256">
                  <c:v>41086</c:v>
                </c:pt>
                <c:pt idx="2257">
                  <c:v>41087</c:v>
                </c:pt>
                <c:pt idx="2258">
                  <c:v>41088</c:v>
                </c:pt>
                <c:pt idx="2259">
                  <c:v>41089</c:v>
                </c:pt>
                <c:pt idx="2260">
                  <c:v>41092</c:v>
                </c:pt>
                <c:pt idx="2261">
                  <c:v>41093</c:v>
                </c:pt>
                <c:pt idx="2262">
                  <c:v>41094</c:v>
                </c:pt>
                <c:pt idx="2263">
                  <c:v>41095</c:v>
                </c:pt>
                <c:pt idx="2264">
                  <c:v>41096</c:v>
                </c:pt>
                <c:pt idx="2265">
                  <c:v>41099</c:v>
                </c:pt>
                <c:pt idx="2266">
                  <c:v>41100</c:v>
                </c:pt>
                <c:pt idx="2267">
                  <c:v>41101</c:v>
                </c:pt>
                <c:pt idx="2268">
                  <c:v>41102</c:v>
                </c:pt>
                <c:pt idx="2269">
                  <c:v>41103</c:v>
                </c:pt>
                <c:pt idx="2270">
                  <c:v>41106</c:v>
                </c:pt>
                <c:pt idx="2271">
                  <c:v>41107</c:v>
                </c:pt>
                <c:pt idx="2272">
                  <c:v>41108</c:v>
                </c:pt>
                <c:pt idx="2273">
                  <c:v>41109</c:v>
                </c:pt>
                <c:pt idx="2274">
                  <c:v>41110</c:v>
                </c:pt>
                <c:pt idx="2275">
                  <c:v>41113</c:v>
                </c:pt>
                <c:pt idx="2276">
                  <c:v>41114</c:v>
                </c:pt>
                <c:pt idx="2277">
                  <c:v>41115</c:v>
                </c:pt>
                <c:pt idx="2278">
                  <c:v>41116</c:v>
                </c:pt>
                <c:pt idx="2279">
                  <c:v>41117</c:v>
                </c:pt>
                <c:pt idx="2280">
                  <c:v>41120</c:v>
                </c:pt>
                <c:pt idx="2281">
                  <c:v>41121</c:v>
                </c:pt>
                <c:pt idx="2282">
                  <c:v>41122</c:v>
                </c:pt>
                <c:pt idx="2283">
                  <c:v>41123</c:v>
                </c:pt>
                <c:pt idx="2284">
                  <c:v>41124</c:v>
                </c:pt>
                <c:pt idx="2285">
                  <c:v>41127</c:v>
                </c:pt>
                <c:pt idx="2286">
                  <c:v>41128</c:v>
                </c:pt>
                <c:pt idx="2287">
                  <c:v>41129</c:v>
                </c:pt>
                <c:pt idx="2288">
                  <c:v>41130</c:v>
                </c:pt>
                <c:pt idx="2289">
                  <c:v>41131</c:v>
                </c:pt>
                <c:pt idx="2290">
                  <c:v>41134</c:v>
                </c:pt>
                <c:pt idx="2291">
                  <c:v>41135</c:v>
                </c:pt>
                <c:pt idx="2292">
                  <c:v>41136</c:v>
                </c:pt>
                <c:pt idx="2293">
                  <c:v>41137</c:v>
                </c:pt>
                <c:pt idx="2294">
                  <c:v>41138</c:v>
                </c:pt>
                <c:pt idx="2295">
                  <c:v>41141</c:v>
                </c:pt>
                <c:pt idx="2296">
                  <c:v>41142</c:v>
                </c:pt>
                <c:pt idx="2297">
                  <c:v>41143</c:v>
                </c:pt>
                <c:pt idx="2298">
                  <c:v>41144</c:v>
                </c:pt>
                <c:pt idx="2299">
                  <c:v>41145</c:v>
                </c:pt>
                <c:pt idx="2300">
                  <c:v>41148</c:v>
                </c:pt>
                <c:pt idx="2301">
                  <c:v>41149</c:v>
                </c:pt>
                <c:pt idx="2302">
                  <c:v>41150</c:v>
                </c:pt>
                <c:pt idx="2303">
                  <c:v>41151</c:v>
                </c:pt>
                <c:pt idx="2304">
                  <c:v>41152</c:v>
                </c:pt>
                <c:pt idx="2305">
                  <c:v>41155</c:v>
                </c:pt>
                <c:pt idx="2306">
                  <c:v>41156</c:v>
                </c:pt>
                <c:pt idx="2307">
                  <c:v>41157</c:v>
                </c:pt>
                <c:pt idx="2308">
                  <c:v>41158</c:v>
                </c:pt>
                <c:pt idx="2309">
                  <c:v>41159</c:v>
                </c:pt>
                <c:pt idx="2310">
                  <c:v>41162</c:v>
                </c:pt>
                <c:pt idx="2311">
                  <c:v>41163</c:v>
                </c:pt>
                <c:pt idx="2312">
                  <c:v>41164</c:v>
                </c:pt>
                <c:pt idx="2313">
                  <c:v>41165</c:v>
                </c:pt>
                <c:pt idx="2314">
                  <c:v>41166</c:v>
                </c:pt>
                <c:pt idx="2315">
                  <c:v>41169</c:v>
                </c:pt>
                <c:pt idx="2316">
                  <c:v>41170</c:v>
                </c:pt>
                <c:pt idx="2317">
                  <c:v>41171</c:v>
                </c:pt>
                <c:pt idx="2318">
                  <c:v>41172</c:v>
                </c:pt>
                <c:pt idx="2319">
                  <c:v>41173</c:v>
                </c:pt>
                <c:pt idx="2320">
                  <c:v>41176</c:v>
                </c:pt>
                <c:pt idx="2321">
                  <c:v>41177</c:v>
                </c:pt>
                <c:pt idx="2322">
                  <c:v>41178</c:v>
                </c:pt>
                <c:pt idx="2323">
                  <c:v>41179</c:v>
                </c:pt>
                <c:pt idx="2324">
                  <c:v>41180</c:v>
                </c:pt>
                <c:pt idx="2325">
                  <c:v>41183</c:v>
                </c:pt>
                <c:pt idx="2326">
                  <c:v>41184</c:v>
                </c:pt>
                <c:pt idx="2327">
                  <c:v>41185</c:v>
                </c:pt>
                <c:pt idx="2328">
                  <c:v>41186</c:v>
                </c:pt>
                <c:pt idx="2329">
                  <c:v>41187</c:v>
                </c:pt>
                <c:pt idx="2330">
                  <c:v>41190</c:v>
                </c:pt>
                <c:pt idx="2331">
                  <c:v>41191</c:v>
                </c:pt>
                <c:pt idx="2332">
                  <c:v>41192</c:v>
                </c:pt>
                <c:pt idx="2333">
                  <c:v>41193</c:v>
                </c:pt>
                <c:pt idx="2334">
                  <c:v>41194</c:v>
                </c:pt>
                <c:pt idx="2335">
                  <c:v>41197</c:v>
                </c:pt>
                <c:pt idx="2336">
                  <c:v>41198</c:v>
                </c:pt>
                <c:pt idx="2337">
                  <c:v>41199</c:v>
                </c:pt>
                <c:pt idx="2338">
                  <c:v>41200</c:v>
                </c:pt>
                <c:pt idx="2339">
                  <c:v>41201</c:v>
                </c:pt>
                <c:pt idx="2340">
                  <c:v>41204</c:v>
                </c:pt>
                <c:pt idx="2341">
                  <c:v>41205</c:v>
                </c:pt>
                <c:pt idx="2342">
                  <c:v>41206</c:v>
                </c:pt>
                <c:pt idx="2343">
                  <c:v>41207</c:v>
                </c:pt>
                <c:pt idx="2344">
                  <c:v>41208</c:v>
                </c:pt>
                <c:pt idx="2345">
                  <c:v>41211</c:v>
                </c:pt>
                <c:pt idx="2346">
                  <c:v>41212</c:v>
                </c:pt>
                <c:pt idx="2347">
                  <c:v>41213</c:v>
                </c:pt>
                <c:pt idx="2348">
                  <c:v>41214</c:v>
                </c:pt>
                <c:pt idx="2349">
                  <c:v>41215</c:v>
                </c:pt>
                <c:pt idx="2350">
                  <c:v>41218</c:v>
                </c:pt>
                <c:pt idx="2351">
                  <c:v>41219</c:v>
                </c:pt>
                <c:pt idx="2352">
                  <c:v>41220</c:v>
                </c:pt>
                <c:pt idx="2353">
                  <c:v>41221</c:v>
                </c:pt>
                <c:pt idx="2354">
                  <c:v>41222</c:v>
                </c:pt>
                <c:pt idx="2355">
                  <c:v>41225</c:v>
                </c:pt>
                <c:pt idx="2356">
                  <c:v>41226</c:v>
                </c:pt>
                <c:pt idx="2357">
                  <c:v>41227</c:v>
                </c:pt>
                <c:pt idx="2358">
                  <c:v>41228</c:v>
                </c:pt>
                <c:pt idx="2359">
                  <c:v>41229</c:v>
                </c:pt>
                <c:pt idx="2360">
                  <c:v>41232</c:v>
                </c:pt>
                <c:pt idx="2361">
                  <c:v>41233</c:v>
                </c:pt>
                <c:pt idx="2362">
                  <c:v>41234</c:v>
                </c:pt>
                <c:pt idx="2363">
                  <c:v>41235</c:v>
                </c:pt>
                <c:pt idx="2364">
                  <c:v>41236</c:v>
                </c:pt>
                <c:pt idx="2365">
                  <c:v>41239</c:v>
                </c:pt>
                <c:pt idx="2366">
                  <c:v>41240</c:v>
                </c:pt>
                <c:pt idx="2367">
                  <c:v>41241</c:v>
                </c:pt>
                <c:pt idx="2368">
                  <c:v>41242</c:v>
                </c:pt>
                <c:pt idx="2369">
                  <c:v>41243</c:v>
                </c:pt>
                <c:pt idx="2370">
                  <c:v>41246</c:v>
                </c:pt>
                <c:pt idx="2371">
                  <c:v>41247</c:v>
                </c:pt>
                <c:pt idx="2372">
                  <c:v>41248</c:v>
                </c:pt>
                <c:pt idx="2373">
                  <c:v>41249</c:v>
                </c:pt>
                <c:pt idx="2374">
                  <c:v>41250</c:v>
                </c:pt>
                <c:pt idx="2375">
                  <c:v>41253</c:v>
                </c:pt>
                <c:pt idx="2376">
                  <c:v>41254</c:v>
                </c:pt>
                <c:pt idx="2377">
                  <c:v>41255</c:v>
                </c:pt>
                <c:pt idx="2378">
                  <c:v>41256</c:v>
                </c:pt>
                <c:pt idx="2379">
                  <c:v>41257</c:v>
                </c:pt>
                <c:pt idx="2380">
                  <c:v>41260</c:v>
                </c:pt>
                <c:pt idx="2381">
                  <c:v>41261</c:v>
                </c:pt>
                <c:pt idx="2382">
                  <c:v>41262</c:v>
                </c:pt>
                <c:pt idx="2383">
                  <c:v>41263</c:v>
                </c:pt>
                <c:pt idx="2384">
                  <c:v>41264</c:v>
                </c:pt>
                <c:pt idx="2385">
                  <c:v>41267</c:v>
                </c:pt>
                <c:pt idx="2386">
                  <c:v>41268</c:v>
                </c:pt>
                <c:pt idx="2387">
                  <c:v>41269</c:v>
                </c:pt>
                <c:pt idx="2388">
                  <c:v>41270</c:v>
                </c:pt>
                <c:pt idx="2389">
                  <c:v>41271</c:v>
                </c:pt>
                <c:pt idx="2390">
                  <c:v>41274</c:v>
                </c:pt>
                <c:pt idx="2391">
                  <c:v>41275</c:v>
                </c:pt>
                <c:pt idx="2392">
                  <c:v>41276</c:v>
                </c:pt>
                <c:pt idx="2393">
                  <c:v>41277</c:v>
                </c:pt>
                <c:pt idx="2394">
                  <c:v>41278</c:v>
                </c:pt>
                <c:pt idx="2395">
                  <c:v>41281</c:v>
                </c:pt>
                <c:pt idx="2396">
                  <c:v>41282</c:v>
                </c:pt>
                <c:pt idx="2397">
                  <c:v>41283</c:v>
                </c:pt>
                <c:pt idx="2398">
                  <c:v>41284</c:v>
                </c:pt>
                <c:pt idx="2399">
                  <c:v>41285</c:v>
                </c:pt>
                <c:pt idx="2400">
                  <c:v>41288</c:v>
                </c:pt>
                <c:pt idx="2401">
                  <c:v>41289</c:v>
                </c:pt>
                <c:pt idx="2402">
                  <c:v>41290</c:v>
                </c:pt>
                <c:pt idx="2403">
                  <c:v>41291</c:v>
                </c:pt>
                <c:pt idx="2404">
                  <c:v>41292</c:v>
                </c:pt>
                <c:pt idx="2405">
                  <c:v>41295</c:v>
                </c:pt>
                <c:pt idx="2406">
                  <c:v>41296</c:v>
                </c:pt>
                <c:pt idx="2407">
                  <c:v>41297</c:v>
                </c:pt>
                <c:pt idx="2408">
                  <c:v>41298</c:v>
                </c:pt>
                <c:pt idx="2409">
                  <c:v>41299</c:v>
                </c:pt>
                <c:pt idx="2410">
                  <c:v>41302</c:v>
                </c:pt>
                <c:pt idx="2411">
                  <c:v>41303</c:v>
                </c:pt>
                <c:pt idx="2412">
                  <c:v>41304</c:v>
                </c:pt>
                <c:pt idx="2413">
                  <c:v>41305</c:v>
                </c:pt>
                <c:pt idx="2414">
                  <c:v>41306</c:v>
                </c:pt>
                <c:pt idx="2415">
                  <c:v>41309</c:v>
                </c:pt>
                <c:pt idx="2416">
                  <c:v>41310</c:v>
                </c:pt>
                <c:pt idx="2417">
                  <c:v>41311</c:v>
                </c:pt>
                <c:pt idx="2418">
                  <c:v>41312</c:v>
                </c:pt>
                <c:pt idx="2419">
                  <c:v>41313</c:v>
                </c:pt>
                <c:pt idx="2420">
                  <c:v>41316</c:v>
                </c:pt>
                <c:pt idx="2421">
                  <c:v>41317</c:v>
                </c:pt>
                <c:pt idx="2422">
                  <c:v>41318</c:v>
                </c:pt>
                <c:pt idx="2423">
                  <c:v>41319</c:v>
                </c:pt>
                <c:pt idx="2424">
                  <c:v>41320</c:v>
                </c:pt>
                <c:pt idx="2425">
                  <c:v>41323</c:v>
                </c:pt>
                <c:pt idx="2426">
                  <c:v>41324</c:v>
                </c:pt>
                <c:pt idx="2427">
                  <c:v>41325</c:v>
                </c:pt>
                <c:pt idx="2428">
                  <c:v>41326</c:v>
                </c:pt>
                <c:pt idx="2429">
                  <c:v>41327</c:v>
                </c:pt>
                <c:pt idx="2430">
                  <c:v>41330</c:v>
                </c:pt>
                <c:pt idx="2431">
                  <c:v>41331</c:v>
                </c:pt>
                <c:pt idx="2432">
                  <c:v>41332</c:v>
                </c:pt>
                <c:pt idx="2433">
                  <c:v>41333</c:v>
                </c:pt>
                <c:pt idx="2434">
                  <c:v>41334</c:v>
                </c:pt>
                <c:pt idx="2435">
                  <c:v>41337</c:v>
                </c:pt>
                <c:pt idx="2436">
                  <c:v>41338</c:v>
                </c:pt>
                <c:pt idx="2437">
                  <c:v>41339</c:v>
                </c:pt>
                <c:pt idx="2438">
                  <c:v>41340</c:v>
                </c:pt>
                <c:pt idx="2439">
                  <c:v>41341</c:v>
                </c:pt>
                <c:pt idx="2440">
                  <c:v>41344</c:v>
                </c:pt>
                <c:pt idx="2441">
                  <c:v>41345</c:v>
                </c:pt>
                <c:pt idx="2442">
                  <c:v>41346</c:v>
                </c:pt>
                <c:pt idx="2443">
                  <c:v>41347</c:v>
                </c:pt>
                <c:pt idx="2444">
                  <c:v>41348</c:v>
                </c:pt>
                <c:pt idx="2445">
                  <c:v>41351</c:v>
                </c:pt>
                <c:pt idx="2446">
                  <c:v>41352</c:v>
                </c:pt>
                <c:pt idx="2447">
                  <c:v>41353</c:v>
                </c:pt>
                <c:pt idx="2448">
                  <c:v>41354</c:v>
                </c:pt>
                <c:pt idx="2449">
                  <c:v>41355</c:v>
                </c:pt>
                <c:pt idx="2450">
                  <c:v>41358</c:v>
                </c:pt>
                <c:pt idx="2451">
                  <c:v>41359</c:v>
                </c:pt>
                <c:pt idx="2452">
                  <c:v>41360</c:v>
                </c:pt>
                <c:pt idx="2453">
                  <c:v>41361</c:v>
                </c:pt>
                <c:pt idx="2454">
                  <c:v>41362</c:v>
                </c:pt>
                <c:pt idx="2455">
                  <c:v>41365</c:v>
                </c:pt>
                <c:pt idx="2456">
                  <c:v>41366</c:v>
                </c:pt>
                <c:pt idx="2457">
                  <c:v>41367</c:v>
                </c:pt>
                <c:pt idx="2458">
                  <c:v>41368</c:v>
                </c:pt>
                <c:pt idx="2459">
                  <c:v>41369</c:v>
                </c:pt>
                <c:pt idx="2460">
                  <c:v>41372</c:v>
                </c:pt>
                <c:pt idx="2461">
                  <c:v>41373</c:v>
                </c:pt>
                <c:pt idx="2462">
                  <c:v>41374</c:v>
                </c:pt>
                <c:pt idx="2463">
                  <c:v>41375</c:v>
                </c:pt>
                <c:pt idx="2464">
                  <c:v>41376</c:v>
                </c:pt>
                <c:pt idx="2465">
                  <c:v>41379</c:v>
                </c:pt>
                <c:pt idx="2466">
                  <c:v>41380</c:v>
                </c:pt>
                <c:pt idx="2467">
                  <c:v>41381</c:v>
                </c:pt>
                <c:pt idx="2468">
                  <c:v>41382</c:v>
                </c:pt>
                <c:pt idx="2469">
                  <c:v>41383</c:v>
                </c:pt>
                <c:pt idx="2470">
                  <c:v>41386</c:v>
                </c:pt>
                <c:pt idx="2471">
                  <c:v>41387</c:v>
                </c:pt>
                <c:pt idx="2472">
                  <c:v>41388</c:v>
                </c:pt>
                <c:pt idx="2473">
                  <c:v>41389</c:v>
                </c:pt>
                <c:pt idx="2474">
                  <c:v>41390</c:v>
                </c:pt>
                <c:pt idx="2475">
                  <c:v>41393</c:v>
                </c:pt>
                <c:pt idx="2476">
                  <c:v>41394</c:v>
                </c:pt>
                <c:pt idx="2477">
                  <c:v>41395</c:v>
                </c:pt>
                <c:pt idx="2478">
                  <c:v>41396</c:v>
                </c:pt>
                <c:pt idx="2479">
                  <c:v>41397</c:v>
                </c:pt>
                <c:pt idx="2480">
                  <c:v>41400</c:v>
                </c:pt>
                <c:pt idx="2481">
                  <c:v>41401</c:v>
                </c:pt>
                <c:pt idx="2482">
                  <c:v>41402</c:v>
                </c:pt>
                <c:pt idx="2483">
                  <c:v>41403</c:v>
                </c:pt>
                <c:pt idx="2484">
                  <c:v>41404</c:v>
                </c:pt>
                <c:pt idx="2485">
                  <c:v>41407</c:v>
                </c:pt>
                <c:pt idx="2486">
                  <c:v>41408</c:v>
                </c:pt>
                <c:pt idx="2487">
                  <c:v>41409</c:v>
                </c:pt>
                <c:pt idx="2488">
                  <c:v>41410</c:v>
                </c:pt>
                <c:pt idx="2489">
                  <c:v>41411</c:v>
                </c:pt>
                <c:pt idx="2490">
                  <c:v>41414</c:v>
                </c:pt>
                <c:pt idx="2491">
                  <c:v>41415</c:v>
                </c:pt>
                <c:pt idx="2492">
                  <c:v>41416</c:v>
                </c:pt>
                <c:pt idx="2493">
                  <c:v>41417</c:v>
                </c:pt>
                <c:pt idx="2494">
                  <c:v>41418</c:v>
                </c:pt>
                <c:pt idx="2495">
                  <c:v>41421</c:v>
                </c:pt>
                <c:pt idx="2496">
                  <c:v>41422</c:v>
                </c:pt>
                <c:pt idx="2497">
                  <c:v>41423</c:v>
                </c:pt>
                <c:pt idx="2498">
                  <c:v>41424</c:v>
                </c:pt>
                <c:pt idx="2499">
                  <c:v>41425</c:v>
                </c:pt>
                <c:pt idx="2500">
                  <c:v>41428</c:v>
                </c:pt>
                <c:pt idx="2501">
                  <c:v>41429</c:v>
                </c:pt>
                <c:pt idx="2502">
                  <c:v>41430</c:v>
                </c:pt>
                <c:pt idx="2503">
                  <c:v>41431</c:v>
                </c:pt>
                <c:pt idx="2504">
                  <c:v>41432</c:v>
                </c:pt>
                <c:pt idx="2505">
                  <c:v>41435</c:v>
                </c:pt>
                <c:pt idx="2506">
                  <c:v>41436</c:v>
                </c:pt>
                <c:pt idx="2507">
                  <c:v>41437</c:v>
                </c:pt>
                <c:pt idx="2508">
                  <c:v>41438</c:v>
                </c:pt>
                <c:pt idx="2509">
                  <c:v>41439</c:v>
                </c:pt>
                <c:pt idx="2510">
                  <c:v>41442</c:v>
                </c:pt>
                <c:pt idx="2511">
                  <c:v>41443</c:v>
                </c:pt>
                <c:pt idx="2512">
                  <c:v>41444</c:v>
                </c:pt>
                <c:pt idx="2513">
                  <c:v>41445</c:v>
                </c:pt>
                <c:pt idx="2514">
                  <c:v>41446</c:v>
                </c:pt>
                <c:pt idx="2515">
                  <c:v>41449</c:v>
                </c:pt>
                <c:pt idx="2516">
                  <c:v>41450</c:v>
                </c:pt>
                <c:pt idx="2517">
                  <c:v>41451</c:v>
                </c:pt>
                <c:pt idx="2518">
                  <c:v>41452</c:v>
                </c:pt>
                <c:pt idx="2519">
                  <c:v>41453</c:v>
                </c:pt>
                <c:pt idx="2520">
                  <c:v>41456</c:v>
                </c:pt>
                <c:pt idx="2521">
                  <c:v>41457</c:v>
                </c:pt>
                <c:pt idx="2522">
                  <c:v>41458</c:v>
                </c:pt>
                <c:pt idx="2523">
                  <c:v>41459</c:v>
                </c:pt>
                <c:pt idx="2524">
                  <c:v>41460</c:v>
                </c:pt>
                <c:pt idx="2525">
                  <c:v>41463</c:v>
                </c:pt>
                <c:pt idx="2526">
                  <c:v>41464</c:v>
                </c:pt>
                <c:pt idx="2527">
                  <c:v>41465</c:v>
                </c:pt>
                <c:pt idx="2528">
                  <c:v>41466</c:v>
                </c:pt>
                <c:pt idx="2529">
                  <c:v>41467</c:v>
                </c:pt>
                <c:pt idx="2530">
                  <c:v>41470</c:v>
                </c:pt>
                <c:pt idx="2531">
                  <c:v>41471</c:v>
                </c:pt>
                <c:pt idx="2532">
                  <c:v>41472</c:v>
                </c:pt>
                <c:pt idx="2533">
                  <c:v>41473</c:v>
                </c:pt>
                <c:pt idx="2534">
                  <c:v>41474</c:v>
                </c:pt>
                <c:pt idx="2535">
                  <c:v>41477</c:v>
                </c:pt>
                <c:pt idx="2536">
                  <c:v>41478</c:v>
                </c:pt>
                <c:pt idx="2537">
                  <c:v>41479</c:v>
                </c:pt>
                <c:pt idx="2538">
                  <c:v>41480</c:v>
                </c:pt>
                <c:pt idx="2539">
                  <c:v>41481</c:v>
                </c:pt>
                <c:pt idx="2540">
                  <c:v>41484</c:v>
                </c:pt>
                <c:pt idx="2541">
                  <c:v>41485</c:v>
                </c:pt>
                <c:pt idx="2542">
                  <c:v>41486</c:v>
                </c:pt>
                <c:pt idx="2543">
                  <c:v>41487</c:v>
                </c:pt>
                <c:pt idx="2544">
                  <c:v>41488</c:v>
                </c:pt>
                <c:pt idx="2545">
                  <c:v>41491</c:v>
                </c:pt>
                <c:pt idx="2546">
                  <c:v>41492</c:v>
                </c:pt>
                <c:pt idx="2547">
                  <c:v>41493</c:v>
                </c:pt>
                <c:pt idx="2548">
                  <c:v>41494</c:v>
                </c:pt>
                <c:pt idx="2549">
                  <c:v>41495</c:v>
                </c:pt>
                <c:pt idx="2550">
                  <c:v>41498</c:v>
                </c:pt>
                <c:pt idx="2551">
                  <c:v>41499</c:v>
                </c:pt>
                <c:pt idx="2552">
                  <c:v>41500</c:v>
                </c:pt>
                <c:pt idx="2553">
                  <c:v>41501</c:v>
                </c:pt>
                <c:pt idx="2554">
                  <c:v>41502</c:v>
                </c:pt>
                <c:pt idx="2555">
                  <c:v>41505</c:v>
                </c:pt>
                <c:pt idx="2556">
                  <c:v>41506</c:v>
                </c:pt>
                <c:pt idx="2557">
                  <c:v>41507</c:v>
                </c:pt>
                <c:pt idx="2558">
                  <c:v>41508</c:v>
                </c:pt>
                <c:pt idx="2559">
                  <c:v>41509</c:v>
                </c:pt>
                <c:pt idx="2560">
                  <c:v>41512</c:v>
                </c:pt>
                <c:pt idx="2561">
                  <c:v>41513</c:v>
                </c:pt>
                <c:pt idx="2562">
                  <c:v>41514</c:v>
                </c:pt>
                <c:pt idx="2563">
                  <c:v>41515</c:v>
                </c:pt>
                <c:pt idx="2564">
                  <c:v>41516</c:v>
                </c:pt>
                <c:pt idx="2565">
                  <c:v>41519</c:v>
                </c:pt>
                <c:pt idx="2566">
                  <c:v>41520</c:v>
                </c:pt>
                <c:pt idx="2567">
                  <c:v>41521</c:v>
                </c:pt>
                <c:pt idx="2568">
                  <c:v>41522</c:v>
                </c:pt>
                <c:pt idx="2569">
                  <c:v>41523</c:v>
                </c:pt>
                <c:pt idx="2570">
                  <c:v>41526</c:v>
                </c:pt>
                <c:pt idx="2571">
                  <c:v>41527</c:v>
                </c:pt>
                <c:pt idx="2572">
                  <c:v>41528</c:v>
                </c:pt>
                <c:pt idx="2573">
                  <c:v>41529</c:v>
                </c:pt>
                <c:pt idx="2574">
                  <c:v>41530</c:v>
                </c:pt>
                <c:pt idx="2575">
                  <c:v>41533</c:v>
                </c:pt>
                <c:pt idx="2576">
                  <c:v>41534</c:v>
                </c:pt>
                <c:pt idx="2577">
                  <c:v>41535</c:v>
                </c:pt>
                <c:pt idx="2578">
                  <c:v>41536</c:v>
                </c:pt>
                <c:pt idx="2579">
                  <c:v>41537</c:v>
                </c:pt>
                <c:pt idx="2580">
                  <c:v>41540</c:v>
                </c:pt>
                <c:pt idx="2581">
                  <c:v>41541</c:v>
                </c:pt>
                <c:pt idx="2582">
                  <c:v>41542</c:v>
                </c:pt>
                <c:pt idx="2583">
                  <c:v>41543</c:v>
                </c:pt>
                <c:pt idx="2584">
                  <c:v>41544</c:v>
                </c:pt>
                <c:pt idx="2585">
                  <c:v>41547</c:v>
                </c:pt>
                <c:pt idx="2586">
                  <c:v>41548</c:v>
                </c:pt>
                <c:pt idx="2587">
                  <c:v>41549</c:v>
                </c:pt>
                <c:pt idx="2588">
                  <c:v>41550</c:v>
                </c:pt>
                <c:pt idx="2589">
                  <c:v>41551</c:v>
                </c:pt>
                <c:pt idx="2590">
                  <c:v>41554</c:v>
                </c:pt>
                <c:pt idx="2591">
                  <c:v>41555</c:v>
                </c:pt>
                <c:pt idx="2592">
                  <c:v>41556</c:v>
                </c:pt>
                <c:pt idx="2593">
                  <c:v>41557</c:v>
                </c:pt>
                <c:pt idx="2594">
                  <c:v>41558</c:v>
                </c:pt>
                <c:pt idx="2595">
                  <c:v>41561</c:v>
                </c:pt>
                <c:pt idx="2596">
                  <c:v>41562</c:v>
                </c:pt>
                <c:pt idx="2597">
                  <c:v>41563</c:v>
                </c:pt>
                <c:pt idx="2598">
                  <c:v>41564</c:v>
                </c:pt>
                <c:pt idx="2599">
                  <c:v>41565</c:v>
                </c:pt>
                <c:pt idx="2600">
                  <c:v>41568</c:v>
                </c:pt>
                <c:pt idx="2601">
                  <c:v>41569</c:v>
                </c:pt>
                <c:pt idx="2602">
                  <c:v>41570</c:v>
                </c:pt>
                <c:pt idx="2603">
                  <c:v>41571</c:v>
                </c:pt>
                <c:pt idx="2604">
                  <c:v>41572</c:v>
                </c:pt>
                <c:pt idx="2605">
                  <c:v>41575</c:v>
                </c:pt>
                <c:pt idx="2606">
                  <c:v>41576</c:v>
                </c:pt>
                <c:pt idx="2607">
                  <c:v>41577</c:v>
                </c:pt>
                <c:pt idx="2608">
                  <c:v>41578</c:v>
                </c:pt>
                <c:pt idx="2609">
                  <c:v>41579</c:v>
                </c:pt>
                <c:pt idx="2610">
                  <c:v>41582</c:v>
                </c:pt>
                <c:pt idx="2611">
                  <c:v>41583</c:v>
                </c:pt>
                <c:pt idx="2612">
                  <c:v>41584</c:v>
                </c:pt>
                <c:pt idx="2613">
                  <c:v>41585</c:v>
                </c:pt>
                <c:pt idx="2614">
                  <c:v>41586</c:v>
                </c:pt>
                <c:pt idx="2615">
                  <c:v>41589</c:v>
                </c:pt>
                <c:pt idx="2616">
                  <c:v>41590</c:v>
                </c:pt>
                <c:pt idx="2617">
                  <c:v>41591</c:v>
                </c:pt>
                <c:pt idx="2618">
                  <c:v>41592</c:v>
                </c:pt>
                <c:pt idx="2619">
                  <c:v>41593</c:v>
                </c:pt>
                <c:pt idx="2620">
                  <c:v>41596</c:v>
                </c:pt>
                <c:pt idx="2621">
                  <c:v>41597</c:v>
                </c:pt>
                <c:pt idx="2622">
                  <c:v>41598</c:v>
                </c:pt>
                <c:pt idx="2623">
                  <c:v>41599</c:v>
                </c:pt>
                <c:pt idx="2624">
                  <c:v>41600</c:v>
                </c:pt>
                <c:pt idx="2625">
                  <c:v>41603</c:v>
                </c:pt>
                <c:pt idx="2626">
                  <c:v>41604</c:v>
                </c:pt>
                <c:pt idx="2627">
                  <c:v>41605</c:v>
                </c:pt>
                <c:pt idx="2628">
                  <c:v>41606</c:v>
                </c:pt>
                <c:pt idx="2629">
                  <c:v>41607</c:v>
                </c:pt>
                <c:pt idx="2630">
                  <c:v>41610</c:v>
                </c:pt>
                <c:pt idx="2631">
                  <c:v>41611</c:v>
                </c:pt>
                <c:pt idx="2632">
                  <c:v>41612</c:v>
                </c:pt>
                <c:pt idx="2633">
                  <c:v>41613</c:v>
                </c:pt>
                <c:pt idx="2634">
                  <c:v>41614</c:v>
                </c:pt>
                <c:pt idx="2635">
                  <c:v>41617</c:v>
                </c:pt>
                <c:pt idx="2636">
                  <c:v>41618</c:v>
                </c:pt>
                <c:pt idx="2637">
                  <c:v>41619</c:v>
                </c:pt>
                <c:pt idx="2638">
                  <c:v>41620</c:v>
                </c:pt>
                <c:pt idx="2639">
                  <c:v>41621</c:v>
                </c:pt>
                <c:pt idx="2640">
                  <c:v>41624</c:v>
                </c:pt>
                <c:pt idx="2641">
                  <c:v>41625</c:v>
                </c:pt>
                <c:pt idx="2642">
                  <c:v>41626</c:v>
                </c:pt>
                <c:pt idx="2643">
                  <c:v>41627</c:v>
                </c:pt>
                <c:pt idx="2644">
                  <c:v>41628</c:v>
                </c:pt>
                <c:pt idx="2645">
                  <c:v>41631</c:v>
                </c:pt>
                <c:pt idx="2646">
                  <c:v>41632</c:v>
                </c:pt>
                <c:pt idx="2647">
                  <c:v>41633</c:v>
                </c:pt>
                <c:pt idx="2648">
                  <c:v>41634</c:v>
                </c:pt>
                <c:pt idx="2649">
                  <c:v>41635</c:v>
                </c:pt>
                <c:pt idx="2650">
                  <c:v>41638</c:v>
                </c:pt>
                <c:pt idx="2651">
                  <c:v>41639</c:v>
                </c:pt>
                <c:pt idx="2652">
                  <c:v>41640</c:v>
                </c:pt>
                <c:pt idx="2653">
                  <c:v>41641</c:v>
                </c:pt>
                <c:pt idx="2654">
                  <c:v>41642</c:v>
                </c:pt>
                <c:pt idx="2655">
                  <c:v>41645</c:v>
                </c:pt>
                <c:pt idx="2656">
                  <c:v>41646</c:v>
                </c:pt>
                <c:pt idx="2657">
                  <c:v>41647</c:v>
                </c:pt>
                <c:pt idx="2658">
                  <c:v>41648</c:v>
                </c:pt>
                <c:pt idx="2659">
                  <c:v>41649</c:v>
                </c:pt>
                <c:pt idx="2660">
                  <c:v>41652</c:v>
                </c:pt>
                <c:pt idx="2661">
                  <c:v>41653</c:v>
                </c:pt>
                <c:pt idx="2662">
                  <c:v>41654</c:v>
                </c:pt>
                <c:pt idx="2663">
                  <c:v>41655</c:v>
                </c:pt>
                <c:pt idx="2664">
                  <c:v>41656</c:v>
                </c:pt>
                <c:pt idx="2665">
                  <c:v>41659</c:v>
                </c:pt>
                <c:pt idx="2666">
                  <c:v>41660</c:v>
                </c:pt>
                <c:pt idx="2667">
                  <c:v>41661</c:v>
                </c:pt>
                <c:pt idx="2668">
                  <c:v>41662</c:v>
                </c:pt>
                <c:pt idx="2669">
                  <c:v>41663</c:v>
                </c:pt>
                <c:pt idx="2670">
                  <c:v>41666</c:v>
                </c:pt>
                <c:pt idx="2671">
                  <c:v>41667</c:v>
                </c:pt>
                <c:pt idx="2672">
                  <c:v>41668</c:v>
                </c:pt>
                <c:pt idx="2673">
                  <c:v>41669</c:v>
                </c:pt>
                <c:pt idx="2674">
                  <c:v>41670</c:v>
                </c:pt>
                <c:pt idx="2675">
                  <c:v>41673</c:v>
                </c:pt>
                <c:pt idx="2676">
                  <c:v>41674</c:v>
                </c:pt>
                <c:pt idx="2677">
                  <c:v>41675</c:v>
                </c:pt>
                <c:pt idx="2678">
                  <c:v>41676</c:v>
                </c:pt>
                <c:pt idx="2679">
                  <c:v>41677</c:v>
                </c:pt>
                <c:pt idx="2680">
                  <c:v>41680</c:v>
                </c:pt>
                <c:pt idx="2681">
                  <c:v>41681</c:v>
                </c:pt>
                <c:pt idx="2682">
                  <c:v>41682</c:v>
                </c:pt>
                <c:pt idx="2683">
                  <c:v>41683</c:v>
                </c:pt>
                <c:pt idx="2684">
                  <c:v>41684</c:v>
                </c:pt>
                <c:pt idx="2685">
                  <c:v>41687</c:v>
                </c:pt>
                <c:pt idx="2686">
                  <c:v>41688</c:v>
                </c:pt>
                <c:pt idx="2687">
                  <c:v>41689</c:v>
                </c:pt>
                <c:pt idx="2688">
                  <c:v>41690</c:v>
                </c:pt>
                <c:pt idx="2689">
                  <c:v>41691</c:v>
                </c:pt>
                <c:pt idx="2690">
                  <c:v>41694</c:v>
                </c:pt>
                <c:pt idx="2691">
                  <c:v>41695</c:v>
                </c:pt>
                <c:pt idx="2692">
                  <c:v>41696</c:v>
                </c:pt>
                <c:pt idx="2693">
                  <c:v>41697</c:v>
                </c:pt>
                <c:pt idx="2694">
                  <c:v>41698</c:v>
                </c:pt>
                <c:pt idx="2695">
                  <c:v>41701</c:v>
                </c:pt>
                <c:pt idx="2696">
                  <c:v>41702</c:v>
                </c:pt>
                <c:pt idx="2697">
                  <c:v>41703</c:v>
                </c:pt>
                <c:pt idx="2698">
                  <c:v>41704</c:v>
                </c:pt>
                <c:pt idx="2699">
                  <c:v>41705</c:v>
                </c:pt>
                <c:pt idx="2700">
                  <c:v>41708</c:v>
                </c:pt>
                <c:pt idx="2701">
                  <c:v>41709</c:v>
                </c:pt>
                <c:pt idx="2702">
                  <c:v>41710</c:v>
                </c:pt>
                <c:pt idx="2703">
                  <c:v>41711</c:v>
                </c:pt>
                <c:pt idx="2704">
                  <c:v>41712</c:v>
                </c:pt>
                <c:pt idx="2705">
                  <c:v>41715</c:v>
                </c:pt>
                <c:pt idx="2706">
                  <c:v>41716</c:v>
                </c:pt>
                <c:pt idx="2707">
                  <c:v>41717</c:v>
                </c:pt>
                <c:pt idx="2708">
                  <c:v>41718</c:v>
                </c:pt>
                <c:pt idx="2709">
                  <c:v>41719</c:v>
                </c:pt>
                <c:pt idx="2710">
                  <c:v>41722</c:v>
                </c:pt>
                <c:pt idx="2711">
                  <c:v>41723</c:v>
                </c:pt>
                <c:pt idx="2712">
                  <c:v>41724</c:v>
                </c:pt>
                <c:pt idx="2713">
                  <c:v>41725</c:v>
                </c:pt>
                <c:pt idx="2714">
                  <c:v>41726</c:v>
                </c:pt>
                <c:pt idx="2715">
                  <c:v>41729</c:v>
                </c:pt>
                <c:pt idx="2716">
                  <c:v>41730</c:v>
                </c:pt>
                <c:pt idx="2717">
                  <c:v>41731</c:v>
                </c:pt>
                <c:pt idx="2718">
                  <c:v>41732</c:v>
                </c:pt>
                <c:pt idx="2719">
                  <c:v>41733</c:v>
                </c:pt>
                <c:pt idx="2720">
                  <c:v>41736</c:v>
                </c:pt>
                <c:pt idx="2721">
                  <c:v>41737</c:v>
                </c:pt>
                <c:pt idx="2722">
                  <c:v>41738</c:v>
                </c:pt>
                <c:pt idx="2723">
                  <c:v>41739</c:v>
                </c:pt>
                <c:pt idx="2724">
                  <c:v>41740</c:v>
                </c:pt>
                <c:pt idx="2725">
                  <c:v>41743</c:v>
                </c:pt>
                <c:pt idx="2726">
                  <c:v>41744</c:v>
                </c:pt>
                <c:pt idx="2727">
                  <c:v>41745</c:v>
                </c:pt>
                <c:pt idx="2728">
                  <c:v>41746</c:v>
                </c:pt>
                <c:pt idx="2729">
                  <c:v>41747</c:v>
                </c:pt>
                <c:pt idx="2730">
                  <c:v>41750</c:v>
                </c:pt>
                <c:pt idx="2731">
                  <c:v>41751</c:v>
                </c:pt>
                <c:pt idx="2732">
                  <c:v>41752</c:v>
                </c:pt>
                <c:pt idx="2733">
                  <c:v>41753</c:v>
                </c:pt>
                <c:pt idx="2734">
                  <c:v>41754</c:v>
                </c:pt>
                <c:pt idx="2735">
                  <c:v>41757</c:v>
                </c:pt>
                <c:pt idx="2736">
                  <c:v>41758</c:v>
                </c:pt>
                <c:pt idx="2737">
                  <c:v>41759</c:v>
                </c:pt>
                <c:pt idx="2738">
                  <c:v>41760</c:v>
                </c:pt>
                <c:pt idx="2739">
                  <c:v>41761</c:v>
                </c:pt>
                <c:pt idx="2740">
                  <c:v>41764</c:v>
                </c:pt>
                <c:pt idx="2741">
                  <c:v>41765</c:v>
                </c:pt>
                <c:pt idx="2742">
                  <c:v>41766</c:v>
                </c:pt>
                <c:pt idx="2743">
                  <c:v>41767</c:v>
                </c:pt>
                <c:pt idx="2744">
                  <c:v>41768</c:v>
                </c:pt>
                <c:pt idx="2745">
                  <c:v>41771</c:v>
                </c:pt>
                <c:pt idx="2746">
                  <c:v>41772</c:v>
                </c:pt>
                <c:pt idx="2747">
                  <c:v>41773</c:v>
                </c:pt>
                <c:pt idx="2748">
                  <c:v>41774</c:v>
                </c:pt>
                <c:pt idx="2749">
                  <c:v>41775</c:v>
                </c:pt>
                <c:pt idx="2750">
                  <c:v>41778</c:v>
                </c:pt>
                <c:pt idx="2751">
                  <c:v>41779</c:v>
                </c:pt>
                <c:pt idx="2752">
                  <c:v>41780</c:v>
                </c:pt>
                <c:pt idx="2753">
                  <c:v>41781</c:v>
                </c:pt>
                <c:pt idx="2754">
                  <c:v>41782</c:v>
                </c:pt>
                <c:pt idx="2755">
                  <c:v>41785</c:v>
                </c:pt>
                <c:pt idx="2756">
                  <c:v>41786</c:v>
                </c:pt>
                <c:pt idx="2757">
                  <c:v>41787</c:v>
                </c:pt>
                <c:pt idx="2758">
                  <c:v>41788</c:v>
                </c:pt>
                <c:pt idx="2759">
                  <c:v>41789</c:v>
                </c:pt>
                <c:pt idx="2760">
                  <c:v>41792</c:v>
                </c:pt>
                <c:pt idx="2761">
                  <c:v>41793</c:v>
                </c:pt>
                <c:pt idx="2762">
                  <c:v>41794</c:v>
                </c:pt>
                <c:pt idx="2763">
                  <c:v>41795</c:v>
                </c:pt>
                <c:pt idx="2764">
                  <c:v>41796</c:v>
                </c:pt>
                <c:pt idx="2765">
                  <c:v>41799</c:v>
                </c:pt>
                <c:pt idx="2766">
                  <c:v>41800</c:v>
                </c:pt>
                <c:pt idx="2767">
                  <c:v>41801</c:v>
                </c:pt>
                <c:pt idx="2768">
                  <c:v>41802</c:v>
                </c:pt>
                <c:pt idx="2769">
                  <c:v>41803</c:v>
                </c:pt>
                <c:pt idx="2770">
                  <c:v>41806</c:v>
                </c:pt>
                <c:pt idx="2771">
                  <c:v>41807</c:v>
                </c:pt>
                <c:pt idx="2772">
                  <c:v>41808</c:v>
                </c:pt>
                <c:pt idx="2773">
                  <c:v>41809</c:v>
                </c:pt>
                <c:pt idx="2774">
                  <c:v>41810</c:v>
                </c:pt>
                <c:pt idx="2775">
                  <c:v>41813</c:v>
                </c:pt>
                <c:pt idx="2776">
                  <c:v>41814</c:v>
                </c:pt>
                <c:pt idx="2777">
                  <c:v>41815</c:v>
                </c:pt>
                <c:pt idx="2778">
                  <c:v>41816</c:v>
                </c:pt>
                <c:pt idx="2779">
                  <c:v>41817</c:v>
                </c:pt>
                <c:pt idx="2780">
                  <c:v>41820</c:v>
                </c:pt>
                <c:pt idx="2781">
                  <c:v>41821</c:v>
                </c:pt>
                <c:pt idx="2782">
                  <c:v>41822</c:v>
                </c:pt>
                <c:pt idx="2783">
                  <c:v>41823</c:v>
                </c:pt>
                <c:pt idx="2784">
                  <c:v>41824</c:v>
                </c:pt>
                <c:pt idx="2785">
                  <c:v>41827</c:v>
                </c:pt>
                <c:pt idx="2786">
                  <c:v>41828</c:v>
                </c:pt>
                <c:pt idx="2787">
                  <c:v>41829</c:v>
                </c:pt>
                <c:pt idx="2788">
                  <c:v>41830</c:v>
                </c:pt>
                <c:pt idx="2789">
                  <c:v>41831</c:v>
                </c:pt>
                <c:pt idx="2790">
                  <c:v>41834</c:v>
                </c:pt>
                <c:pt idx="2791">
                  <c:v>41835</c:v>
                </c:pt>
                <c:pt idx="2792">
                  <c:v>41836</c:v>
                </c:pt>
                <c:pt idx="2793">
                  <c:v>41837</c:v>
                </c:pt>
                <c:pt idx="2794">
                  <c:v>41838</c:v>
                </c:pt>
                <c:pt idx="2795">
                  <c:v>41841</c:v>
                </c:pt>
                <c:pt idx="2796">
                  <c:v>41842</c:v>
                </c:pt>
                <c:pt idx="2797">
                  <c:v>41843</c:v>
                </c:pt>
                <c:pt idx="2798">
                  <c:v>41844</c:v>
                </c:pt>
                <c:pt idx="2799">
                  <c:v>41845</c:v>
                </c:pt>
                <c:pt idx="2800">
                  <c:v>41848</c:v>
                </c:pt>
                <c:pt idx="2801">
                  <c:v>41849</c:v>
                </c:pt>
                <c:pt idx="2802">
                  <c:v>41850</c:v>
                </c:pt>
                <c:pt idx="2803">
                  <c:v>41851</c:v>
                </c:pt>
                <c:pt idx="2804">
                  <c:v>41852</c:v>
                </c:pt>
                <c:pt idx="2805">
                  <c:v>41855</c:v>
                </c:pt>
                <c:pt idx="2806">
                  <c:v>41856</c:v>
                </c:pt>
                <c:pt idx="2807">
                  <c:v>41857</c:v>
                </c:pt>
                <c:pt idx="2808">
                  <c:v>41858</c:v>
                </c:pt>
                <c:pt idx="2809">
                  <c:v>41859</c:v>
                </c:pt>
                <c:pt idx="2810">
                  <c:v>41862</c:v>
                </c:pt>
                <c:pt idx="2811">
                  <c:v>41863</c:v>
                </c:pt>
                <c:pt idx="2812">
                  <c:v>41864</c:v>
                </c:pt>
                <c:pt idx="2813">
                  <c:v>41865</c:v>
                </c:pt>
                <c:pt idx="2814">
                  <c:v>41866</c:v>
                </c:pt>
                <c:pt idx="2815">
                  <c:v>41869</c:v>
                </c:pt>
                <c:pt idx="2816">
                  <c:v>41870</c:v>
                </c:pt>
                <c:pt idx="2817">
                  <c:v>41871</c:v>
                </c:pt>
                <c:pt idx="2818">
                  <c:v>41872</c:v>
                </c:pt>
                <c:pt idx="2819">
                  <c:v>41873</c:v>
                </c:pt>
                <c:pt idx="2820">
                  <c:v>41876</c:v>
                </c:pt>
                <c:pt idx="2821">
                  <c:v>41877</c:v>
                </c:pt>
                <c:pt idx="2822">
                  <c:v>41878</c:v>
                </c:pt>
                <c:pt idx="2823">
                  <c:v>41879</c:v>
                </c:pt>
                <c:pt idx="2824">
                  <c:v>41880</c:v>
                </c:pt>
                <c:pt idx="2825">
                  <c:v>41883</c:v>
                </c:pt>
                <c:pt idx="2826">
                  <c:v>41884</c:v>
                </c:pt>
                <c:pt idx="2827">
                  <c:v>41885</c:v>
                </c:pt>
                <c:pt idx="2828">
                  <c:v>41886</c:v>
                </c:pt>
                <c:pt idx="2829">
                  <c:v>41887</c:v>
                </c:pt>
                <c:pt idx="2830">
                  <c:v>41890</c:v>
                </c:pt>
                <c:pt idx="2831">
                  <c:v>41891</c:v>
                </c:pt>
                <c:pt idx="2832">
                  <c:v>41892</c:v>
                </c:pt>
                <c:pt idx="2833">
                  <c:v>41893</c:v>
                </c:pt>
                <c:pt idx="2834">
                  <c:v>41894</c:v>
                </c:pt>
                <c:pt idx="2835">
                  <c:v>41897</c:v>
                </c:pt>
                <c:pt idx="2836">
                  <c:v>41898</c:v>
                </c:pt>
                <c:pt idx="2837">
                  <c:v>41899</c:v>
                </c:pt>
                <c:pt idx="2838">
                  <c:v>41900</c:v>
                </c:pt>
                <c:pt idx="2839">
                  <c:v>41901</c:v>
                </c:pt>
                <c:pt idx="2840">
                  <c:v>41904</c:v>
                </c:pt>
                <c:pt idx="2841">
                  <c:v>41905</c:v>
                </c:pt>
                <c:pt idx="2842">
                  <c:v>41906</c:v>
                </c:pt>
                <c:pt idx="2843">
                  <c:v>41907</c:v>
                </c:pt>
                <c:pt idx="2844">
                  <c:v>41908</c:v>
                </c:pt>
                <c:pt idx="2845">
                  <c:v>41911</c:v>
                </c:pt>
                <c:pt idx="2846">
                  <c:v>41912</c:v>
                </c:pt>
                <c:pt idx="2847">
                  <c:v>41913</c:v>
                </c:pt>
                <c:pt idx="2848">
                  <c:v>41914</c:v>
                </c:pt>
                <c:pt idx="2849">
                  <c:v>41915</c:v>
                </c:pt>
                <c:pt idx="2850">
                  <c:v>41918</c:v>
                </c:pt>
                <c:pt idx="2851">
                  <c:v>41919</c:v>
                </c:pt>
                <c:pt idx="2852">
                  <c:v>41920</c:v>
                </c:pt>
                <c:pt idx="2853">
                  <c:v>41921</c:v>
                </c:pt>
                <c:pt idx="2854">
                  <c:v>41922</c:v>
                </c:pt>
                <c:pt idx="2855">
                  <c:v>41925</c:v>
                </c:pt>
                <c:pt idx="2856">
                  <c:v>41926</c:v>
                </c:pt>
                <c:pt idx="2857">
                  <c:v>41927</c:v>
                </c:pt>
                <c:pt idx="2858">
                  <c:v>41928</c:v>
                </c:pt>
                <c:pt idx="2859">
                  <c:v>41929</c:v>
                </c:pt>
                <c:pt idx="2860">
                  <c:v>41932</c:v>
                </c:pt>
                <c:pt idx="2861">
                  <c:v>41933</c:v>
                </c:pt>
                <c:pt idx="2862">
                  <c:v>41934</c:v>
                </c:pt>
                <c:pt idx="2863">
                  <c:v>41935</c:v>
                </c:pt>
                <c:pt idx="2864">
                  <c:v>41936</c:v>
                </c:pt>
                <c:pt idx="2865">
                  <c:v>41939</c:v>
                </c:pt>
                <c:pt idx="2866">
                  <c:v>41940</c:v>
                </c:pt>
                <c:pt idx="2867">
                  <c:v>41941</c:v>
                </c:pt>
                <c:pt idx="2868">
                  <c:v>41942</c:v>
                </c:pt>
                <c:pt idx="2869">
                  <c:v>41943</c:v>
                </c:pt>
                <c:pt idx="2870">
                  <c:v>41946</c:v>
                </c:pt>
                <c:pt idx="2871">
                  <c:v>41947</c:v>
                </c:pt>
                <c:pt idx="2872">
                  <c:v>41948</c:v>
                </c:pt>
                <c:pt idx="2873">
                  <c:v>41949</c:v>
                </c:pt>
                <c:pt idx="2874">
                  <c:v>41950</c:v>
                </c:pt>
                <c:pt idx="2875">
                  <c:v>41953</c:v>
                </c:pt>
                <c:pt idx="2876">
                  <c:v>41954</c:v>
                </c:pt>
                <c:pt idx="2877">
                  <c:v>41955</c:v>
                </c:pt>
                <c:pt idx="2878">
                  <c:v>41956</c:v>
                </c:pt>
                <c:pt idx="2879">
                  <c:v>41957</c:v>
                </c:pt>
                <c:pt idx="2880">
                  <c:v>41960</c:v>
                </c:pt>
                <c:pt idx="2881">
                  <c:v>41961</c:v>
                </c:pt>
                <c:pt idx="2882">
                  <c:v>41962</c:v>
                </c:pt>
                <c:pt idx="2883">
                  <c:v>41963</c:v>
                </c:pt>
                <c:pt idx="2884">
                  <c:v>41964</c:v>
                </c:pt>
                <c:pt idx="2885">
                  <c:v>41967</c:v>
                </c:pt>
                <c:pt idx="2886">
                  <c:v>41968</c:v>
                </c:pt>
                <c:pt idx="2887">
                  <c:v>41969</c:v>
                </c:pt>
                <c:pt idx="2888">
                  <c:v>41970</c:v>
                </c:pt>
                <c:pt idx="2889">
                  <c:v>41971</c:v>
                </c:pt>
                <c:pt idx="2890">
                  <c:v>41974</c:v>
                </c:pt>
                <c:pt idx="2891">
                  <c:v>41975</c:v>
                </c:pt>
                <c:pt idx="2892">
                  <c:v>41976</c:v>
                </c:pt>
                <c:pt idx="2893">
                  <c:v>41977</c:v>
                </c:pt>
                <c:pt idx="2894">
                  <c:v>41978</c:v>
                </c:pt>
                <c:pt idx="2895">
                  <c:v>41981</c:v>
                </c:pt>
                <c:pt idx="2896">
                  <c:v>41982</c:v>
                </c:pt>
                <c:pt idx="2897">
                  <c:v>41983</c:v>
                </c:pt>
                <c:pt idx="2898">
                  <c:v>41984</c:v>
                </c:pt>
                <c:pt idx="2899">
                  <c:v>41985</c:v>
                </c:pt>
                <c:pt idx="2900">
                  <c:v>41988</c:v>
                </c:pt>
                <c:pt idx="2901">
                  <c:v>41989</c:v>
                </c:pt>
                <c:pt idx="2902">
                  <c:v>41990</c:v>
                </c:pt>
                <c:pt idx="2903">
                  <c:v>41991</c:v>
                </c:pt>
                <c:pt idx="2904">
                  <c:v>41992</c:v>
                </c:pt>
                <c:pt idx="2905">
                  <c:v>41995</c:v>
                </c:pt>
                <c:pt idx="2906">
                  <c:v>41996</c:v>
                </c:pt>
                <c:pt idx="2907">
                  <c:v>41997</c:v>
                </c:pt>
                <c:pt idx="2908">
                  <c:v>41998</c:v>
                </c:pt>
                <c:pt idx="2909">
                  <c:v>41999</c:v>
                </c:pt>
                <c:pt idx="2910">
                  <c:v>42002</c:v>
                </c:pt>
                <c:pt idx="2911">
                  <c:v>42003</c:v>
                </c:pt>
                <c:pt idx="2912">
                  <c:v>42004</c:v>
                </c:pt>
                <c:pt idx="2913">
                  <c:v>42005</c:v>
                </c:pt>
                <c:pt idx="2914">
                  <c:v>42006</c:v>
                </c:pt>
                <c:pt idx="2915">
                  <c:v>42009</c:v>
                </c:pt>
                <c:pt idx="2916">
                  <c:v>42010</c:v>
                </c:pt>
                <c:pt idx="2917">
                  <c:v>42011</c:v>
                </c:pt>
                <c:pt idx="2918">
                  <c:v>42012</c:v>
                </c:pt>
                <c:pt idx="2919">
                  <c:v>42013</c:v>
                </c:pt>
                <c:pt idx="2920">
                  <c:v>42016</c:v>
                </c:pt>
                <c:pt idx="2921">
                  <c:v>42017</c:v>
                </c:pt>
                <c:pt idx="2922">
                  <c:v>42018</c:v>
                </c:pt>
                <c:pt idx="2923">
                  <c:v>42019</c:v>
                </c:pt>
                <c:pt idx="2924">
                  <c:v>42020</c:v>
                </c:pt>
                <c:pt idx="2925">
                  <c:v>42023</c:v>
                </c:pt>
                <c:pt idx="2926">
                  <c:v>42024</c:v>
                </c:pt>
                <c:pt idx="2927">
                  <c:v>42025</c:v>
                </c:pt>
                <c:pt idx="2928">
                  <c:v>42026</c:v>
                </c:pt>
                <c:pt idx="2929">
                  <c:v>42027</c:v>
                </c:pt>
                <c:pt idx="2930">
                  <c:v>42030</c:v>
                </c:pt>
                <c:pt idx="2931">
                  <c:v>42031</c:v>
                </c:pt>
                <c:pt idx="2932">
                  <c:v>42032</c:v>
                </c:pt>
                <c:pt idx="2933">
                  <c:v>42033</c:v>
                </c:pt>
                <c:pt idx="2934">
                  <c:v>42034</c:v>
                </c:pt>
                <c:pt idx="2935">
                  <c:v>42037</c:v>
                </c:pt>
                <c:pt idx="2936">
                  <c:v>42038</c:v>
                </c:pt>
                <c:pt idx="2937">
                  <c:v>42039</c:v>
                </c:pt>
                <c:pt idx="2938">
                  <c:v>42040</c:v>
                </c:pt>
                <c:pt idx="2939">
                  <c:v>42041</c:v>
                </c:pt>
                <c:pt idx="2940">
                  <c:v>42044</c:v>
                </c:pt>
                <c:pt idx="2941">
                  <c:v>42045</c:v>
                </c:pt>
                <c:pt idx="2942">
                  <c:v>42046</c:v>
                </c:pt>
                <c:pt idx="2943">
                  <c:v>42047</c:v>
                </c:pt>
                <c:pt idx="2944">
                  <c:v>42048</c:v>
                </c:pt>
                <c:pt idx="2945">
                  <c:v>42051</c:v>
                </c:pt>
                <c:pt idx="2946">
                  <c:v>42052</c:v>
                </c:pt>
                <c:pt idx="2947">
                  <c:v>42053</c:v>
                </c:pt>
                <c:pt idx="2948">
                  <c:v>42054</c:v>
                </c:pt>
                <c:pt idx="2949">
                  <c:v>42055</c:v>
                </c:pt>
                <c:pt idx="2950">
                  <c:v>42058</c:v>
                </c:pt>
                <c:pt idx="2951">
                  <c:v>42059</c:v>
                </c:pt>
                <c:pt idx="2952">
                  <c:v>42060</c:v>
                </c:pt>
                <c:pt idx="2953">
                  <c:v>42061</c:v>
                </c:pt>
                <c:pt idx="2954">
                  <c:v>42062</c:v>
                </c:pt>
                <c:pt idx="2955">
                  <c:v>42065</c:v>
                </c:pt>
                <c:pt idx="2956">
                  <c:v>42066</c:v>
                </c:pt>
                <c:pt idx="2957">
                  <c:v>42067</c:v>
                </c:pt>
                <c:pt idx="2958">
                  <c:v>42068</c:v>
                </c:pt>
                <c:pt idx="2959">
                  <c:v>42069</c:v>
                </c:pt>
                <c:pt idx="2960">
                  <c:v>42072</c:v>
                </c:pt>
                <c:pt idx="2961">
                  <c:v>42073</c:v>
                </c:pt>
                <c:pt idx="2962">
                  <c:v>42074</c:v>
                </c:pt>
                <c:pt idx="2963">
                  <c:v>42075</c:v>
                </c:pt>
                <c:pt idx="2964">
                  <c:v>42076</c:v>
                </c:pt>
                <c:pt idx="2965">
                  <c:v>42079</c:v>
                </c:pt>
                <c:pt idx="2966">
                  <c:v>42080</c:v>
                </c:pt>
                <c:pt idx="2967">
                  <c:v>42081</c:v>
                </c:pt>
                <c:pt idx="2968">
                  <c:v>42082</c:v>
                </c:pt>
                <c:pt idx="2969">
                  <c:v>42083</c:v>
                </c:pt>
                <c:pt idx="2970">
                  <c:v>42086</c:v>
                </c:pt>
                <c:pt idx="2971">
                  <c:v>42087</c:v>
                </c:pt>
                <c:pt idx="2972">
                  <c:v>42088</c:v>
                </c:pt>
                <c:pt idx="2973">
                  <c:v>42089</c:v>
                </c:pt>
                <c:pt idx="2974">
                  <c:v>42090</c:v>
                </c:pt>
                <c:pt idx="2975">
                  <c:v>42093</c:v>
                </c:pt>
                <c:pt idx="2976">
                  <c:v>42094</c:v>
                </c:pt>
                <c:pt idx="2977">
                  <c:v>42095</c:v>
                </c:pt>
                <c:pt idx="2978">
                  <c:v>42096</c:v>
                </c:pt>
                <c:pt idx="2979">
                  <c:v>42097</c:v>
                </c:pt>
                <c:pt idx="2980">
                  <c:v>42100</c:v>
                </c:pt>
                <c:pt idx="2981">
                  <c:v>42101</c:v>
                </c:pt>
                <c:pt idx="2982">
                  <c:v>42102</c:v>
                </c:pt>
                <c:pt idx="2983">
                  <c:v>42103</c:v>
                </c:pt>
                <c:pt idx="2984">
                  <c:v>42104</c:v>
                </c:pt>
                <c:pt idx="2985">
                  <c:v>42107</c:v>
                </c:pt>
                <c:pt idx="2986">
                  <c:v>42108</c:v>
                </c:pt>
                <c:pt idx="2987">
                  <c:v>42109</c:v>
                </c:pt>
                <c:pt idx="2988">
                  <c:v>42110</c:v>
                </c:pt>
                <c:pt idx="2989">
                  <c:v>42111</c:v>
                </c:pt>
                <c:pt idx="2990">
                  <c:v>42114</c:v>
                </c:pt>
                <c:pt idx="2991">
                  <c:v>42115</c:v>
                </c:pt>
                <c:pt idx="2992">
                  <c:v>42116</c:v>
                </c:pt>
                <c:pt idx="2993">
                  <c:v>42117</c:v>
                </c:pt>
                <c:pt idx="2994">
                  <c:v>42118</c:v>
                </c:pt>
                <c:pt idx="2995">
                  <c:v>42121</c:v>
                </c:pt>
                <c:pt idx="2996">
                  <c:v>42122</c:v>
                </c:pt>
                <c:pt idx="2997">
                  <c:v>42123</c:v>
                </c:pt>
                <c:pt idx="2998">
                  <c:v>42124</c:v>
                </c:pt>
                <c:pt idx="2999">
                  <c:v>42125</c:v>
                </c:pt>
                <c:pt idx="3000">
                  <c:v>42128</c:v>
                </c:pt>
                <c:pt idx="3001">
                  <c:v>42129</c:v>
                </c:pt>
                <c:pt idx="3002">
                  <c:v>42130</c:v>
                </c:pt>
                <c:pt idx="3003">
                  <c:v>42131</c:v>
                </c:pt>
                <c:pt idx="3004">
                  <c:v>42132</c:v>
                </c:pt>
                <c:pt idx="3005">
                  <c:v>42135</c:v>
                </c:pt>
                <c:pt idx="3006">
                  <c:v>42136</c:v>
                </c:pt>
                <c:pt idx="3007">
                  <c:v>42137</c:v>
                </c:pt>
                <c:pt idx="3008">
                  <c:v>42138</c:v>
                </c:pt>
                <c:pt idx="3009">
                  <c:v>42139</c:v>
                </c:pt>
                <c:pt idx="3010">
                  <c:v>42142</c:v>
                </c:pt>
                <c:pt idx="3011">
                  <c:v>42143</c:v>
                </c:pt>
                <c:pt idx="3012">
                  <c:v>42144</c:v>
                </c:pt>
                <c:pt idx="3013">
                  <c:v>42145</c:v>
                </c:pt>
                <c:pt idx="3014">
                  <c:v>42146</c:v>
                </c:pt>
                <c:pt idx="3015">
                  <c:v>42149</c:v>
                </c:pt>
                <c:pt idx="3016">
                  <c:v>42150</c:v>
                </c:pt>
                <c:pt idx="3017">
                  <c:v>42151</c:v>
                </c:pt>
                <c:pt idx="3018">
                  <c:v>42152</c:v>
                </c:pt>
                <c:pt idx="3019">
                  <c:v>42153</c:v>
                </c:pt>
                <c:pt idx="3020">
                  <c:v>42156</c:v>
                </c:pt>
                <c:pt idx="3021">
                  <c:v>42157</c:v>
                </c:pt>
                <c:pt idx="3022">
                  <c:v>42158</c:v>
                </c:pt>
                <c:pt idx="3023">
                  <c:v>42159</c:v>
                </c:pt>
                <c:pt idx="3024">
                  <c:v>42160</c:v>
                </c:pt>
                <c:pt idx="3025">
                  <c:v>42163</c:v>
                </c:pt>
                <c:pt idx="3026">
                  <c:v>42164</c:v>
                </c:pt>
                <c:pt idx="3027">
                  <c:v>42165</c:v>
                </c:pt>
                <c:pt idx="3028">
                  <c:v>42166</c:v>
                </c:pt>
                <c:pt idx="3029">
                  <c:v>42167</c:v>
                </c:pt>
                <c:pt idx="3030">
                  <c:v>42170</c:v>
                </c:pt>
                <c:pt idx="3031">
                  <c:v>42171</c:v>
                </c:pt>
                <c:pt idx="3032">
                  <c:v>42172</c:v>
                </c:pt>
                <c:pt idx="3033">
                  <c:v>42173</c:v>
                </c:pt>
                <c:pt idx="3034">
                  <c:v>42174</c:v>
                </c:pt>
                <c:pt idx="3035">
                  <c:v>42177</c:v>
                </c:pt>
                <c:pt idx="3036">
                  <c:v>42178</c:v>
                </c:pt>
                <c:pt idx="3037">
                  <c:v>42179</c:v>
                </c:pt>
                <c:pt idx="3038">
                  <c:v>42180</c:v>
                </c:pt>
                <c:pt idx="3039">
                  <c:v>42181</c:v>
                </c:pt>
                <c:pt idx="3040">
                  <c:v>42184</c:v>
                </c:pt>
                <c:pt idx="3041">
                  <c:v>42185</c:v>
                </c:pt>
                <c:pt idx="3042">
                  <c:v>42186</c:v>
                </c:pt>
                <c:pt idx="3043">
                  <c:v>42187</c:v>
                </c:pt>
                <c:pt idx="3044">
                  <c:v>42188</c:v>
                </c:pt>
                <c:pt idx="3045">
                  <c:v>42191</c:v>
                </c:pt>
                <c:pt idx="3046">
                  <c:v>42192</c:v>
                </c:pt>
                <c:pt idx="3047">
                  <c:v>42193</c:v>
                </c:pt>
                <c:pt idx="3048">
                  <c:v>42194</c:v>
                </c:pt>
                <c:pt idx="3049">
                  <c:v>42195</c:v>
                </c:pt>
                <c:pt idx="3050">
                  <c:v>42198</c:v>
                </c:pt>
                <c:pt idx="3051">
                  <c:v>42199</c:v>
                </c:pt>
                <c:pt idx="3052">
                  <c:v>42200</c:v>
                </c:pt>
                <c:pt idx="3053">
                  <c:v>42201</c:v>
                </c:pt>
                <c:pt idx="3054">
                  <c:v>42202</c:v>
                </c:pt>
                <c:pt idx="3055">
                  <c:v>42205</c:v>
                </c:pt>
                <c:pt idx="3056">
                  <c:v>42206</c:v>
                </c:pt>
                <c:pt idx="3057">
                  <c:v>42207</c:v>
                </c:pt>
                <c:pt idx="3058">
                  <c:v>42208</c:v>
                </c:pt>
                <c:pt idx="3059">
                  <c:v>42209</c:v>
                </c:pt>
                <c:pt idx="3060">
                  <c:v>42212</c:v>
                </c:pt>
                <c:pt idx="3061">
                  <c:v>42213</c:v>
                </c:pt>
                <c:pt idx="3062">
                  <c:v>42214</c:v>
                </c:pt>
                <c:pt idx="3063">
                  <c:v>42215</c:v>
                </c:pt>
                <c:pt idx="3064">
                  <c:v>42216</c:v>
                </c:pt>
                <c:pt idx="3065">
                  <c:v>42219</c:v>
                </c:pt>
                <c:pt idx="3066">
                  <c:v>42220</c:v>
                </c:pt>
                <c:pt idx="3067">
                  <c:v>42221</c:v>
                </c:pt>
                <c:pt idx="3068">
                  <c:v>42222</c:v>
                </c:pt>
                <c:pt idx="3069">
                  <c:v>42223</c:v>
                </c:pt>
                <c:pt idx="3070">
                  <c:v>42226</c:v>
                </c:pt>
                <c:pt idx="3071">
                  <c:v>42227</c:v>
                </c:pt>
                <c:pt idx="3072">
                  <c:v>42228</c:v>
                </c:pt>
                <c:pt idx="3073">
                  <c:v>42229</c:v>
                </c:pt>
                <c:pt idx="3074">
                  <c:v>42230</c:v>
                </c:pt>
                <c:pt idx="3075">
                  <c:v>42233</c:v>
                </c:pt>
                <c:pt idx="3076">
                  <c:v>42234</c:v>
                </c:pt>
                <c:pt idx="3077">
                  <c:v>42235</c:v>
                </c:pt>
                <c:pt idx="3078">
                  <c:v>42236</c:v>
                </c:pt>
                <c:pt idx="3079">
                  <c:v>42237</c:v>
                </c:pt>
                <c:pt idx="3080">
                  <c:v>42240</c:v>
                </c:pt>
                <c:pt idx="3081">
                  <c:v>42241</c:v>
                </c:pt>
                <c:pt idx="3082">
                  <c:v>42242</c:v>
                </c:pt>
                <c:pt idx="3083">
                  <c:v>42243</c:v>
                </c:pt>
                <c:pt idx="3084">
                  <c:v>42244</c:v>
                </c:pt>
                <c:pt idx="3085">
                  <c:v>42247</c:v>
                </c:pt>
                <c:pt idx="3086">
                  <c:v>42248</c:v>
                </c:pt>
                <c:pt idx="3087">
                  <c:v>42249</c:v>
                </c:pt>
                <c:pt idx="3088">
                  <c:v>42250</c:v>
                </c:pt>
                <c:pt idx="3089">
                  <c:v>42251</c:v>
                </c:pt>
                <c:pt idx="3090">
                  <c:v>42254</c:v>
                </c:pt>
                <c:pt idx="3091">
                  <c:v>42255</c:v>
                </c:pt>
                <c:pt idx="3092">
                  <c:v>42256</c:v>
                </c:pt>
                <c:pt idx="3093">
                  <c:v>42257</c:v>
                </c:pt>
                <c:pt idx="3094">
                  <c:v>42258</c:v>
                </c:pt>
                <c:pt idx="3095">
                  <c:v>42261</c:v>
                </c:pt>
                <c:pt idx="3096">
                  <c:v>42262</c:v>
                </c:pt>
                <c:pt idx="3097">
                  <c:v>42263</c:v>
                </c:pt>
                <c:pt idx="3098">
                  <c:v>42264</c:v>
                </c:pt>
                <c:pt idx="3099">
                  <c:v>42265</c:v>
                </c:pt>
                <c:pt idx="3100">
                  <c:v>42268</c:v>
                </c:pt>
                <c:pt idx="3101">
                  <c:v>42269</c:v>
                </c:pt>
                <c:pt idx="3102">
                  <c:v>42270</c:v>
                </c:pt>
                <c:pt idx="3103">
                  <c:v>42271</c:v>
                </c:pt>
                <c:pt idx="3104">
                  <c:v>42272</c:v>
                </c:pt>
                <c:pt idx="3105">
                  <c:v>42275</c:v>
                </c:pt>
                <c:pt idx="3106">
                  <c:v>42276</c:v>
                </c:pt>
                <c:pt idx="3107">
                  <c:v>42277</c:v>
                </c:pt>
                <c:pt idx="3108">
                  <c:v>42278</c:v>
                </c:pt>
                <c:pt idx="3109">
                  <c:v>42279</c:v>
                </c:pt>
                <c:pt idx="3110">
                  <c:v>42282</c:v>
                </c:pt>
                <c:pt idx="3111">
                  <c:v>42283</c:v>
                </c:pt>
                <c:pt idx="3112">
                  <c:v>42284</c:v>
                </c:pt>
                <c:pt idx="3113">
                  <c:v>42285</c:v>
                </c:pt>
                <c:pt idx="3114">
                  <c:v>42286</c:v>
                </c:pt>
                <c:pt idx="3115">
                  <c:v>42289</c:v>
                </c:pt>
                <c:pt idx="3116">
                  <c:v>42290</c:v>
                </c:pt>
                <c:pt idx="3117">
                  <c:v>42291</c:v>
                </c:pt>
                <c:pt idx="3118">
                  <c:v>42292</c:v>
                </c:pt>
                <c:pt idx="3119">
                  <c:v>42293</c:v>
                </c:pt>
                <c:pt idx="3120">
                  <c:v>42296</c:v>
                </c:pt>
                <c:pt idx="3121">
                  <c:v>42297</c:v>
                </c:pt>
                <c:pt idx="3122">
                  <c:v>42298</c:v>
                </c:pt>
                <c:pt idx="3123">
                  <c:v>42299</c:v>
                </c:pt>
                <c:pt idx="3124">
                  <c:v>42300</c:v>
                </c:pt>
                <c:pt idx="3125">
                  <c:v>42303</c:v>
                </c:pt>
                <c:pt idx="3126">
                  <c:v>42304</c:v>
                </c:pt>
                <c:pt idx="3127">
                  <c:v>42305</c:v>
                </c:pt>
                <c:pt idx="3128">
                  <c:v>42306</c:v>
                </c:pt>
                <c:pt idx="3129">
                  <c:v>42307</c:v>
                </c:pt>
                <c:pt idx="3130">
                  <c:v>42310</c:v>
                </c:pt>
                <c:pt idx="3131">
                  <c:v>42311</c:v>
                </c:pt>
                <c:pt idx="3132">
                  <c:v>42312</c:v>
                </c:pt>
                <c:pt idx="3133">
                  <c:v>42313</c:v>
                </c:pt>
                <c:pt idx="3134">
                  <c:v>42314</c:v>
                </c:pt>
                <c:pt idx="3135">
                  <c:v>42317</c:v>
                </c:pt>
                <c:pt idx="3136">
                  <c:v>42318</c:v>
                </c:pt>
                <c:pt idx="3137">
                  <c:v>42319</c:v>
                </c:pt>
                <c:pt idx="3138">
                  <c:v>42320</c:v>
                </c:pt>
                <c:pt idx="3139">
                  <c:v>42321</c:v>
                </c:pt>
                <c:pt idx="3140">
                  <c:v>42324</c:v>
                </c:pt>
                <c:pt idx="3141">
                  <c:v>42325</c:v>
                </c:pt>
                <c:pt idx="3142">
                  <c:v>42326</c:v>
                </c:pt>
                <c:pt idx="3143">
                  <c:v>42327</c:v>
                </c:pt>
                <c:pt idx="3144">
                  <c:v>42328</c:v>
                </c:pt>
                <c:pt idx="3145">
                  <c:v>42331</c:v>
                </c:pt>
                <c:pt idx="3146">
                  <c:v>42332</c:v>
                </c:pt>
                <c:pt idx="3147">
                  <c:v>42333</c:v>
                </c:pt>
                <c:pt idx="3148">
                  <c:v>42334</c:v>
                </c:pt>
                <c:pt idx="3149">
                  <c:v>42335</c:v>
                </c:pt>
                <c:pt idx="3150">
                  <c:v>42338</c:v>
                </c:pt>
                <c:pt idx="3151">
                  <c:v>42339</c:v>
                </c:pt>
                <c:pt idx="3152">
                  <c:v>42340</c:v>
                </c:pt>
                <c:pt idx="3153">
                  <c:v>42341</c:v>
                </c:pt>
                <c:pt idx="3154">
                  <c:v>42342</c:v>
                </c:pt>
                <c:pt idx="3155">
                  <c:v>42345</c:v>
                </c:pt>
                <c:pt idx="3156">
                  <c:v>42346</c:v>
                </c:pt>
                <c:pt idx="3157">
                  <c:v>42347</c:v>
                </c:pt>
                <c:pt idx="3158">
                  <c:v>42348</c:v>
                </c:pt>
                <c:pt idx="3159">
                  <c:v>42349</c:v>
                </c:pt>
                <c:pt idx="3160">
                  <c:v>42352</c:v>
                </c:pt>
                <c:pt idx="3161">
                  <c:v>42353</c:v>
                </c:pt>
                <c:pt idx="3162">
                  <c:v>42354</c:v>
                </c:pt>
                <c:pt idx="3163">
                  <c:v>42355</c:v>
                </c:pt>
                <c:pt idx="3164">
                  <c:v>42356</c:v>
                </c:pt>
                <c:pt idx="3165">
                  <c:v>42359</c:v>
                </c:pt>
                <c:pt idx="3166">
                  <c:v>42360</c:v>
                </c:pt>
                <c:pt idx="3167">
                  <c:v>42361</c:v>
                </c:pt>
                <c:pt idx="3168">
                  <c:v>42362</c:v>
                </c:pt>
                <c:pt idx="3169">
                  <c:v>42363</c:v>
                </c:pt>
                <c:pt idx="3170">
                  <c:v>42366</c:v>
                </c:pt>
                <c:pt idx="3171">
                  <c:v>42367</c:v>
                </c:pt>
                <c:pt idx="3172">
                  <c:v>42368</c:v>
                </c:pt>
                <c:pt idx="3173">
                  <c:v>42369</c:v>
                </c:pt>
                <c:pt idx="3174">
                  <c:v>42370</c:v>
                </c:pt>
                <c:pt idx="3175">
                  <c:v>42373</c:v>
                </c:pt>
                <c:pt idx="3176">
                  <c:v>42374</c:v>
                </c:pt>
                <c:pt idx="3177">
                  <c:v>42375</c:v>
                </c:pt>
                <c:pt idx="3178">
                  <c:v>42376</c:v>
                </c:pt>
                <c:pt idx="3179">
                  <c:v>42377</c:v>
                </c:pt>
                <c:pt idx="3180">
                  <c:v>42380</c:v>
                </c:pt>
                <c:pt idx="3181">
                  <c:v>42381</c:v>
                </c:pt>
                <c:pt idx="3182">
                  <c:v>42382</c:v>
                </c:pt>
                <c:pt idx="3183">
                  <c:v>42383</c:v>
                </c:pt>
                <c:pt idx="3184">
                  <c:v>42384</c:v>
                </c:pt>
                <c:pt idx="3185">
                  <c:v>42387</c:v>
                </c:pt>
                <c:pt idx="3186">
                  <c:v>42388</c:v>
                </c:pt>
                <c:pt idx="3187">
                  <c:v>42389</c:v>
                </c:pt>
                <c:pt idx="3188">
                  <c:v>42390</c:v>
                </c:pt>
                <c:pt idx="3189">
                  <c:v>42391</c:v>
                </c:pt>
                <c:pt idx="3190">
                  <c:v>42394</c:v>
                </c:pt>
                <c:pt idx="3191">
                  <c:v>42395</c:v>
                </c:pt>
                <c:pt idx="3192">
                  <c:v>42396</c:v>
                </c:pt>
                <c:pt idx="3193">
                  <c:v>42397</c:v>
                </c:pt>
                <c:pt idx="3194">
                  <c:v>42398</c:v>
                </c:pt>
                <c:pt idx="3195">
                  <c:v>42401</c:v>
                </c:pt>
                <c:pt idx="3196">
                  <c:v>42402</c:v>
                </c:pt>
                <c:pt idx="3197">
                  <c:v>42403</c:v>
                </c:pt>
                <c:pt idx="3198">
                  <c:v>42404</c:v>
                </c:pt>
                <c:pt idx="3199">
                  <c:v>42405</c:v>
                </c:pt>
                <c:pt idx="3200">
                  <c:v>42408</c:v>
                </c:pt>
                <c:pt idx="3201">
                  <c:v>42409</c:v>
                </c:pt>
                <c:pt idx="3202">
                  <c:v>42410</c:v>
                </c:pt>
                <c:pt idx="3203">
                  <c:v>42411</c:v>
                </c:pt>
                <c:pt idx="3204">
                  <c:v>42412</c:v>
                </c:pt>
                <c:pt idx="3205">
                  <c:v>42415</c:v>
                </c:pt>
                <c:pt idx="3206">
                  <c:v>42416</c:v>
                </c:pt>
                <c:pt idx="3207">
                  <c:v>42417</c:v>
                </c:pt>
                <c:pt idx="3208">
                  <c:v>42418</c:v>
                </c:pt>
                <c:pt idx="3209">
                  <c:v>42419</c:v>
                </c:pt>
                <c:pt idx="3210">
                  <c:v>42422</c:v>
                </c:pt>
                <c:pt idx="3211">
                  <c:v>42423</c:v>
                </c:pt>
                <c:pt idx="3212">
                  <c:v>42424</c:v>
                </c:pt>
                <c:pt idx="3213">
                  <c:v>42425</c:v>
                </c:pt>
                <c:pt idx="3214">
                  <c:v>42426</c:v>
                </c:pt>
                <c:pt idx="3215">
                  <c:v>42429</c:v>
                </c:pt>
                <c:pt idx="3216">
                  <c:v>42430</c:v>
                </c:pt>
                <c:pt idx="3217">
                  <c:v>42431</c:v>
                </c:pt>
                <c:pt idx="3218">
                  <c:v>42432</c:v>
                </c:pt>
                <c:pt idx="3219">
                  <c:v>42433</c:v>
                </c:pt>
                <c:pt idx="3220">
                  <c:v>42436</c:v>
                </c:pt>
                <c:pt idx="3221">
                  <c:v>42437</c:v>
                </c:pt>
                <c:pt idx="3222">
                  <c:v>42438</c:v>
                </c:pt>
                <c:pt idx="3223">
                  <c:v>42439</c:v>
                </c:pt>
                <c:pt idx="3224">
                  <c:v>42440</c:v>
                </c:pt>
                <c:pt idx="3225">
                  <c:v>42443</c:v>
                </c:pt>
                <c:pt idx="3226">
                  <c:v>42444</c:v>
                </c:pt>
                <c:pt idx="3227">
                  <c:v>42445</c:v>
                </c:pt>
                <c:pt idx="3228">
                  <c:v>42446</c:v>
                </c:pt>
                <c:pt idx="3229">
                  <c:v>42447</c:v>
                </c:pt>
                <c:pt idx="3230">
                  <c:v>42450</c:v>
                </c:pt>
                <c:pt idx="3231">
                  <c:v>42451</c:v>
                </c:pt>
                <c:pt idx="3232">
                  <c:v>42452</c:v>
                </c:pt>
                <c:pt idx="3233">
                  <c:v>42453</c:v>
                </c:pt>
                <c:pt idx="3234">
                  <c:v>42454</c:v>
                </c:pt>
                <c:pt idx="3235">
                  <c:v>42457</c:v>
                </c:pt>
                <c:pt idx="3236">
                  <c:v>42458</c:v>
                </c:pt>
                <c:pt idx="3237">
                  <c:v>42459</c:v>
                </c:pt>
                <c:pt idx="3238">
                  <c:v>42460</c:v>
                </c:pt>
                <c:pt idx="3239">
                  <c:v>42461</c:v>
                </c:pt>
                <c:pt idx="3240">
                  <c:v>42464</c:v>
                </c:pt>
                <c:pt idx="3241">
                  <c:v>42465</c:v>
                </c:pt>
                <c:pt idx="3242">
                  <c:v>42466</c:v>
                </c:pt>
                <c:pt idx="3243">
                  <c:v>42467</c:v>
                </c:pt>
                <c:pt idx="3244">
                  <c:v>42468</c:v>
                </c:pt>
                <c:pt idx="3245">
                  <c:v>42471</c:v>
                </c:pt>
                <c:pt idx="3246">
                  <c:v>42472</c:v>
                </c:pt>
                <c:pt idx="3247">
                  <c:v>42473</c:v>
                </c:pt>
                <c:pt idx="3248">
                  <c:v>42474</c:v>
                </c:pt>
                <c:pt idx="3249">
                  <c:v>42475</c:v>
                </c:pt>
                <c:pt idx="3250">
                  <c:v>42478</c:v>
                </c:pt>
                <c:pt idx="3251">
                  <c:v>42479</c:v>
                </c:pt>
                <c:pt idx="3252">
                  <c:v>42480</c:v>
                </c:pt>
                <c:pt idx="3253">
                  <c:v>42481</c:v>
                </c:pt>
                <c:pt idx="3254">
                  <c:v>42482</c:v>
                </c:pt>
                <c:pt idx="3255">
                  <c:v>42485</c:v>
                </c:pt>
                <c:pt idx="3256">
                  <c:v>42486</c:v>
                </c:pt>
                <c:pt idx="3257">
                  <c:v>42487</c:v>
                </c:pt>
                <c:pt idx="3258">
                  <c:v>42488</c:v>
                </c:pt>
                <c:pt idx="3259">
                  <c:v>42489</c:v>
                </c:pt>
                <c:pt idx="3260">
                  <c:v>42492</c:v>
                </c:pt>
                <c:pt idx="3261">
                  <c:v>42493</c:v>
                </c:pt>
                <c:pt idx="3262">
                  <c:v>42494</c:v>
                </c:pt>
                <c:pt idx="3263">
                  <c:v>42495</c:v>
                </c:pt>
                <c:pt idx="3264">
                  <c:v>42496</c:v>
                </c:pt>
                <c:pt idx="3265">
                  <c:v>42499</c:v>
                </c:pt>
                <c:pt idx="3266">
                  <c:v>42500</c:v>
                </c:pt>
                <c:pt idx="3267">
                  <c:v>42501</c:v>
                </c:pt>
                <c:pt idx="3268">
                  <c:v>42502</c:v>
                </c:pt>
                <c:pt idx="3269">
                  <c:v>42503</c:v>
                </c:pt>
                <c:pt idx="3270">
                  <c:v>42506</c:v>
                </c:pt>
                <c:pt idx="3271">
                  <c:v>42507</c:v>
                </c:pt>
                <c:pt idx="3272">
                  <c:v>42508</c:v>
                </c:pt>
                <c:pt idx="3273">
                  <c:v>42509</c:v>
                </c:pt>
                <c:pt idx="3274">
                  <c:v>42510</c:v>
                </c:pt>
                <c:pt idx="3275">
                  <c:v>42513</c:v>
                </c:pt>
                <c:pt idx="3276">
                  <c:v>42514</c:v>
                </c:pt>
                <c:pt idx="3277">
                  <c:v>42515</c:v>
                </c:pt>
                <c:pt idx="3278">
                  <c:v>42516</c:v>
                </c:pt>
                <c:pt idx="3279">
                  <c:v>42517</c:v>
                </c:pt>
                <c:pt idx="3280">
                  <c:v>42520</c:v>
                </c:pt>
                <c:pt idx="3281">
                  <c:v>42521</c:v>
                </c:pt>
                <c:pt idx="3282">
                  <c:v>42522</c:v>
                </c:pt>
                <c:pt idx="3283">
                  <c:v>42523</c:v>
                </c:pt>
                <c:pt idx="3284">
                  <c:v>42524</c:v>
                </c:pt>
                <c:pt idx="3285">
                  <c:v>42527</c:v>
                </c:pt>
                <c:pt idx="3286">
                  <c:v>42528</c:v>
                </c:pt>
                <c:pt idx="3287">
                  <c:v>42529</c:v>
                </c:pt>
                <c:pt idx="3288">
                  <c:v>42530</c:v>
                </c:pt>
                <c:pt idx="3289">
                  <c:v>42531</c:v>
                </c:pt>
                <c:pt idx="3290">
                  <c:v>42534</c:v>
                </c:pt>
                <c:pt idx="3291">
                  <c:v>42535</c:v>
                </c:pt>
                <c:pt idx="3292">
                  <c:v>42536</c:v>
                </c:pt>
                <c:pt idx="3293">
                  <c:v>42537</c:v>
                </c:pt>
                <c:pt idx="3294">
                  <c:v>42538</c:v>
                </c:pt>
                <c:pt idx="3295">
                  <c:v>42541</c:v>
                </c:pt>
                <c:pt idx="3296">
                  <c:v>42542</c:v>
                </c:pt>
                <c:pt idx="3297">
                  <c:v>42543</c:v>
                </c:pt>
                <c:pt idx="3298">
                  <c:v>42544</c:v>
                </c:pt>
                <c:pt idx="3299">
                  <c:v>42545</c:v>
                </c:pt>
                <c:pt idx="3300">
                  <c:v>42548</c:v>
                </c:pt>
                <c:pt idx="3301">
                  <c:v>42549</c:v>
                </c:pt>
                <c:pt idx="3302">
                  <c:v>42550</c:v>
                </c:pt>
                <c:pt idx="3303">
                  <c:v>42551</c:v>
                </c:pt>
                <c:pt idx="3304">
                  <c:v>42552</c:v>
                </c:pt>
                <c:pt idx="3305">
                  <c:v>42555</c:v>
                </c:pt>
                <c:pt idx="3306">
                  <c:v>42556</c:v>
                </c:pt>
                <c:pt idx="3307">
                  <c:v>42557</c:v>
                </c:pt>
                <c:pt idx="3308">
                  <c:v>42558</c:v>
                </c:pt>
                <c:pt idx="3309">
                  <c:v>42559</c:v>
                </c:pt>
                <c:pt idx="3310">
                  <c:v>42562</c:v>
                </c:pt>
                <c:pt idx="3311">
                  <c:v>42563</c:v>
                </c:pt>
                <c:pt idx="3312">
                  <c:v>42564</c:v>
                </c:pt>
                <c:pt idx="3313">
                  <c:v>42565</c:v>
                </c:pt>
                <c:pt idx="3314">
                  <c:v>42566</c:v>
                </c:pt>
                <c:pt idx="3315">
                  <c:v>42569</c:v>
                </c:pt>
                <c:pt idx="3316">
                  <c:v>42570</c:v>
                </c:pt>
                <c:pt idx="3317">
                  <c:v>42571</c:v>
                </c:pt>
                <c:pt idx="3318">
                  <c:v>42572</c:v>
                </c:pt>
                <c:pt idx="3319">
                  <c:v>42573</c:v>
                </c:pt>
                <c:pt idx="3320">
                  <c:v>42576</c:v>
                </c:pt>
                <c:pt idx="3321">
                  <c:v>42577</c:v>
                </c:pt>
                <c:pt idx="3322">
                  <c:v>42578</c:v>
                </c:pt>
                <c:pt idx="3323">
                  <c:v>42579</c:v>
                </c:pt>
                <c:pt idx="3324">
                  <c:v>42580</c:v>
                </c:pt>
                <c:pt idx="3325">
                  <c:v>42583</c:v>
                </c:pt>
                <c:pt idx="3326">
                  <c:v>42584</c:v>
                </c:pt>
                <c:pt idx="3327">
                  <c:v>42585</c:v>
                </c:pt>
                <c:pt idx="3328">
                  <c:v>42586</c:v>
                </c:pt>
                <c:pt idx="3329">
                  <c:v>42587</c:v>
                </c:pt>
                <c:pt idx="3330">
                  <c:v>42590</c:v>
                </c:pt>
                <c:pt idx="3331">
                  <c:v>42591</c:v>
                </c:pt>
                <c:pt idx="3332">
                  <c:v>42592</c:v>
                </c:pt>
                <c:pt idx="3333">
                  <c:v>42593</c:v>
                </c:pt>
                <c:pt idx="3334">
                  <c:v>42594</c:v>
                </c:pt>
                <c:pt idx="3335">
                  <c:v>42597</c:v>
                </c:pt>
                <c:pt idx="3336">
                  <c:v>42598</c:v>
                </c:pt>
                <c:pt idx="3337">
                  <c:v>42599</c:v>
                </c:pt>
                <c:pt idx="3338">
                  <c:v>42600</c:v>
                </c:pt>
                <c:pt idx="3339">
                  <c:v>42601</c:v>
                </c:pt>
                <c:pt idx="3340">
                  <c:v>42604</c:v>
                </c:pt>
                <c:pt idx="3341">
                  <c:v>42605</c:v>
                </c:pt>
                <c:pt idx="3342">
                  <c:v>42606</c:v>
                </c:pt>
                <c:pt idx="3343">
                  <c:v>42607</c:v>
                </c:pt>
                <c:pt idx="3344">
                  <c:v>42608</c:v>
                </c:pt>
                <c:pt idx="3345">
                  <c:v>42611</c:v>
                </c:pt>
                <c:pt idx="3346">
                  <c:v>42612</c:v>
                </c:pt>
                <c:pt idx="3347">
                  <c:v>42613</c:v>
                </c:pt>
                <c:pt idx="3348">
                  <c:v>42614</c:v>
                </c:pt>
                <c:pt idx="3349">
                  <c:v>42615</c:v>
                </c:pt>
                <c:pt idx="3350">
                  <c:v>42618</c:v>
                </c:pt>
                <c:pt idx="3351">
                  <c:v>42619</c:v>
                </c:pt>
                <c:pt idx="3352">
                  <c:v>42620</c:v>
                </c:pt>
                <c:pt idx="3353">
                  <c:v>42621</c:v>
                </c:pt>
                <c:pt idx="3354">
                  <c:v>42622</c:v>
                </c:pt>
                <c:pt idx="3355">
                  <c:v>42625</c:v>
                </c:pt>
                <c:pt idx="3356">
                  <c:v>42626</c:v>
                </c:pt>
                <c:pt idx="3357">
                  <c:v>42627</c:v>
                </c:pt>
                <c:pt idx="3358">
                  <c:v>42628</c:v>
                </c:pt>
                <c:pt idx="3359">
                  <c:v>42629</c:v>
                </c:pt>
                <c:pt idx="3360">
                  <c:v>42632</c:v>
                </c:pt>
                <c:pt idx="3361">
                  <c:v>42633</c:v>
                </c:pt>
                <c:pt idx="3362">
                  <c:v>42634</c:v>
                </c:pt>
                <c:pt idx="3363">
                  <c:v>42635</c:v>
                </c:pt>
                <c:pt idx="3364">
                  <c:v>42636</c:v>
                </c:pt>
                <c:pt idx="3365">
                  <c:v>42639</c:v>
                </c:pt>
                <c:pt idx="3366">
                  <c:v>42640</c:v>
                </c:pt>
                <c:pt idx="3367">
                  <c:v>42641</c:v>
                </c:pt>
                <c:pt idx="3368">
                  <c:v>42642</c:v>
                </c:pt>
                <c:pt idx="3369">
                  <c:v>42643</c:v>
                </c:pt>
                <c:pt idx="3370">
                  <c:v>42646</c:v>
                </c:pt>
                <c:pt idx="3371">
                  <c:v>42647</c:v>
                </c:pt>
                <c:pt idx="3372">
                  <c:v>42648</c:v>
                </c:pt>
                <c:pt idx="3373">
                  <c:v>42649</c:v>
                </c:pt>
                <c:pt idx="3374">
                  <c:v>42650</c:v>
                </c:pt>
                <c:pt idx="3375">
                  <c:v>42653</c:v>
                </c:pt>
                <c:pt idx="3376">
                  <c:v>42654</c:v>
                </c:pt>
                <c:pt idx="3377">
                  <c:v>42655</c:v>
                </c:pt>
                <c:pt idx="3378">
                  <c:v>42656</c:v>
                </c:pt>
                <c:pt idx="3379">
                  <c:v>42657</c:v>
                </c:pt>
                <c:pt idx="3380">
                  <c:v>42660</c:v>
                </c:pt>
                <c:pt idx="3381">
                  <c:v>42661</c:v>
                </c:pt>
                <c:pt idx="3382">
                  <c:v>42662</c:v>
                </c:pt>
                <c:pt idx="3383">
                  <c:v>42663</c:v>
                </c:pt>
                <c:pt idx="3384">
                  <c:v>42664</c:v>
                </c:pt>
                <c:pt idx="3385">
                  <c:v>42667</c:v>
                </c:pt>
                <c:pt idx="3386">
                  <c:v>42668</c:v>
                </c:pt>
                <c:pt idx="3387">
                  <c:v>42669</c:v>
                </c:pt>
                <c:pt idx="3388">
                  <c:v>42670</c:v>
                </c:pt>
                <c:pt idx="3389">
                  <c:v>42671</c:v>
                </c:pt>
                <c:pt idx="3390">
                  <c:v>42674</c:v>
                </c:pt>
                <c:pt idx="3391">
                  <c:v>42675</c:v>
                </c:pt>
                <c:pt idx="3392">
                  <c:v>42676</c:v>
                </c:pt>
                <c:pt idx="3393">
                  <c:v>42677</c:v>
                </c:pt>
                <c:pt idx="3394">
                  <c:v>42678</c:v>
                </c:pt>
                <c:pt idx="3395">
                  <c:v>42681</c:v>
                </c:pt>
                <c:pt idx="3396">
                  <c:v>42682</c:v>
                </c:pt>
                <c:pt idx="3397">
                  <c:v>42683</c:v>
                </c:pt>
                <c:pt idx="3398">
                  <c:v>42684</c:v>
                </c:pt>
                <c:pt idx="3399">
                  <c:v>42685</c:v>
                </c:pt>
                <c:pt idx="3400">
                  <c:v>42688</c:v>
                </c:pt>
                <c:pt idx="3401">
                  <c:v>42689</c:v>
                </c:pt>
                <c:pt idx="3402">
                  <c:v>42690</c:v>
                </c:pt>
                <c:pt idx="3403">
                  <c:v>42691</c:v>
                </c:pt>
                <c:pt idx="3404">
                  <c:v>42692</c:v>
                </c:pt>
                <c:pt idx="3405">
                  <c:v>42695</c:v>
                </c:pt>
                <c:pt idx="3406">
                  <c:v>42696</c:v>
                </c:pt>
                <c:pt idx="3407">
                  <c:v>42697</c:v>
                </c:pt>
                <c:pt idx="3408">
                  <c:v>42698</c:v>
                </c:pt>
                <c:pt idx="3409">
                  <c:v>42699</c:v>
                </c:pt>
                <c:pt idx="3410">
                  <c:v>42702</c:v>
                </c:pt>
                <c:pt idx="3411">
                  <c:v>42703</c:v>
                </c:pt>
                <c:pt idx="3412">
                  <c:v>42704</c:v>
                </c:pt>
                <c:pt idx="3413">
                  <c:v>42705</c:v>
                </c:pt>
                <c:pt idx="3414">
                  <c:v>42706</c:v>
                </c:pt>
                <c:pt idx="3415">
                  <c:v>42709</c:v>
                </c:pt>
                <c:pt idx="3416">
                  <c:v>42710</c:v>
                </c:pt>
                <c:pt idx="3417">
                  <c:v>42711</c:v>
                </c:pt>
                <c:pt idx="3418">
                  <c:v>42712</c:v>
                </c:pt>
                <c:pt idx="3419">
                  <c:v>42713</c:v>
                </c:pt>
                <c:pt idx="3420">
                  <c:v>42716</c:v>
                </c:pt>
                <c:pt idx="3421">
                  <c:v>42717</c:v>
                </c:pt>
                <c:pt idx="3422">
                  <c:v>42718</c:v>
                </c:pt>
                <c:pt idx="3423">
                  <c:v>42719</c:v>
                </c:pt>
                <c:pt idx="3424">
                  <c:v>42720</c:v>
                </c:pt>
                <c:pt idx="3425">
                  <c:v>42723</c:v>
                </c:pt>
                <c:pt idx="3426">
                  <c:v>42724</c:v>
                </c:pt>
                <c:pt idx="3427">
                  <c:v>42725</c:v>
                </c:pt>
                <c:pt idx="3428">
                  <c:v>42726</c:v>
                </c:pt>
                <c:pt idx="3429">
                  <c:v>42727</c:v>
                </c:pt>
                <c:pt idx="3430">
                  <c:v>42730</c:v>
                </c:pt>
                <c:pt idx="3431">
                  <c:v>42731</c:v>
                </c:pt>
                <c:pt idx="3432">
                  <c:v>42732</c:v>
                </c:pt>
                <c:pt idx="3433">
                  <c:v>42733</c:v>
                </c:pt>
                <c:pt idx="3434">
                  <c:v>42734</c:v>
                </c:pt>
                <c:pt idx="3435">
                  <c:v>42737</c:v>
                </c:pt>
                <c:pt idx="3436">
                  <c:v>42738</c:v>
                </c:pt>
                <c:pt idx="3437">
                  <c:v>42739</c:v>
                </c:pt>
                <c:pt idx="3438">
                  <c:v>42740</c:v>
                </c:pt>
                <c:pt idx="3439">
                  <c:v>42741</c:v>
                </c:pt>
                <c:pt idx="3440">
                  <c:v>42744</c:v>
                </c:pt>
                <c:pt idx="3441">
                  <c:v>42745</c:v>
                </c:pt>
                <c:pt idx="3442">
                  <c:v>42746</c:v>
                </c:pt>
                <c:pt idx="3443">
                  <c:v>42747</c:v>
                </c:pt>
                <c:pt idx="3444">
                  <c:v>42748</c:v>
                </c:pt>
                <c:pt idx="3445">
                  <c:v>42751</c:v>
                </c:pt>
                <c:pt idx="3446">
                  <c:v>42752</c:v>
                </c:pt>
                <c:pt idx="3447">
                  <c:v>42753</c:v>
                </c:pt>
                <c:pt idx="3448">
                  <c:v>42754</c:v>
                </c:pt>
                <c:pt idx="3449">
                  <c:v>42755</c:v>
                </c:pt>
                <c:pt idx="3450">
                  <c:v>42758</c:v>
                </c:pt>
                <c:pt idx="3451">
                  <c:v>42759</c:v>
                </c:pt>
                <c:pt idx="3452">
                  <c:v>42760</c:v>
                </c:pt>
                <c:pt idx="3453">
                  <c:v>42761</c:v>
                </c:pt>
                <c:pt idx="3454">
                  <c:v>42762</c:v>
                </c:pt>
                <c:pt idx="3455">
                  <c:v>42765</c:v>
                </c:pt>
                <c:pt idx="3456">
                  <c:v>42766</c:v>
                </c:pt>
                <c:pt idx="3457">
                  <c:v>42767</c:v>
                </c:pt>
                <c:pt idx="3458">
                  <c:v>42768</c:v>
                </c:pt>
                <c:pt idx="3459">
                  <c:v>42769</c:v>
                </c:pt>
                <c:pt idx="3460">
                  <c:v>42772</c:v>
                </c:pt>
                <c:pt idx="3461">
                  <c:v>42773</c:v>
                </c:pt>
                <c:pt idx="3462">
                  <c:v>42774</c:v>
                </c:pt>
                <c:pt idx="3463">
                  <c:v>42775</c:v>
                </c:pt>
                <c:pt idx="3464">
                  <c:v>42776</c:v>
                </c:pt>
                <c:pt idx="3465">
                  <c:v>42779</c:v>
                </c:pt>
                <c:pt idx="3466">
                  <c:v>42780</c:v>
                </c:pt>
                <c:pt idx="3467">
                  <c:v>42781</c:v>
                </c:pt>
                <c:pt idx="3468">
                  <c:v>42782</c:v>
                </c:pt>
                <c:pt idx="3469">
                  <c:v>42783</c:v>
                </c:pt>
                <c:pt idx="3470">
                  <c:v>42786</c:v>
                </c:pt>
                <c:pt idx="3471">
                  <c:v>42787</c:v>
                </c:pt>
                <c:pt idx="3472">
                  <c:v>42788</c:v>
                </c:pt>
                <c:pt idx="3473">
                  <c:v>42789</c:v>
                </c:pt>
                <c:pt idx="3474">
                  <c:v>42790</c:v>
                </c:pt>
                <c:pt idx="3475">
                  <c:v>42793</c:v>
                </c:pt>
                <c:pt idx="3476">
                  <c:v>42794</c:v>
                </c:pt>
                <c:pt idx="3477">
                  <c:v>42795</c:v>
                </c:pt>
                <c:pt idx="3478">
                  <c:v>42796</c:v>
                </c:pt>
                <c:pt idx="3479">
                  <c:v>42797</c:v>
                </c:pt>
                <c:pt idx="3480">
                  <c:v>42800</c:v>
                </c:pt>
                <c:pt idx="3481">
                  <c:v>42801</c:v>
                </c:pt>
                <c:pt idx="3482">
                  <c:v>42802</c:v>
                </c:pt>
                <c:pt idx="3483">
                  <c:v>42803</c:v>
                </c:pt>
                <c:pt idx="3484">
                  <c:v>42804</c:v>
                </c:pt>
                <c:pt idx="3485">
                  <c:v>42807</c:v>
                </c:pt>
                <c:pt idx="3486">
                  <c:v>42808</c:v>
                </c:pt>
                <c:pt idx="3487">
                  <c:v>42809</c:v>
                </c:pt>
                <c:pt idx="3488">
                  <c:v>42810</c:v>
                </c:pt>
                <c:pt idx="3489">
                  <c:v>42811</c:v>
                </c:pt>
                <c:pt idx="3490">
                  <c:v>42814</c:v>
                </c:pt>
                <c:pt idx="3491">
                  <c:v>42815</c:v>
                </c:pt>
                <c:pt idx="3492">
                  <c:v>42816</c:v>
                </c:pt>
                <c:pt idx="3493">
                  <c:v>42817</c:v>
                </c:pt>
                <c:pt idx="3494">
                  <c:v>42818</c:v>
                </c:pt>
                <c:pt idx="3495">
                  <c:v>42821</c:v>
                </c:pt>
                <c:pt idx="3496">
                  <c:v>42822</c:v>
                </c:pt>
                <c:pt idx="3497">
                  <c:v>42823</c:v>
                </c:pt>
                <c:pt idx="3498">
                  <c:v>42824</c:v>
                </c:pt>
                <c:pt idx="3499">
                  <c:v>42825</c:v>
                </c:pt>
                <c:pt idx="3500">
                  <c:v>42828</c:v>
                </c:pt>
                <c:pt idx="3501">
                  <c:v>42829</c:v>
                </c:pt>
                <c:pt idx="3502">
                  <c:v>42830</c:v>
                </c:pt>
                <c:pt idx="3503">
                  <c:v>42831</c:v>
                </c:pt>
                <c:pt idx="3504">
                  <c:v>42832</c:v>
                </c:pt>
                <c:pt idx="3505">
                  <c:v>42835</c:v>
                </c:pt>
                <c:pt idx="3506">
                  <c:v>42836</c:v>
                </c:pt>
                <c:pt idx="3507">
                  <c:v>42837</c:v>
                </c:pt>
                <c:pt idx="3508">
                  <c:v>42838</c:v>
                </c:pt>
                <c:pt idx="3509">
                  <c:v>42839</c:v>
                </c:pt>
                <c:pt idx="3510">
                  <c:v>42842</c:v>
                </c:pt>
                <c:pt idx="3511">
                  <c:v>42843</c:v>
                </c:pt>
                <c:pt idx="3512">
                  <c:v>42844</c:v>
                </c:pt>
                <c:pt idx="3513">
                  <c:v>42845</c:v>
                </c:pt>
                <c:pt idx="3514">
                  <c:v>42846</c:v>
                </c:pt>
                <c:pt idx="3515">
                  <c:v>42849</c:v>
                </c:pt>
                <c:pt idx="3516">
                  <c:v>42850</c:v>
                </c:pt>
                <c:pt idx="3517">
                  <c:v>42851</c:v>
                </c:pt>
                <c:pt idx="3518">
                  <c:v>42852</c:v>
                </c:pt>
                <c:pt idx="3519">
                  <c:v>42853</c:v>
                </c:pt>
                <c:pt idx="3520">
                  <c:v>42856</c:v>
                </c:pt>
                <c:pt idx="3521">
                  <c:v>42857</c:v>
                </c:pt>
                <c:pt idx="3522">
                  <c:v>42858</c:v>
                </c:pt>
                <c:pt idx="3523">
                  <c:v>42859</c:v>
                </c:pt>
                <c:pt idx="3524">
                  <c:v>42860</c:v>
                </c:pt>
                <c:pt idx="3525">
                  <c:v>42863</c:v>
                </c:pt>
                <c:pt idx="3526">
                  <c:v>42864</c:v>
                </c:pt>
                <c:pt idx="3527">
                  <c:v>42865</c:v>
                </c:pt>
                <c:pt idx="3528">
                  <c:v>42866</c:v>
                </c:pt>
                <c:pt idx="3529">
                  <c:v>42867</c:v>
                </c:pt>
                <c:pt idx="3530">
                  <c:v>42870</c:v>
                </c:pt>
                <c:pt idx="3531">
                  <c:v>42871</c:v>
                </c:pt>
                <c:pt idx="3532">
                  <c:v>42872</c:v>
                </c:pt>
                <c:pt idx="3533">
                  <c:v>42873</c:v>
                </c:pt>
                <c:pt idx="3534">
                  <c:v>42874</c:v>
                </c:pt>
                <c:pt idx="3535">
                  <c:v>42877</c:v>
                </c:pt>
                <c:pt idx="3536">
                  <c:v>42878</c:v>
                </c:pt>
                <c:pt idx="3537">
                  <c:v>42879</c:v>
                </c:pt>
                <c:pt idx="3538">
                  <c:v>42880</c:v>
                </c:pt>
                <c:pt idx="3539">
                  <c:v>42881</c:v>
                </c:pt>
                <c:pt idx="3540">
                  <c:v>42884</c:v>
                </c:pt>
                <c:pt idx="3541">
                  <c:v>42885</c:v>
                </c:pt>
                <c:pt idx="3542">
                  <c:v>42886</c:v>
                </c:pt>
                <c:pt idx="3543">
                  <c:v>42887</c:v>
                </c:pt>
                <c:pt idx="3544">
                  <c:v>42888</c:v>
                </c:pt>
                <c:pt idx="3545">
                  <c:v>42891</c:v>
                </c:pt>
                <c:pt idx="3546">
                  <c:v>42892</c:v>
                </c:pt>
                <c:pt idx="3547">
                  <c:v>42893</c:v>
                </c:pt>
                <c:pt idx="3548">
                  <c:v>42894</c:v>
                </c:pt>
                <c:pt idx="3549">
                  <c:v>42895</c:v>
                </c:pt>
                <c:pt idx="3550">
                  <c:v>42898</c:v>
                </c:pt>
                <c:pt idx="3551">
                  <c:v>42899</c:v>
                </c:pt>
                <c:pt idx="3552">
                  <c:v>42900</c:v>
                </c:pt>
                <c:pt idx="3553">
                  <c:v>42901</c:v>
                </c:pt>
                <c:pt idx="3554">
                  <c:v>42902</c:v>
                </c:pt>
                <c:pt idx="3555">
                  <c:v>42905</c:v>
                </c:pt>
                <c:pt idx="3556">
                  <c:v>42906</c:v>
                </c:pt>
                <c:pt idx="3557">
                  <c:v>42907</c:v>
                </c:pt>
                <c:pt idx="3558">
                  <c:v>42908</c:v>
                </c:pt>
                <c:pt idx="3559">
                  <c:v>42909</c:v>
                </c:pt>
                <c:pt idx="3560">
                  <c:v>42912</c:v>
                </c:pt>
                <c:pt idx="3561">
                  <c:v>42913</c:v>
                </c:pt>
                <c:pt idx="3562">
                  <c:v>42914</c:v>
                </c:pt>
                <c:pt idx="3563">
                  <c:v>42915</c:v>
                </c:pt>
                <c:pt idx="3564">
                  <c:v>42916</c:v>
                </c:pt>
                <c:pt idx="3565">
                  <c:v>42919</c:v>
                </c:pt>
                <c:pt idx="3566">
                  <c:v>42920</c:v>
                </c:pt>
                <c:pt idx="3567">
                  <c:v>42921</c:v>
                </c:pt>
                <c:pt idx="3568">
                  <c:v>42922</c:v>
                </c:pt>
                <c:pt idx="3569">
                  <c:v>42923</c:v>
                </c:pt>
                <c:pt idx="3570">
                  <c:v>42926</c:v>
                </c:pt>
                <c:pt idx="3571">
                  <c:v>42927</c:v>
                </c:pt>
                <c:pt idx="3572">
                  <c:v>42928</c:v>
                </c:pt>
                <c:pt idx="3573">
                  <c:v>42929</c:v>
                </c:pt>
                <c:pt idx="3574">
                  <c:v>42930</c:v>
                </c:pt>
                <c:pt idx="3575">
                  <c:v>42933</c:v>
                </c:pt>
                <c:pt idx="3576">
                  <c:v>42934</c:v>
                </c:pt>
                <c:pt idx="3577">
                  <c:v>42935</c:v>
                </c:pt>
                <c:pt idx="3578">
                  <c:v>42936</c:v>
                </c:pt>
                <c:pt idx="3579">
                  <c:v>42937</c:v>
                </c:pt>
                <c:pt idx="3580">
                  <c:v>42940</c:v>
                </c:pt>
                <c:pt idx="3581">
                  <c:v>42941</c:v>
                </c:pt>
                <c:pt idx="3582">
                  <c:v>42942</c:v>
                </c:pt>
                <c:pt idx="3583">
                  <c:v>42943</c:v>
                </c:pt>
                <c:pt idx="3584">
                  <c:v>42944</c:v>
                </c:pt>
                <c:pt idx="3585">
                  <c:v>42947</c:v>
                </c:pt>
                <c:pt idx="3586">
                  <c:v>42948</c:v>
                </c:pt>
                <c:pt idx="3587">
                  <c:v>42949</c:v>
                </c:pt>
                <c:pt idx="3588">
                  <c:v>42950</c:v>
                </c:pt>
                <c:pt idx="3589">
                  <c:v>42951</c:v>
                </c:pt>
                <c:pt idx="3590">
                  <c:v>42954</c:v>
                </c:pt>
                <c:pt idx="3591">
                  <c:v>42955</c:v>
                </c:pt>
                <c:pt idx="3592">
                  <c:v>42956</c:v>
                </c:pt>
                <c:pt idx="3593">
                  <c:v>42957</c:v>
                </c:pt>
                <c:pt idx="3594">
                  <c:v>42958</c:v>
                </c:pt>
                <c:pt idx="3595">
                  <c:v>42961</c:v>
                </c:pt>
                <c:pt idx="3596">
                  <c:v>42962</c:v>
                </c:pt>
                <c:pt idx="3597">
                  <c:v>42963</c:v>
                </c:pt>
                <c:pt idx="3598">
                  <c:v>42964</c:v>
                </c:pt>
                <c:pt idx="3599">
                  <c:v>42965</c:v>
                </c:pt>
                <c:pt idx="3600">
                  <c:v>42968</c:v>
                </c:pt>
                <c:pt idx="3601">
                  <c:v>42969</c:v>
                </c:pt>
                <c:pt idx="3602">
                  <c:v>42970</c:v>
                </c:pt>
                <c:pt idx="3603">
                  <c:v>42971</c:v>
                </c:pt>
                <c:pt idx="3604">
                  <c:v>42972</c:v>
                </c:pt>
                <c:pt idx="3605">
                  <c:v>42975</c:v>
                </c:pt>
                <c:pt idx="3606">
                  <c:v>42976</c:v>
                </c:pt>
                <c:pt idx="3607">
                  <c:v>42977</c:v>
                </c:pt>
                <c:pt idx="3608">
                  <c:v>42978</c:v>
                </c:pt>
                <c:pt idx="3609">
                  <c:v>42979</c:v>
                </c:pt>
                <c:pt idx="3610">
                  <c:v>42982</c:v>
                </c:pt>
                <c:pt idx="3611">
                  <c:v>42983</c:v>
                </c:pt>
                <c:pt idx="3612">
                  <c:v>42984</c:v>
                </c:pt>
                <c:pt idx="3613">
                  <c:v>42985</c:v>
                </c:pt>
                <c:pt idx="3614">
                  <c:v>42986</c:v>
                </c:pt>
                <c:pt idx="3615">
                  <c:v>42989</c:v>
                </c:pt>
                <c:pt idx="3616">
                  <c:v>42990</c:v>
                </c:pt>
                <c:pt idx="3617">
                  <c:v>42991</c:v>
                </c:pt>
                <c:pt idx="3618">
                  <c:v>42992</c:v>
                </c:pt>
                <c:pt idx="3619">
                  <c:v>42993</c:v>
                </c:pt>
                <c:pt idx="3620">
                  <c:v>42996</c:v>
                </c:pt>
                <c:pt idx="3621">
                  <c:v>42997</c:v>
                </c:pt>
                <c:pt idx="3622">
                  <c:v>42998</c:v>
                </c:pt>
                <c:pt idx="3623">
                  <c:v>42999</c:v>
                </c:pt>
                <c:pt idx="3624">
                  <c:v>43000</c:v>
                </c:pt>
                <c:pt idx="3625">
                  <c:v>43003</c:v>
                </c:pt>
                <c:pt idx="3626">
                  <c:v>43004</c:v>
                </c:pt>
                <c:pt idx="3627">
                  <c:v>43005</c:v>
                </c:pt>
                <c:pt idx="3628">
                  <c:v>43006</c:v>
                </c:pt>
                <c:pt idx="3629">
                  <c:v>43007</c:v>
                </c:pt>
                <c:pt idx="3630">
                  <c:v>43010</c:v>
                </c:pt>
                <c:pt idx="3631">
                  <c:v>43011</c:v>
                </c:pt>
                <c:pt idx="3632">
                  <c:v>43012</c:v>
                </c:pt>
                <c:pt idx="3633">
                  <c:v>43013</c:v>
                </c:pt>
                <c:pt idx="3634">
                  <c:v>43014</c:v>
                </c:pt>
                <c:pt idx="3635">
                  <c:v>43017</c:v>
                </c:pt>
                <c:pt idx="3636">
                  <c:v>43018</c:v>
                </c:pt>
                <c:pt idx="3637">
                  <c:v>43019</c:v>
                </c:pt>
                <c:pt idx="3638">
                  <c:v>43020</c:v>
                </c:pt>
                <c:pt idx="3639">
                  <c:v>43021</c:v>
                </c:pt>
                <c:pt idx="3640">
                  <c:v>43024</c:v>
                </c:pt>
                <c:pt idx="3641">
                  <c:v>43025</c:v>
                </c:pt>
                <c:pt idx="3642">
                  <c:v>43026</c:v>
                </c:pt>
                <c:pt idx="3643">
                  <c:v>43027</c:v>
                </c:pt>
                <c:pt idx="3644">
                  <c:v>43028</c:v>
                </c:pt>
                <c:pt idx="3645">
                  <c:v>43031</c:v>
                </c:pt>
                <c:pt idx="3646">
                  <c:v>43032</c:v>
                </c:pt>
                <c:pt idx="3647">
                  <c:v>43033</c:v>
                </c:pt>
                <c:pt idx="3648">
                  <c:v>43034</c:v>
                </c:pt>
                <c:pt idx="3649">
                  <c:v>43035</c:v>
                </c:pt>
                <c:pt idx="3650">
                  <c:v>43038</c:v>
                </c:pt>
                <c:pt idx="3651">
                  <c:v>43039</c:v>
                </c:pt>
                <c:pt idx="3652">
                  <c:v>43040</c:v>
                </c:pt>
                <c:pt idx="3653">
                  <c:v>43041</c:v>
                </c:pt>
                <c:pt idx="3654">
                  <c:v>43042</c:v>
                </c:pt>
                <c:pt idx="3655">
                  <c:v>43045</c:v>
                </c:pt>
                <c:pt idx="3656">
                  <c:v>43046</c:v>
                </c:pt>
                <c:pt idx="3657">
                  <c:v>43047</c:v>
                </c:pt>
                <c:pt idx="3658">
                  <c:v>43048</c:v>
                </c:pt>
                <c:pt idx="3659">
                  <c:v>43049</c:v>
                </c:pt>
                <c:pt idx="3660">
                  <c:v>43052</c:v>
                </c:pt>
                <c:pt idx="3661">
                  <c:v>43053</c:v>
                </c:pt>
                <c:pt idx="3662">
                  <c:v>43054</c:v>
                </c:pt>
                <c:pt idx="3663">
                  <c:v>43055</c:v>
                </c:pt>
                <c:pt idx="3664">
                  <c:v>43056</c:v>
                </c:pt>
                <c:pt idx="3665">
                  <c:v>43059</c:v>
                </c:pt>
                <c:pt idx="3666">
                  <c:v>43060</c:v>
                </c:pt>
                <c:pt idx="3667">
                  <c:v>43061</c:v>
                </c:pt>
                <c:pt idx="3668">
                  <c:v>43062</c:v>
                </c:pt>
                <c:pt idx="3669">
                  <c:v>43063</c:v>
                </c:pt>
                <c:pt idx="3670">
                  <c:v>43066</c:v>
                </c:pt>
                <c:pt idx="3671">
                  <c:v>43067</c:v>
                </c:pt>
                <c:pt idx="3672">
                  <c:v>43068</c:v>
                </c:pt>
                <c:pt idx="3673">
                  <c:v>43069</c:v>
                </c:pt>
                <c:pt idx="3674">
                  <c:v>43070</c:v>
                </c:pt>
                <c:pt idx="3675">
                  <c:v>43073</c:v>
                </c:pt>
                <c:pt idx="3676">
                  <c:v>43074</c:v>
                </c:pt>
                <c:pt idx="3677">
                  <c:v>43075</c:v>
                </c:pt>
                <c:pt idx="3678">
                  <c:v>43076</c:v>
                </c:pt>
                <c:pt idx="3679">
                  <c:v>43077</c:v>
                </c:pt>
                <c:pt idx="3680">
                  <c:v>43080</c:v>
                </c:pt>
                <c:pt idx="3681">
                  <c:v>43081</c:v>
                </c:pt>
                <c:pt idx="3682">
                  <c:v>43082</c:v>
                </c:pt>
                <c:pt idx="3683">
                  <c:v>43083</c:v>
                </c:pt>
                <c:pt idx="3684">
                  <c:v>43084</c:v>
                </c:pt>
                <c:pt idx="3685">
                  <c:v>43087</c:v>
                </c:pt>
                <c:pt idx="3686">
                  <c:v>43088</c:v>
                </c:pt>
                <c:pt idx="3687">
                  <c:v>43089</c:v>
                </c:pt>
                <c:pt idx="3688">
                  <c:v>43090</c:v>
                </c:pt>
                <c:pt idx="3689">
                  <c:v>43091</c:v>
                </c:pt>
                <c:pt idx="3690">
                  <c:v>43094</c:v>
                </c:pt>
                <c:pt idx="3691">
                  <c:v>43095</c:v>
                </c:pt>
                <c:pt idx="3692">
                  <c:v>43096</c:v>
                </c:pt>
                <c:pt idx="3693">
                  <c:v>43097</c:v>
                </c:pt>
                <c:pt idx="3694">
                  <c:v>43098</c:v>
                </c:pt>
                <c:pt idx="3695">
                  <c:v>43101</c:v>
                </c:pt>
                <c:pt idx="3696">
                  <c:v>43102</c:v>
                </c:pt>
                <c:pt idx="3697">
                  <c:v>43103</c:v>
                </c:pt>
                <c:pt idx="3698">
                  <c:v>43104</c:v>
                </c:pt>
                <c:pt idx="3699">
                  <c:v>43105</c:v>
                </c:pt>
                <c:pt idx="3700">
                  <c:v>43108</c:v>
                </c:pt>
                <c:pt idx="3701">
                  <c:v>43109</c:v>
                </c:pt>
                <c:pt idx="3702">
                  <c:v>43110</c:v>
                </c:pt>
                <c:pt idx="3703">
                  <c:v>43111</c:v>
                </c:pt>
                <c:pt idx="3704">
                  <c:v>43112</c:v>
                </c:pt>
                <c:pt idx="3705">
                  <c:v>43115</c:v>
                </c:pt>
                <c:pt idx="3706">
                  <c:v>43116</c:v>
                </c:pt>
                <c:pt idx="3707">
                  <c:v>43117</c:v>
                </c:pt>
                <c:pt idx="3708">
                  <c:v>43118</c:v>
                </c:pt>
                <c:pt idx="3709">
                  <c:v>43119</c:v>
                </c:pt>
                <c:pt idx="3710">
                  <c:v>43122</c:v>
                </c:pt>
                <c:pt idx="3711">
                  <c:v>43123</c:v>
                </c:pt>
                <c:pt idx="3712">
                  <c:v>43124</c:v>
                </c:pt>
                <c:pt idx="3713">
                  <c:v>43125</c:v>
                </c:pt>
                <c:pt idx="3714">
                  <c:v>43126</c:v>
                </c:pt>
                <c:pt idx="3715">
                  <c:v>43129</c:v>
                </c:pt>
                <c:pt idx="3716">
                  <c:v>43130</c:v>
                </c:pt>
                <c:pt idx="3717">
                  <c:v>43131</c:v>
                </c:pt>
                <c:pt idx="3718">
                  <c:v>43132</c:v>
                </c:pt>
                <c:pt idx="3719">
                  <c:v>43133</c:v>
                </c:pt>
                <c:pt idx="3720">
                  <c:v>43136</c:v>
                </c:pt>
                <c:pt idx="3721">
                  <c:v>43137</c:v>
                </c:pt>
                <c:pt idx="3722">
                  <c:v>43138</c:v>
                </c:pt>
                <c:pt idx="3723">
                  <c:v>43139</c:v>
                </c:pt>
                <c:pt idx="3724">
                  <c:v>43140</c:v>
                </c:pt>
                <c:pt idx="3725">
                  <c:v>43143</c:v>
                </c:pt>
                <c:pt idx="3726">
                  <c:v>43144</c:v>
                </c:pt>
                <c:pt idx="3727">
                  <c:v>43145</c:v>
                </c:pt>
                <c:pt idx="3728">
                  <c:v>43146</c:v>
                </c:pt>
                <c:pt idx="3729">
                  <c:v>43147</c:v>
                </c:pt>
                <c:pt idx="3730">
                  <c:v>43150</c:v>
                </c:pt>
                <c:pt idx="3731">
                  <c:v>43151</c:v>
                </c:pt>
                <c:pt idx="3732">
                  <c:v>43152</c:v>
                </c:pt>
                <c:pt idx="3733">
                  <c:v>43153</c:v>
                </c:pt>
                <c:pt idx="3734">
                  <c:v>43154</c:v>
                </c:pt>
                <c:pt idx="3735">
                  <c:v>43157</c:v>
                </c:pt>
                <c:pt idx="3736">
                  <c:v>43158</c:v>
                </c:pt>
                <c:pt idx="3737">
                  <c:v>43159</c:v>
                </c:pt>
                <c:pt idx="3738">
                  <c:v>43160</c:v>
                </c:pt>
                <c:pt idx="3739">
                  <c:v>43161</c:v>
                </c:pt>
                <c:pt idx="3740">
                  <c:v>43164</c:v>
                </c:pt>
                <c:pt idx="3741">
                  <c:v>43165</c:v>
                </c:pt>
                <c:pt idx="3742">
                  <c:v>43166</c:v>
                </c:pt>
                <c:pt idx="3743">
                  <c:v>43167</c:v>
                </c:pt>
                <c:pt idx="3744">
                  <c:v>43168</c:v>
                </c:pt>
                <c:pt idx="3745">
                  <c:v>43171</c:v>
                </c:pt>
                <c:pt idx="3746">
                  <c:v>43172</c:v>
                </c:pt>
                <c:pt idx="3747">
                  <c:v>43173</c:v>
                </c:pt>
                <c:pt idx="3748">
                  <c:v>43174</c:v>
                </c:pt>
                <c:pt idx="3749">
                  <c:v>43175</c:v>
                </c:pt>
                <c:pt idx="3750">
                  <c:v>43178</c:v>
                </c:pt>
                <c:pt idx="3751">
                  <c:v>43179</c:v>
                </c:pt>
                <c:pt idx="3752">
                  <c:v>43180</c:v>
                </c:pt>
                <c:pt idx="3753">
                  <c:v>43181</c:v>
                </c:pt>
                <c:pt idx="3754">
                  <c:v>43182</c:v>
                </c:pt>
                <c:pt idx="3755">
                  <c:v>43185</c:v>
                </c:pt>
                <c:pt idx="3756">
                  <c:v>43186</c:v>
                </c:pt>
                <c:pt idx="3757">
                  <c:v>43187</c:v>
                </c:pt>
                <c:pt idx="3758">
                  <c:v>43188</c:v>
                </c:pt>
                <c:pt idx="3759">
                  <c:v>43189</c:v>
                </c:pt>
                <c:pt idx="3760">
                  <c:v>43192</c:v>
                </c:pt>
                <c:pt idx="3761">
                  <c:v>43193</c:v>
                </c:pt>
                <c:pt idx="3762">
                  <c:v>43194</c:v>
                </c:pt>
                <c:pt idx="3763">
                  <c:v>43195</c:v>
                </c:pt>
                <c:pt idx="3764">
                  <c:v>43196</c:v>
                </c:pt>
                <c:pt idx="3765">
                  <c:v>43199</c:v>
                </c:pt>
                <c:pt idx="3766">
                  <c:v>43200</c:v>
                </c:pt>
                <c:pt idx="3767">
                  <c:v>43201</c:v>
                </c:pt>
                <c:pt idx="3768">
                  <c:v>43202</c:v>
                </c:pt>
                <c:pt idx="3769">
                  <c:v>43203</c:v>
                </c:pt>
                <c:pt idx="3770">
                  <c:v>43206</c:v>
                </c:pt>
                <c:pt idx="3771">
                  <c:v>43207</c:v>
                </c:pt>
                <c:pt idx="3772">
                  <c:v>43208</c:v>
                </c:pt>
                <c:pt idx="3773">
                  <c:v>43209</c:v>
                </c:pt>
                <c:pt idx="3774">
                  <c:v>43210</c:v>
                </c:pt>
                <c:pt idx="3775">
                  <c:v>43213</c:v>
                </c:pt>
                <c:pt idx="3776">
                  <c:v>43214</c:v>
                </c:pt>
                <c:pt idx="3777">
                  <c:v>43215</c:v>
                </c:pt>
                <c:pt idx="3778">
                  <c:v>43216</c:v>
                </c:pt>
                <c:pt idx="3779">
                  <c:v>43217</c:v>
                </c:pt>
                <c:pt idx="3780">
                  <c:v>43220</c:v>
                </c:pt>
                <c:pt idx="3781">
                  <c:v>43221</c:v>
                </c:pt>
                <c:pt idx="3782">
                  <c:v>43222</c:v>
                </c:pt>
                <c:pt idx="3783">
                  <c:v>43223</c:v>
                </c:pt>
                <c:pt idx="3784">
                  <c:v>43224</c:v>
                </c:pt>
                <c:pt idx="3785">
                  <c:v>43227</c:v>
                </c:pt>
                <c:pt idx="3786">
                  <c:v>43228</c:v>
                </c:pt>
                <c:pt idx="3787">
                  <c:v>43229</c:v>
                </c:pt>
                <c:pt idx="3788">
                  <c:v>43230</c:v>
                </c:pt>
                <c:pt idx="3789">
                  <c:v>43231</c:v>
                </c:pt>
                <c:pt idx="3790">
                  <c:v>43234</c:v>
                </c:pt>
                <c:pt idx="3791">
                  <c:v>43235</c:v>
                </c:pt>
                <c:pt idx="3792">
                  <c:v>43236</c:v>
                </c:pt>
                <c:pt idx="3793">
                  <c:v>43237</c:v>
                </c:pt>
                <c:pt idx="3794">
                  <c:v>43238</c:v>
                </c:pt>
                <c:pt idx="3795">
                  <c:v>43241</c:v>
                </c:pt>
                <c:pt idx="3796">
                  <c:v>43242</c:v>
                </c:pt>
                <c:pt idx="3797">
                  <c:v>43243</c:v>
                </c:pt>
                <c:pt idx="3798">
                  <c:v>43244</c:v>
                </c:pt>
                <c:pt idx="3799">
                  <c:v>43245</c:v>
                </c:pt>
                <c:pt idx="3800">
                  <c:v>43248</c:v>
                </c:pt>
                <c:pt idx="3801">
                  <c:v>43249</c:v>
                </c:pt>
                <c:pt idx="3802">
                  <c:v>43250</c:v>
                </c:pt>
                <c:pt idx="3803">
                  <c:v>43251</c:v>
                </c:pt>
                <c:pt idx="3804">
                  <c:v>43252</c:v>
                </c:pt>
                <c:pt idx="3805">
                  <c:v>43255</c:v>
                </c:pt>
                <c:pt idx="3806">
                  <c:v>43256</c:v>
                </c:pt>
                <c:pt idx="3807">
                  <c:v>43257</c:v>
                </c:pt>
                <c:pt idx="3808">
                  <c:v>43258</c:v>
                </c:pt>
                <c:pt idx="3809">
                  <c:v>43259</c:v>
                </c:pt>
                <c:pt idx="3810">
                  <c:v>43262</c:v>
                </c:pt>
                <c:pt idx="3811">
                  <c:v>43263</c:v>
                </c:pt>
                <c:pt idx="3812">
                  <c:v>43264</c:v>
                </c:pt>
                <c:pt idx="3813">
                  <c:v>43265</c:v>
                </c:pt>
                <c:pt idx="3814">
                  <c:v>43266</c:v>
                </c:pt>
                <c:pt idx="3815">
                  <c:v>43269</c:v>
                </c:pt>
                <c:pt idx="3816">
                  <c:v>43270</c:v>
                </c:pt>
                <c:pt idx="3817">
                  <c:v>43271</c:v>
                </c:pt>
                <c:pt idx="3818">
                  <c:v>43272</c:v>
                </c:pt>
                <c:pt idx="3819">
                  <c:v>43273</c:v>
                </c:pt>
                <c:pt idx="3820">
                  <c:v>43276</c:v>
                </c:pt>
                <c:pt idx="3821">
                  <c:v>43277</c:v>
                </c:pt>
                <c:pt idx="3822">
                  <c:v>43278</c:v>
                </c:pt>
                <c:pt idx="3823">
                  <c:v>43279</c:v>
                </c:pt>
                <c:pt idx="3824">
                  <c:v>43280</c:v>
                </c:pt>
                <c:pt idx="3825">
                  <c:v>43283</c:v>
                </c:pt>
                <c:pt idx="3826">
                  <c:v>43284</c:v>
                </c:pt>
                <c:pt idx="3827">
                  <c:v>43285</c:v>
                </c:pt>
                <c:pt idx="3828">
                  <c:v>43286</c:v>
                </c:pt>
                <c:pt idx="3829">
                  <c:v>43287</c:v>
                </c:pt>
                <c:pt idx="3830">
                  <c:v>43290</c:v>
                </c:pt>
                <c:pt idx="3831">
                  <c:v>43291</c:v>
                </c:pt>
                <c:pt idx="3832">
                  <c:v>43292</c:v>
                </c:pt>
                <c:pt idx="3833">
                  <c:v>43293</c:v>
                </c:pt>
                <c:pt idx="3834">
                  <c:v>43294</c:v>
                </c:pt>
                <c:pt idx="3835">
                  <c:v>43297</c:v>
                </c:pt>
                <c:pt idx="3836">
                  <c:v>43298</c:v>
                </c:pt>
                <c:pt idx="3837">
                  <c:v>43299</c:v>
                </c:pt>
                <c:pt idx="3838">
                  <c:v>43300</c:v>
                </c:pt>
                <c:pt idx="3839">
                  <c:v>43301</c:v>
                </c:pt>
                <c:pt idx="3840">
                  <c:v>43304</c:v>
                </c:pt>
                <c:pt idx="3841">
                  <c:v>43305</c:v>
                </c:pt>
                <c:pt idx="3842">
                  <c:v>43306</c:v>
                </c:pt>
                <c:pt idx="3843">
                  <c:v>43307</c:v>
                </c:pt>
                <c:pt idx="3844">
                  <c:v>43308</c:v>
                </c:pt>
                <c:pt idx="3845">
                  <c:v>43311</c:v>
                </c:pt>
                <c:pt idx="3846">
                  <c:v>43312</c:v>
                </c:pt>
                <c:pt idx="3847">
                  <c:v>43313</c:v>
                </c:pt>
                <c:pt idx="3848">
                  <c:v>43314</c:v>
                </c:pt>
                <c:pt idx="3849">
                  <c:v>43315</c:v>
                </c:pt>
                <c:pt idx="3850">
                  <c:v>43318</c:v>
                </c:pt>
                <c:pt idx="3851">
                  <c:v>43319</c:v>
                </c:pt>
                <c:pt idx="3852">
                  <c:v>43320</c:v>
                </c:pt>
                <c:pt idx="3853">
                  <c:v>43321</c:v>
                </c:pt>
                <c:pt idx="3854">
                  <c:v>43322</c:v>
                </c:pt>
                <c:pt idx="3855">
                  <c:v>43325</c:v>
                </c:pt>
                <c:pt idx="3856">
                  <c:v>43326</c:v>
                </c:pt>
                <c:pt idx="3857">
                  <c:v>43327</c:v>
                </c:pt>
                <c:pt idx="3858">
                  <c:v>43328</c:v>
                </c:pt>
                <c:pt idx="3859">
                  <c:v>43329</c:v>
                </c:pt>
                <c:pt idx="3860">
                  <c:v>43332</c:v>
                </c:pt>
                <c:pt idx="3861">
                  <c:v>43333</c:v>
                </c:pt>
                <c:pt idx="3862">
                  <c:v>43334</c:v>
                </c:pt>
                <c:pt idx="3863">
                  <c:v>43335</c:v>
                </c:pt>
                <c:pt idx="3864">
                  <c:v>43336</c:v>
                </c:pt>
                <c:pt idx="3865">
                  <c:v>43339</c:v>
                </c:pt>
                <c:pt idx="3866">
                  <c:v>43340</c:v>
                </c:pt>
                <c:pt idx="3867">
                  <c:v>43341</c:v>
                </c:pt>
                <c:pt idx="3868">
                  <c:v>43342</c:v>
                </c:pt>
                <c:pt idx="3869">
                  <c:v>43343</c:v>
                </c:pt>
                <c:pt idx="3870">
                  <c:v>43346</c:v>
                </c:pt>
                <c:pt idx="3871">
                  <c:v>43347</c:v>
                </c:pt>
                <c:pt idx="3872">
                  <c:v>43348</c:v>
                </c:pt>
                <c:pt idx="3873">
                  <c:v>43349</c:v>
                </c:pt>
                <c:pt idx="3874">
                  <c:v>43350</c:v>
                </c:pt>
                <c:pt idx="3875">
                  <c:v>43353</c:v>
                </c:pt>
                <c:pt idx="3876">
                  <c:v>43354</c:v>
                </c:pt>
                <c:pt idx="3877">
                  <c:v>43355</c:v>
                </c:pt>
                <c:pt idx="3878">
                  <c:v>43356</c:v>
                </c:pt>
                <c:pt idx="3879">
                  <c:v>43357</c:v>
                </c:pt>
                <c:pt idx="3880">
                  <c:v>43360</c:v>
                </c:pt>
                <c:pt idx="3881">
                  <c:v>43361</c:v>
                </c:pt>
                <c:pt idx="3882">
                  <c:v>43362</c:v>
                </c:pt>
                <c:pt idx="3883">
                  <c:v>43363</c:v>
                </c:pt>
                <c:pt idx="3884">
                  <c:v>43364</c:v>
                </c:pt>
                <c:pt idx="3885">
                  <c:v>43367</c:v>
                </c:pt>
                <c:pt idx="3886">
                  <c:v>43368</c:v>
                </c:pt>
                <c:pt idx="3887">
                  <c:v>43369</c:v>
                </c:pt>
                <c:pt idx="3888">
                  <c:v>43370</c:v>
                </c:pt>
                <c:pt idx="3889">
                  <c:v>43371</c:v>
                </c:pt>
                <c:pt idx="3890">
                  <c:v>43374</c:v>
                </c:pt>
                <c:pt idx="3891">
                  <c:v>43375</c:v>
                </c:pt>
                <c:pt idx="3892">
                  <c:v>43376</c:v>
                </c:pt>
                <c:pt idx="3893">
                  <c:v>43377</c:v>
                </c:pt>
                <c:pt idx="3894">
                  <c:v>43378</c:v>
                </c:pt>
                <c:pt idx="3895">
                  <c:v>43381</c:v>
                </c:pt>
                <c:pt idx="3896">
                  <c:v>43382</c:v>
                </c:pt>
                <c:pt idx="3897">
                  <c:v>43383</c:v>
                </c:pt>
                <c:pt idx="3898">
                  <c:v>43384</c:v>
                </c:pt>
                <c:pt idx="3899">
                  <c:v>43385</c:v>
                </c:pt>
                <c:pt idx="3900">
                  <c:v>43388</c:v>
                </c:pt>
                <c:pt idx="3901">
                  <c:v>43389</c:v>
                </c:pt>
                <c:pt idx="3902">
                  <c:v>43390</c:v>
                </c:pt>
                <c:pt idx="3903">
                  <c:v>43391</c:v>
                </c:pt>
                <c:pt idx="3904">
                  <c:v>43392</c:v>
                </c:pt>
                <c:pt idx="3905">
                  <c:v>43395</c:v>
                </c:pt>
                <c:pt idx="3906">
                  <c:v>43396</c:v>
                </c:pt>
                <c:pt idx="3907">
                  <c:v>43397</c:v>
                </c:pt>
                <c:pt idx="3908">
                  <c:v>43398</c:v>
                </c:pt>
                <c:pt idx="3909">
                  <c:v>43399</c:v>
                </c:pt>
                <c:pt idx="3910">
                  <c:v>43402</c:v>
                </c:pt>
                <c:pt idx="3911">
                  <c:v>43403</c:v>
                </c:pt>
                <c:pt idx="3912">
                  <c:v>43404</c:v>
                </c:pt>
                <c:pt idx="3913">
                  <c:v>43405</c:v>
                </c:pt>
                <c:pt idx="3914">
                  <c:v>43406</c:v>
                </c:pt>
                <c:pt idx="3915">
                  <c:v>43409</c:v>
                </c:pt>
                <c:pt idx="3916">
                  <c:v>43410</c:v>
                </c:pt>
                <c:pt idx="3917">
                  <c:v>43411</c:v>
                </c:pt>
                <c:pt idx="3918">
                  <c:v>43412</c:v>
                </c:pt>
                <c:pt idx="3919">
                  <c:v>43413</c:v>
                </c:pt>
                <c:pt idx="3920">
                  <c:v>43416</c:v>
                </c:pt>
                <c:pt idx="3921">
                  <c:v>43417</c:v>
                </c:pt>
                <c:pt idx="3922">
                  <c:v>43418</c:v>
                </c:pt>
                <c:pt idx="3923">
                  <c:v>43419</c:v>
                </c:pt>
                <c:pt idx="3924">
                  <c:v>43420</c:v>
                </c:pt>
                <c:pt idx="3925">
                  <c:v>43423</c:v>
                </c:pt>
                <c:pt idx="3926">
                  <c:v>43424</c:v>
                </c:pt>
                <c:pt idx="3927">
                  <c:v>43425</c:v>
                </c:pt>
                <c:pt idx="3928">
                  <c:v>43426</c:v>
                </c:pt>
                <c:pt idx="3929">
                  <c:v>43427</c:v>
                </c:pt>
                <c:pt idx="3930">
                  <c:v>43430</c:v>
                </c:pt>
                <c:pt idx="3931">
                  <c:v>43431</c:v>
                </c:pt>
                <c:pt idx="3932">
                  <c:v>43432</c:v>
                </c:pt>
                <c:pt idx="3933">
                  <c:v>43433</c:v>
                </c:pt>
                <c:pt idx="3934">
                  <c:v>43434</c:v>
                </c:pt>
                <c:pt idx="3935">
                  <c:v>43437</c:v>
                </c:pt>
                <c:pt idx="3936">
                  <c:v>43438</c:v>
                </c:pt>
                <c:pt idx="3937">
                  <c:v>43439</c:v>
                </c:pt>
                <c:pt idx="3938">
                  <c:v>43440</c:v>
                </c:pt>
                <c:pt idx="3939">
                  <c:v>43441</c:v>
                </c:pt>
                <c:pt idx="3940">
                  <c:v>43444</c:v>
                </c:pt>
                <c:pt idx="3941">
                  <c:v>43445</c:v>
                </c:pt>
                <c:pt idx="3942">
                  <c:v>43446</c:v>
                </c:pt>
                <c:pt idx="3943">
                  <c:v>43447</c:v>
                </c:pt>
                <c:pt idx="3944">
                  <c:v>43448</c:v>
                </c:pt>
                <c:pt idx="3945">
                  <c:v>43451</c:v>
                </c:pt>
                <c:pt idx="3946">
                  <c:v>43452</c:v>
                </c:pt>
                <c:pt idx="3947">
                  <c:v>43453</c:v>
                </c:pt>
                <c:pt idx="3948">
                  <c:v>43454</c:v>
                </c:pt>
                <c:pt idx="3949">
                  <c:v>43455</c:v>
                </c:pt>
                <c:pt idx="3950">
                  <c:v>43458</c:v>
                </c:pt>
                <c:pt idx="3951">
                  <c:v>43459</c:v>
                </c:pt>
                <c:pt idx="3952">
                  <c:v>43460</c:v>
                </c:pt>
                <c:pt idx="3953">
                  <c:v>43461</c:v>
                </c:pt>
                <c:pt idx="3954">
                  <c:v>43462</c:v>
                </c:pt>
                <c:pt idx="3955">
                  <c:v>43465</c:v>
                </c:pt>
                <c:pt idx="3956">
                  <c:v>43466</c:v>
                </c:pt>
                <c:pt idx="3957">
                  <c:v>43467</c:v>
                </c:pt>
                <c:pt idx="3958">
                  <c:v>43468</c:v>
                </c:pt>
                <c:pt idx="3959">
                  <c:v>43469</c:v>
                </c:pt>
                <c:pt idx="3960">
                  <c:v>43472</c:v>
                </c:pt>
                <c:pt idx="3961">
                  <c:v>43473</c:v>
                </c:pt>
                <c:pt idx="3962">
                  <c:v>43474</c:v>
                </c:pt>
                <c:pt idx="3963">
                  <c:v>43475</c:v>
                </c:pt>
                <c:pt idx="3964">
                  <c:v>43476</c:v>
                </c:pt>
                <c:pt idx="3965">
                  <c:v>43479</c:v>
                </c:pt>
                <c:pt idx="3966">
                  <c:v>43480</c:v>
                </c:pt>
                <c:pt idx="3967">
                  <c:v>43481</c:v>
                </c:pt>
                <c:pt idx="3968">
                  <c:v>43482</c:v>
                </c:pt>
                <c:pt idx="3969">
                  <c:v>43483</c:v>
                </c:pt>
                <c:pt idx="3970">
                  <c:v>43486</c:v>
                </c:pt>
                <c:pt idx="3971">
                  <c:v>43487</c:v>
                </c:pt>
                <c:pt idx="3972">
                  <c:v>43488</c:v>
                </c:pt>
                <c:pt idx="3973">
                  <c:v>43489</c:v>
                </c:pt>
                <c:pt idx="3974">
                  <c:v>43490</c:v>
                </c:pt>
                <c:pt idx="3975">
                  <c:v>43493</c:v>
                </c:pt>
                <c:pt idx="3976">
                  <c:v>43494</c:v>
                </c:pt>
                <c:pt idx="3977">
                  <c:v>43495</c:v>
                </c:pt>
                <c:pt idx="3978">
                  <c:v>43496</c:v>
                </c:pt>
                <c:pt idx="3979">
                  <c:v>43497</c:v>
                </c:pt>
                <c:pt idx="3980">
                  <c:v>43500</c:v>
                </c:pt>
                <c:pt idx="3981">
                  <c:v>43501</c:v>
                </c:pt>
                <c:pt idx="3982">
                  <c:v>43502</c:v>
                </c:pt>
                <c:pt idx="3983">
                  <c:v>43503</c:v>
                </c:pt>
                <c:pt idx="3984">
                  <c:v>43504</c:v>
                </c:pt>
                <c:pt idx="3985">
                  <c:v>43507</c:v>
                </c:pt>
                <c:pt idx="3986">
                  <c:v>43508</c:v>
                </c:pt>
                <c:pt idx="3987">
                  <c:v>43509</c:v>
                </c:pt>
                <c:pt idx="3988">
                  <c:v>43510</c:v>
                </c:pt>
                <c:pt idx="3989">
                  <c:v>43511</c:v>
                </c:pt>
                <c:pt idx="3990">
                  <c:v>43514</c:v>
                </c:pt>
                <c:pt idx="3991">
                  <c:v>43515</c:v>
                </c:pt>
                <c:pt idx="3992">
                  <c:v>43516</c:v>
                </c:pt>
                <c:pt idx="3993">
                  <c:v>43517</c:v>
                </c:pt>
                <c:pt idx="3994">
                  <c:v>43518</c:v>
                </c:pt>
                <c:pt idx="3995">
                  <c:v>43521</c:v>
                </c:pt>
                <c:pt idx="3996">
                  <c:v>43522</c:v>
                </c:pt>
                <c:pt idx="3997">
                  <c:v>43523</c:v>
                </c:pt>
                <c:pt idx="3998">
                  <c:v>43524</c:v>
                </c:pt>
                <c:pt idx="3999">
                  <c:v>43525</c:v>
                </c:pt>
                <c:pt idx="4000">
                  <c:v>43528</c:v>
                </c:pt>
                <c:pt idx="4001">
                  <c:v>43529</c:v>
                </c:pt>
                <c:pt idx="4002">
                  <c:v>43530</c:v>
                </c:pt>
                <c:pt idx="4003">
                  <c:v>43531</c:v>
                </c:pt>
                <c:pt idx="4004">
                  <c:v>43532</c:v>
                </c:pt>
                <c:pt idx="4005">
                  <c:v>43535</c:v>
                </c:pt>
                <c:pt idx="4006">
                  <c:v>43536</c:v>
                </c:pt>
                <c:pt idx="4007">
                  <c:v>43537</c:v>
                </c:pt>
                <c:pt idx="4008">
                  <c:v>43538</c:v>
                </c:pt>
                <c:pt idx="4009">
                  <c:v>43539</c:v>
                </c:pt>
                <c:pt idx="4010">
                  <c:v>43542</c:v>
                </c:pt>
                <c:pt idx="4011">
                  <c:v>43543</c:v>
                </c:pt>
                <c:pt idx="4012">
                  <c:v>43544</c:v>
                </c:pt>
                <c:pt idx="4013">
                  <c:v>43545</c:v>
                </c:pt>
                <c:pt idx="4014">
                  <c:v>43546</c:v>
                </c:pt>
                <c:pt idx="4015">
                  <c:v>43549</c:v>
                </c:pt>
                <c:pt idx="4016">
                  <c:v>43550</c:v>
                </c:pt>
                <c:pt idx="4017">
                  <c:v>43551</c:v>
                </c:pt>
                <c:pt idx="4018">
                  <c:v>43552</c:v>
                </c:pt>
                <c:pt idx="4019">
                  <c:v>43553</c:v>
                </c:pt>
                <c:pt idx="4020">
                  <c:v>43556</c:v>
                </c:pt>
                <c:pt idx="4021">
                  <c:v>43557</c:v>
                </c:pt>
                <c:pt idx="4022">
                  <c:v>43558</c:v>
                </c:pt>
                <c:pt idx="4023">
                  <c:v>43559</c:v>
                </c:pt>
                <c:pt idx="4024">
                  <c:v>43560</c:v>
                </c:pt>
                <c:pt idx="4025">
                  <c:v>43563</c:v>
                </c:pt>
                <c:pt idx="4026">
                  <c:v>43564</c:v>
                </c:pt>
                <c:pt idx="4027">
                  <c:v>43565</c:v>
                </c:pt>
                <c:pt idx="4028">
                  <c:v>43566</c:v>
                </c:pt>
                <c:pt idx="4029">
                  <c:v>43567</c:v>
                </c:pt>
                <c:pt idx="4030">
                  <c:v>43570</c:v>
                </c:pt>
                <c:pt idx="4031">
                  <c:v>43571</c:v>
                </c:pt>
                <c:pt idx="4032">
                  <c:v>43572</c:v>
                </c:pt>
                <c:pt idx="4033">
                  <c:v>43573</c:v>
                </c:pt>
                <c:pt idx="4034">
                  <c:v>43574</c:v>
                </c:pt>
                <c:pt idx="4035">
                  <c:v>43577</c:v>
                </c:pt>
                <c:pt idx="4036">
                  <c:v>43578</c:v>
                </c:pt>
                <c:pt idx="4037">
                  <c:v>43579</c:v>
                </c:pt>
                <c:pt idx="4038">
                  <c:v>43580</c:v>
                </c:pt>
                <c:pt idx="4039">
                  <c:v>43581</c:v>
                </c:pt>
                <c:pt idx="4040">
                  <c:v>43584</c:v>
                </c:pt>
                <c:pt idx="4041">
                  <c:v>43585</c:v>
                </c:pt>
                <c:pt idx="4042">
                  <c:v>43586</c:v>
                </c:pt>
                <c:pt idx="4043">
                  <c:v>43587</c:v>
                </c:pt>
                <c:pt idx="4044">
                  <c:v>43588</c:v>
                </c:pt>
                <c:pt idx="4045">
                  <c:v>43591</c:v>
                </c:pt>
                <c:pt idx="4046">
                  <c:v>43592</c:v>
                </c:pt>
                <c:pt idx="4047">
                  <c:v>43593</c:v>
                </c:pt>
                <c:pt idx="4048">
                  <c:v>43594</c:v>
                </c:pt>
                <c:pt idx="4049">
                  <c:v>43595</c:v>
                </c:pt>
                <c:pt idx="4050">
                  <c:v>43598</c:v>
                </c:pt>
                <c:pt idx="4051">
                  <c:v>43599</c:v>
                </c:pt>
                <c:pt idx="4052">
                  <c:v>43600</c:v>
                </c:pt>
                <c:pt idx="4053">
                  <c:v>43601</c:v>
                </c:pt>
                <c:pt idx="4054">
                  <c:v>43602</c:v>
                </c:pt>
                <c:pt idx="4055">
                  <c:v>43605</c:v>
                </c:pt>
                <c:pt idx="4056">
                  <c:v>43606</c:v>
                </c:pt>
                <c:pt idx="4057">
                  <c:v>43607</c:v>
                </c:pt>
                <c:pt idx="4058">
                  <c:v>43608</c:v>
                </c:pt>
                <c:pt idx="4059">
                  <c:v>43609</c:v>
                </c:pt>
                <c:pt idx="4060">
                  <c:v>43612</c:v>
                </c:pt>
                <c:pt idx="4061">
                  <c:v>43613</c:v>
                </c:pt>
                <c:pt idx="4062">
                  <c:v>43614</c:v>
                </c:pt>
                <c:pt idx="4063">
                  <c:v>43615</c:v>
                </c:pt>
                <c:pt idx="4064">
                  <c:v>43616</c:v>
                </c:pt>
                <c:pt idx="4065">
                  <c:v>43619</c:v>
                </c:pt>
                <c:pt idx="4066">
                  <c:v>43620</c:v>
                </c:pt>
                <c:pt idx="4067">
                  <c:v>43621</c:v>
                </c:pt>
                <c:pt idx="4068">
                  <c:v>43622</c:v>
                </c:pt>
                <c:pt idx="4069">
                  <c:v>43623</c:v>
                </c:pt>
                <c:pt idx="4070">
                  <c:v>43626</c:v>
                </c:pt>
                <c:pt idx="4071">
                  <c:v>43627</c:v>
                </c:pt>
                <c:pt idx="4072">
                  <c:v>43628</c:v>
                </c:pt>
                <c:pt idx="4073">
                  <c:v>43629</c:v>
                </c:pt>
                <c:pt idx="4074">
                  <c:v>43630</c:v>
                </c:pt>
                <c:pt idx="4075">
                  <c:v>43633</c:v>
                </c:pt>
                <c:pt idx="4076">
                  <c:v>43634</c:v>
                </c:pt>
                <c:pt idx="4077">
                  <c:v>43635</c:v>
                </c:pt>
                <c:pt idx="4078">
                  <c:v>43636</c:v>
                </c:pt>
                <c:pt idx="4079">
                  <c:v>43637</c:v>
                </c:pt>
                <c:pt idx="4080">
                  <c:v>43640</c:v>
                </c:pt>
                <c:pt idx="4081">
                  <c:v>43641</c:v>
                </c:pt>
                <c:pt idx="4082">
                  <c:v>43642</c:v>
                </c:pt>
                <c:pt idx="4083">
                  <c:v>43643</c:v>
                </c:pt>
                <c:pt idx="4084">
                  <c:v>43644</c:v>
                </c:pt>
                <c:pt idx="4085">
                  <c:v>43647</c:v>
                </c:pt>
                <c:pt idx="4086">
                  <c:v>43648</c:v>
                </c:pt>
                <c:pt idx="4087">
                  <c:v>43649</c:v>
                </c:pt>
                <c:pt idx="4088">
                  <c:v>43650</c:v>
                </c:pt>
                <c:pt idx="4089">
                  <c:v>43651</c:v>
                </c:pt>
                <c:pt idx="4090">
                  <c:v>43654</c:v>
                </c:pt>
                <c:pt idx="4091">
                  <c:v>43655</c:v>
                </c:pt>
                <c:pt idx="4092">
                  <c:v>43656</c:v>
                </c:pt>
                <c:pt idx="4093">
                  <c:v>43657</c:v>
                </c:pt>
                <c:pt idx="4094">
                  <c:v>43658</c:v>
                </c:pt>
                <c:pt idx="4095">
                  <c:v>43661</c:v>
                </c:pt>
                <c:pt idx="4096">
                  <c:v>43662</c:v>
                </c:pt>
                <c:pt idx="4097">
                  <c:v>43663</c:v>
                </c:pt>
                <c:pt idx="4098">
                  <c:v>43664</c:v>
                </c:pt>
                <c:pt idx="4099">
                  <c:v>43665</c:v>
                </c:pt>
                <c:pt idx="4100">
                  <c:v>43668</c:v>
                </c:pt>
                <c:pt idx="4101">
                  <c:v>43669</c:v>
                </c:pt>
                <c:pt idx="4102">
                  <c:v>43670</c:v>
                </c:pt>
                <c:pt idx="4103">
                  <c:v>43671</c:v>
                </c:pt>
                <c:pt idx="4104">
                  <c:v>43672</c:v>
                </c:pt>
                <c:pt idx="4105">
                  <c:v>43675</c:v>
                </c:pt>
                <c:pt idx="4106">
                  <c:v>43676</c:v>
                </c:pt>
                <c:pt idx="4107">
                  <c:v>43677</c:v>
                </c:pt>
                <c:pt idx="4108">
                  <c:v>43678</c:v>
                </c:pt>
                <c:pt idx="4109">
                  <c:v>43679</c:v>
                </c:pt>
                <c:pt idx="4110">
                  <c:v>43682</c:v>
                </c:pt>
                <c:pt idx="4111">
                  <c:v>43683</c:v>
                </c:pt>
                <c:pt idx="4112">
                  <c:v>43684</c:v>
                </c:pt>
                <c:pt idx="4113">
                  <c:v>43685</c:v>
                </c:pt>
                <c:pt idx="4114">
                  <c:v>43686</c:v>
                </c:pt>
                <c:pt idx="4115">
                  <c:v>43689</c:v>
                </c:pt>
                <c:pt idx="4116">
                  <c:v>43690</c:v>
                </c:pt>
                <c:pt idx="4117">
                  <c:v>43691</c:v>
                </c:pt>
                <c:pt idx="4118">
                  <c:v>43692</c:v>
                </c:pt>
                <c:pt idx="4119">
                  <c:v>43693</c:v>
                </c:pt>
                <c:pt idx="4120">
                  <c:v>43696</c:v>
                </c:pt>
                <c:pt idx="4121">
                  <c:v>43697</c:v>
                </c:pt>
                <c:pt idx="4122">
                  <c:v>43698</c:v>
                </c:pt>
                <c:pt idx="4123">
                  <c:v>43699</c:v>
                </c:pt>
                <c:pt idx="4124">
                  <c:v>43700</c:v>
                </c:pt>
                <c:pt idx="4125">
                  <c:v>43703</c:v>
                </c:pt>
                <c:pt idx="4126">
                  <c:v>43704</c:v>
                </c:pt>
                <c:pt idx="4127">
                  <c:v>43705</c:v>
                </c:pt>
                <c:pt idx="4128">
                  <c:v>43706</c:v>
                </c:pt>
                <c:pt idx="4129">
                  <c:v>43707</c:v>
                </c:pt>
                <c:pt idx="4130">
                  <c:v>43710</c:v>
                </c:pt>
                <c:pt idx="4131">
                  <c:v>43711</c:v>
                </c:pt>
                <c:pt idx="4132">
                  <c:v>43712</c:v>
                </c:pt>
                <c:pt idx="4133">
                  <c:v>43713</c:v>
                </c:pt>
                <c:pt idx="4134">
                  <c:v>43714</c:v>
                </c:pt>
                <c:pt idx="4135">
                  <c:v>43717</c:v>
                </c:pt>
                <c:pt idx="4136">
                  <c:v>43718</c:v>
                </c:pt>
                <c:pt idx="4137">
                  <c:v>43719</c:v>
                </c:pt>
                <c:pt idx="4138">
                  <c:v>43720</c:v>
                </c:pt>
                <c:pt idx="4139">
                  <c:v>43721</c:v>
                </c:pt>
                <c:pt idx="4140">
                  <c:v>43724</c:v>
                </c:pt>
                <c:pt idx="4141">
                  <c:v>43725</c:v>
                </c:pt>
                <c:pt idx="4142">
                  <c:v>43726</c:v>
                </c:pt>
                <c:pt idx="4143">
                  <c:v>43727</c:v>
                </c:pt>
                <c:pt idx="4144">
                  <c:v>43728</c:v>
                </c:pt>
                <c:pt idx="4145">
                  <c:v>43731</c:v>
                </c:pt>
                <c:pt idx="4146">
                  <c:v>43732</c:v>
                </c:pt>
                <c:pt idx="4147">
                  <c:v>43733</c:v>
                </c:pt>
                <c:pt idx="4148">
                  <c:v>43734</c:v>
                </c:pt>
                <c:pt idx="4149">
                  <c:v>43735</c:v>
                </c:pt>
                <c:pt idx="4150">
                  <c:v>43738</c:v>
                </c:pt>
                <c:pt idx="4151">
                  <c:v>43739</c:v>
                </c:pt>
                <c:pt idx="4152">
                  <c:v>43740</c:v>
                </c:pt>
                <c:pt idx="4153">
                  <c:v>43741</c:v>
                </c:pt>
                <c:pt idx="4154">
                  <c:v>43742</c:v>
                </c:pt>
                <c:pt idx="4155">
                  <c:v>43745</c:v>
                </c:pt>
                <c:pt idx="4156">
                  <c:v>43746</c:v>
                </c:pt>
                <c:pt idx="4157">
                  <c:v>43747</c:v>
                </c:pt>
                <c:pt idx="4158">
                  <c:v>43748</c:v>
                </c:pt>
                <c:pt idx="4159">
                  <c:v>43749</c:v>
                </c:pt>
                <c:pt idx="4160">
                  <c:v>43752</c:v>
                </c:pt>
                <c:pt idx="4161">
                  <c:v>43753</c:v>
                </c:pt>
                <c:pt idx="4162">
                  <c:v>43754</c:v>
                </c:pt>
                <c:pt idx="4163">
                  <c:v>43755</c:v>
                </c:pt>
                <c:pt idx="4164">
                  <c:v>43756</c:v>
                </c:pt>
                <c:pt idx="4165">
                  <c:v>43759</c:v>
                </c:pt>
                <c:pt idx="4166">
                  <c:v>43760</c:v>
                </c:pt>
                <c:pt idx="4167">
                  <c:v>43761</c:v>
                </c:pt>
                <c:pt idx="4168">
                  <c:v>43762</c:v>
                </c:pt>
                <c:pt idx="4169">
                  <c:v>43763</c:v>
                </c:pt>
                <c:pt idx="4170">
                  <c:v>43766</c:v>
                </c:pt>
                <c:pt idx="4171">
                  <c:v>43767</c:v>
                </c:pt>
                <c:pt idx="4172">
                  <c:v>43768</c:v>
                </c:pt>
                <c:pt idx="4173">
                  <c:v>43769</c:v>
                </c:pt>
                <c:pt idx="4174">
                  <c:v>43770</c:v>
                </c:pt>
                <c:pt idx="4175">
                  <c:v>43773</c:v>
                </c:pt>
                <c:pt idx="4176">
                  <c:v>43774</c:v>
                </c:pt>
                <c:pt idx="4177">
                  <c:v>43775</c:v>
                </c:pt>
                <c:pt idx="4178">
                  <c:v>43776</c:v>
                </c:pt>
                <c:pt idx="4179">
                  <c:v>43777</c:v>
                </c:pt>
                <c:pt idx="4180">
                  <c:v>43780</c:v>
                </c:pt>
                <c:pt idx="4181">
                  <c:v>43781</c:v>
                </c:pt>
                <c:pt idx="4182">
                  <c:v>43782</c:v>
                </c:pt>
                <c:pt idx="4183">
                  <c:v>43783</c:v>
                </c:pt>
                <c:pt idx="4184">
                  <c:v>43784</c:v>
                </c:pt>
                <c:pt idx="4185">
                  <c:v>43787</c:v>
                </c:pt>
                <c:pt idx="4186">
                  <c:v>43788</c:v>
                </c:pt>
                <c:pt idx="4187">
                  <c:v>43789</c:v>
                </c:pt>
                <c:pt idx="4188">
                  <c:v>43790</c:v>
                </c:pt>
                <c:pt idx="4189">
                  <c:v>43791</c:v>
                </c:pt>
                <c:pt idx="4190">
                  <c:v>43794</c:v>
                </c:pt>
                <c:pt idx="4191">
                  <c:v>43795</c:v>
                </c:pt>
                <c:pt idx="4192">
                  <c:v>43796</c:v>
                </c:pt>
                <c:pt idx="4193">
                  <c:v>43797</c:v>
                </c:pt>
                <c:pt idx="4194">
                  <c:v>43798</c:v>
                </c:pt>
                <c:pt idx="4195">
                  <c:v>43801</c:v>
                </c:pt>
                <c:pt idx="4196">
                  <c:v>43802</c:v>
                </c:pt>
                <c:pt idx="4197">
                  <c:v>43803</c:v>
                </c:pt>
                <c:pt idx="4198">
                  <c:v>43804</c:v>
                </c:pt>
                <c:pt idx="4199">
                  <c:v>43805</c:v>
                </c:pt>
                <c:pt idx="4200">
                  <c:v>43808</c:v>
                </c:pt>
                <c:pt idx="4201">
                  <c:v>43809</c:v>
                </c:pt>
                <c:pt idx="4202">
                  <c:v>43810</c:v>
                </c:pt>
                <c:pt idx="4203">
                  <c:v>43811</c:v>
                </c:pt>
                <c:pt idx="4204">
                  <c:v>43812</c:v>
                </c:pt>
                <c:pt idx="4205">
                  <c:v>43815</c:v>
                </c:pt>
                <c:pt idx="4206">
                  <c:v>43816</c:v>
                </c:pt>
                <c:pt idx="4207">
                  <c:v>43817</c:v>
                </c:pt>
                <c:pt idx="4208">
                  <c:v>43818</c:v>
                </c:pt>
                <c:pt idx="4209">
                  <c:v>43819</c:v>
                </c:pt>
                <c:pt idx="4210">
                  <c:v>43822</c:v>
                </c:pt>
                <c:pt idx="4211">
                  <c:v>43823</c:v>
                </c:pt>
                <c:pt idx="4212">
                  <c:v>43824</c:v>
                </c:pt>
                <c:pt idx="4213">
                  <c:v>43825</c:v>
                </c:pt>
                <c:pt idx="4214">
                  <c:v>43826</c:v>
                </c:pt>
                <c:pt idx="4215">
                  <c:v>43829</c:v>
                </c:pt>
                <c:pt idx="4216">
                  <c:v>43830</c:v>
                </c:pt>
                <c:pt idx="4217">
                  <c:v>43831</c:v>
                </c:pt>
                <c:pt idx="4218">
                  <c:v>43832</c:v>
                </c:pt>
                <c:pt idx="4219">
                  <c:v>43833</c:v>
                </c:pt>
                <c:pt idx="4220">
                  <c:v>43836</c:v>
                </c:pt>
                <c:pt idx="4221">
                  <c:v>43837</c:v>
                </c:pt>
                <c:pt idx="4222">
                  <c:v>43838</c:v>
                </c:pt>
                <c:pt idx="4223">
                  <c:v>43839</c:v>
                </c:pt>
                <c:pt idx="4224">
                  <c:v>43840</c:v>
                </c:pt>
                <c:pt idx="4225">
                  <c:v>43843</c:v>
                </c:pt>
                <c:pt idx="4226">
                  <c:v>43844</c:v>
                </c:pt>
                <c:pt idx="4227">
                  <c:v>43845</c:v>
                </c:pt>
                <c:pt idx="4228">
                  <c:v>43846</c:v>
                </c:pt>
                <c:pt idx="4229">
                  <c:v>43847</c:v>
                </c:pt>
                <c:pt idx="4230">
                  <c:v>43850</c:v>
                </c:pt>
                <c:pt idx="4231">
                  <c:v>43851</c:v>
                </c:pt>
                <c:pt idx="4232">
                  <c:v>43852</c:v>
                </c:pt>
                <c:pt idx="4233">
                  <c:v>43853</c:v>
                </c:pt>
                <c:pt idx="4234">
                  <c:v>43854</c:v>
                </c:pt>
                <c:pt idx="4235">
                  <c:v>43857</c:v>
                </c:pt>
                <c:pt idx="4236">
                  <c:v>43858</c:v>
                </c:pt>
                <c:pt idx="4237">
                  <c:v>43859</c:v>
                </c:pt>
                <c:pt idx="4238">
                  <c:v>43860</c:v>
                </c:pt>
                <c:pt idx="4239">
                  <c:v>43861</c:v>
                </c:pt>
                <c:pt idx="4240">
                  <c:v>43864</c:v>
                </c:pt>
                <c:pt idx="4241">
                  <c:v>43865</c:v>
                </c:pt>
                <c:pt idx="4242">
                  <c:v>43866</c:v>
                </c:pt>
                <c:pt idx="4243">
                  <c:v>43867</c:v>
                </c:pt>
                <c:pt idx="4244">
                  <c:v>43868</c:v>
                </c:pt>
                <c:pt idx="4245">
                  <c:v>43871</c:v>
                </c:pt>
                <c:pt idx="4246">
                  <c:v>43872</c:v>
                </c:pt>
                <c:pt idx="4247">
                  <c:v>43873</c:v>
                </c:pt>
                <c:pt idx="4248">
                  <c:v>43874</c:v>
                </c:pt>
                <c:pt idx="4249">
                  <c:v>43875</c:v>
                </c:pt>
                <c:pt idx="4250">
                  <c:v>43878</c:v>
                </c:pt>
                <c:pt idx="4251">
                  <c:v>43879</c:v>
                </c:pt>
                <c:pt idx="4252">
                  <c:v>43880</c:v>
                </c:pt>
                <c:pt idx="4253">
                  <c:v>43881</c:v>
                </c:pt>
                <c:pt idx="4254">
                  <c:v>43882</c:v>
                </c:pt>
                <c:pt idx="4255">
                  <c:v>43885</c:v>
                </c:pt>
                <c:pt idx="4256">
                  <c:v>43886</c:v>
                </c:pt>
                <c:pt idx="4257">
                  <c:v>43887</c:v>
                </c:pt>
                <c:pt idx="4258">
                  <c:v>43888</c:v>
                </c:pt>
                <c:pt idx="4259">
                  <c:v>43889</c:v>
                </c:pt>
                <c:pt idx="4260">
                  <c:v>43892</c:v>
                </c:pt>
                <c:pt idx="4261">
                  <c:v>43893</c:v>
                </c:pt>
                <c:pt idx="4262">
                  <c:v>43894</c:v>
                </c:pt>
                <c:pt idx="4263">
                  <c:v>43895</c:v>
                </c:pt>
                <c:pt idx="4264">
                  <c:v>43896</c:v>
                </c:pt>
                <c:pt idx="4265">
                  <c:v>43899</c:v>
                </c:pt>
                <c:pt idx="4266">
                  <c:v>43900</c:v>
                </c:pt>
                <c:pt idx="4267">
                  <c:v>43901</c:v>
                </c:pt>
                <c:pt idx="4268">
                  <c:v>43902</c:v>
                </c:pt>
                <c:pt idx="4269">
                  <c:v>43903</c:v>
                </c:pt>
                <c:pt idx="4270">
                  <c:v>43906</c:v>
                </c:pt>
                <c:pt idx="4271">
                  <c:v>43907</c:v>
                </c:pt>
                <c:pt idx="4272">
                  <c:v>43908</c:v>
                </c:pt>
                <c:pt idx="4273">
                  <c:v>43909</c:v>
                </c:pt>
                <c:pt idx="4274">
                  <c:v>43910</c:v>
                </c:pt>
                <c:pt idx="4275">
                  <c:v>43913</c:v>
                </c:pt>
                <c:pt idx="4276">
                  <c:v>43914</c:v>
                </c:pt>
                <c:pt idx="4277">
                  <c:v>43915</c:v>
                </c:pt>
                <c:pt idx="4278">
                  <c:v>43916</c:v>
                </c:pt>
                <c:pt idx="4279">
                  <c:v>43917</c:v>
                </c:pt>
                <c:pt idx="4280">
                  <c:v>43920</c:v>
                </c:pt>
                <c:pt idx="4281">
                  <c:v>43921</c:v>
                </c:pt>
                <c:pt idx="4282">
                  <c:v>43922</c:v>
                </c:pt>
                <c:pt idx="4283">
                  <c:v>43923</c:v>
                </c:pt>
                <c:pt idx="4284">
                  <c:v>43924</c:v>
                </c:pt>
                <c:pt idx="4285">
                  <c:v>43927</c:v>
                </c:pt>
                <c:pt idx="4286">
                  <c:v>43928</c:v>
                </c:pt>
                <c:pt idx="4287">
                  <c:v>43929</c:v>
                </c:pt>
                <c:pt idx="4288">
                  <c:v>43930</c:v>
                </c:pt>
                <c:pt idx="4289">
                  <c:v>43931</c:v>
                </c:pt>
                <c:pt idx="4290">
                  <c:v>43934</c:v>
                </c:pt>
                <c:pt idx="4291">
                  <c:v>43935</c:v>
                </c:pt>
                <c:pt idx="4292">
                  <c:v>43936</c:v>
                </c:pt>
                <c:pt idx="4293">
                  <c:v>43937</c:v>
                </c:pt>
                <c:pt idx="4294">
                  <c:v>43938</c:v>
                </c:pt>
                <c:pt idx="4295">
                  <c:v>43941</c:v>
                </c:pt>
                <c:pt idx="4296">
                  <c:v>43942</c:v>
                </c:pt>
                <c:pt idx="4297">
                  <c:v>43943</c:v>
                </c:pt>
                <c:pt idx="4298">
                  <c:v>43944</c:v>
                </c:pt>
                <c:pt idx="4299">
                  <c:v>43945</c:v>
                </c:pt>
                <c:pt idx="4300">
                  <c:v>43948</c:v>
                </c:pt>
                <c:pt idx="4301">
                  <c:v>43949</c:v>
                </c:pt>
                <c:pt idx="4302">
                  <c:v>43950</c:v>
                </c:pt>
                <c:pt idx="4303">
                  <c:v>43951</c:v>
                </c:pt>
                <c:pt idx="4304">
                  <c:v>43952</c:v>
                </c:pt>
                <c:pt idx="4305">
                  <c:v>43955</c:v>
                </c:pt>
                <c:pt idx="4306">
                  <c:v>43956</c:v>
                </c:pt>
                <c:pt idx="4307">
                  <c:v>43957</c:v>
                </c:pt>
                <c:pt idx="4308">
                  <c:v>43958</c:v>
                </c:pt>
                <c:pt idx="4309">
                  <c:v>43959</c:v>
                </c:pt>
                <c:pt idx="4310">
                  <c:v>43962</c:v>
                </c:pt>
                <c:pt idx="4311">
                  <c:v>43963</c:v>
                </c:pt>
                <c:pt idx="4312">
                  <c:v>43964</c:v>
                </c:pt>
                <c:pt idx="4313">
                  <c:v>43965</c:v>
                </c:pt>
                <c:pt idx="4314">
                  <c:v>43966</c:v>
                </c:pt>
                <c:pt idx="4315">
                  <c:v>43969</c:v>
                </c:pt>
                <c:pt idx="4316">
                  <c:v>43970</c:v>
                </c:pt>
                <c:pt idx="4317">
                  <c:v>43971</c:v>
                </c:pt>
                <c:pt idx="4318">
                  <c:v>43972</c:v>
                </c:pt>
                <c:pt idx="4319">
                  <c:v>43973</c:v>
                </c:pt>
                <c:pt idx="4320">
                  <c:v>43976</c:v>
                </c:pt>
                <c:pt idx="4321">
                  <c:v>43977</c:v>
                </c:pt>
                <c:pt idx="4322">
                  <c:v>43978</c:v>
                </c:pt>
                <c:pt idx="4323">
                  <c:v>43979</c:v>
                </c:pt>
                <c:pt idx="4324">
                  <c:v>43980</c:v>
                </c:pt>
                <c:pt idx="4325">
                  <c:v>43983</c:v>
                </c:pt>
                <c:pt idx="4326">
                  <c:v>43984</c:v>
                </c:pt>
                <c:pt idx="4327">
                  <c:v>43985</c:v>
                </c:pt>
                <c:pt idx="4328">
                  <c:v>43986</c:v>
                </c:pt>
                <c:pt idx="4329">
                  <c:v>43987</c:v>
                </c:pt>
                <c:pt idx="4330">
                  <c:v>43990</c:v>
                </c:pt>
                <c:pt idx="4331">
                  <c:v>43991</c:v>
                </c:pt>
              </c:numCache>
            </c:numRef>
          </c:cat>
          <c:val>
            <c:numRef>
              <c:f>ETF!$O$7:$O$4338</c:f>
              <c:numCache>
                <c:formatCode>General</c:formatCode>
                <c:ptCount val="4332"/>
                <c:pt idx="0">
                  <c:v>7.7946415316012283E-4</c:v>
                </c:pt>
                <c:pt idx="1">
                  <c:v>7.7946415316012283E-4</c:v>
                </c:pt>
                <c:pt idx="2">
                  <c:v>7.7946415316012283E-4</c:v>
                </c:pt>
                <c:pt idx="3">
                  <c:v>7.7946415316012283E-4</c:v>
                </c:pt>
                <c:pt idx="4">
                  <c:v>7.7946415316012283E-4</c:v>
                </c:pt>
                <c:pt idx="5">
                  <c:v>7.7946415316012283E-4</c:v>
                </c:pt>
                <c:pt idx="6">
                  <c:v>7.7946415316012283E-4</c:v>
                </c:pt>
                <c:pt idx="7">
                  <c:v>7.7946415316012283E-4</c:v>
                </c:pt>
                <c:pt idx="8">
                  <c:v>7.7946415316012283E-4</c:v>
                </c:pt>
                <c:pt idx="9">
                  <c:v>7.7946415316012283E-4</c:v>
                </c:pt>
                <c:pt idx="10">
                  <c:v>7.7946415316012283E-4</c:v>
                </c:pt>
                <c:pt idx="11">
                  <c:v>7.7946415316012283E-4</c:v>
                </c:pt>
                <c:pt idx="12">
                  <c:v>7.7946415316012283E-4</c:v>
                </c:pt>
                <c:pt idx="13">
                  <c:v>7.7946415316012283E-4</c:v>
                </c:pt>
                <c:pt idx="14">
                  <c:v>7.7946415316012283E-4</c:v>
                </c:pt>
                <c:pt idx="15">
                  <c:v>7.7946415316012283E-4</c:v>
                </c:pt>
                <c:pt idx="16">
                  <c:v>7.7946415316012283E-4</c:v>
                </c:pt>
                <c:pt idx="17">
                  <c:v>7.7946415316012283E-4</c:v>
                </c:pt>
                <c:pt idx="18">
                  <c:v>7.7946415316012283E-4</c:v>
                </c:pt>
                <c:pt idx="19">
                  <c:v>7.7946415316012283E-4</c:v>
                </c:pt>
                <c:pt idx="20">
                  <c:v>7.7946415316012283E-4</c:v>
                </c:pt>
                <c:pt idx="21">
                  <c:v>7.7946415316012283E-4</c:v>
                </c:pt>
                <c:pt idx="22">
                  <c:v>7.7946415316012283E-4</c:v>
                </c:pt>
                <c:pt idx="23">
                  <c:v>7.7946415316012283E-4</c:v>
                </c:pt>
                <c:pt idx="24">
                  <c:v>7.7946415316012283E-4</c:v>
                </c:pt>
                <c:pt idx="25">
                  <c:v>7.7946415316012283E-4</c:v>
                </c:pt>
                <c:pt idx="26">
                  <c:v>7.7946415316012283E-4</c:v>
                </c:pt>
                <c:pt idx="27">
                  <c:v>7.7946415316012283E-4</c:v>
                </c:pt>
                <c:pt idx="28">
                  <c:v>7.7946415316012283E-4</c:v>
                </c:pt>
                <c:pt idx="29">
                  <c:v>7.7946415316012283E-4</c:v>
                </c:pt>
                <c:pt idx="30">
                  <c:v>7.7946415316012283E-4</c:v>
                </c:pt>
                <c:pt idx="31">
                  <c:v>7.7946415316012283E-4</c:v>
                </c:pt>
                <c:pt idx="32">
                  <c:v>7.7946415316012283E-4</c:v>
                </c:pt>
                <c:pt idx="33">
                  <c:v>7.7946415316012283E-4</c:v>
                </c:pt>
                <c:pt idx="34">
                  <c:v>7.7946415316012283E-4</c:v>
                </c:pt>
                <c:pt idx="35">
                  <c:v>7.7946415316012283E-4</c:v>
                </c:pt>
                <c:pt idx="36">
                  <c:v>7.7946415316012283E-4</c:v>
                </c:pt>
                <c:pt idx="37">
                  <c:v>7.7946415316012283E-4</c:v>
                </c:pt>
                <c:pt idx="38">
                  <c:v>7.7946415316012283E-4</c:v>
                </c:pt>
                <c:pt idx="39">
                  <c:v>7.7946415316012283E-4</c:v>
                </c:pt>
                <c:pt idx="40">
                  <c:v>7.7946415316012283E-4</c:v>
                </c:pt>
                <c:pt idx="41">
                  <c:v>7.7946415316012283E-4</c:v>
                </c:pt>
                <c:pt idx="42">
                  <c:v>7.7946415316012283E-4</c:v>
                </c:pt>
                <c:pt idx="43">
                  <c:v>7.7946415316012283E-4</c:v>
                </c:pt>
                <c:pt idx="44">
                  <c:v>7.7946415316012283E-4</c:v>
                </c:pt>
                <c:pt idx="45">
                  <c:v>7.7946415316012283E-4</c:v>
                </c:pt>
                <c:pt idx="46">
                  <c:v>7.7946415316012283E-4</c:v>
                </c:pt>
                <c:pt idx="47">
                  <c:v>7.7946415316012283E-4</c:v>
                </c:pt>
                <c:pt idx="48">
                  <c:v>7.7946415316012283E-4</c:v>
                </c:pt>
                <c:pt idx="49">
                  <c:v>7.7946415316012283E-4</c:v>
                </c:pt>
                <c:pt idx="50">
                  <c:v>7.7946415316012283E-4</c:v>
                </c:pt>
                <c:pt idx="51">
                  <c:v>7.7946415316012283E-4</c:v>
                </c:pt>
                <c:pt idx="52">
                  <c:v>7.7946415316012283E-4</c:v>
                </c:pt>
                <c:pt idx="53">
                  <c:v>7.7946415316012283E-4</c:v>
                </c:pt>
                <c:pt idx="54">
                  <c:v>7.7946415316012283E-4</c:v>
                </c:pt>
                <c:pt idx="55">
                  <c:v>7.7946415316012283E-4</c:v>
                </c:pt>
                <c:pt idx="56">
                  <c:v>7.7946415316012283E-4</c:v>
                </c:pt>
                <c:pt idx="57">
                  <c:v>7.7946415316012283E-4</c:v>
                </c:pt>
                <c:pt idx="58">
                  <c:v>7.7946415316012283E-4</c:v>
                </c:pt>
                <c:pt idx="59">
                  <c:v>7.7946415316012283E-4</c:v>
                </c:pt>
                <c:pt idx="60">
                  <c:v>7.7946415316012283E-4</c:v>
                </c:pt>
                <c:pt idx="61">
                  <c:v>7.7946415316012283E-4</c:v>
                </c:pt>
                <c:pt idx="62">
                  <c:v>7.7946415316012283E-4</c:v>
                </c:pt>
                <c:pt idx="63">
                  <c:v>7.7946415316012283E-4</c:v>
                </c:pt>
                <c:pt idx="64">
                  <c:v>7.7946415316012283E-4</c:v>
                </c:pt>
                <c:pt idx="65">
                  <c:v>7.7946415316012283E-4</c:v>
                </c:pt>
                <c:pt idx="66">
                  <c:v>7.7946415316012283E-4</c:v>
                </c:pt>
                <c:pt idx="67">
                  <c:v>7.7946415316012283E-4</c:v>
                </c:pt>
                <c:pt idx="68">
                  <c:v>7.7946415316012283E-4</c:v>
                </c:pt>
                <c:pt idx="69">
                  <c:v>7.7946415316012283E-4</c:v>
                </c:pt>
                <c:pt idx="70">
                  <c:v>7.7946415316012283E-4</c:v>
                </c:pt>
                <c:pt idx="71">
                  <c:v>7.7946415316012283E-4</c:v>
                </c:pt>
                <c:pt idx="72">
                  <c:v>7.7946415316012283E-4</c:v>
                </c:pt>
                <c:pt idx="73">
                  <c:v>7.7946415316012283E-4</c:v>
                </c:pt>
                <c:pt idx="74">
                  <c:v>7.7946415316012283E-4</c:v>
                </c:pt>
                <c:pt idx="75">
                  <c:v>7.7946415316012283E-4</c:v>
                </c:pt>
                <c:pt idx="76">
                  <c:v>7.7946415316012283E-4</c:v>
                </c:pt>
                <c:pt idx="77">
                  <c:v>7.7946415316012283E-4</c:v>
                </c:pt>
                <c:pt idx="78">
                  <c:v>7.7946415316012283E-4</c:v>
                </c:pt>
                <c:pt idx="79">
                  <c:v>7.7946415316012283E-4</c:v>
                </c:pt>
                <c:pt idx="80">
                  <c:v>7.7946415316012283E-4</c:v>
                </c:pt>
                <c:pt idx="81">
                  <c:v>7.7946415316012283E-4</c:v>
                </c:pt>
                <c:pt idx="82">
                  <c:v>7.7946415316012283E-4</c:v>
                </c:pt>
                <c:pt idx="83">
                  <c:v>7.7946415316012283E-4</c:v>
                </c:pt>
                <c:pt idx="84">
                  <c:v>7.7946415316012283E-4</c:v>
                </c:pt>
                <c:pt idx="85">
                  <c:v>7.7946415316012283E-4</c:v>
                </c:pt>
                <c:pt idx="86">
                  <c:v>7.7946415316012283E-4</c:v>
                </c:pt>
                <c:pt idx="87">
                  <c:v>7.7946415316012283E-4</c:v>
                </c:pt>
                <c:pt idx="88">
                  <c:v>7.7946415316012283E-4</c:v>
                </c:pt>
                <c:pt idx="89">
                  <c:v>7.7946415316012283E-4</c:v>
                </c:pt>
                <c:pt idx="90">
                  <c:v>7.7946415316012283E-4</c:v>
                </c:pt>
                <c:pt idx="91">
                  <c:v>7.7946415316012283E-4</c:v>
                </c:pt>
                <c:pt idx="92">
                  <c:v>7.7946415316012283E-4</c:v>
                </c:pt>
                <c:pt idx="93">
                  <c:v>7.7946415316012283E-4</c:v>
                </c:pt>
                <c:pt idx="94">
                  <c:v>7.7946415316012283E-4</c:v>
                </c:pt>
                <c:pt idx="95">
                  <c:v>7.7946415316012283E-4</c:v>
                </c:pt>
                <c:pt idx="96">
                  <c:v>7.7946415316012283E-4</c:v>
                </c:pt>
                <c:pt idx="97">
                  <c:v>7.7946415316012283E-4</c:v>
                </c:pt>
                <c:pt idx="98">
                  <c:v>7.7946415316012283E-4</c:v>
                </c:pt>
                <c:pt idx="99">
                  <c:v>7.7946415316012283E-4</c:v>
                </c:pt>
                <c:pt idx="100">
                  <c:v>7.7946415316012283E-4</c:v>
                </c:pt>
                <c:pt idx="101">
                  <c:v>7.7946415316012283E-4</c:v>
                </c:pt>
                <c:pt idx="102">
                  <c:v>7.7946415316012283E-4</c:v>
                </c:pt>
                <c:pt idx="103">
                  <c:v>7.7946415316012283E-4</c:v>
                </c:pt>
                <c:pt idx="104">
                  <c:v>7.7946415316012283E-4</c:v>
                </c:pt>
                <c:pt idx="105">
                  <c:v>7.7946415316012283E-4</c:v>
                </c:pt>
                <c:pt idx="106">
                  <c:v>7.7946415316012283E-4</c:v>
                </c:pt>
                <c:pt idx="107">
                  <c:v>7.7946415316012283E-4</c:v>
                </c:pt>
                <c:pt idx="108">
                  <c:v>7.7946415316012283E-4</c:v>
                </c:pt>
                <c:pt idx="109">
                  <c:v>7.7946415316012283E-4</c:v>
                </c:pt>
                <c:pt idx="110">
                  <c:v>7.7946415316012283E-4</c:v>
                </c:pt>
                <c:pt idx="111">
                  <c:v>7.7946415316012283E-4</c:v>
                </c:pt>
                <c:pt idx="112">
                  <c:v>7.7946415316012283E-4</c:v>
                </c:pt>
                <c:pt idx="113">
                  <c:v>7.7946415316012283E-4</c:v>
                </c:pt>
                <c:pt idx="114">
                  <c:v>7.7946415316012283E-4</c:v>
                </c:pt>
                <c:pt idx="115">
                  <c:v>7.7946415316012283E-4</c:v>
                </c:pt>
                <c:pt idx="116">
                  <c:v>7.7946415316012283E-4</c:v>
                </c:pt>
                <c:pt idx="117">
                  <c:v>7.7946415316012283E-4</c:v>
                </c:pt>
                <c:pt idx="118">
                  <c:v>7.7946415316012283E-4</c:v>
                </c:pt>
                <c:pt idx="119">
                  <c:v>7.7946415316012283E-4</c:v>
                </c:pt>
                <c:pt idx="120">
                  <c:v>7.7946415316012283E-4</c:v>
                </c:pt>
                <c:pt idx="121">
                  <c:v>7.7946415316012283E-4</c:v>
                </c:pt>
                <c:pt idx="122">
                  <c:v>7.7946415316012283E-4</c:v>
                </c:pt>
                <c:pt idx="123">
                  <c:v>7.7946415316012283E-4</c:v>
                </c:pt>
                <c:pt idx="124">
                  <c:v>7.7946415316012283E-4</c:v>
                </c:pt>
                <c:pt idx="125">
                  <c:v>7.7946415316012283E-4</c:v>
                </c:pt>
                <c:pt idx="126">
                  <c:v>7.7946415316012283E-4</c:v>
                </c:pt>
                <c:pt idx="127">
                  <c:v>1.6599270164136048E-2</c:v>
                </c:pt>
                <c:pt idx="128">
                  <c:v>1.865524095023231E-2</c:v>
                </c:pt>
                <c:pt idx="129">
                  <c:v>1.8655097929286775E-2</c:v>
                </c:pt>
                <c:pt idx="130">
                  <c:v>1.8655097929286775E-2</c:v>
                </c:pt>
                <c:pt idx="131">
                  <c:v>1.7761538816826929E-2</c:v>
                </c:pt>
                <c:pt idx="132">
                  <c:v>1.3648944711570408E-2</c:v>
                </c:pt>
                <c:pt idx="133">
                  <c:v>1.3648837445861258E-2</c:v>
                </c:pt>
                <c:pt idx="134">
                  <c:v>1.3648739118961204E-2</c:v>
                </c:pt>
                <c:pt idx="135">
                  <c:v>1.3648417321833752E-2</c:v>
                </c:pt>
                <c:pt idx="136">
                  <c:v>1.3648310056124602E-2</c:v>
                </c:pt>
                <c:pt idx="137">
                  <c:v>1.364820279041545E-2</c:v>
                </c:pt>
                <c:pt idx="138">
                  <c:v>1.3648104463515396E-2</c:v>
                </c:pt>
                <c:pt idx="139">
                  <c:v>1.3469417669688896E-2</c:v>
                </c:pt>
                <c:pt idx="140">
                  <c:v>1.3469104811370539E-2</c:v>
                </c:pt>
                <c:pt idx="141">
                  <c:v>1.3468997545661389E-2</c:v>
                </c:pt>
                <c:pt idx="142">
                  <c:v>1.3468899218761335E-2</c:v>
                </c:pt>
                <c:pt idx="143">
                  <c:v>1.3082635400110471E-2</c:v>
                </c:pt>
                <c:pt idx="144">
                  <c:v>1.3082528134401321E-2</c:v>
                </c:pt>
                <c:pt idx="145">
                  <c:v>1.3082224214892062E-2</c:v>
                </c:pt>
                <c:pt idx="146">
                  <c:v>1.3082125887992006E-2</c:v>
                </c:pt>
                <c:pt idx="147">
                  <c:v>1.3483809152333251E-2</c:v>
                </c:pt>
                <c:pt idx="148">
                  <c:v>1.34837018866241E-2</c:v>
                </c:pt>
                <c:pt idx="149">
                  <c:v>1.3483594620914949E-2</c:v>
                </c:pt>
                <c:pt idx="150">
                  <c:v>1.3483594620914949E-2</c:v>
                </c:pt>
                <c:pt idx="151">
                  <c:v>1.3483183435696539E-2</c:v>
                </c:pt>
                <c:pt idx="152">
                  <c:v>1.3483076169987389E-2</c:v>
                </c:pt>
                <c:pt idx="153">
                  <c:v>1.3482968904278239E-2</c:v>
                </c:pt>
                <c:pt idx="154">
                  <c:v>1.3482870577378184E-2</c:v>
                </c:pt>
                <c:pt idx="155">
                  <c:v>1.2589829915845899E-2</c:v>
                </c:pt>
                <c:pt idx="156">
                  <c:v>1.2589731588945845E-2</c:v>
                </c:pt>
                <c:pt idx="157">
                  <c:v>1.2589633262045791E-2</c:v>
                </c:pt>
                <c:pt idx="158">
                  <c:v>1.2589543873954832E-2</c:v>
                </c:pt>
                <c:pt idx="159">
                  <c:v>1.2589445547054776E-2</c:v>
                </c:pt>
                <c:pt idx="160">
                  <c:v>1.2589150566354613E-2</c:v>
                </c:pt>
                <c:pt idx="161">
                  <c:v>1.2589052239454558E-2</c:v>
                </c:pt>
                <c:pt idx="162">
                  <c:v>1.25889628513636E-2</c:v>
                </c:pt>
                <c:pt idx="163">
                  <c:v>1.2588864524463545E-2</c:v>
                </c:pt>
                <c:pt idx="164">
                  <c:v>1.2588766197563491E-2</c:v>
                </c:pt>
                <c:pt idx="165">
                  <c:v>1.2588471216863326E-2</c:v>
                </c:pt>
                <c:pt idx="166">
                  <c:v>1.2588381828772368E-2</c:v>
                </c:pt>
                <c:pt idx="167">
                  <c:v>1.2588283501872313E-2</c:v>
                </c:pt>
                <c:pt idx="168">
                  <c:v>1.2588185174972259E-2</c:v>
                </c:pt>
                <c:pt idx="169">
                  <c:v>1.2588086848072205E-2</c:v>
                </c:pt>
                <c:pt idx="170">
                  <c:v>1.258779186737204E-2</c:v>
                </c:pt>
                <c:pt idx="171">
                  <c:v>1.2587702479281081E-2</c:v>
                </c:pt>
                <c:pt idx="172">
                  <c:v>1.2587604152381027E-2</c:v>
                </c:pt>
                <c:pt idx="173">
                  <c:v>1.2587505825480972E-2</c:v>
                </c:pt>
                <c:pt idx="174">
                  <c:v>1.2587407498580918E-2</c:v>
                </c:pt>
                <c:pt idx="175">
                  <c:v>1.2587121456689851E-2</c:v>
                </c:pt>
                <c:pt idx="176">
                  <c:v>1.2587023129789794E-2</c:v>
                </c:pt>
                <c:pt idx="177">
                  <c:v>1.258692480288974E-2</c:v>
                </c:pt>
                <c:pt idx="178">
                  <c:v>1.2363704862147601E-2</c:v>
                </c:pt>
                <c:pt idx="179">
                  <c:v>1.2229729991418657E-2</c:v>
                </c:pt>
                <c:pt idx="180">
                  <c:v>1.178321859946161E-2</c:v>
                </c:pt>
                <c:pt idx="181">
                  <c:v>1.1783129211370652E-2</c:v>
                </c:pt>
                <c:pt idx="182">
                  <c:v>1.1783039823279693E-2</c:v>
                </c:pt>
                <c:pt idx="183">
                  <c:v>1.1782950435188734E-2</c:v>
                </c:pt>
                <c:pt idx="184">
                  <c:v>1.1782861047097776E-2</c:v>
                </c:pt>
                <c:pt idx="185">
                  <c:v>1.1782583944015804E-2</c:v>
                </c:pt>
                <c:pt idx="186">
                  <c:v>1.1782494555924845E-2</c:v>
                </c:pt>
                <c:pt idx="187">
                  <c:v>1.1782405167833885E-2</c:v>
                </c:pt>
                <c:pt idx="188">
                  <c:v>1.1782315779742926E-2</c:v>
                </c:pt>
                <c:pt idx="189">
                  <c:v>1.1782226391651968E-2</c:v>
                </c:pt>
                <c:pt idx="190">
                  <c:v>1.1781958227379092E-2</c:v>
                </c:pt>
                <c:pt idx="191">
                  <c:v>1.1781859900479037E-2</c:v>
                </c:pt>
                <c:pt idx="192">
                  <c:v>1.1781770512388079E-2</c:v>
                </c:pt>
                <c:pt idx="193">
                  <c:v>1.178168112429712E-2</c:v>
                </c:pt>
                <c:pt idx="194">
                  <c:v>1.1781591736206161E-2</c:v>
                </c:pt>
                <c:pt idx="195">
                  <c:v>1.1781323571933285E-2</c:v>
                </c:pt>
                <c:pt idx="196">
                  <c:v>1.1781234183842327E-2</c:v>
                </c:pt>
                <c:pt idx="197">
                  <c:v>1.187890855083293E-2</c:v>
                </c:pt>
                <c:pt idx="198">
                  <c:v>1.1878810223932876E-2</c:v>
                </c:pt>
                <c:pt idx="199">
                  <c:v>1.1878720835841917E-2</c:v>
                </c:pt>
                <c:pt idx="200">
                  <c:v>1.1878452671569041E-2</c:v>
                </c:pt>
                <c:pt idx="201">
                  <c:v>1.1878354344668987E-2</c:v>
                </c:pt>
                <c:pt idx="202">
                  <c:v>1.1878264956578028E-2</c:v>
                </c:pt>
                <c:pt idx="203">
                  <c:v>1.1878175568487069E-2</c:v>
                </c:pt>
                <c:pt idx="204">
                  <c:v>1.1878086180396111E-2</c:v>
                </c:pt>
                <c:pt idx="205">
                  <c:v>1.1877809077314137E-2</c:v>
                </c:pt>
                <c:pt idx="206">
                  <c:v>1.1877719689223179E-2</c:v>
                </c:pt>
                <c:pt idx="207">
                  <c:v>1.187763030113222E-2</c:v>
                </c:pt>
                <c:pt idx="208">
                  <c:v>1.1877540913041261E-2</c:v>
                </c:pt>
                <c:pt idx="209">
                  <c:v>1.1788224332555299E-2</c:v>
                </c:pt>
                <c:pt idx="210">
                  <c:v>1.1787956168282423E-2</c:v>
                </c:pt>
                <c:pt idx="211">
                  <c:v>1.1787866780191465E-2</c:v>
                </c:pt>
                <c:pt idx="212">
                  <c:v>1.1787777392100506E-2</c:v>
                </c:pt>
                <c:pt idx="213">
                  <c:v>1.1787688004009547E-2</c:v>
                </c:pt>
                <c:pt idx="214">
                  <c:v>1.1787598615918589E-2</c:v>
                </c:pt>
                <c:pt idx="215">
                  <c:v>1.1787598615918589E-2</c:v>
                </c:pt>
                <c:pt idx="216">
                  <c:v>1.1787232124745656E-2</c:v>
                </c:pt>
                <c:pt idx="217">
                  <c:v>1.1787142736654698E-2</c:v>
                </c:pt>
                <c:pt idx="218">
                  <c:v>1.1787053348563739E-2</c:v>
                </c:pt>
                <c:pt idx="219">
                  <c:v>1.178696396047278E-2</c:v>
                </c:pt>
                <c:pt idx="220">
                  <c:v>1.1786686857390809E-2</c:v>
                </c:pt>
                <c:pt idx="221">
                  <c:v>1.178659746929985E-2</c:v>
                </c:pt>
                <c:pt idx="222">
                  <c:v>1.1786508081208891E-2</c:v>
                </c:pt>
                <c:pt idx="223">
                  <c:v>1.1786418693117933E-2</c:v>
                </c:pt>
                <c:pt idx="224">
                  <c:v>1.1786329305026974E-2</c:v>
                </c:pt>
                <c:pt idx="225">
                  <c:v>1.1786061140754098E-2</c:v>
                </c:pt>
                <c:pt idx="226">
                  <c:v>1.1785971752663139E-2</c:v>
                </c:pt>
                <c:pt idx="227">
                  <c:v>1.1785873425763085E-2</c:v>
                </c:pt>
                <c:pt idx="228">
                  <c:v>1.1785784037672126E-2</c:v>
                </c:pt>
                <c:pt idx="229">
                  <c:v>1.1785694649581168E-2</c:v>
                </c:pt>
                <c:pt idx="230">
                  <c:v>1.1785426485308292E-2</c:v>
                </c:pt>
                <c:pt idx="231">
                  <c:v>1.1785337097217331E-2</c:v>
                </c:pt>
                <c:pt idx="232">
                  <c:v>1.1785247709126373E-2</c:v>
                </c:pt>
                <c:pt idx="233">
                  <c:v>1.1785158321035414E-2</c:v>
                </c:pt>
                <c:pt idx="234">
                  <c:v>1.178505999413536E-2</c:v>
                </c:pt>
                <c:pt idx="235">
                  <c:v>1.2231732284656132E-2</c:v>
                </c:pt>
                <c:pt idx="236">
                  <c:v>1.2231642896565174E-2</c:v>
                </c:pt>
                <c:pt idx="237">
                  <c:v>1.2008574915577663E-2</c:v>
                </c:pt>
                <c:pt idx="238">
                  <c:v>1.2008476588677609E-2</c:v>
                </c:pt>
                <c:pt idx="239">
                  <c:v>1.200838720058665E-2</c:v>
                </c:pt>
                <c:pt idx="240">
                  <c:v>1.2008110097504679E-2</c:v>
                </c:pt>
                <c:pt idx="241">
                  <c:v>1.200802070941372E-2</c:v>
                </c:pt>
                <c:pt idx="242">
                  <c:v>1.3974460383605718E-2</c:v>
                </c:pt>
                <c:pt idx="243">
                  <c:v>1.3974353117896568E-2</c:v>
                </c:pt>
                <c:pt idx="244">
                  <c:v>1.3974245852187418E-2</c:v>
                </c:pt>
                <c:pt idx="245">
                  <c:v>1.3973924055059966E-2</c:v>
                </c:pt>
                <c:pt idx="246">
                  <c:v>1.4331369153185733E-2</c:v>
                </c:pt>
                <c:pt idx="247">
                  <c:v>1.4331252948667488E-2</c:v>
                </c:pt>
                <c:pt idx="248">
                  <c:v>1.4331145682958337E-2</c:v>
                </c:pt>
                <c:pt idx="249">
                  <c:v>1.433102947844009E-2</c:v>
                </c:pt>
                <c:pt idx="250">
                  <c:v>1.4330698742503544E-2</c:v>
                </c:pt>
                <c:pt idx="251">
                  <c:v>1.4330591476794392E-2</c:v>
                </c:pt>
                <c:pt idx="252">
                  <c:v>1.4330475272276147E-2</c:v>
                </c:pt>
                <c:pt idx="253">
                  <c:v>1.4330368006566997E-2</c:v>
                </c:pt>
                <c:pt idx="254">
                  <c:v>1.4687804165883668E-2</c:v>
                </c:pt>
                <c:pt idx="255">
                  <c:v>1.4687464491138025E-2</c:v>
                </c:pt>
                <c:pt idx="256">
                  <c:v>1.4687348286619779E-2</c:v>
                </c:pt>
                <c:pt idx="257">
                  <c:v>1.4687232082101532E-2</c:v>
                </c:pt>
                <c:pt idx="258">
                  <c:v>1.5222130418398571E-2</c:v>
                </c:pt>
                <c:pt idx="259">
                  <c:v>1.5222005275071228E-2</c:v>
                </c:pt>
                <c:pt idx="260">
                  <c:v>1.5221647722707394E-2</c:v>
                </c:pt>
                <c:pt idx="261">
                  <c:v>1.5221531518189148E-2</c:v>
                </c:pt>
                <c:pt idx="262">
                  <c:v>1.4240622363244431E-2</c:v>
                </c:pt>
                <c:pt idx="263">
                  <c:v>1.4240506158726185E-2</c:v>
                </c:pt>
                <c:pt idx="264">
                  <c:v>1.312587241970721E-2</c:v>
                </c:pt>
                <c:pt idx="265">
                  <c:v>1.312556850019795E-2</c:v>
                </c:pt>
                <c:pt idx="266">
                  <c:v>1.3590011143201318E-2</c:v>
                </c:pt>
                <c:pt idx="267">
                  <c:v>1.3589912816301264E-2</c:v>
                </c:pt>
                <c:pt idx="268">
                  <c:v>1.3589805550592112E-2</c:v>
                </c:pt>
                <c:pt idx="269">
                  <c:v>1.3947250648717881E-2</c:v>
                </c:pt>
                <c:pt idx="270">
                  <c:v>1.4020030432376478E-2</c:v>
                </c:pt>
                <c:pt idx="271">
                  <c:v>1.4019923166667328E-2</c:v>
                </c:pt>
                <c:pt idx="272">
                  <c:v>1.4019815900958178E-2</c:v>
                </c:pt>
                <c:pt idx="273">
                  <c:v>1.4019708635249028E-2</c:v>
                </c:pt>
                <c:pt idx="274">
                  <c:v>3.0645732655009025E-2</c:v>
                </c:pt>
                <c:pt idx="275">
                  <c:v>3.9047515978020135E-2</c:v>
                </c:pt>
                <c:pt idx="276">
                  <c:v>3.9404961076145904E-2</c:v>
                </c:pt>
                <c:pt idx="277">
                  <c:v>4.2086317763016724E-2</c:v>
                </c:pt>
                <c:pt idx="278">
                  <c:v>4.208620155849848E-2</c:v>
                </c:pt>
                <c:pt idx="279">
                  <c:v>4.3248032209543666E-2</c:v>
                </c:pt>
                <c:pt idx="280">
                  <c:v>4.4141475117485264E-2</c:v>
                </c:pt>
                <c:pt idx="281">
                  <c:v>4.414135891296702E-2</c:v>
                </c:pt>
                <c:pt idx="282">
                  <c:v>4.4172448091002466E-2</c:v>
                </c:pt>
                <c:pt idx="283">
                  <c:v>4.4170454736574084E-2</c:v>
                </c:pt>
                <c:pt idx="284">
                  <c:v>4.417033853205584E-2</c:v>
                </c:pt>
                <c:pt idx="285">
                  <c:v>4.4170007796119293E-2</c:v>
                </c:pt>
                <c:pt idx="286">
                  <c:v>3.9701416679810531E-2</c:v>
                </c:pt>
                <c:pt idx="287">
                  <c:v>4.0594984731079475E-2</c:v>
                </c:pt>
                <c:pt idx="288">
                  <c:v>4.0946190540456319E-2</c:v>
                </c:pt>
                <c:pt idx="289">
                  <c:v>4.0939835047189156E-2</c:v>
                </c:pt>
                <c:pt idx="290">
                  <c:v>4.0939486433634417E-2</c:v>
                </c:pt>
                <c:pt idx="291">
                  <c:v>4.0939370229116173E-2</c:v>
                </c:pt>
                <c:pt idx="292">
                  <c:v>4.0939254024597922E-2</c:v>
                </c:pt>
                <c:pt idx="293">
                  <c:v>4.0939146758888774E-2</c:v>
                </c:pt>
                <c:pt idx="294">
                  <c:v>4.0224149296928087E-2</c:v>
                </c:pt>
                <c:pt idx="295">
                  <c:v>4.0223809622182444E-2</c:v>
                </c:pt>
                <c:pt idx="296">
                  <c:v>4.02236934176642E-2</c:v>
                </c:pt>
                <c:pt idx="297">
                  <c:v>4.147467975063162E-2</c:v>
                </c:pt>
                <c:pt idx="298">
                  <c:v>4.1474563546113376E-2</c:v>
                </c:pt>
                <c:pt idx="299">
                  <c:v>4.1474438402786029E-2</c:v>
                </c:pt>
                <c:pt idx="300">
                  <c:v>4.1474438402786029E-2</c:v>
                </c:pt>
                <c:pt idx="301">
                  <c:v>4.1474438402786029E-2</c:v>
                </c:pt>
                <c:pt idx="302">
                  <c:v>4.183140974402972E-2</c:v>
                </c:pt>
                <c:pt idx="303">
                  <c:v>4.2724745386262163E-2</c:v>
                </c:pt>
                <c:pt idx="304">
                  <c:v>4.3043807238130255E-2</c:v>
                </c:pt>
                <c:pt idx="305">
                  <c:v>4.7153567740903388E-2</c:v>
                </c:pt>
                <c:pt idx="306">
                  <c:v>4.7147176492399835E-2</c:v>
                </c:pt>
                <c:pt idx="307">
                  <c:v>4.7147051349072495E-2</c:v>
                </c:pt>
                <c:pt idx="308">
                  <c:v>4.804031548083218E-2</c:v>
                </c:pt>
                <c:pt idx="309">
                  <c:v>5.1524556000694312E-2</c:v>
                </c:pt>
                <c:pt idx="310">
                  <c:v>5.1524180570712286E-2</c:v>
                </c:pt>
                <c:pt idx="311">
                  <c:v>5.6258745951668743E-2</c:v>
                </c:pt>
                <c:pt idx="312">
                  <c:v>5.7151956450573853E-2</c:v>
                </c:pt>
                <c:pt idx="313">
                  <c:v>5.7151831307246506E-2</c:v>
                </c:pt>
                <c:pt idx="314">
                  <c:v>5.7151706163919166E-2</c:v>
                </c:pt>
                <c:pt idx="315">
                  <c:v>5.715133073393714E-2</c:v>
                </c:pt>
                <c:pt idx="316">
                  <c:v>5.7151214529418889E-2</c:v>
                </c:pt>
                <c:pt idx="317">
                  <c:v>5.715108938609155E-2</c:v>
                </c:pt>
                <c:pt idx="318">
                  <c:v>5.727571426250621E-2</c:v>
                </c:pt>
                <c:pt idx="319">
                  <c:v>5.727558911917887E-2</c:v>
                </c:pt>
                <c:pt idx="320">
                  <c:v>5.9061634687007057E-2</c:v>
                </c:pt>
                <c:pt idx="321">
                  <c:v>6.0312281345228834E-2</c:v>
                </c:pt>
                <c:pt idx="322">
                  <c:v>6.0312156201901494E-2</c:v>
                </c:pt>
                <c:pt idx="323">
                  <c:v>6.0312031058574148E-2</c:v>
                </c:pt>
                <c:pt idx="324">
                  <c:v>5.9733734804116645E-2</c:v>
                </c:pt>
                <c:pt idx="325">
                  <c:v>5.9733359374134619E-2</c:v>
                </c:pt>
                <c:pt idx="326">
                  <c:v>6.2622838353184648E-2</c:v>
                </c:pt>
                <c:pt idx="327">
                  <c:v>6.4723020489069097E-2</c:v>
                </c:pt>
                <c:pt idx="328">
                  <c:v>6.4722841712887183E-2</c:v>
                </c:pt>
                <c:pt idx="329">
                  <c:v>6.4722662936705269E-2</c:v>
                </c:pt>
                <c:pt idx="330">
                  <c:v>6.4722126608159514E-2</c:v>
                </c:pt>
                <c:pt idx="331">
                  <c:v>6.856423235017492E-2</c:v>
                </c:pt>
                <c:pt idx="332">
                  <c:v>6.8564017818756623E-2</c:v>
                </c:pt>
                <c:pt idx="333">
                  <c:v>6.8563812226147422E-2</c:v>
                </c:pt>
                <c:pt idx="334">
                  <c:v>6.8563597694729111E-2</c:v>
                </c:pt>
                <c:pt idx="335">
                  <c:v>6.8562963039283303E-2</c:v>
                </c:pt>
                <c:pt idx="336">
                  <c:v>7.119897314761077E-2</c:v>
                </c:pt>
                <c:pt idx="337">
                  <c:v>7.1198731799765186E-2</c:v>
                </c:pt>
                <c:pt idx="338">
                  <c:v>7.1198490451919588E-2</c:v>
                </c:pt>
                <c:pt idx="339">
                  <c:v>7.1046807800371717E-2</c:v>
                </c:pt>
                <c:pt idx="340">
                  <c:v>7.1046450248007889E-2</c:v>
                </c:pt>
                <c:pt idx="341">
                  <c:v>7.0603621645398337E-2</c:v>
                </c:pt>
                <c:pt idx="342">
                  <c:v>7.2658948837239695E-2</c:v>
                </c:pt>
                <c:pt idx="343">
                  <c:v>7.2658698550585016E-2</c:v>
                </c:pt>
                <c:pt idx="344">
                  <c:v>7.2702990349655064E-2</c:v>
                </c:pt>
                <c:pt idx="345">
                  <c:v>7.270222161207282E-2</c:v>
                </c:pt>
                <c:pt idx="346">
                  <c:v>7.2688902786519974E-2</c:v>
                </c:pt>
                <c:pt idx="347">
                  <c:v>7.2688643561056185E-2</c:v>
                </c:pt>
                <c:pt idx="348">
                  <c:v>7.3581237282133685E-2</c:v>
                </c:pt>
                <c:pt idx="349">
                  <c:v>7.4473822064402076E-2</c:v>
                </c:pt>
                <c:pt idx="350">
                  <c:v>7.4919779250195176E-2</c:v>
                </c:pt>
                <c:pt idx="351">
                  <c:v>7.4919520024731401E-2</c:v>
                </c:pt>
                <c:pt idx="352">
                  <c:v>7.4963793946183258E-2</c:v>
                </c:pt>
                <c:pt idx="353">
                  <c:v>7.4963534720719482E-2</c:v>
                </c:pt>
                <c:pt idx="354">
                  <c:v>7.4963275495255693E-2</c:v>
                </c:pt>
                <c:pt idx="355">
                  <c:v>7.5856387667260744E-2</c:v>
                </c:pt>
                <c:pt idx="356">
                  <c:v>7.3310042752973995E-2</c:v>
                </c:pt>
                <c:pt idx="357">
                  <c:v>7.3309801405128397E-2</c:v>
                </c:pt>
                <c:pt idx="358">
                  <c:v>7.3667121359926827E-2</c:v>
                </c:pt>
                <c:pt idx="359">
                  <c:v>7.3666880012081243E-2</c:v>
                </c:pt>
                <c:pt idx="360">
                  <c:v>7.3666155968544478E-2</c:v>
                </c:pt>
                <c:pt idx="361">
                  <c:v>7.1120034524485121E-2</c:v>
                </c:pt>
                <c:pt idx="362">
                  <c:v>7.111981999306681E-2</c:v>
                </c:pt>
                <c:pt idx="363">
                  <c:v>7.1119605461648513E-2</c:v>
                </c:pt>
                <c:pt idx="364">
                  <c:v>7.1119605461648513E-2</c:v>
                </c:pt>
                <c:pt idx="365">
                  <c:v>6.8528843604964362E-2</c:v>
                </c:pt>
                <c:pt idx="366">
                  <c:v>6.8528200010709459E-2</c:v>
                </c:pt>
                <c:pt idx="367">
                  <c:v>6.8528012295718449E-2</c:v>
                </c:pt>
                <c:pt idx="368">
                  <c:v>6.8527824580727439E-2</c:v>
                </c:pt>
                <c:pt idx="369">
                  <c:v>6.8510805088208893E-2</c:v>
                </c:pt>
                <c:pt idx="370">
                  <c:v>6.5830762406275167E-2</c:v>
                </c:pt>
                <c:pt idx="371">
                  <c:v>6.6723123718316166E-2</c:v>
                </c:pt>
                <c:pt idx="372">
                  <c:v>6.6633717749739238E-2</c:v>
                </c:pt>
                <c:pt idx="373">
                  <c:v>6.7526061184162045E-2</c:v>
                </c:pt>
                <c:pt idx="374">
                  <c:v>6.7717914843786767E-2</c:v>
                </c:pt>
                <c:pt idx="375">
                  <c:v>6.7717467903331968E-2</c:v>
                </c:pt>
                <c:pt idx="376">
                  <c:v>6.7717324882386437E-2</c:v>
                </c:pt>
                <c:pt idx="377">
                  <c:v>6.9055831095211559E-2</c:v>
                </c:pt>
                <c:pt idx="378">
                  <c:v>6.9167414249155332E-2</c:v>
                </c:pt>
                <c:pt idx="379">
                  <c:v>6.9167262289400705E-2</c:v>
                </c:pt>
                <c:pt idx="380">
                  <c:v>6.9166815348945906E-2</c:v>
                </c:pt>
                <c:pt idx="381">
                  <c:v>6.916666338919128E-2</c:v>
                </c:pt>
                <c:pt idx="382">
                  <c:v>6.9166511429436653E-2</c:v>
                </c:pt>
                <c:pt idx="383">
                  <c:v>6.9166359469682026E-2</c:v>
                </c:pt>
                <c:pt idx="384">
                  <c:v>6.9166216448736495E-2</c:v>
                </c:pt>
                <c:pt idx="385">
                  <c:v>6.9166091305409141E-2</c:v>
                </c:pt>
                <c:pt idx="386">
                  <c:v>6.9522535256916179E-2</c:v>
                </c:pt>
                <c:pt idx="387">
                  <c:v>6.9522392235970648E-2</c:v>
                </c:pt>
                <c:pt idx="388">
                  <c:v>6.9522240276216007E-2</c:v>
                </c:pt>
                <c:pt idx="389">
                  <c:v>6.9522088316461381E-2</c:v>
                </c:pt>
                <c:pt idx="390">
                  <c:v>6.9521972111943137E-2</c:v>
                </c:pt>
                <c:pt idx="391">
                  <c:v>6.9506141481034345E-2</c:v>
                </c:pt>
                <c:pt idx="392">
                  <c:v>6.9505998460088814E-2</c:v>
                </c:pt>
                <c:pt idx="393">
                  <c:v>6.9505846500334187E-2</c:v>
                </c:pt>
                <c:pt idx="394">
                  <c:v>6.9505694540579546E-2</c:v>
                </c:pt>
                <c:pt idx="395">
                  <c:v>6.9505247600124762E-2</c:v>
                </c:pt>
                <c:pt idx="396">
                  <c:v>6.9505095640370135E-2</c:v>
                </c:pt>
                <c:pt idx="397">
                  <c:v>6.9504943680615494E-2</c:v>
                </c:pt>
                <c:pt idx="398">
                  <c:v>6.9504791720860867E-2</c:v>
                </c:pt>
                <c:pt idx="399">
                  <c:v>6.9504639761106241E-2</c:v>
                </c:pt>
                <c:pt idx="400">
                  <c:v>6.9504192820651442E-2</c:v>
                </c:pt>
                <c:pt idx="401">
                  <c:v>6.9504040860896815E-2</c:v>
                </c:pt>
                <c:pt idx="402">
                  <c:v>6.9503888901142188E-2</c:v>
                </c:pt>
                <c:pt idx="403">
                  <c:v>6.9014140489588399E-2</c:v>
                </c:pt>
                <c:pt idx="404">
                  <c:v>6.9013997468642868E-2</c:v>
                </c:pt>
                <c:pt idx="405">
                  <c:v>6.8656740085508108E-2</c:v>
                </c:pt>
                <c:pt idx="406">
                  <c:v>6.8656597064562577E-2</c:v>
                </c:pt>
                <c:pt idx="407">
                  <c:v>6.865644510480795E-2</c:v>
                </c:pt>
                <c:pt idx="408">
                  <c:v>6.8656302083862419E-2</c:v>
                </c:pt>
                <c:pt idx="409">
                  <c:v>6.8656159062916874E-2</c:v>
                </c:pt>
                <c:pt idx="410">
                  <c:v>6.8656159062916874E-2</c:v>
                </c:pt>
                <c:pt idx="411">
                  <c:v>6.9101553103736946E-2</c:v>
                </c:pt>
                <c:pt idx="412">
                  <c:v>6.9084917980009528E-2</c:v>
                </c:pt>
                <c:pt idx="413">
                  <c:v>6.9084774959063996E-2</c:v>
                </c:pt>
                <c:pt idx="414">
                  <c:v>6.9084622999309356E-2</c:v>
                </c:pt>
                <c:pt idx="415">
                  <c:v>6.9084184997663667E-2</c:v>
                </c:pt>
                <c:pt idx="416">
                  <c:v>6.9307512204114949E-2</c:v>
                </c:pt>
                <c:pt idx="417">
                  <c:v>6.9307360244360322E-2</c:v>
                </c:pt>
                <c:pt idx="418">
                  <c:v>6.9307217223414791E-2</c:v>
                </c:pt>
                <c:pt idx="419">
                  <c:v>6.9307065263660164E-2</c:v>
                </c:pt>
                <c:pt idx="420">
                  <c:v>6.9306949059141906E-2</c:v>
                </c:pt>
                <c:pt idx="421">
                  <c:v>6.9306475302259835E-2</c:v>
                </c:pt>
                <c:pt idx="422">
                  <c:v>6.9306323342505208E-2</c:v>
                </c:pt>
                <c:pt idx="423">
                  <c:v>6.9306287587268811E-2</c:v>
                </c:pt>
                <c:pt idx="424">
                  <c:v>6.9306028361805036E-2</c:v>
                </c:pt>
                <c:pt idx="425">
                  <c:v>6.9305590360159333E-2</c:v>
                </c:pt>
                <c:pt idx="426">
                  <c:v>6.9305438400404706E-2</c:v>
                </c:pt>
                <c:pt idx="427">
                  <c:v>6.9305295379459175E-2</c:v>
                </c:pt>
                <c:pt idx="428">
                  <c:v>6.8413398885491167E-2</c:v>
                </c:pt>
                <c:pt idx="429">
                  <c:v>6.8147165395379683E-2</c:v>
                </c:pt>
                <c:pt idx="430">
                  <c:v>6.7968380274653128E-2</c:v>
                </c:pt>
                <c:pt idx="431">
                  <c:v>6.7968237253707597E-2</c:v>
                </c:pt>
                <c:pt idx="432">
                  <c:v>6.7968094232762052E-2</c:v>
                </c:pt>
                <c:pt idx="433">
                  <c:v>6.7967951211816521E-2</c:v>
                </c:pt>
                <c:pt idx="434">
                  <c:v>6.7948768527496775E-2</c:v>
                </c:pt>
                <c:pt idx="435">
                  <c:v>6.7948339464660182E-2</c:v>
                </c:pt>
                <c:pt idx="436">
                  <c:v>6.7948035545150914E-2</c:v>
                </c:pt>
                <c:pt idx="437">
                  <c:v>6.7947856768969001E-2</c:v>
                </c:pt>
                <c:pt idx="438">
                  <c:v>6.9196831869889855E-2</c:v>
                </c:pt>
                <c:pt idx="439">
                  <c:v>6.9196644154898845E-2</c:v>
                </c:pt>
                <c:pt idx="440">
                  <c:v>6.9196089948734898E-2</c:v>
                </c:pt>
                <c:pt idx="441">
                  <c:v>6.9195902233743889E-2</c:v>
                </c:pt>
                <c:pt idx="442">
                  <c:v>7.0087262399166142E-2</c:v>
                </c:pt>
                <c:pt idx="443">
                  <c:v>7.0087074684175132E-2</c:v>
                </c:pt>
                <c:pt idx="444">
                  <c:v>7.0086895907993219E-2</c:v>
                </c:pt>
                <c:pt idx="445">
                  <c:v>7.0086341701829272E-2</c:v>
                </c:pt>
                <c:pt idx="446">
                  <c:v>7.0086153986838248E-2</c:v>
                </c:pt>
                <c:pt idx="447">
                  <c:v>7.0085966271847239E-2</c:v>
                </c:pt>
                <c:pt idx="448">
                  <c:v>7.0977245987987644E-2</c:v>
                </c:pt>
                <c:pt idx="449">
                  <c:v>7.0977067211805717E-2</c:v>
                </c:pt>
                <c:pt idx="450">
                  <c:v>7.0976504066832688E-2</c:v>
                </c:pt>
                <c:pt idx="451">
                  <c:v>7.1867739088927601E-2</c:v>
                </c:pt>
                <c:pt idx="452">
                  <c:v>7.1867551373936592E-2</c:v>
                </c:pt>
                <c:pt idx="453">
                  <c:v>7.1867372597754664E-2</c:v>
                </c:pt>
                <c:pt idx="454">
                  <c:v>7.2268591044022931E-2</c:v>
                </c:pt>
                <c:pt idx="455">
                  <c:v>7.225053464964927E-2</c:v>
                </c:pt>
                <c:pt idx="456">
                  <c:v>7.3319973769879504E-2</c:v>
                </c:pt>
                <c:pt idx="457">
                  <c:v>7.3319786054888494E-2</c:v>
                </c:pt>
                <c:pt idx="458">
                  <c:v>7.3319589401088389E-2</c:v>
                </c:pt>
                <c:pt idx="459">
                  <c:v>7.3319401686097366E-2</c:v>
                </c:pt>
                <c:pt idx="460">
                  <c:v>7.3318838541124337E-2</c:v>
                </c:pt>
                <c:pt idx="461">
                  <c:v>7.3318641887324218E-2</c:v>
                </c:pt>
                <c:pt idx="462">
                  <c:v>7.3318454172333208E-2</c:v>
                </c:pt>
                <c:pt idx="463">
                  <c:v>7.3318266457342199E-2</c:v>
                </c:pt>
                <c:pt idx="464">
                  <c:v>7.3318078742351175E-2</c:v>
                </c:pt>
                <c:pt idx="465">
                  <c:v>7.3317506658569051E-2</c:v>
                </c:pt>
                <c:pt idx="466">
                  <c:v>7.3317318943578028E-2</c:v>
                </c:pt>
                <c:pt idx="467">
                  <c:v>7.3317131228587018E-2</c:v>
                </c:pt>
                <c:pt idx="468">
                  <c:v>7.3316943513596008E-2</c:v>
                </c:pt>
                <c:pt idx="469">
                  <c:v>7.3316746859795903E-2</c:v>
                </c:pt>
                <c:pt idx="470">
                  <c:v>7.3316183714822861E-2</c:v>
                </c:pt>
                <c:pt idx="471">
                  <c:v>7.3315987061022742E-2</c:v>
                </c:pt>
                <c:pt idx="472">
                  <c:v>7.3315799346031732E-2</c:v>
                </c:pt>
                <c:pt idx="473">
                  <c:v>7.3315611631040722E-2</c:v>
                </c:pt>
                <c:pt idx="474">
                  <c:v>7.3315459671286096E-2</c:v>
                </c:pt>
                <c:pt idx="475">
                  <c:v>7.3315325589149646E-2</c:v>
                </c:pt>
                <c:pt idx="476">
                  <c:v>7.3314699872512948E-2</c:v>
                </c:pt>
                <c:pt idx="477">
                  <c:v>7.420557734224402E-2</c:v>
                </c:pt>
                <c:pt idx="478">
                  <c:v>7.4187368988115732E-2</c:v>
                </c:pt>
                <c:pt idx="479">
                  <c:v>7.4187172334315626E-2</c:v>
                </c:pt>
                <c:pt idx="480">
                  <c:v>7.4186734332669924E-2</c:v>
                </c:pt>
                <c:pt idx="481">
                  <c:v>7.4453915336545565E-2</c:v>
                </c:pt>
                <c:pt idx="482">
                  <c:v>7.4453718682745459E-2</c:v>
                </c:pt>
                <c:pt idx="483">
                  <c:v>7.5522719801330004E-2</c:v>
                </c:pt>
                <c:pt idx="484">
                  <c:v>7.6413516821779229E-2</c:v>
                </c:pt>
                <c:pt idx="485">
                  <c:v>7.6412935799187995E-2</c:v>
                </c:pt>
                <c:pt idx="486">
                  <c:v>7.6412748084196985E-2</c:v>
                </c:pt>
                <c:pt idx="487">
                  <c:v>7.6412551430396866E-2</c:v>
                </c:pt>
                <c:pt idx="488">
                  <c:v>7.6412363715405857E-2</c:v>
                </c:pt>
                <c:pt idx="489">
                  <c:v>7.7303089225382315E-2</c:v>
                </c:pt>
                <c:pt idx="490">
                  <c:v>7.7614544150709813E-2</c:v>
                </c:pt>
                <c:pt idx="491">
                  <c:v>7.7614347496909708E-2</c:v>
                </c:pt>
                <c:pt idx="492">
                  <c:v>7.7614150843109589E-2</c:v>
                </c:pt>
                <c:pt idx="493">
                  <c:v>7.8504822720231474E-2</c:v>
                </c:pt>
                <c:pt idx="494">
                  <c:v>7.8504626066431368E-2</c:v>
                </c:pt>
                <c:pt idx="495">
                  <c:v>7.8504045043840134E-2</c:v>
                </c:pt>
                <c:pt idx="496">
                  <c:v>7.8503848390040015E-2</c:v>
                </c:pt>
                <c:pt idx="497">
                  <c:v>7.850365173623991E-2</c:v>
                </c:pt>
                <c:pt idx="498">
                  <c:v>7.8751060094395489E-2</c:v>
                </c:pt>
                <c:pt idx="499">
                  <c:v>7.875086344059537E-2</c:v>
                </c:pt>
                <c:pt idx="500">
                  <c:v>7.8729758912320022E-2</c:v>
                </c:pt>
                <c:pt idx="501">
                  <c:v>7.8729562258519903E-2</c:v>
                </c:pt>
                <c:pt idx="502">
                  <c:v>7.8729365604719798E-2</c:v>
                </c:pt>
                <c:pt idx="503">
                  <c:v>7.8729168950919692E-2</c:v>
                </c:pt>
                <c:pt idx="504">
                  <c:v>7.8907748479037046E-2</c:v>
                </c:pt>
                <c:pt idx="505">
                  <c:v>7.8907140640018525E-2</c:v>
                </c:pt>
                <c:pt idx="506">
                  <c:v>7.890694398621842E-2</c:v>
                </c:pt>
                <c:pt idx="507">
                  <c:v>7.8906738393609205E-2</c:v>
                </c:pt>
                <c:pt idx="508">
                  <c:v>7.89065417398091E-2</c:v>
                </c:pt>
                <c:pt idx="509">
                  <c:v>7.9085121267926453E-2</c:v>
                </c:pt>
                <c:pt idx="510">
                  <c:v>7.9084513428907932E-2</c:v>
                </c:pt>
                <c:pt idx="511">
                  <c:v>7.9084307836298731E-2</c:v>
                </c:pt>
                <c:pt idx="512">
                  <c:v>7.9205670047393387E-2</c:v>
                </c:pt>
                <c:pt idx="513">
                  <c:v>8.0007570611384152E-2</c:v>
                </c:pt>
                <c:pt idx="514">
                  <c:v>8.0364908443800773E-2</c:v>
                </c:pt>
                <c:pt idx="515">
                  <c:v>8.0364255910736773E-2</c:v>
                </c:pt>
                <c:pt idx="516">
                  <c:v>8.0364041379318477E-2</c:v>
                </c:pt>
                <c:pt idx="517">
                  <c:v>8.0363826847900166E-2</c:v>
                </c:pt>
                <c:pt idx="518">
                  <c:v>8.0363612316481869E-2</c:v>
                </c:pt>
                <c:pt idx="519">
                  <c:v>8.0630551972511927E-2</c:v>
                </c:pt>
                <c:pt idx="520">
                  <c:v>8.0629899439447927E-2</c:v>
                </c:pt>
                <c:pt idx="521">
                  <c:v>8.1498796377612259E-2</c:v>
                </c:pt>
                <c:pt idx="522">
                  <c:v>8.1498572907384867E-2</c:v>
                </c:pt>
                <c:pt idx="523">
                  <c:v>8.1498358375966556E-2</c:v>
                </c:pt>
                <c:pt idx="524">
                  <c:v>8.149814384454826E-2</c:v>
                </c:pt>
                <c:pt idx="525">
                  <c:v>8.2391372221071554E-2</c:v>
                </c:pt>
                <c:pt idx="526">
                  <c:v>8.2391148750844162E-2</c:v>
                </c:pt>
                <c:pt idx="527">
                  <c:v>8.2748477644451687E-2</c:v>
                </c:pt>
                <c:pt idx="528">
                  <c:v>8.2748245235415185E-2</c:v>
                </c:pt>
                <c:pt idx="529">
                  <c:v>8.2748012826378697E-2</c:v>
                </c:pt>
                <c:pt idx="530">
                  <c:v>8.381573569526253E-2</c:v>
                </c:pt>
                <c:pt idx="531">
                  <c:v>8.3815503286226042E-2</c:v>
                </c:pt>
                <c:pt idx="532">
                  <c:v>8.3904658968148277E-2</c:v>
                </c:pt>
                <c:pt idx="533">
                  <c:v>8.479478557791531E-2</c:v>
                </c:pt>
                <c:pt idx="534">
                  <c:v>8.5684822799591373E-2</c:v>
                </c:pt>
                <c:pt idx="535">
                  <c:v>8.5684107694863704E-2</c:v>
                </c:pt>
                <c:pt idx="536">
                  <c:v>8.5951199310648388E-2</c:v>
                </c:pt>
                <c:pt idx="537">
                  <c:v>8.7375330375802876E-2</c:v>
                </c:pt>
                <c:pt idx="538">
                  <c:v>8.7911480145373339E-2</c:v>
                </c:pt>
                <c:pt idx="539">
                  <c:v>8.7911211981100454E-2</c:v>
                </c:pt>
                <c:pt idx="540">
                  <c:v>8.7910496876372785E-2</c:v>
                </c:pt>
                <c:pt idx="541">
                  <c:v>8.8800444709957904E-2</c:v>
                </c:pt>
                <c:pt idx="542">
                  <c:v>8.880026593377599E-2</c:v>
                </c:pt>
                <c:pt idx="543">
                  <c:v>8.8781226270401775E-2</c:v>
                </c:pt>
                <c:pt idx="544">
                  <c:v>8.8780958106128904E-2</c:v>
                </c:pt>
                <c:pt idx="545">
                  <c:v>8.8780243001401235E-2</c:v>
                </c:pt>
                <c:pt idx="546">
                  <c:v>8.9092833155483914E-2</c:v>
                </c:pt>
                <c:pt idx="547">
                  <c:v>8.9092654379301986E-2</c:v>
                </c:pt>
                <c:pt idx="548">
                  <c:v>8.9982512824796149E-2</c:v>
                </c:pt>
                <c:pt idx="549">
                  <c:v>8.9982244660523264E-2</c:v>
                </c:pt>
                <c:pt idx="550">
                  <c:v>9.0382345755654542E-2</c:v>
                </c:pt>
                <c:pt idx="551">
                  <c:v>9.0382077591381671E-2</c:v>
                </c:pt>
                <c:pt idx="552">
                  <c:v>9.0381809427108786E-2</c:v>
                </c:pt>
                <c:pt idx="553">
                  <c:v>9.0381630650926872E-2</c:v>
                </c:pt>
                <c:pt idx="554">
                  <c:v>9.1271399708330064E-2</c:v>
                </c:pt>
                <c:pt idx="555">
                  <c:v>9.2160632437187515E-2</c:v>
                </c:pt>
                <c:pt idx="556">
                  <c:v>9.2784829476352318E-2</c:v>
                </c:pt>
                <c:pt idx="557">
                  <c:v>9.3674509145664553E-2</c:v>
                </c:pt>
                <c:pt idx="558">
                  <c:v>9.3674330369482639E-2</c:v>
                </c:pt>
                <c:pt idx="559">
                  <c:v>9.5014883569590702E-2</c:v>
                </c:pt>
                <c:pt idx="560">
                  <c:v>9.501425785295399E-2</c:v>
                </c:pt>
                <c:pt idx="561">
                  <c:v>9.6793885355851345E-2</c:v>
                </c:pt>
                <c:pt idx="562">
                  <c:v>9.8573244694475814E-2</c:v>
                </c:pt>
                <c:pt idx="563">
                  <c:v>9.9017950446995504E-2</c:v>
                </c:pt>
                <c:pt idx="564">
                  <c:v>0.10124246247859445</c:v>
                </c:pt>
                <c:pt idx="565">
                  <c:v>0.10124246247859445</c:v>
                </c:pt>
                <c:pt idx="566">
                  <c:v>0.10164211663327093</c:v>
                </c:pt>
                <c:pt idx="567">
                  <c:v>0.10162057410334988</c:v>
                </c:pt>
                <c:pt idx="568">
                  <c:v>0.10704884470300065</c:v>
                </c:pt>
                <c:pt idx="569">
                  <c:v>0.10704866592681873</c:v>
                </c:pt>
                <c:pt idx="570">
                  <c:v>0.10838305134865064</c:v>
                </c:pt>
                <c:pt idx="571">
                  <c:v>0.10873908411493927</c:v>
                </c:pt>
                <c:pt idx="572">
                  <c:v>0.10909636831450131</c:v>
                </c:pt>
                <c:pt idx="573">
                  <c:v>0.10940904785667495</c:v>
                </c:pt>
                <c:pt idx="574">
                  <c:v>0.10940886908049303</c:v>
                </c:pt>
                <c:pt idx="575">
                  <c:v>0.10940824336385632</c:v>
                </c:pt>
                <c:pt idx="576">
                  <c:v>0.10967497742727716</c:v>
                </c:pt>
                <c:pt idx="577">
                  <c:v>0.10967470926300429</c:v>
                </c:pt>
                <c:pt idx="578">
                  <c:v>0.1108759064293077</c:v>
                </c:pt>
                <c:pt idx="579">
                  <c:v>0.1114119668107872</c:v>
                </c:pt>
                <c:pt idx="580">
                  <c:v>0.1117671950842572</c:v>
                </c:pt>
                <c:pt idx="581">
                  <c:v>0.11265669597738752</c:v>
                </c:pt>
                <c:pt idx="582">
                  <c:v>0.11799450582898806</c:v>
                </c:pt>
                <c:pt idx="583">
                  <c:v>0.11799432705280614</c:v>
                </c:pt>
                <c:pt idx="584">
                  <c:v>0.1227982218371102</c:v>
                </c:pt>
                <c:pt idx="585">
                  <c:v>0.12453252957789146</c:v>
                </c:pt>
                <c:pt idx="586">
                  <c:v>0.12453235080170955</c:v>
                </c:pt>
                <c:pt idx="587">
                  <c:v>0.12450231640314742</c:v>
                </c:pt>
                <c:pt idx="588">
                  <c:v>0.1267282586442017</c:v>
                </c:pt>
                <c:pt idx="589">
                  <c:v>0.1276175807611501</c:v>
                </c:pt>
                <c:pt idx="590">
                  <c:v>0.12855159692357787</c:v>
                </c:pt>
                <c:pt idx="591">
                  <c:v>0.12855141814739596</c:v>
                </c:pt>
                <c:pt idx="592">
                  <c:v>0.12899809043791671</c:v>
                </c:pt>
                <c:pt idx="593">
                  <c:v>0.1289979116617348</c:v>
                </c:pt>
                <c:pt idx="594">
                  <c:v>0.12899764349746193</c:v>
                </c:pt>
                <c:pt idx="595">
                  <c:v>0.12899701778082523</c:v>
                </c:pt>
                <c:pt idx="596">
                  <c:v>0.12899674961655233</c:v>
                </c:pt>
                <c:pt idx="597">
                  <c:v>0.12899657084037042</c:v>
                </c:pt>
                <c:pt idx="598">
                  <c:v>0.12899630267609755</c:v>
                </c:pt>
                <c:pt idx="599">
                  <c:v>0.12899612389991563</c:v>
                </c:pt>
                <c:pt idx="600">
                  <c:v>0.12899549818327893</c:v>
                </c:pt>
                <c:pt idx="601">
                  <c:v>0.12899523001900604</c:v>
                </c:pt>
                <c:pt idx="602">
                  <c:v>0.12892845711505987</c:v>
                </c:pt>
                <c:pt idx="603">
                  <c:v>0.128928188950787</c:v>
                </c:pt>
                <c:pt idx="604">
                  <c:v>0.12892801017460509</c:v>
                </c:pt>
                <c:pt idx="605">
                  <c:v>0.12892729506987741</c:v>
                </c:pt>
                <c:pt idx="606">
                  <c:v>0.1297280335886857</c:v>
                </c:pt>
                <c:pt idx="607">
                  <c:v>0.12977862724816835</c:v>
                </c:pt>
                <c:pt idx="608">
                  <c:v>0.12977835908389548</c:v>
                </c:pt>
                <c:pt idx="609">
                  <c:v>0.12977818030771357</c:v>
                </c:pt>
                <c:pt idx="610">
                  <c:v>0.13200072580131142</c:v>
                </c:pt>
                <c:pt idx="611">
                  <c:v>0.13200045763703855</c:v>
                </c:pt>
                <c:pt idx="612">
                  <c:v>0.13200027886085661</c:v>
                </c:pt>
                <c:pt idx="613">
                  <c:v>0.13200001069658374</c:v>
                </c:pt>
                <c:pt idx="614">
                  <c:v>0.13200591031058703</c:v>
                </c:pt>
                <c:pt idx="615">
                  <c:v>0.13218397138777682</c:v>
                </c:pt>
                <c:pt idx="616">
                  <c:v>0.13218379261159488</c:v>
                </c:pt>
                <c:pt idx="617">
                  <c:v>0.13355116223899058</c:v>
                </c:pt>
                <c:pt idx="618">
                  <c:v>0.13355098346280866</c:v>
                </c:pt>
                <c:pt idx="619">
                  <c:v>0.13355071529853579</c:v>
                </c:pt>
                <c:pt idx="620">
                  <c:v>0.13355008958189907</c:v>
                </c:pt>
                <c:pt idx="621">
                  <c:v>0.1335498214176262</c:v>
                </c:pt>
                <c:pt idx="622">
                  <c:v>0.13372841882336173</c:v>
                </c:pt>
                <c:pt idx="623">
                  <c:v>0.13372493268781435</c:v>
                </c:pt>
                <c:pt idx="624">
                  <c:v>0.13283561057086596</c:v>
                </c:pt>
                <c:pt idx="625">
                  <c:v>0.13283489546613828</c:v>
                </c:pt>
                <c:pt idx="626">
                  <c:v>0.13283471668995636</c:v>
                </c:pt>
                <c:pt idx="627">
                  <c:v>0.13283444852568349</c:v>
                </c:pt>
                <c:pt idx="628">
                  <c:v>0.13310109320101338</c:v>
                </c:pt>
                <c:pt idx="629">
                  <c:v>0.13287020376206699</c:v>
                </c:pt>
                <c:pt idx="630">
                  <c:v>0.13375541402683128</c:v>
                </c:pt>
                <c:pt idx="631">
                  <c:v>0.13372403880690475</c:v>
                </c:pt>
                <c:pt idx="632">
                  <c:v>0.1340367183490784</c:v>
                </c:pt>
                <c:pt idx="633">
                  <c:v>0.13403645018480553</c:v>
                </c:pt>
                <c:pt idx="634">
                  <c:v>0.13466189865724376</c:v>
                </c:pt>
                <c:pt idx="635">
                  <c:v>0.13466127294060704</c:v>
                </c:pt>
                <c:pt idx="636">
                  <c:v>0.13492791761593695</c:v>
                </c:pt>
                <c:pt idx="637">
                  <c:v>0.13559806013385453</c:v>
                </c:pt>
                <c:pt idx="638">
                  <c:v>0.13733147399372622</c:v>
                </c:pt>
                <c:pt idx="639">
                  <c:v>0.13733147399372622</c:v>
                </c:pt>
                <c:pt idx="640">
                  <c:v>0.13733147399372622</c:v>
                </c:pt>
                <c:pt idx="641">
                  <c:v>0.13777725240333741</c:v>
                </c:pt>
                <c:pt idx="642">
                  <c:v>0.13786592538956846</c:v>
                </c:pt>
                <c:pt idx="643">
                  <c:v>0.13786565722529559</c:v>
                </c:pt>
                <c:pt idx="644">
                  <c:v>0.13786547844911368</c:v>
                </c:pt>
                <c:pt idx="645">
                  <c:v>0.13902037258430044</c:v>
                </c:pt>
                <c:pt idx="646">
                  <c:v>0.13902010442002757</c:v>
                </c:pt>
                <c:pt idx="647">
                  <c:v>0.13901992564384566</c:v>
                </c:pt>
                <c:pt idx="648">
                  <c:v>0.13901965747957279</c:v>
                </c:pt>
                <c:pt idx="649">
                  <c:v>0.13901943400934538</c:v>
                </c:pt>
                <c:pt idx="650">
                  <c:v>0.13901612664997992</c:v>
                </c:pt>
                <c:pt idx="651">
                  <c:v>0.13919302568198724</c:v>
                </c:pt>
                <c:pt idx="652">
                  <c:v>0.13916343822387992</c:v>
                </c:pt>
                <c:pt idx="653">
                  <c:v>0.13871882185945117</c:v>
                </c:pt>
                <c:pt idx="654">
                  <c:v>0.13827447365929535</c:v>
                </c:pt>
                <c:pt idx="655">
                  <c:v>0.13827375855456767</c:v>
                </c:pt>
                <c:pt idx="656">
                  <c:v>0.13845226657221224</c:v>
                </c:pt>
                <c:pt idx="657">
                  <c:v>0.13845199840793937</c:v>
                </c:pt>
                <c:pt idx="658">
                  <c:v>0.1384517302436665</c:v>
                </c:pt>
                <c:pt idx="659">
                  <c:v>0.13845155146748458</c:v>
                </c:pt>
                <c:pt idx="660">
                  <c:v>0.13720664352470235</c:v>
                </c:pt>
                <c:pt idx="661">
                  <c:v>0.13720637536042948</c:v>
                </c:pt>
                <c:pt idx="662">
                  <c:v>0.13631750018393587</c:v>
                </c:pt>
                <c:pt idx="663">
                  <c:v>0.13578412144518512</c:v>
                </c:pt>
                <c:pt idx="664">
                  <c:v>0.13448736840964684</c:v>
                </c:pt>
                <c:pt idx="665">
                  <c:v>0.13448665330491916</c:v>
                </c:pt>
                <c:pt idx="666">
                  <c:v>0.13430859222772937</c:v>
                </c:pt>
                <c:pt idx="667">
                  <c:v>0.13457541567924119</c:v>
                </c:pt>
                <c:pt idx="668">
                  <c:v>0.13457523690305928</c:v>
                </c:pt>
                <c:pt idx="669">
                  <c:v>0.13437098511521858</c:v>
                </c:pt>
                <c:pt idx="670">
                  <c:v>0.13437098511521858</c:v>
                </c:pt>
                <c:pt idx="671">
                  <c:v>0.13463664652154791</c:v>
                </c:pt>
                <c:pt idx="672">
                  <c:v>0.13552489598140482</c:v>
                </c:pt>
                <c:pt idx="673">
                  <c:v>0.13676426186254759</c:v>
                </c:pt>
                <c:pt idx="674">
                  <c:v>0.13672859601425508</c:v>
                </c:pt>
                <c:pt idx="675">
                  <c:v>0.13788286443280515</c:v>
                </c:pt>
                <c:pt idx="676">
                  <c:v>0.13806047856954015</c:v>
                </c:pt>
                <c:pt idx="677">
                  <c:v>0.13806021040526725</c:v>
                </c:pt>
                <c:pt idx="678">
                  <c:v>0.13805994224099438</c:v>
                </c:pt>
                <c:pt idx="679">
                  <c:v>0.13832792773768865</c:v>
                </c:pt>
                <c:pt idx="680">
                  <c:v>0.13832712324487004</c:v>
                </c:pt>
                <c:pt idx="681">
                  <c:v>0.13832694446868812</c:v>
                </c:pt>
                <c:pt idx="682">
                  <c:v>0.13948317942523927</c:v>
                </c:pt>
                <c:pt idx="683">
                  <c:v>0.14037125010891427</c:v>
                </c:pt>
                <c:pt idx="684">
                  <c:v>0.14037098194464137</c:v>
                </c:pt>
                <c:pt idx="685">
                  <c:v>0.14099205040062263</c:v>
                </c:pt>
                <c:pt idx="686">
                  <c:v>0.14152480342273666</c:v>
                </c:pt>
                <c:pt idx="687">
                  <c:v>0.14152453525846379</c:v>
                </c:pt>
                <c:pt idx="688">
                  <c:v>0.14152426709419091</c:v>
                </c:pt>
                <c:pt idx="689">
                  <c:v>0.14152399892991804</c:v>
                </c:pt>
                <c:pt idx="690">
                  <c:v>0.14188432232457268</c:v>
                </c:pt>
                <c:pt idx="691">
                  <c:v>0.14188405416029981</c:v>
                </c:pt>
                <c:pt idx="692">
                  <c:v>0.14188387538411787</c:v>
                </c:pt>
                <c:pt idx="693">
                  <c:v>0.141883607219845</c:v>
                </c:pt>
                <c:pt idx="694">
                  <c:v>0.14365974858719496</c:v>
                </c:pt>
                <c:pt idx="695">
                  <c:v>0.14365894409437632</c:v>
                </c:pt>
                <c:pt idx="696">
                  <c:v>0.14365876531819441</c:v>
                </c:pt>
                <c:pt idx="697">
                  <c:v>0.14454299231395817</c:v>
                </c:pt>
                <c:pt idx="698">
                  <c:v>0.14486559393422824</c:v>
                </c:pt>
                <c:pt idx="699">
                  <c:v>0.14486532576995537</c:v>
                </c:pt>
                <c:pt idx="700">
                  <c:v>0.14699606969413859</c:v>
                </c:pt>
                <c:pt idx="701">
                  <c:v>0.14726226742901369</c:v>
                </c:pt>
                <c:pt idx="702">
                  <c:v>0.14726199926474082</c:v>
                </c:pt>
                <c:pt idx="703">
                  <c:v>0.14814989117223387</c:v>
                </c:pt>
                <c:pt idx="704">
                  <c:v>0.14841617829519993</c:v>
                </c:pt>
                <c:pt idx="705">
                  <c:v>0.14841546319047227</c:v>
                </c:pt>
                <c:pt idx="706">
                  <c:v>0.14841519502619938</c:v>
                </c:pt>
                <c:pt idx="707">
                  <c:v>0.1484149268619265</c:v>
                </c:pt>
                <c:pt idx="708">
                  <c:v>0.14841474808574459</c:v>
                </c:pt>
                <c:pt idx="709">
                  <c:v>0.14841447992147172</c:v>
                </c:pt>
                <c:pt idx="710">
                  <c:v>0.14841376481674404</c:v>
                </c:pt>
                <c:pt idx="711">
                  <c:v>0.14841349665247117</c:v>
                </c:pt>
                <c:pt idx="712">
                  <c:v>0.1484132284881983</c:v>
                </c:pt>
                <c:pt idx="713">
                  <c:v>0.14761383079075438</c:v>
                </c:pt>
                <c:pt idx="714">
                  <c:v>0.14761356262648151</c:v>
                </c:pt>
                <c:pt idx="715">
                  <c:v>0.14761284752175383</c:v>
                </c:pt>
                <c:pt idx="716">
                  <c:v>0.14760864628147877</c:v>
                </c:pt>
                <c:pt idx="717">
                  <c:v>0.1476083781172059</c:v>
                </c:pt>
                <c:pt idx="718">
                  <c:v>0.14846015723595163</c:v>
                </c:pt>
                <c:pt idx="719">
                  <c:v>0.14845997845976971</c:v>
                </c:pt>
                <c:pt idx="720">
                  <c:v>0.14845917396695107</c:v>
                </c:pt>
                <c:pt idx="721">
                  <c:v>0.14890316461474309</c:v>
                </c:pt>
                <c:pt idx="722">
                  <c:v>0.14890289645047022</c:v>
                </c:pt>
                <c:pt idx="723">
                  <c:v>0.14868058826825586</c:v>
                </c:pt>
                <c:pt idx="724">
                  <c:v>0.14903545898936202</c:v>
                </c:pt>
                <c:pt idx="725">
                  <c:v>0.14903465449654338</c:v>
                </c:pt>
                <c:pt idx="726">
                  <c:v>0.14903447572036146</c:v>
                </c:pt>
                <c:pt idx="727">
                  <c:v>0.14912305931850156</c:v>
                </c:pt>
                <c:pt idx="728">
                  <c:v>0.14912279115422869</c:v>
                </c:pt>
                <c:pt idx="729">
                  <c:v>0.14912252298995582</c:v>
                </c:pt>
                <c:pt idx="730">
                  <c:v>0.14912180788522814</c:v>
                </c:pt>
                <c:pt idx="731">
                  <c:v>0.14912153972095527</c:v>
                </c:pt>
                <c:pt idx="732">
                  <c:v>0.14956517281638343</c:v>
                </c:pt>
                <c:pt idx="733">
                  <c:v>0.14956490465211056</c:v>
                </c:pt>
                <c:pt idx="734">
                  <c:v>0.14956463648783769</c:v>
                </c:pt>
                <c:pt idx="735">
                  <c:v>0.14956463648783769</c:v>
                </c:pt>
                <c:pt idx="736">
                  <c:v>0.14956365321883713</c:v>
                </c:pt>
                <c:pt idx="737">
                  <c:v>0.15000719692617437</c:v>
                </c:pt>
                <c:pt idx="738">
                  <c:v>0.1500069287619015</c:v>
                </c:pt>
                <c:pt idx="739">
                  <c:v>0.1500066605976286</c:v>
                </c:pt>
                <c:pt idx="740">
                  <c:v>0.15000594549290094</c:v>
                </c:pt>
                <c:pt idx="741">
                  <c:v>0.15000147608835301</c:v>
                </c:pt>
                <c:pt idx="742">
                  <c:v>0.15000120792408012</c:v>
                </c:pt>
                <c:pt idx="743">
                  <c:v>0.1499635755377865</c:v>
                </c:pt>
                <c:pt idx="744">
                  <c:v>0.14996330737351363</c:v>
                </c:pt>
                <c:pt idx="745">
                  <c:v>0.14996259226878594</c:v>
                </c:pt>
                <c:pt idx="746">
                  <c:v>0.14960736399531596</c:v>
                </c:pt>
                <c:pt idx="747">
                  <c:v>0.15049454079808136</c:v>
                </c:pt>
                <c:pt idx="748">
                  <c:v>0.15049427263380849</c:v>
                </c:pt>
                <c:pt idx="749">
                  <c:v>0.15049409385762655</c:v>
                </c:pt>
                <c:pt idx="750">
                  <c:v>0.15049328936480794</c:v>
                </c:pt>
                <c:pt idx="751">
                  <c:v>0.14960566562158775</c:v>
                </c:pt>
                <c:pt idx="752">
                  <c:v>0.14938586030592024</c:v>
                </c:pt>
                <c:pt idx="753">
                  <c:v>0.14938559214164734</c:v>
                </c:pt>
                <c:pt idx="754">
                  <c:v>0.14867540375898025</c:v>
                </c:pt>
                <c:pt idx="755">
                  <c:v>0.14867468865425257</c:v>
                </c:pt>
                <c:pt idx="756">
                  <c:v>0.1486744204899797</c:v>
                </c:pt>
                <c:pt idx="757">
                  <c:v>0.14867415232570683</c:v>
                </c:pt>
                <c:pt idx="758">
                  <c:v>0.14895840645495559</c:v>
                </c:pt>
                <c:pt idx="759">
                  <c:v>0.14901507850462342</c:v>
                </c:pt>
                <c:pt idx="760">
                  <c:v>0.15471660849833505</c:v>
                </c:pt>
                <c:pt idx="761">
                  <c:v>0.15471285419851477</c:v>
                </c:pt>
                <c:pt idx="762">
                  <c:v>0.15555828676280242</c:v>
                </c:pt>
                <c:pt idx="763">
                  <c:v>0.15555801859852955</c:v>
                </c:pt>
                <c:pt idx="764">
                  <c:v>0.15555766104616572</c:v>
                </c:pt>
                <c:pt idx="765">
                  <c:v>0.15555685655334708</c:v>
                </c:pt>
                <c:pt idx="766">
                  <c:v>0.15555658838907421</c:v>
                </c:pt>
                <c:pt idx="767">
                  <c:v>0.15582251795967644</c:v>
                </c:pt>
                <c:pt idx="768">
                  <c:v>0.15582216040731262</c:v>
                </c:pt>
                <c:pt idx="769">
                  <c:v>0.15626874330974241</c:v>
                </c:pt>
                <c:pt idx="770">
                  <c:v>0.15626802820501476</c:v>
                </c:pt>
                <c:pt idx="771">
                  <c:v>0.15627857599974787</c:v>
                </c:pt>
                <c:pt idx="772">
                  <c:v>0.156278307835475</c:v>
                </c:pt>
                <c:pt idx="773">
                  <c:v>0.15627795028311117</c:v>
                </c:pt>
                <c:pt idx="774">
                  <c:v>0.15672453318554097</c:v>
                </c:pt>
                <c:pt idx="775">
                  <c:v>0.15710809748384488</c:v>
                </c:pt>
                <c:pt idx="776">
                  <c:v>0.1566642856122348</c:v>
                </c:pt>
                <c:pt idx="777">
                  <c:v>0.15669262163706871</c:v>
                </c:pt>
                <c:pt idx="778">
                  <c:v>0.15669235347279584</c:v>
                </c:pt>
                <c:pt idx="779">
                  <c:v>0.15669199592043201</c:v>
                </c:pt>
                <c:pt idx="780">
                  <c:v>0.15651357729087836</c:v>
                </c:pt>
                <c:pt idx="781">
                  <c:v>0.15651330912660549</c:v>
                </c:pt>
                <c:pt idx="782">
                  <c:v>0.1588191643209769</c:v>
                </c:pt>
                <c:pt idx="783">
                  <c:v>0.15971277706629131</c:v>
                </c:pt>
                <c:pt idx="784">
                  <c:v>0.16185085081393316</c:v>
                </c:pt>
                <c:pt idx="785">
                  <c:v>0.16216978752247391</c:v>
                </c:pt>
                <c:pt idx="786">
                  <c:v>0.16248228828846564</c:v>
                </c:pt>
                <c:pt idx="787">
                  <c:v>0.16411782218873752</c:v>
                </c:pt>
                <c:pt idx="788">
                  <c:v>0.16411755402446462</c:v>
                </c:pt>
                <c:pt idx="789">
                  <c:v>0.16411710708400984</c:v>
                </c:pt>
                <c:pt idx="790">
                  <c:v>0.16447376556693516</c:v>
                </c:pt>
                <c:pt idx="791">
                  <c:v>0.16537524446425397</c:v>
                </c:pt>
                <c:pt idx="792">
                  <c:v>0.16626179555038265</c:v>
                </c:pt>
                <c:pt idx="793">
                  <c:v>0.16626143799801882</c:v>
                </c:pt>
                <c:pt idx="794">
                  <c:v>0.16626108044565496</c:v>
                </c:pt>
                <c:pt idx="795">
                  <c:v>0.16626018656474539</c:v>
                </c:pt>
                <c:pt idx="796">
                  <c:v>0.16625991840047252</c:v>
                </c:pt>
                <c:pt idx="797">
                  <c:v>0.16716416832861103</c:v>
                </c:pt>
                <c:pt idx="798">
                  <c:v>0.16716390016433813</c:v>
                </c:pt>
                <c:pt idx="799">
                  <c:v>0.16849363740544021</c:v>
                </c:pt>
                <c:pt idx="800">
                  <c:v>0.16904668152420185</c:v>
                </c:pt>
                <c:pt idx="801">
                  <c:v>0.16904632397183803</c:v>
                </c:pt>
                <c:pt idx="802">
                  <c:v>0.17197226435319013</c:v>
                </c:pt>
                <c:pt idx="803">
                  <c:v>0.1737453665254475</c:v>
                </c:pt>
                <c:pt idx="804">
                  <c:v>0.17375582493208966</c:v>
                </c:pt>
                <c:pt idx="805">
                  <c:v>0.1737509979751779</c:v>
                </c:pt>
                <c:pt idx="806">
                  <c:v>0.173750729810905</c:v>
                </c:pt>
                <c:pt idx="807">
                  <c:v>0.17375037225854117</c:v>
                </c:pt>
                <c:pt idx="808">
                  <c:v>0.17371899703861468</c:v>
                </c:pt>
                <c:pt idx="809">
                  <c:v>0.17371863948625083</c:v>
                </c:pt>
                <c:pt idx="810">
                  <c:v>0.17371774560534126</c:v>
                </c:pt>
                <c:pt idx="811">
                  <c:v>0.17504730407026139</c:v>
                </c:pt>
                <c:pt idx="812">
                  <c:v>0.17587342880690196</c:v>
                </c:pt>
                <c:pt idx="813">
                  <c:v>0.17609484310820675</c:v>
                </c:pt>
                <c:pt idx="814">
                  <c:v>0.17609457494393388</c:v>
                </c:pt>
                <c:pt idx="815">
                  <c:v>0.17609359167493333</c:v>
                </c:pt>
                <c:pt idx="816">
                  <c:v>0.17612872119468009</c:v>
                </c:pt>
                <c:pt idx="817">
                  <c:v>0.17692749317548731</c:v>
                </c:pt>
                <c:pt idx="818">
                  <c:v>0.17692722501121444</c:v>
                </c:pt>
                <c:pt idx="819">
                  <c:v>0.17596755446668153</c:v>
                </c:pt>
                <c:pt idx="820">
                  <c:v>0.17596755446668153</c:v>
                </c:pt>
                <c:pt idx="821">
                  <c:v>0.17596755446668153</c:v>
                </c:pt>
                <c:pt idx="822">
                  <c:v>0.17596612425722619</c:v>
                </c:pt>
                <c:pt idx="823">
                  <c:v>0.17639134340591686</c:v>
                </c:pt>
                <c:pt idx="824">
                  <c:v>0.17639089646546205</c:v>
                </c:pt>
                <c:pt idx="825">
                  <c:v>0.17639089646546205</c:v>
                </c:pt>
                <c:pt idx="826">
                  <c:v>0.17638982380837054</c:v>
                </c:pt>
                <c:pt idx="827">
                  <c:v>0.17638946625600671</c:v>
                </c:pt>
                <c:pt idx="828">
                  <c:v>0.17638499685145878</c:v>
                </c:pt>
                <c:pt idx="829">
                  <c:v>0.17638463929909495</c:v>
                </c:pt>
                <c:pt idx="830">
                  <c:v>0.17666093788824838</c:v>
                </c:pt>
                <c:pt idx="831">
                  <c:v>0.17666066972397551</c:v>
                </c:pt>
                <c:pt idx="832">
                  <c:v>0.17666031217161166</c:v>
                </c:pt>
                <c:pt idx="833">
                  <c:v>0.17666004400733878</c:v>
                </c:pt>
                <c:pt idx="834">
                  <c:v>0.17544758394157459</c:v>
                </c:pt>
                <c:pt idx="835">
                  <c:v>0.17544677944875595</c:v>
                </c:pt>
                <c:pt idx="836">
                  <c:v>0.17544642189639212</c:v>
                </c:pt>
                <c:pt idx="837">
                  <c:v>0.17633243665397505</c:v>
                </c:pt>
                <c:pt idx="838">
                  <c:v>0.17633207910161122</c:v>
                </c:pt>
                <c:pt idx="839">
                  <c:v>0.17633172154924737</c:v>
                </c:pt>
                <c:pt idx="840">
                  <c:v>0.17610914520276014</c:v>
                </c:pt>
                <c:pt idx="841">
                  <c:v>0.17566578027160484</c:v>
                </c:pt>
                <c:pt idx="842">
                  <c:v>0.17566542271924102</c:v>
                </c:pt>
                <c:pt idx="843">
                  <c:v>0.17566515455496812</c:v>
                </c:pt>
                <c:pt idx="844">
                  <c:v>0.17566470761451333</c:v>
                </c:pt>
                <c:pt idx="845">
                  <c:v>0.17566390312169472</c:v>
                </c:pt>
                <c:pt idx="846">
                  <c:v>0.17566363495742182</c:v>
                </c:pt>
                <c:pt idx="847">
                  <c:v>0.17584205358697547</c:v>
                </c:pt>
                <c:pt idx="848">
                  <c:v>0.17690505676465668</c:v>
                </c:pt>
                <c:pt idx="849">
                  <c:v>0.17823381073675817</c:v>
                </c:pt>
                <c:pt idx="850">
                  <c:v>0.17829155544351752</c:v>
                </c:pt>
                <c:pt idx="851">
                  <c:v>0.17829119789115369</c:v>
                </c:pt>
                <c:pt idx="852">
                  <c:v>0.17918811799583359</c:v>
                </c:pt>
                <c:pt idx="853">
                  <c:v>0.17918776044346976</c:v>
                </c:pt>
                <c:pt idx="854">
                  <c:v>0.17914896601199365</c:v>
                </c:pt>
                <c:pt idx="855">
                  <c:v>0.18052035810348249</c:v>
                </c:pt>
                <c:pt idx="856">
                  <c:v>0.18096309731800109</c:v>
                </c:pt>
                <c:pt idx="857">
                  <c:v>0.18096273976563723</c:v>
                </c:pt>
                <c:pt idx="858">
                  <c:v>0.18326600270537083</c:v>
                </c:pt>
                <c:pt idx="859">
                  <c:v>0.18326573454109796</c:v>
                </c:pt>
                <c:pt idx="860">
                  <c:v>0.1832647512720974</c:v>
                </c:pt>
                <c:pt idx="861">
                  <c:v>0.18326448310782453</c:v>
                </c:pt>
                <c:pt idx="862">
                  <c:v>0.18441580171937297</c:v>
                </c:pt>
                <c:pt idx="863">
                  <c:v>0.18618738429408405</c:v>
                </c:pt>
                <c:pt idx="864">
                  <c:v>0.18687138196610023</c:v>
                </c:pt>
                <c:pt idx="865">
                  <c:v>0.18687057747328162</c:v>
                </c:pt>
                <c:pt idx="866">
                  <c:v>0.18701190004508736</c:v>
                </c:pt>
                <c:pt idx="867">
                  <c:v>0.18523995991801245</c:v>
                </c:pt>
                <c:pt idx="868">
                  <c:v>0.18523960236564863</c:v>
                </c:pt>
                <c:pt idx="869">
                  <c:v>0.18523540112537357</c:v>
                </c:pt>
                <c:pt idx="870">
                  <c:v>0.18523450724446397</c:v>
                </c:pt>
                <c:pt idx="871">
                  <c:v>0.18545985462177095</c:v>
                </c:pt>
                <c:pt idx="872">
                  <c:v>0.18549498414151772</c:v>
                </c:pt>
                <c:pt idx="873">
                  <c:v>0.18726620916386494</c:v>
                </c:pt>
                <c:pt idx="874">
                  <c:v>0.18609665538176093</c:v>
                </c:pt>
                <c:pt idx="875">
                  <c:v>0.18622081544010261</c:v>
                </c:pt>
                <c:pt idx="876">
                  <c:v>0.18622054727582973</c:v>
                </c:pt>
                <c:pt idx="877">
                  <c:v>0.18444878592493674</c:v>
                </c:pt>
                <c:pt idx="878">
                  <c:v>0.18444851776066387</c:v>
                </c:pt>
                <c:pt idx="879">
                  <c:v>0.18444807082020909</c:v>
                </c:pt>
                <c:pt idx="880">
                  <c:v>0.18444717693929949</c:v>
                </c:pt>
                <c:pt idx="881">
                  <c:v>0.18444681938693566</c:v>
                </c:pt>
                <c:pt idx="882">
                  <c:v>0.18457571701409814</c:v>
                </c:pt>
                <c:pt idx="883">
                  <c:v>0.18528769315858443</c:v>
                </c:pt>
                <c:pt idx="884">
                  <c:v>0.1854124789335628</c:v>
                </c:pt>
                <c:pt idx="885">
                  <c:v>0.18544742967712768</c:v>
                </c:pt>
                <c:pt idx="886">
                  <c:v>0.18544716151285479</c:v>
                </c:pt>
                <c:pt idx="887">
                  <c:v>0.18551768871662122</c:v>
                </c:pt>
                <c:pt idx="888">
                  <c:v>0.18684563819590413</c:v>
                </c:pt>
                <c:pt idx="889">
                  <c:v>0.18684528064354028</c:v>
                </c:pt>
                <c:pt idx="890">
                  <c:v>0.18684438676263071</c:v>
                </c:pt>
                <c:pt idx="891">
                  <c:v>0.18719407297446125</c:v>
                </c:pt>
                <c:pt idx="892">
                  <c:v>0.18812245768715863</c:v>
                </c:pt>
                <c:pt idx="893">
                  <c:v>0.18989305699286912</c:v>
                </c:pt>
                <c:pt idx="894">
                  <c:v>0.18989305699286912</c:v>
                </c:pt>
                <c:pt idx="895">
                  <c:v>0.18989305699286912</c:v>
                </c:pt>
                <c:pt idx="896">
                  <c:v>0.18989162678341379</c:v>
                </c:pt>
                <c:pt idx="897">
                  <c:v>0.18989126923104996</c:v>
                </c:pt>
                <c:pt idx="898">
                  <c:v>0.18989091167868613</c:v>
                </c:pt>
                <c:pt idx="899">
                  <c:v>0.1898905541263223</c:v>
                </c:pt>
                <c:pt idx="900">
                  <c:v>0.18988966024541271</c:v>
                </c:pt>
                <c:pt idx="901">
                  <c:v>0.19166017016303227</c:v>
                </c:pt>
                <c:pt idx="902">
                  <c:v>0.19165981261066842</c:v>
                </c:pt>
                <c:pt idx="903">
                  <c:v>0.19192770871927173</c:v>
                </c:pt>
                <c:pt idx="904">
                  <c:v>0.19026669921307662</c:v>
                </c:pt>
                <c:pt idx="905">
                  <c:v>0.19026580533216703</c:v>
                </c:pt>
                <c:pt idx="906">
                  <c:v>0.18991254359669812</c:v>
                </c:pt>
                <c:pt idx="907">
                  <c:v>0.1899121860443343</c:v>
                </c:pt>
                <c:pt idx="908">
                  <c:v>0.18991182849197047</c:v>
                </c:pt>
                <c:pt idx="909">
                  <c:v>0.18992532609370524</c:v>
                </c:pt>
                <c:pt idx="910">
                  <c:v>0.19024158115951723</c:v>
                </c:pt>
                <c:pt idx="911">
                  <c:v>0.19024131299524435</c:v>
                </c:pt>
                <c:pt idx="912">
                  <c:v>0.1881120886686074</c:v>
                </c:pt>
                <c:pt idx="913">
                  <c:v>0.1882626182137819</c:v>
                </c:pt>
                <c:pt idx="914">
                  <c:v>0.18821756661593869</c:v>
                </c:pt>
                <c:pt idx="915">
                  <c:v>0.1882390197577688</c:v>
                </c:pt>
                <c:pt idx="916">
                  <c:v>0.18823776832449537</c:v>
                </c:pt>
                <c:pt idx="917">
                  <c:v>0.1882375001602225</c:v>
                </c:pt>
                <c:pt idx="918">
                  <c:v>0.18666811344726009</c:v>
                </c:pt>
                <c:pt idx="919">
                  <c:v>0.18668554412499705</c:v>
                </c:pt>
                <c:pt idx="920">
                  <c:v>0.18748127691071165</c:v>
                </c:pt>
                <c:pt idx="921">
                  <c:v>0.18827763541306297</c:v>
                </c:pt>
                <c:pt idx="922">
                  <c:v>0.18612803060168745</c:v>
                </c:pt>
                <c:pt idx="923">
                  <c:v>0.18387089191688855</c:v>
                </c:pt>
                <c:pt idx="924">
                  <c:v>0.18389198750635483</c:v>
                </c:pt>
                <c:pt idx="925">
                  <c:v>0.18389109362544523</c:v>
                </c:pt>
                <c:pt idx="926">
                  <c:v>0.18396162082921166</c:v>
                </c:pt>
                <c:pt idx="927">
                  <c:v>0.18406745632890681</c:v>
                </c:pt>
                <c:pt idx="928">
                  <c:v>0.18502292563316466</c:v>
                </c:pt>
                <c:pt idx="929">
                  <c:v>0.18502256808080084</c:v>
                </c:pt>
                <c:pt idx="930">
                  <c:v>0.18514940978187128</c:v>
                </c:pt>
                <c:pt idx="931">
                  <c:v>0.18521895371663716</c:v>
                </c:pt>
                <c:pt idx="932">
                  <c:v>0.18274075828289735</c:v>
                </c:pt>
                <c:pt idx="933">
                  <c:v>0.18406781388127064</c:v>
                </c:pt>
                <c:pt idx="934">
                  <c:v>0.18681077684043021</c:v>
                </c:pt>
                <c:pt idx="935">
                  <c:v>0.1869407471246842</c:v>
                </c:pt>
                <c:pt idx="936">
                  <c:v>0.18707625947057765</c:v>
                </c:pt>
                <c:pt idx="937">
                  <c:v>0.1870759019182138</c:v>
                </c:pt>
                <c:pt idx="938">
                  <c:v>0.18702968827518815</c:v>
                </c:pt>
                <c:pt idx="939">
                  <c:v>0.18485344581270691</c:v>
                </c:pt>
                <c:pt idx="940">
                  <c:v>0.18485255193179734</c:v>
                </c:pt>
                <c:pt idx="941">
                  <c:v>0.18573704709183395</c:v>
                </c:pt>
                <c:pt idx="942">
                  <c:v>0.18587720761845725</c:v>
                </c:pt>
                <c:pt idx="943">
                  <c:v>0.18580364121959822</c:v>
                </c:pt>
                <c:pt idx="944">
                  <c:v>0.18580319427914341</c:v>
                </c:pt>
                <c:pt idx="945">
                  <c:v>0.18625960987157869</c:v>
                </c:pt>
                <c:pt idx="946">
                  <c:v>0.18625925231921486</c:v>
                </c:pt>
                <c:pt idx="947">
                  <c:v>0.18625889476685101</c:v>
                </c:pt>
                <c:pt idx="948">
                  <c:v>0.18660679321686238</c:v>
                </c:pt>
                <c:pt idx="949">
                  <c:v>0.18667454938980912</c:v>
                </c:pt>
                <c:pt idx="950">
                  <c:v>0.18703111848464349</c:v>
                </c:pt>
                <c:pt idx="951">
                  <c:v>0.18384586325142011</c:v>
                </c:pt>
                <c:pt idx="952">
                  <c:v>0.18384550569905628</c:v>
                </c:pt>
                <c:pt idx="953">
                  <c:v>0.18411054138874891</c:v>
                </c:pt>
                <c:pt idx="954">
                  <c:v>0.18411018383638508</c:v>
                </c:pt>
                <c:pt idx="955">
                  <c:v>0.18433079364487123</c:v>
                </c:pt>
                <c:pt idx="956">
                  <c:v>0.18432614546414136</c:v>
                </c:pt>
                <c:pt idx="957">
                  <c:v>0.18432578791177753</c:v>
                </c:pt>
                <c:pt idx="958">
                  <c:v>0.18428100447820722</c:v>
                </c:pt>
                <c:pt idx="959">
                  <c:v>0.18693440057022614</c:v>
                </c:pt>
                <c:pt idx="960">
                  <c:v>0.18914496805963552</c:v>
                </c:pt>
                <c:pt idx="961">
                  <c:v>0.18914461050727169</c:v>
                </c:pt>
                <c:pt idx="962">
                  <c:v>0.18914434234299882</c:v>
                </c:pt>
                <c:pt idx="963">
                  <c:v>0.19033874601438935</c:v>
                </c:pt>
                <c:pt idx="964">
                  <c:v>0.19043886067626314</c:v>
                </c:pt>
                <c:pt idx="965">
                  <c:v>0.19126489602481275</c:v>
                </c:pt>
                <c:pt idx="966">
                  <c:v>0.19126453847244893</c:v>
                </c:pt>
                <c:pt idx="967">
                  <c:v>0.19170647319414888</c:v>
                </c:pt>
                <c:pt idx="968">
                  <c:v>0.19398810421587045</c:v>
                </c:pt>
                <c:pt idx="969">
                  <c:v>0.19408053150192178</c:v>
                </c:pt>
                <c:pt idx="970">
                  <c:v>0.19411503530503185</c:v>
                </c:pt>
                <c:pt idx="971">
                  <c:v>0.19411458836457707</c:v>
                </c:pt>
                <c:pt idx="972">
                  <c:v>0.19456117126700687</c:v>
                </c:pt>
                <c:pt idx="973">
                  <c:v>0.19438391468263572</c:v>
                </c:pt>
                <c:pt idx="974">
                  <c:v>0.19466664921433818</c:v>
                </c:pt>
                <c:pt idx="975">
                  <c:v>0.19466575533342859</c:v>
                </c:pt>
                <c:pt idx="976">
                  <c:v>0.1946653083929738</c:v>
                </c:pt>
                <c:pt idx="977">
                  <c:v>0.19808288327459891</c:v>
                </c:pt>
                <c:pt idx="978">
                  <c:v>0.19802933980811463</c:v>
                </c:pt>
                <c:pt idx="979">
                  <c:v>0.1980289822557508</c:v>
                </c:pt>
                <c:pt idx="980">
                  <c:v>0.19891240475869593</c:v>
                </c:pt>
                <c:pt idx="981">
                  <c:v>0.19891195781824111</c:v>
                </c:pt>
                <c:pt idx="982">
                  <c:v>0.1988231954439191</c:v>
                </c:pt>
                <c:pt idx="983">
                  <c:v>0.19887790095558586</c:v>
                </c:pt>
                <c:pt idx="984">
                  <c:v>0.20064143860211062</c:v>
                </c:pt>
                <c:pt idx="985">
                  <c:v>0.20070731762514721</c:v>
                </c:pt>
                <c:pt idx="986">
                  <c:v>0.20119341006378078</c:v>
                </c:pt>
                <c:pt idx="987">
                  <c:v>0.19942844220780068</c:v>
                </c:pt>
                <c:pt idx="988">
                  <c:v>0.19854385765967308</c:v>
                </c:pt>
                <c:pt idx="989">
                  <c:v>0.19854358949540021</c:v>
                </c:pt>
                <c:pt idx="990">
                  <c:v>0.20057636407189267</c:v>
                </c:pt>
                <c:pt idx="991">
                  <c:v>0.20057591713143788</c:v>
                </c:pt>
                <c:pt idx="992">
                  <c:v>0.2007876775189191</c:v>
                </c:pt>
                <c:pt idx="993">
                  <c:v>0.20078740935464623</c:v>
                </c:pt>
                <c:pt idx="994">
                  <c:v>0.20145889269392822</c:v>
                </c:pt>
                <c:pt idx="995">
                  <c:v>0.20152959867387657</c:v>
                </c:pt>
                <c:pt idx="996">
                  <c:v>0.20152825785251219</c:v>
                </c:pt>
                <c:pt idx="997">
                  <c:v>0.20142644481691019</c:v>
                </c:pt>
                <c:pt idx="998">
                  <c:v>0.20139712552307573</c:v>
                </c:pt>
                <c:pt idx="999">
                  <c:v>0.20126447359609298</c:v>
                </c:pt>
                <c:pt idx="1000">
                  <c:v>0.20126357971518338</c:v>
                </c:pt>
                <c:pt idx="1001">
                  <c:v>0.20131587174839424</c:v>
                </c:pt>
                <c:pt idx="1002">
                  <c:v>0.20502404731372617</c:v>
                </c:pt>
                <c:pt idx="1003">
                  <c:v>0.20906376330842405</c:v>
                </c:pt>
                <c:pt idx="1004">
                  <c:v>0.21111816980292855</c:v>
                </c:pt>
                <c:pt idx="1005">
                  <c:v>0.21410525163849642</c:v>
                </c:pt>
                <c:pt idx="1006">
                  <c:v>0.21675685996869618</c:v>
                </c:pt>
                <c:pt idx="1007">
                  <c:v>0.21675650241633232</c:v>
                </c:pt>
                <c:pt idx="1008">
                  <c:v>0.21694189331698074</c:v>
                </c:pt>
                <c:pt idx="1009">
                  <c:v>0.21694162515270787</c:v>
                </c:pt>
                <c:pt idx="1010">
                  <c:v>0.21745310380917371</c:v>
                </c:pt>
                <c:pt idx="1011">
                  <c:v>0.22046610819111961</c:v>
                </c:pt>
                <c:pt idx="1012">
                  <c:v>0.2209077747485467</c:v>
                </c:pt>
                <c:pt idx="1013">
                  <c:v>0.22104149933262096</c:v>
                </c:pt>
                <c:pt idx="1014">
                  <c:v>0.22130653502231359</c:v>
                </c:pt>
                <c:pt idx="1015">
                  <c:v>0.22157076621918759</c:v>
                </c:pt>
                <c:pt idx="1016">
                  <c:v>0.2217613416291116</c:v>
                </c:pt>
                <c:pt idx="1017">
                  <c:v>0.2220960106416611</c:v>
                </c:pt>
                <c:pt idx="1018">
                  <c:v>0.22207786485919648</c:v>
                </c:pt>
                <c:pt idx="1019">
                  <c:v>0.22328585552041275</c:v>
                </c:pt>
                <c:pt idx="1020">
                  <c:v>0.22337318768527942</c:v>
                </c:pt>
                <c:pt idx="1021">
                  <c:v>0.22358843420830804</c:v>
                </c:pt>
                <c:pt idx="1022">
                  <c:v>0.2236073844835913</c:v>
                </c:pt>
                <c:pt idx="1023">
                  <c:v>0.22442448102304505</c:v>
                </c:pt>
                <c:pt idx="1024">
                  <c:v>0.22442412347068122</c:v>
                </c:pt>
                <c:pt idx="1025">
                  <c:v>0.22442305081358971</c:v>
                </c:pt>
                <c:pt idx="1026">
                  <c:v>0.22663191992927087</c:v>
                </c:pt>
                <c:pt idx="1027">
                  <c:v>0.22680837202082341</c:v>
                </c:pt>
                <c:pt idx="1028">
                  <c:v>0.22857539580289557</c:v>
                </c:pt>
                <c:pt idx="1029">
                  <c:v>0.22923794033308167</c:v>
                </c:pt>
                <c:pt idx="1030">
                  <c:v>0.22923686767599016</c:v>
                </c:pt>
                <c:pt idx="1031">
                  <c:v>0.23041330434109802</c:v>
                </c:pt>
                <c:pt idx="1032">
                  <c:v>0.23059190174683356</c:v>
                </c:pt>
                <c:pt idx="1033">
                  <c:v>0.23059154419446973</c:v>
                </c:pt>
                <c:pt idx="1034">
                  <c:v>0.23065903220314357</c:v>
                </c:pt>
                <c:pt idx="1035">
                  <c:v>0.23085103782252292</c:v>
                </c:pt>
                <c:pt idx="1036">
                  <c:v>0.23085068027015906</c:v>
                </c:pt>
                <c:pt idx="1037">
                  <c:v>0.23112974989013224</c:v>
                </c:pt>
                <c:pt idx="1038">
                  <c:v>0.23201290422880447</c:v>
                </c:pt>
                <c:pt idx="1039">
                  <c:v>0.23201254667644064</c:v>
                </c:pt>
                <c:pt idx="1040">
                  <c:v>0.23201147401934913</c:v>
                </c:pt>
                <c:pt idx="1041">
                  <c:v>0.23241184327875328</c:v>
                </c:pt>
                <c:pt idx="1042">
                  <c:v>0.23241145890996218</c:v>
                </c:pt>
                <c:pt idx="1043">
                  <c:v>0.23244077820379663</c:v>
                </c:pt>
                <c:pt idx="1044">
                  <c:v>0.23280101221036031</c:v>
                </c:pt>
                <c:pt idx="1045">
                  <c:v>0.2327226188545895</c:v>
                </c:pt>
                <c:pt idx="1046">
                  <c:v>0.23275783776242726</c:v>
                </c:pt>
                <c:pt idx="1047">
                  <c:v>0.23311109949789616</c:v>
                </c:pt>
                <c:pt idx="1048">
                  <c:v>0.23383514303466185</c:v>
                </c:pt>
                <c:pt idx="1049">
                  <c:v>0.23405906020251346</c:v>
                </c:pt>
                <c:pt idx="1050">
                  <c:v>0.23422541143978767</c:v>
                </c:pt>
                <c:pt idx="1051">
                  <c:v>0.23113311982116139</c:v>
                </c:pt>
                <c:pt idx="1052">
                  <c:v>0.23121544625293436</c:v>
                </c:pt>
                <c:pt idx="1053">
                  <c:v>0.23121508870057053</c:v>
                </c:pt>
                <c:pt idx="1054">
                  <c:v>0.23125012883222634</c:v>
                </c:pt>
                <c:pt idx="1055">
                  <c:v>0.23098455681398797</c:v>
                </c:pt>
                <c:pt idx="1056">
                  <c:v>0.23098419926162414</c:v>
                </c:pt>
                <c:pt idx="1057">
                  <c:v>0.23098393109735124</c:v>
                </c:pt>
                <c:pt idx="1058">
                  <c:v>0.23098348415689646</c:v>
                </c:pt>
                <c:pt idx="1059">
                  <c:v>0.23098321599262359</c:v>
                </c:pt>
                <c:pt idx="1060">
                  <c:v>0.23175776380078097</c:v>
                </c:pt>
                <c:pt idx="1061">
                  <c:v>0.23696873195131107</c:v>
                </c:pt>
                <c:pt idx="1062">
                  <c:v>0.23703890160271368</c:v>
                </c:pt>
                <c:pt idx="1063">
                  <c:v>0.23717888335315507</c:v>
                </c:pt>
                <c:pt idx="1064">
                  <c:v>0.23497055056601965</c:v>
                </c:pt>
                <c:pt idx="1065">
                  <c:v>0.23521654659233807</c:v>
                </c:pt>
                <c:pt idx="1066">
                  <c:v>0.23515120389784724</c:v>
                </c:pt>
                <c:pt idx="1067">
                  <c:v>0.23509569389336185</c:v>
                </c:pt>
                <c:pt idx="1068">
                  <c:v>0.23541936817072343</c:v>
                </c:pt>
                <c:pt idx="1069">
                  <c:v>0.23548676679130631</c:v>
                </c:pt>
                <c:pt idx="1070">
                  <c:v>0.23939606556129539</c:v>
                </c:pt>
                <c:pt idx="1071">
                  <c:v>0.23957233887666601</c:v>
                </c:pt>
                <c:pt idx="1072">
                  <c:v>0.2402076200391097</c:v>
                </c:pt>
                <c:pt idx="1073">
                  <c:v>0.24020726248674587</c:v>
                </c:pt>
                <c:pt idx="1074">
                  <c:v>0.24020690493438202</c:v>
                </c:pt>
                <c:pt idx="1075">
                  <c:v>0.24064749883471762</c:v>
                </c:pt>
                <c:pt idx="1076">
                  <c:v>0.24087812010939114</c:v>
                </c:pt>
                <c:pt idx="1077">
                  <c:v>0.24157534721886922</c:v>
                </c:pt>
                <c:pt idx="1078">
                  <c:v>0.24196338092172107</c:v>
                </c:pt>
                <c:pt idx="1079">
                  <c:v>0.24157463211414154</c:v>
                </c:pt>
                <c:pt idx="1080">
                  <c:v>0.24157347006895907</c:v>
                </c:pt>
                <c:pt idx="1081">
                  <c:v>0.24157347006895907</c:v>
                </c:pt>
                <c:pt idx="1082">
                  <c:v>0.2445753903276261</c:v>
                </c:pt>
                <c:pt idx="1083">
                  <c:v>0.24457440705862557</c:v>
                </c:pt>
                <c:pt idx="1084">
                  <c:v>0.24457404950626171</c:v>
                </c:pt>
                <c:pt idx="1085">
                  <c:v>0.24457288746107925</c:v>
                </c:pt>
                <c:pt idx="1086">
                  <c:v>0.24457279807298829</c:v>
                </c:pt>
                <c:pt idx="1087">
                  <c:v>0.24457208296826063</c:v>
                </c:pt>
                <c:pt idx="1088">
                  <c:v>0.24481405653048591</c:v>
                </c:pt>
                <c:pt idx="1089">
                  <c:v>0.2453787211010722</c:v>
                </c:pt>
                <c:pt idx="1090">
                  <c:v>0.24821464767482887</c:v>
                </c:pt>
                <c:pt idx="1091">
                  <c:v>0.24831994684597825</c:v>
                </c:pt>
                <c:pt idx="1092">
                  <c:v>0.24866882856499017</c:v>
                </c:pt>
                <c:pt idx="1093">
                  <c:v>0.24990810505804201</c:v>
                </c:pt>
                <c:pt idx="1094">
                  <c:v>0.25046195366962226</c:v>
                </c:pt>
                <c:pt idx="1095">
                  <c:v>0.25355066976461021</c:v>
                </c:pt>
                <c:pt idx="1096">
                  <c:v>0.25381525851384806</c:v>
                </c:pt>
                <c:pt idx="1097">
                  <c:v>0.24802362532445005</c:v>
                </c:pt>
                <c:pt idx="1098">
                  <c:v>0.24794049439985844</c:v>
                </c:pt>
                <c:pt idx="1099">
                  <c:v>0.24644610429521041</c:v>
                </c:pt>
                <c:pt idx="1100">
                  <c:v>0.24678488515994398</c:v>
                </c:pt>
                <c:pt idx="1101">
                  <c:v>0.2469633037894976</c:v>
                </c:pt>
                <c:pt idx="1102">
                  <c:v>0.24918799459727847</c:v>
                </c:pt>
                <c:pt idx="1103">
                  <c:v>0.24927586309069091</c:v>
                </c:pt>
                <c:pt idx="1104">
                  <c:v>0.24958443078068043</c:v>
                </c:pt>
                <c:pt idx="1105">
                  <c:v>0.24968928301137502</c:v>
                </c:pt>
                <c:pt idx="1106">
                  <c:v>0.24977670456433268</c:v>
                </c:pt>
                <c:pt idx="1107">
                  <c:v>0.25031258616963026</c:v>
                </c:pt>
                <c:pt idx="1108">
                  <c:v>0.25091229087187239</c:v>
                </c:pt>
                <c:pt idx="1109">
                  <c:v>0.25114148193709057</c:v>
                </c:pt>
                <c:pt idx="1110">
                  <c:v>0.25109178215851752</c:v>
                </c:pt>
                <c:pt idx="1111">
                  <c:v>0.25109500012979202</c:v>
                </c:pt>
                <c:pt idx="1112">
                  <c:v>0.2510946425774282</c:v>
                </c:pt>
                <c:pt idx="1113">
                  <c:v>0.25140338904359966</c:v>
                </c:pt>
                <c:pt idx="1114">
                  <c:v>0.25161318289307977</c:v>
                </c:pt>
                <c:pt idx="1115">
                  <c:v>0.25161184207171539</c:v>
                </c:pt>
                <c:pt idx="1116">
                  <c:v>0.25166091613365171</c:v>
                </c:pt>
                <c:pt idx="1117">
                  <c:v>0.25181725590473852</c:v>
                </c:pt>
                <c:pt idx="1118">
                  <c:v>0.25181680896428377</c:v>
                </c:pt>
                <c:pt idx="1119">
                  <c:v>0.25212922034218449</c:v>
                </c:pt>
                <c:pt idx="1120">
                  <c:v>0.25205762048132657</c:v>
                </c:pt>
                <c:pt idx="1121">
                  <c:v>0.25205717354087176</c:v>
                </c:pt>
                <c:pt idx="1122">
                  <c:v>0.25205681598850793</c:v>
                </c:pt>
                <c:pt idx="1123">
                  <c:v>0.25210982312644648</c:v>
                </c:pt>
                <c:pt idx="1124">
                  <c:v>0.25258420572516443</c:v>
                </c:pt>
                <c:pt idx="1125">
                  <c:v>0.25507813346291303</c:v>
                </c:pt>
                <c:pt idx="1126">
                  <c:v>0.25554009111698772</c:v>
                </c:pt>
                <c:pt idx="1127">
                  <c:v>0.25555394627108635</c:v>
                </c:pt>
                <c:pt idx="1128">
                  <c:v>0.25555349933063154</c:v>
                </c:pt>
                <c:pt idx="1129">
                  <c:v>0.25555305239017673</c:v>
                </c:pt>
                <c:pt idx="1130">
                  <c:v>0.25887274731220206</c:v>
                </c:pt>
                <c:pt idx="1131">
                  <c:v>0.25961413213861373</c:v>
                </c:pt>
                <c:pt idx="1132">
                  <c:v>0.2598089087888128</c:v>
                </c:pt>
                <c:pt idx="1133">
                  <c:v>0.25981159043154156</c:v>
                </c:pt>
                <c:pt idx="1134">
                  <c:v>0.26016985790010416</c:v>
                </c:pt>
                <c:pt idx="1135">
                  <c:v>0.26239186706515627</c:v>
                </c:pt>
                <c:pt idx="1136">
                  <c:v>0.26182666616602424</c:v>
                </c:pt>
                <c:pt idx="1137">
                  <c:v>0.26225438818126173</c:v>
                </c:pt>
                <c:pt idx="1138">
                  <c:v>0.26233894931530871</c:v>
                </c:pt>
                <c:pt idx="1139">
                  <c:v>0.26309973135745846</c:v>
                </c:pt>
                <c:pt idx="1140">
                  <c:v>0.26635542440635729</c:v>
                </c:pt>
                <c:pt idx="1141">
                  <c:v>0.26735737551791372</c:v>
                </c:pt>
                <c:pt idx="1142">
                  <c:v>0.26357786825599672</c:v>
                </c:pt>
                <c:pt idx="1143">
                  <c:v>0.26053795805867219</c:v>
                </c:pt>
                <c:pt idx="1144">
                  <c:v>0.26053795805867219</c:v>
                </c:pt>
                <c:pt idx="1145">
                  <c:v>0.25965587637709148</c:v>
                </c:pt>
                <c:pt idx="1146">
                  <c:v>0.25978799197552849</c:v>
                </c:pt>
                <c:pt idx="1147">
                  <c:v>0.25897536484062267</c:v>
                </c:pt>
                <c:pt idx="1148">
                  <c:v>0.26179940279828179</c:v>
                </c:pt>
                <c:pt idx="1149">
                  <c:v>0.26173111029678936</c:v>
                </c:pt>
                <c:pt idx="1150">
                  <c:v>0.26259075556753947</c:v>
                </c:pt>
                <c:pt idx="1151">
                  <c:v>0.26263500267256401</c:v>
                </c:pt>
                <c:pt idx="1152">
                  <c:v>0.26262776223719636</c:v>
                </c:pt>
                <c:pt idx="1153">
                  <c:v>0.26262373977310322</c:v>
                </c:pt>
                <c:pt idx="1154">
                  <c:v>0.2626232928326484</c:v>
                </c:pt>
                <c:pt idx="1155">
                  <c:v>0.26262195201128402</c:v>
                </c:pt>
                <c:pt idx="1156">
                  <c:v>0.26233930686767254</c:v>
                </c:pt>
                <c:pt idx="1157">
                  <c:v>0.2622753049945461</c:v>
                </c:pt>
                <c:pt idx="1158">
                  <c:v>0.26243048272045044</c:v>
                </c:pt>
                <c:pt idx="1159">
                  <c:v>0.26325678623327292</c:v>
                </c:pt>
                <c:pt idx="1160">
                  <c:v>0.26325544541190854</c:v>
                </c:pt>
                <c:pt idx="1161">
                  <c:v>0.26210788110018041</c:v>
                </c:pt>
                <c:pt idx="1162">
                  <c:v>0.26219271039850023</c:v>
                </c:pt>
                <c:pt idx="1163">
                  <c:v>0.2622275717539741</c:v>
                </c:pt>
                <c:pt idx="1164">
                  <c:v>0.26222712481351934</c:v>
                </c:pt>
                <c:pt idx="1165">
                  <c:v>0.2625161165115889</c:v>
                </c:pt>
                <c:pt idx="1166">
                  <c:v>0.25754971417792188</c:v>
                </c:pt>
                <c:pt idx="1167">
                  <c:v>0.25419819709551528</c:v>
                </c:pt>
                <c:pt idx="1168">
                  <c:v>0.24828946550696132</c:v>
                </c:pt>
                <c:pt idx="1169">
                  <c:v>0.24823922939984253</c:v>
                </c:pt>
                <c:pt idx="1170">
                  <c:v>0.24788489500728211</c:v>
                </c:pt>
                <c:pt idx="1171">
                  <c:v>0.24415034995511734</c:v>
                </c:pt>
                <c:pt idx="1172">
                  <c:v>0.24415002815798989</c:v>
                </c:pt>
                <c:pt idx="1173">
                  <c:v>0.24414949182944415</c:v>
                </c:pt>
                <c:pt idx="1174">
                  <c:v>0.24413885464662005</c:v>
                </c:pt>
                <c:pt idx="1175">
                  <c:v>0.24369745625346584</c:v>
                </c:pt>
                <c:pt idx="1176">
                  <c:v>0.24484216014628335</c:v>
                </c:pt>
                <c:pt idx="1177">
                  <c:v>0.24667256008484525</c:v>
                </c:pt>
                <c:pt idx="1178">
                  <c:v>0.24619031133412289</c:v>
                </c:pt>
                <c:pt idx="1179">
                  <c:v>0.24585653620248299</c:v>
                </c:pt>
                <c:pt idx="1180">
                  <c:v>0.24588371018213445</c:v>
                </c:pt>
                <c:pt idx="1181">
                  <c:v>0.24588326324167967</c:v>
                </c:pt>
                <c:pt idx="1182">
                  <c:v>0.24403141016128765</c:v>
                </c:pt>
                <c:pt idx="1183">
                  <c:v>0.24336806113828294</c:v>
                </c:pt>
                <c:pt idx="1184">
                  <c:v>0.24343814140159456</c:v>
                </c:pt>
                <c:pt idx="1185">
                  <c:v>0.24354254669183437</c:v>
                </c:pt>
                <c:pt idx="1186">
                  <c:v>0.24363086212570159</c:v>
                </c:pt>
                <c:pt idx="1187">
                  <c:v>0.24362666088542653</c:v>
                </c:pt>
                <c:pt idx="1188">
                  <c:v>0.24754579234542107</c:v>
                </c:pt>
                <c:pt idx="1189">
                  <c:v>0.24772492607970237</c:v>
                </c:pt>
                <c:pt idx="1190">
                  <c:v>0.2477246579154295</c:v>
                </c:pt>
                <c:pt idx="1191">
                  <c:v>0.24775835722572093</c:v>
                </c:pt>
                <c:pt idx="1192">
                  <c:v>0.24779321858119485</c:v>
                </c:pt>
                <c:pt idx="1193">
                  <c:v>0.24962621077439456</c:v>
                </c:pt>
                <c:pt idx="1194">
                  <c:v>0.24971515192489849</c:v>
                </c:pt>
                <c:pt idx="1195">
                  <c:v>0.24681754756838031</c:v>
                </c:pt>
                <c:pt idx="1196">
                  <c:v>0.24680440751900937</c:v>
                </c:pt>
                <c:pt idx="1197">
                  <c:v>0.24680038505491622</c:v>
                </c:pt>
                <c:pt idx="1198">
                  <c:v>0.24679993811446144</c:v>
                </c:pt>
                <c:pt idx="1199">
                  <c:v>0.24674603709561332</c:v>
                </c:pt>
                <c:pt idx="1200">
                  <c:v>0.24674469627424894</c:v>
                </c:pt>
                <c:pt idx="1201">
                  <c:v>0.2467441599457032</c:v>
                </c:pt>
                <c:pt idx="1202">
                  <c:v>0.24674380239333935</c:v>
                </c:pt>
                <c:pt idx="1203">
                  <c:v>0.24894668250692628</c:v>
                </c:pt>
                <c:pt idx="1204">
                  <c:v>0.24894632495456245</c:v>
                </c:pt>
                <c:pt idx="1205">
                  <c:v>0.24894489474510711</c:v>
                </c:pt>
                <c:pt idx="1206">
                  <c:v>0.25273816777303176</c:v>
                </c:pt>
                <c:pt idx="1207">
                  <c:v>0.25134970255616984</c:v>
                </c:pt>
                <c:pt idx="1208">
                  <c:v>0.25223053280447716</c:v>
                </c:pt>
                <c:pt idx="1209">
                  <c:v>0.25267067976435792</c:v>
                </c:pt>
                <c:pt idx="1210">
                  <c:v>0.25619435830995108</c:v>
                </c:pt>
                <c:pt idx="1211">
                  <c:v>0.25657390014416182</c:v>
                </c:pt>
                <c:pt idx="1212">
                  <c:v>0.25668080830094847</c:v>
                </c:pt>
                <c:pt idx="1213">
                  <c:v>0.25692778759626744</c:v>
                </c:pt>
                <c:pt idx="1214">
                  <c:v>0.26174142568248598</c:v>
                </c:pt>
                <c:pt idx="1215">
                  <c:v>0.26188310580665558</c:v>
                </c:pt>
                <c:pt idx="1216">
                  <c:v>0.26196954409061268</c:v>
                </c:pt>
                <c:pt idx="1217">
                  <c:v>0.26759920605919346</c:v>
                </c:pt>
                <c:pt idx="1218">
                  <c:v>0.2678975835068137</c:v>
                </c:pt>
                <c:pt idx="1219">
                  <c:v>0.2679872397620453</c:v>
                </c:pt>
                <c:pt idx="1220">
                  <c:v>0.26835551869679525</c:v>
                </c:pt>
                <c:pt idx="1221">
                  <c:v>0.26835507175634049</c:v>
                </c:pt>
                <c:pt idx="1222">
                  <c:v>0.2686610471916922</c:v>
                </c:pt>
                <c:pt idx="1223">
                  <c:v>0.26934424037088978</c:v>
                </c:pt>
                <c:pt idx="1224">
                  <c:v>0.28251655884265914</c:v>
                </c:pt>
                <c:pt idx="1225">
                  <c:v>0.28155304461021496</c:v>
                </c:pt>
                <c:pt idx="1226">
                  <c:v>0.2817737438067921</c:v>
                </c:pt>
                <c:pt idx="1227">
                  <c:v>0.28201813084747324</c:v>
                </c:pt>
                <c:pt idx="1228">
                  <c:v>0.28268299946802428</c:v>
                </c:pt>
                <c:pt idx="1229">
                  <c:v>0.28373911976270166</c:v>
                </c:pt>
                <c:pt idx="1230">
                  <c:v>0.28481132991375163</c:v>
                </c:pt>
                <c:pt idx="1231">
                  <c:v>0.28061044719105521</c:v>
                </c:pt>
                <c:pt idx="1232">
                  <c:v>0.27576454000400052</c:v>
                </c:pt>
                <c:pt idx="1233">
                  <c:v>0.27576409306354571</c:v>
                </c:pt>
                <c:pt idx="1234">
                  <c:v>0.27576364612309096</c:v>
                </c:pt>
                <c:pt idx="1235">
                  <c:v>0.27576221591363559</c:v>
                </c:pt>
                <c:pt idx="1236">
                  <c:v>0.27576167958508985</c:v>
                </c:pt>
                <c:pt idx="1237">
                  <c:v>0.27605701783761749</c:v>
                </c:pt>
                <c:pt idx="1238">
                  <c:v>0.27632395749364758</c:v>
                </c:pt>
                <c:pt idx="1239">
                  <c:v>0.2767230753197783</c:v>
                </c:pt>
                <c:pt idx="1240">
                  <c:v>0.27689166125932646</c:v>
                </c:pt>
                <c:pt idx="1241">
                  <c:v>0.27247982264196741</c:v>
                </c:pt>
                <c:pt idx="1242">
                  <c:v>0.27235709279308107</c:v>
                </c:pt>
                <c:pt idx="1243">
                  <c:v>0.27244442495794774</c:v>
                </c:pt>
                <c:pt idx="1244">
                  <c:v>0.27213719808932257</c:v>
                </c:pt>
                <c:pt idx="1245">
                  <c:v>0.27213576787986721</c:v>
                </c:pt>
                <c:pt idx="1246">
                  <c:v>0.27217509863988909</c:v>
                </c:pt>
                <c:pt idx="1247">
                  <c:v>0.27217483047561619</c:v>
                </c:pt>
                <c:pt idx="1248">
                  <c:v>0.27137418134489888</c:v>
                </c:pt>
                <c:pt idx="1249">
                  <c:v>0.27172029203309106</c:v>
                </c:pt>
                <c:pt idx="1250">
                  <c:v>0.27143711056093378</c:v>
                </c:pt>
                <c:pt idx="1251">
                  <c:v>0.26923503494016549</c:v>
                </c:pt>
                <c:pt idx="1252">
                  <c:v>0.26923458799971067</c:v>
                </c:pt>
                <c:pt idx="1253">
                  <c:v>0.26906510817925294</c:v>
                </c:pt>
                <c:pt idx="1254">
                  <c:v>0.26946324273638311</c:v>
                </c:pt>
                <c:pt idx="1255">
                  <c:v>0.26918131269749929</c:v>
                </c:pt>
                <c:pt idx="1256">
                  <c:v>0.26915887628666868</c:v>
                </c:pt>
                <c:pt idx="1257">
                  <c:v>0.26867376711703561</c:v>
                </c:pt>
                <c:pt idx="1258">
                  <c:v>0.26869888517059504</c:v>
                </c:pt>
                <c:pt idx="1259">
                  <c:v>0.26869843823014022</c:v>
                </c:pt>
                <c:pt idx="1260">
                  <c:v>0.26869709740877584</c:v>
                </c:pt>
                <c:pt idx="1261">
                  <c:v>0.26869665046832109</c:v>
                </c:pt>
                <c:pt idx="1262">
                  <c:v>0.26648831768118564</c:v>
                </c:pt>
                <c:pt idx="1263">
                  <c:v>0.26604075150975531</c:v>
                </c:pt>
                <c:pt idx="1264">
                  <c:v>0.26575864269468952</c:v>
                </c:pt>
                <c:pt idx="1265">
                  <c:v>0.26273366030855516</c:v>
                </c:pt>
                <c:pt idx="1266">
                  <c:v>0.25965164832038912</c:v>
                </c:pt>
                <c:pt idx="1267">
                  <c:v>0.25480878032842708</c:v>
                </c:pt>
                <c:pt idx="1268">
                  <c:v>0.25487465935146364</c:v>
                </c:pt>
                <c:pt idx="1269">
                  <c:v>0.25487421241100888</c:v>
                </c:pt>
                <c:pt idx="1270">
                  <c:v>0.2548728715896445</c:v>
                </c:pt>
                <c:pt idx="1271">
                  <c:v>0.25487242464918969</c:v>
                </c:pt>
                <c:pt idx="1272">
                  <c:v>0.26510709289969137</c:v>
                </c:pt>
                <c:pt idx="1273">
                  <c:v>0.26640375654713871</c:v>
                </c:pt>
                <c:pt idx="1274">
                  <c:v>0.27370729990701265</c:v>
                </c:pt>
                <c:pt idx="1275">
                  <c:v>0.2823985933790209</c:v>
                </c:pt>
                <c:pt idx="1276">
                  <c:v>0.28718496809749705</c:v>
                </c:pt>
                <c:pt idx="1277">
                  <c:v>0.28736070508432193</c:v>
                </c:pt>
                <c:pt idx="1278">
                  <c:v>0.28722832132161202</c:v>
                </c:pt>
                <c:pt idx="1279">
                  <c:v>0.28753912371387552</c:v>
                </c:pt>
                <c:pt idx="1280">
                  <c:v>0.29546033878227435</c:v>
                </c:pt>
                <c:pt idx="1281">
                  <c:v>0.29654890695396974</c:v>
                </c:pt>
                <c:pt idx="1282">
                  <c:v>0.29667556987885824</c:v>
                </c:pt>
                <c:pt idx="1283">
                  <c:v>0.29688715149015754</c:v>
                </c:pt>
                <c:pt idx="1284">
                  <c:v>0.292290100748332</c:v>
                </c:pt>
                <c:pt idx="1285">
                  <c:v>0.29375356257350832</c:v>
                </c:pt>
                <c:pt idx="1286">
                  <c:v>0.29417869233410804</c:v>
                </c:pt>
                <c:pt idx="1287">
                  <c:v>0.29954751985327127</c:v>
                </c:pt>
                <c:pt idx="1288">
                  <c:v>0.30084150185798986</c:v>
                </c:pt>
                <c:pt idx="1289">
                  <c:v>0.30295928450898407</c:v>
                </c:pt>
                <c:pt idx="1290">
                  <c:v>0.30333015569837185</c:v>
                </c:pt>
                <c:pt idx="1291">
                  <c:v>0.30303964440275599</c:v>
                </c:pt>
                <c:pt idx="1292">
                  <c:v>0.32567047433123236</c:v>
                </c:pt>
                <c:pt idx="1293">
                  <c:v>0.32263494415036487</c:v>
                </c:pt>
                <c:pt idx="1294">
                  <c:v>0.32263449720991005</c:v>
                </c:pt>
                <c:pt idx="1295">
                  <c:v>0.32243587687179975</c:v>
                </c:pt>
                <c:pt idx="1296">
                  <c:v>0.32220436171621664</c:v>
                </c:pt>
                <c:pt idx="1297">
                  <c:v>0.32104026060766111</c:v>
                </c:pt>
                <c:pt idx="1298">
                  <c:v>0.31834798069607512</c:v>
                </c:pt>
                <c:pt idx="1299">
                  <c:v>0.31815141628405691</c:v>
                </c:pt>
                <c:pt idx="1300">
                  <c:v>0.31876613818558008</c:v>
                </c:pt>
                <c:pt idx="1301">
                  <c:v>0.31848805183460749</c:v>
                </c:pt>
                <c:pt idx="1302">
                  <c:v>0.31867666070653039</c:v>
                </c:pt>
                <c:pt idx="1303">
                  <c:v>0.31867612437798465</c:v>
                </c:pt>
                <c:pt idx="1304">
                  <c:v>0.31866143791464013</c:v>
                </c:pt>
                <c:pt idx="1305">
                  <c:v>0.31866000770518477</c:v>
                </c:pt>
                <c:pt idx="1306">
                  <c:v>0.31869317068693048</c:v>
                </c:pt>
                <c:pt idx="1307">
                  <c:v>0.31869272374647567</c:v>
                </c:pt>
                <c:pt idx="1308">
                  <c:v>0.31869227680602086</c:v>
                </c:pt>
                <c:pt idx="1309">
                  <c:v>0.31842715172823727</c:v>
                </c:pt>
                <c:pt idx="1310">
                  <c:v>0.31831595294308462</c:v>
                </c:pt>
                <c:pt idx="1311">
                  <c:v>0.31757814364031128</c:v>
                </c:pt>
                <c:pt idx="1312">
                  <c:v>0.31731981205744053</c:v>
                </c:pt>
                <c:pt idx="1313">
                  <c:v>0.31737058449310512</c:v>
                </c:pt>
                <c:pt idx="1314">
                  <c:v>0.31737004816455933</c:v>
                </c:pt>
                <c:pt idx="1315">
                  <c:v>0.31736870734319494</c:v>
                </c:pt>
                <c:pt idx="1316">
                  <c:v>0.31747525794761777</c:v>
                </c:pt>
                <c:pt idx="1317">
                  <c:v>0.3183545685983788</c:v>
                </c:pt>
                <c:pt idx="1318">
                  <c:v>0.31824113511095214</c:v>
                </c:pt>
                <c:pt idx="1319">
                  <c:v>0.31910623305525077</c:v>
                </c:pt>
                <c:pt idx="1320">
                  <c:v>0.31954503919376714</c:v>
                </c:pt>
                <c:pt idx="1321">
                  <c:v>0.3195445028652214</c:v>
                </c:pt>
                <c:pt idx="1322">
                  <c:v>0.3204524177050892</c:v>
                </c:pt>
                <c:pt idx="1323">
                  <c:v>0.32111791204227697</c:v>
                </c:pt>
                <c:pt idx="1324">
                  <c:v>0.32446057970367864</c:v>
                </c:pt>
                <c:pt idx="1325">
                  <c:v>0.32453870489517661</c:v>
                </c:pt>
                <c:pt idx="1326">
                  <c:v>0.32426830592002642</c:v>
                </c:pt>
                <c:pt idx="1327">
                  <c:v>0.32509434126857606</c:v>
                </c:pt>
                <c:pt idx="1328">
                  <c:v>0.32502721081226604</c:v>
                </c:pt>
                <c:pt idx="1329">
                  <c:v>0.32506663096037886</c:v>
                </c:pt>
                <c:pt idx="1330">
                  <c:v>0.32506153583919423</c:v>
                </c:pt>
                <c:pt idx="1331">
                  <c:v>0.32506108889873941</c:v>
                </c:pt>
                <c:pt idx="1332">
                  <c:v>0.3250606419582846</c:v>
                </c:pt>
                <c:pt idx="1333">
                  <c:v>0.32589293447320133</c:v>
                </c:pt>
                <c:pt idx="1334">
                  <c:v>0.32589248753274658</c:v>
                </c:pt>
                <c:pt idx="1335">
                  <c:v>0.32695933439833902</c:v>
                </c:pt>
                <c:pt idx="1336">
                  <c:v>0.32862347248771767</c:v>
                </c:pt>
                <c:pt idx="1337">
                  <c:v>0.33038209378923972</c:v>
                </c:pt>
                <c:pt idx="1338">
                  <c:v>0.33068243777486106</c:v>
                </c:pt>
                <c:pt idx="1339">
                  <c:v>0.33118533517459486</c:v>
                </c:pt>
                <c:pt idx="1340">
                  <c:v>0.33162369437265649</c:v>
                </c:pt>
                <c:pt idx="1341">
                  <c:v>0.33185538830442152</c:v>
                </c:pt>
                <c:pt idx="1342">
                  <c:v>0.33186522099442695</c:v>
                </c:pt>
                <c:pt idx="1343">
                  <c:v>0.33186522099442695</c:v>
                </c:pt>
                <c:pt idx="1344">
                  <c:v>0.33186522099442695</c:v>
                </c:pt>
                <c:pt idx="1345">
                  <c:v>0.33329167614994637</c:v>
                </c:pt>
                <c:pt idx="1346">
                  <c:v>0.33355125916609052</c:v>
                </c:pt>
                <c:pt idx="1347">
                  <c:v>0.33355081222563571</c:v>
                </c:pt>
                <c:pt idx="1348">
                  <c:v>0.33355081222563571</c:v>
                </c:pt>
                <c:pt idx="1349">
                  <c:v>0.33355134855418145</c:v>
                </c:pt>
                <c:pt idx="1350">
                  <c:v>0.33384114474506965</c:v>
                </c:pt>
                <c:pt idx="1351">
                  <c:v>0.33603901912556294</c:v>
                </c:pt>
                <c:pt idx="1352">
                  <c:v>0.33603848279701715</c:v>
                </c:pt>
                <c:pt idx="1353">
                  <c:v>0.33577773773569053</c:v>
                </c:pt>
                <c:pt idx="1354">
                  <c:v>0.33580124680361267</c:v>
                </c:pt>
                <c:pt idx="1355">
                  <c:v>0.33579990598224829</c:v>
                </c:pt>
                <c:pt idx="1356">
                  <c:v>0.33579945904179354</c:v>
                </c:pt>
                <c:pt idx="1357">
                  <c:v>0.33722064029994636</c:v>
                </c:pt>
                <c:pt idx="1358">
                  <c:v>0.33853893586540573</c:v>
                </c:pt>
                <c:pt idx="1359">
                  <c:v>0.33860883735253544</c:v>
                </c:pt>
                <c:pt idx="1360">
                  <c:v>0.33857254578760621</c:v>
                </c:pt>
                <c:pt idx="1361">
                  <c:v>0.34130773198285236</c:v>
                </c:pt>
                <c:pt idx="1362">
                  <c:v>0.34242767537447427</c:v>
                </c:pt>
                <c:pt idx="1363">
                  <c:v>0.3491943538600501</c:v>
                </c:pt>
                <c:pt idx="1364">
                  <c:v>0.35540039023913284</c:v>
                </c:pt>
                <c:pt idx="1365">
                  <c:v>0.35617672580910936</c:v>
                </c:pt>
                <c:pt idx="1366">
                  <c:v>0.35671931152122888</c:v>
                </c:pt>
                <c:pt idx="1367">
                  <c:v>0.35745327713609099</c:v>
                </c:pt>
                <c:pt idx="1368">
                  <c:v>0.36165791415860771</c:v>
                </c:pt>
                <c:pt idx="1369">
                  <c:v>0.36162957813377383</c:v>
                </c:pt>
                <c:pt idx="1370">
                  <c:v>0.36427421419287881</c:v>
                </c:pt>
                <c:pt idx="1371">
                  <c:v>0.36435832838647098</c:v>
                </c:pt>
                <c:pt idx="1372">
                  <c:v>0.36632683292556412</c:v>
                </c:pt>
                <c:pt idx="1373">
                  <c:v>0.36933956914323712</c:v>
                </c:pt>
                <c:pt idx="1374">
                  <c:v>0.36973913390982266</c:v>
                </c:pt>
                <c:pt idx="1375">
                  <c:v>0.37395682159361932</c:v>
                </c:pt>
                <c:pt idx="1376">
                  <c:v>0.3779252952798231</c:v>
                </c:pt>
                <c:pt idx="1377">
                  <c:v>0.38962074371277233</c:v>
                </c:pt>
                <c:pt idx="1378">
                  <c:v>0.40016701884835615</c:v>
                </c:pt>
                <c:pt idx="1379">
                  <c:v>0.4047777459680984</c:v>
                </c:pt>
                <c:pt idx="1380">
                  <c:v>0.40500067986694943</c:v>
                </c:pt>
                <c:pt idx="1381">
                  <c:v>0.41166286367419452</c:v>
                </c:pt>
                <c:pt idx="1382">
                  <c:v>0.41605700344954377</c:v>
                </c:pt>
                <c:pt idx="1383">
                  <c:v>0.41760243415412923</c:v>
                </c:pt>
                <c:pt idx="1384">
                  <c:v>0.4178364521762592</c:v>
                </c:pt>
                <c:pt idx="1385">
                  <c:v>0.41791341532257464</c:v>
                </c:pt>
                <c:pt idx="1386">
                  <c:v>0.41782349090307019</c:v>
                </c:pt>
                <c:pt idx="1387">
                  <c:v>0.41740461830883757</c:v>
                </c:pt>
                <c:pt idx="1388">
                  <c:v>0.41771542070110107</c:v>
                </c:pt>
                <c:pt idx="1389">
                  <c:v>0.42339755347907465</c:v>
                </c:pt>
                <c:pt idx="1390">
                  <c:v>0.42328653347010392</c:v>
                </c:pt>
                <c:pt idx="1391">
                  <c:v>0.42246192833100965</c:v>
                </c:pt>
                <c:pt idx="1392">
                  <c:v>0.42245808464309842</c:v>
                </c:pt>
                <c:pt idx="1393">
                  <c:v>0.42250420889803308</c:v>
                </c:pt>
                <c:pt idx="1394">
                  <c:v>0.42258546267271457</c:v>
                </c:pt>
                <c:pt idx="1395">
                  <c:v>0.42263122937528547</c:v>
                </c:pt>
                <c:pt idx="1396">
                  <c:v>0.42269192388904642</c:v>
                </c:pt>
                <c:pt idx="1397">
                  <c:v>0.42575221457110951</c:v>
                </c:pt>
                <c:pt idx="1398">
                  <c:v>0.42656627191547064</c:v>
                </c:pt>
                <c:pt idx="1399">
                  <c:v>0.43110271753162621</c:v>
                </c:pt>
                <c:pt idx="1400">
                  <c:v>0.4348213515036003</c:v>
                </c:pt>
                <c:pt idx="1401">
                  <c:v>0.43530905292787114</c:v>
                </c:pt>
                <c:pt idx="1402">
                  <c:v>0.4399814578303749</c:v>
                </c:pt>
                <c:pt idx="1403">
                  <c:v>0.44563007007423894</c:v>
                </c:pt>
                <c:pt idx="1404">
                  <c:v>0.44879288889663166</c:v>
                </c:pt>
                <c:pt idx="1405">
                  <c:v>0.44936926330713356</c:v>
                </c:pt>
                <c:pt idx="1406">
                  <c:v>0.45302961624380256</c:v>
                </c:pt>
                <c:pt idx="1407">
                  <c:v>0.45325943302565747</c:v>
                </c:pt>
                <c:pt idx="1408">
                  <c:v>0.45365667370187807</c:v>
                </c:pt>
                <c:pt idx="1409">
                  <c:v>0.4548145176440665</c:v>
                </c:pt>
                <c:pt idx="1410">
                  <c:v>0.45490247552556989</c:v>
                </c:pt>
                <c:pt idx="1411">
                  <c:v>0.45545355310633046</c:v>
                </c:pt>
                <c:pt idx="1412">
                  <c:v>0.45594679659224074</c:v>
                </c:pt>
                <c:pt idx="1413">
                  <c:v>0.45595117660869772</c:v>
                </c:pt>
                <c:pt idx="1414">
                  <c:v>0.45631641634835507</c:v>
                </c:pt>
                <c:pt idx="1415">
                  <c:v>0.45648670066163144</c:v>
                </c:pt>
                <c:pt idx="1416">
                  <c:v>0.45648232064517447</c:v>
                </c:pt>
                <c:pt idx="1417">
                  <c:v>0.45648178431662872</c:v>
                </c:pt>
                <c:pt idx="1418">
                  <c:v>0.45679026261852729</c:v>
                </c:pt>
                <c:pt idx="1419">
                  <c:v>0.45679026261852729</c:v>
                </c:pt>
                <c:pt idx="1420">
                  <c:v>0.45679026261852729</c:v>
                </c:pt>
                <c:pt idx="1421">
                  <c:v>0.45681082187944783</c:v>
                </c:pt>
                <c:pt idx="1422">
                  <c:v>0.45707621512150426</c:v>
                </c:pt>
                <c:pt idx="1423">
                  <c:v>0.45420962843254875</c:v>
                </c:pt>
                <c:pt idx="1424">
                  <c:v>0.44992999480171769</c:v>
                </c:pt>
                <c:pt idx="1425">
                  <c:v>0.45010421219099622</c:v>
                </c:pt>
                <c:pt idx="1426">
                  <c:v>0.45029130146537288</c:v>
                </c:pt>
                <c:pt idx="1427">
                  <c:v>0.45029067574873616</c:v>
                </c:pt>
                <c:pt idx="1428">
                  <c:v>0.44960515847917365</c:v>
                </c:pt>
                <c:pt idx="1429">
                  <c:v>0.44960462215062791</c:v>
                </c:pt>
                <c:pt idx="1430">
                  <c:v>0.44963555043009962</c:v>
                </c:pt>
                <c:pt idx="1431">
                  <c:v>0.44963483532537196</c:v>
                </c:pt>
                <c:pt idx="1432">
                  <c:v>0.44967702650430447</c:v>
                </c:pt>
                <c:pt idx="1433">
                  <c:v>0.44967297722378402</c:v>
                </c:pt>
                <c:pt idx="1434">
                  <c:v>0.44996625955021963</c:v>
                </c:pt>
                <c:pt idx="1435">
                  <c:v>0.45002990387098224</c:v>
                </c:pt>
                <c:pt idx="1436">
                  <c:v>0.45039022726563688</c:v>
                </c:pt>
                <c:pt idx="1437">
                  <c:v>0.45027920725666615</c:v>
                </c:pt>
                <c:pt idx="1438">
                  <c:v>0.45034892996761394</c:v>
                </c:pt>
                <c:pt idx="1439">
                  <c:v>0.45034821486288629</c:v>
                </c:pt>
                <c:pt idx="1440">
                  <c:v>0.45041704369292451</c:v>
                </c:pt>
                <c:pt idx="1441">
                  <c:v>0.45065696132905775</c:v>
                </c:pt>
                <c:pt idx="1442">
                  <c:v>0.45105893957409915</c:v>
                </c:pt>
                <c:pt idx="1443">
                  <c:v>0.45105840324555341</c:v>
                </c:pt>
                <c:pt idx="1444">
                  <c:v>0.4512028544005427</c:v>
                </c:pt>
                <c:pt idx="1445">
                  <c:v>0.45151732170453551</c:v>
                </c:pt>
                <c:pt idx="1446">
                  <c:v>0.45173775273683975</c:v>
                </c:pt>
                <c:pt idx="1447">
                  <c:v>0.45215608900252657</c:v>
                </c:pt>
                <c:pt idx="1448">
                  <c:v>0.45154127771291247</c:v>
                </c:pt>
                <c:pt idx="1449">
                  <c:v>0.45545692303735957</c:v>
                </c:pt>
                <c:pt idx="1450">
                  <c:v>0.45545665487308673</c:v>
                </c:pt>
                <c:pt idx="1451">
                  <c:v>0.4555357633335852</c:v>
                </c:pt>
                <c:pt idx="1452">
                  <c:v>0.45905148633908299</c:v>
                </c:pt>
                <c:pt idx="1453">
                  <c:v>0.45935889198389007</c:v>
                </c:pt>
                <c:pt idx="1454">
                  <c:v>0.45979153034413034</c:v>
                </c:pt>
                <c:pt idx="1455">
                  <c:v>0.46468266790521007</c:v>
                </c:pt>
                <c:pt idx="1456">
                  <c:v>0.46512898264336705</c:v>
                </c:pt>
                <c:pt idx="1457">
                  <c:v>0.47189548235276096</c:v>
                </c:pt>
                <c:pt idx="1458">
                  <c:v>0.47228244339852127</c:v>
                </c:pt>
                <c:pt idx="1459">
                  <c:v>0.47331666361091379</c:v>
                </c:pt>
                <c:pt idx="1460">
                  <c:v>0.47350214389965317</c:v>
                </c:pt>
                <c:pt idx="1461">
                  <c:v>0.47385585257557683</c:v>
                </c:pt>
                <c:pt idx="1462">
                  <c:v>0.47406591458932984</c:v>
                </c:pt>
                <c:pt idx="1463">
                  <c:v>0.47402381279848832</c:v>
                </c:pt>
                <c:pt idx="1464">
                  <c:v>0.47411078741099116</c:v>
                </c:pt>
                <c:pt idx="1465">
                  <c:v>0.47377897881735231</c:v>
                </c:pt>
                <c:pt idx="1466">
                  <c:v>0.47377844248880657</c:v>
                </c:pt>
                <c:pt idx="1467">
                  <c:v>0.47372463085804944</c:v>
                </c:pt>
                <c:pt idx="1468">
                  <c:v>0.4737240945295037</c:v>
                </c:pt>
                <c:pt idx="1469">
                  <c:v>0.47362684028654056</c:v>
                </c:pt>
                <c:pt idx="1470">
                  <c:v>0.47360753245889348</c:v>
                </c:pt>
                <c:pt idx="1471">
                  <c:v>0.47388114940531817</c:v>
                </c:pt>
                <c:pt idx="1472">
                  <c:v>0.47388061307677243</c:v>
                </c:pt>
                <c:pt idx="1473">
                  <c:v>0.47221710070403045</c:v>
                </c:pt>
                <c:pt idx="1474">
                  <c:v>0.47204288331475192</c:v>
                </c:pt>
                <c:pt idx="1475">
                  <c:v>0.47205128579530203</c:v>
                </c:pt>
                <c:pt idx="1476">
                  <c:v>0.47239417851221971</c:v>
                </c:pt>
                <c:pt idx="1477">
                  <c:v>0.47285667249484015</c:v>
                </c:pt>
                <c:pt idx="1478">
                  <c:v>0.47284844879047194</c:v>
                </c:pt>
                <c:pt idx="1479">
                  <c:v>0.47286024801847854</c:v>
                </c:pt>
                <c:pt idx="1480">
                  <c:v>0.47314727317854699</c:v>
                </c:pt>
                <c:pt idx="1481">
                  <c:v>0.473599934471162</c:v>
                </c:pt>
                <c:pt idx="1482">
                  <c:v>0.47050379916462448</c:v>
                </c:pt>
                <c:pt idx="1483">
                  <c:v>0.47081907096143594</c:v>
                </c:pt>
                <c:pt idx="1484">
                  <c:v>0.47037543786600777</c:v>
                </c:pt>
                <c:pt idx="1485">
                  <c:v>0.47037382888037049</c:v>
                </c:pt>
                <c:pt idx="1486">
                  <c:v>0.4661610575415765</c:v>
                </c:pt>
                <c:pt idx="1487">
                  <c:v>0.46593705098563393</c:v>
                </c:pt>
                <c:pt idx="1488">
                  <c:v>0.46566843977230293</c:v>
                </c:pt>
                <c:pt idx="1489">
                  <c:v>0.46569632885668211</c:v>
                </c:pt>
                <c:pt idx="1490">
                  <c:v>0.46540769471097637</c:v>
                </c:pt>
                <c:pt idx="1491">
                  <c:v>0.46505631012541759</c:v>
                </c:pt>
                <c:pt idx="1492">
                  <c:v>0.46325460376405342</c:v>
                </c:pt>
                <c:pt idx="1493">
                  <c:v>0.46324959803095972</c:v>
                </c:pt>
                <c:pt idx="1494">
                  <c:v>0.46293808053396857</c:v>
                </c:pt>
                <c:pt idx="1495">
                  <c:v>0.46280390900943952</c:v>
                </c:pt>
                <c:pt idx="1496">
                  <c:v>0.4615255699206387</c:v>
                </c:pt>
                <c:pt idx="1497">
                  <c:v>0.45856959514072448</c:v>
                </c:pt>
                <c:pt idx="1498">
                  <c:v>0.45848583849949615</c:v>
                </c:pt>
                <c:pt idx="1499">
                  <c:v>0.45892920343065147</c:v>
                </c:pt>
                <c:pt idx="1500">
                  <c:v>0.45878367961857064</c:v>
                </c:pt>
                <c:pt idx="1501">
                  <c:v>0.45855368406053382</c:v>
                </c:pt>
                <c:pt idx="1502">
                  <c:v>0.45901885968588307</c:v>
                </c:pt>
                <c:pt idx="1503">
                  <c:v>0.45905595574363095</c:v>
                </c:pt>
                <c:pt idx="1504">
                  <c:v>0.4577920081374745</c:v>
                </c:pt>
                <c:pt idx="1505">
                  <c:v>0.45752250304323394</c:v>
                </c:pt>
                <c:pt idx="1506">
                  <c:v>0.45643992387363275</c:v>
                </c:pt>
                <c:pt idx="1507">
                  <c:v>0.45647371257201513</c:v>
                </c:pt>
                <c:pt idx="1508">
                  <c:v>0.45624872274707201</c:v>
                </c:pt>
                <c:pt idx="1509">
                  <c:v>0.4564766623790168</c:v>
                </c:pt>
                <c:pt idx="1510">
                  <c:v>0.45660931430599955</c:v>
                </c:pt>
                <c:pt idx="1511">
                  <c:v>0.45829633574666367</c:v>
                </c:pt>
                <c:pt idx="1512">
                  <c:v>0.45893689080647393</c:v>
                </c:pt>
                <c:pt idx="1513">
                  <c:v>0.45876151137201288</c:v>
                </c:pt>
                <c:pt idx="1514">
                  <c:v>0.4590242229713406</c:v>
                </c:pt>
                <c:pt idx="1515">
                  <c:v>0.45886886646925429</c:v>
                </c:pt>
                <c:pt idx="1516">
                  <c:v>0.45933770700633286</c:v>
                </c:pt>
                <c:pt idx="1517">
                  <c:v>0.46125043337666777</c:v>
                </c:pt>
                <c:pt idx="1518">
                  <c:v>0.46151993847090833</c:v>
                </c:pt>
                <c:pt idx="1519">
                  <c:v>0.46158948240567421</c:v>
                </c:pt>
                <c:pt idx="1520">
                  <c:v>0.46183458455108306</c:v>
                </c:pt>
                <c:pt idx="1521">
                  <c:v>0.46184593683863479</c:v>
                </c:pt>
                <c:pt idx="1522">
                  <c:v>0.46236617552801462</c:v>
                </c:pt>
                <c:pt idx="1523">
                  <c:v>0.46631400056520689</c:v>
                </c:pt>
                <c:pt idx="1524">
                  <c:v>0.46675960019863616</c:v>
                </c:pt>
                <c:pt idx="1525">
                  <c:v>0.46682458534076315</c:v>
                </c:pt>
                <c:pt idx="1526">
                  <c:v>0.46752637124288016</c:v>
                </c:pt>
                <c:pt idx="1527">
                  <c:v>0.46783476015668779</c:v>
                </c:pt>
                <c:pt idx="1528">
                  <c:v>0.46825542051273955</c:v>
                </c:pt>
                <c:pt idx="1529">
                  <c:v>0.46893289285411577</c:v>
                </c:pt>
                <c:pt idx="1530">
                  <c:v>0.47036337047372834</c:v>
                </c:pt>
                <c:pt idx="1531">
                  <c:v>0.47046116104523716</c:v>
                </c:pt>
                <c:pt idx="1532">
                  <c:v>0.47284987899992731</c:v>
                </c:pt>
                <c:pt idx="1533">
                  <c:v>0.47294507731679836</c:v>
                </c:pt>
                <c:pt idx="1534">
                  <c:v>0.47303294581021077</c:v>
                </c:pt>
                <c:pt idx="1535">
                  <c:v>0.47777712934975441</c:v>
                </c:pt>
                <c:pt idx="1536">
                  <c:v>0.47817508513070267</c:v>
                </c:pt>
                <c:pt idx="1537">
                  <c:v>0.47933882868689437</c:v>
                </c:pt>
                <c:pt idx="1538">
                  <c:v>0.47718126833542351</c:v>
                </c:pt>
                <c:pt idx="1539">
                  <c:v>0.47750467444851219</c:v>
                </c:pt>
                <c:pt idx="1540">
                  <c:v>0.47763687943504013</c:v>
                </c:pt>
                <c:pt idx="1541">
                  <c:v>0.47753426190661952</c:v>
                </c:pt>
                <c:pt idx="1542">
                  <c:v>0.47807675823064805</c:v>
                </c:pt>
                <c:pt idx="1543">
                  <c:v>0.47807604312592039</c:v>
                </c:pt>
                <c:pt idx="1544">
                  <c:v>0.47893711860612581</c:v>
                </c:pt>
                <c:pt idx="1545">
                  <c:v>0.49275678563261832</c:v>
                </c:pt>
                <c:pt idx="1546">
                  <c:v>0.49408723797844806</c:v>
                </c:pt>
                <c:pt idx="1547">
                  <c:v>0.49649928622487843</c:v>
                </c:pt>
                <c:pt idx="1548">
                  <c:v>0.49649857112015072</c:v>
                </c:pt>
                <c:pt idx="1549">
                  <c:v>0.49716218830742837</c:v>
                </c:pt>
                <c:pt idx="1550">
                  <c:v>0.49726909646421502</c:v>
                </c:pt>
                <c:pt idx="1551">
                  <c:v>0.49794156307249754</c:v>
                </c:pt>
                <c:pt idx="1552">
                  <c:v>0.49845250540041763</c:v>
                </c:pt>
                <c:pt idx="1553">
                  <c:v>0.49847726590161318</c:v>
                </c:pt>
                <c:pt idx="1554">
                  <c:v>0.49376508329863278</c:v>
                </c:pt>
                <c:pt idx="1555">
                  <c:v>0.49378162009546017</c:v>
                </c:pt>
                <c:pt idx="1556">
                  <c:v>0.49381371042011435</c:v>
                </c:pt>
                <c:pt idx="1557">
                  <c:v>0.49355814986806334</c:v>
                </c:pt>
                <c:pt idx="1558">
                  <c:v>0.49391087527498651</c:v>
                </c:pt>
                <c:pt idx="1559">
                  <c:v>0.4939526195134642</c:v>
                </c:pt>
                <c:pt idx="1560">
                  <c:v>0.49357817280043809</c:v>
                </c:pt>
                <c:pt idx="1561">
                  <c:v>0.49366210821784834</c:v>
                </c:pt>
                <c:pt idx="1562">
                  <c:v>0.4943643410604201</c:v>
                </c:pt>
                <c:pt idx="1563">
                  <c:v>0.49436362595569244</c:v>
                </c:pt>
                <c:pt idx="1564">
                  <c:v>0.49405413756836603</c:v>
                </c:pt>
                <c:pt idx="1565">
                  <c:v>0.49497832104078837</c:v>
                </c:pt>
                <c:pt idx="1566">
                  <c:v>0.49596042799615192</c:v>
                </c:pt>
                <c:pt idx="1567">
                  <c:v>0.49502650122181507</c:v>
                </c:pt>
                <c:pt idx="1568">
                  <c:v>0.49501327178435323</c:v>
                </c:pt>
                <c:pt idx="1569">
                  <c:v>0.49564265333279361</c:v>
                </c:pt>
                <c:pt idx="1570">
                  <c:v>0.4976446784059963</c:v>
                </c:pt>
                <c:pt idx="1571">
                  <c:v>0.49765138251281821</c:v>
                </c:pt>
                <c:pt idx="1572">
                  <c:v>0.49785366776265783</c:v>
                </c:pt>
                <c:pt idx="1573">
                  <c:v>0.49839973961032469</c:v>
                </c:pt>
                <c:pt idx="1574">
                  <c:v>0.49836309049303162</c:v>
                </c:pt>
                <c:pt idx="1575">
                  <c:v>0.49868318924675481</c:v>
                </c:pt>
                <c:pt idx="1576">
                  <c:v>0.49879930437691022</c:v>
                </c:pt>
                <c:pt idx="1577">
                  <c:v>0.49981895433047641</c:v>
                </c:pt>
                <c:pt idx="1578">
                  <c:v>0.50010821419281892</c:v>
                </c:pt>
                <c:pt idx="1579">
                  <c:v>0.49998253453693092</c:v>
                </c:pt>
                <c:pt idx="1580">
                  <c:v>0.50083064874394734</c:v>
                </c:pt>
                <c:pt idx="1581">
                  <c:v>0.50075118273108499</c:v>
                </c:pt>
                <c:pt idx="1582">
                  <c:v>0.50241692980610098</c:v>
                </c:pt>
                <c:pt idx="1583">
                  <c:v>0.50245232749012059</c:v>
                </c:pt>
                <c:pt idx="1584">
                  <c:v>0.50236195613016132</c:v>
                </c:pt>
                <c:pt idx="1585">
                  <c:v>0.51749580686992902</c:v>
                </c:pt>
                <c:pt idx="1586">
                  <c:v>0.52083355818632804</c:v>
                </c:pt>
                <c:pt idx="1587">
                  <c:v>0.52084294393587871</c:v>
                </c:pt>
                <c:pt idx="1588">
                  <c:v>0.52100777557560662</c:v>
                </c:pt>
                <c:pt idx="1589">
                  <c:v>0.52066819021805433</c:v>
                </c:pt>
                <c:pt idx="1590">
                  <c:v>0.52087950366508085</c:v>
                </c:pt>
                <c:pt idx="1591">
                  <c:v>0.51670579492203583</c:v>
                </c:pt>
                <c:pt idx="1592">
                  <c:v>0.51687205677121906</c:v>
                </c:pt>
                <c:pt idx="1593">
                  <c:v>0.5164228816141514</c:v>
                </c:pt>
                <c:pt idx="1594">
                  <c:v>0.51629711257017252</c:v>
                </c:pt>
                <c:pt idx="1595">
                  <c:v>0.51613800176826596</c:v>
                </c:pt>
                <c:pt idx="1596">
                  <c:v>0.51610939757915919</c:v>
                </c:pt>
                <c:pt idx="1597">
                  <c:v>0.51766796833311557</c:v>
                </c:pt>
                <c:pt idx="1598">
                  <c:v>0.51659692022724812</c:v>
                </c:pt>
                <c:pt idx="1599">
                  <c:v>0.51824621989352759</c:v>
                </c:pt>
                <c:pt idx="1600">
                  <c:v>0.51973426344371754</c:v>
                </c:pt>
                <c:pt idx="1601">
                  <c:v>0.51879041459128439</c:v>
                </c:pt>
                <c:pt idx="1602">
                  <c:v>0.51873222294407018</c:v>
                </c:pt>
                <c:pt idx="1603">
                  <c:v>0.51873168661552449</c:v>
                </c:pt>
                <c:pt idx="1604">
                  <c:v>0.51873168661552449</c:v>
                </c:pt>
                <c:pt idx="1605">
                  <c:v>0.51859081098417348</c:v>
                </c:pt>
                <c:pt idx="1606">
                  <c:v>0.51886541119959873</c:v>
                </c:pt>
                <c:pt idx="1607">
                  <c:v>0.51897714631329717</c:v>
                </c:pt>
                <c:pt idx="1608">
                  <c:v>0.51846700847819571</c:v>
                </c:pt>
                <c:pt idx="1609">
                  <c:v>0.51846700847819571</c:v>
                </c:pt>
                <c:pt idx="1610">
                  <c:v>0.51706298973350684</c:v>
                </c:pt>
                <c:pt idx="1611">
                  <c:v>0.51705431908868393</c:v>
                </c:pt>
                <c:pt idx="1612">
                  <c:v>0.51552497824047094</c:v>
                </c:pt>
                <c:pt idx="1613">
                  <c:v>0.51540108634640214</c:v>
                </c:pt>
                <c:pt idx="1614">
                  <c:v>0.51403496815227989</c:v>
                </c:pt>
                <c:pt idx="1615">
                  <c:v>0.51409834430876966</c:v>
                </c:pt>
                <c:pt idx="1616">
                  <c:v>0.51326363831539701</c:v>
                </c:pt>
                <c:pt idx="1617">
                  <c:v>0.51303989992372734</c:v>
                </c:pt>
                <c:pt idx="1618">
                  <c:v>0.51233650503597306</c:v>
                </c:pt>
                <c:pt idx="1619">
                  <c:v>0.51255631035164062</c:v>
                </c:pt>
                <c:pt idx="1620">
                  <c:v>0.5125651597726455</c:v>
                </c:pt>
                <c:pt idx="1621">
                  <c:v>0.51229440324513154</c:v>
                </c:pt>
                <c:pt idx="1622">
                  <c:v>0.51229368814040388</c:v>
                </c:pt>
                <c:pt idx="1623">
                  <c:v>0.51234043811197527</c:v>
                </c:pt>
                <c:pt idx="1624">
                  <c:v>0.51237959009581524</c:v>
                </c:pt>
                <c:pt idx="1625">
                  <c:v>0.51236689698689908</c:v>
                </c:pt>
                <c:pt idx="1626">
                  <c:v>0.51202337855334468</c:v>
                </c:pt>
                <c:pt idx="1627">
                  <c:v>0.51199986948542253</c:v>
                </c:pt>
                <c:pt idx="1628">
                  <c:v>0.51173054316736388</c:v>
                </c:pt>
                <c:pt idx="1629">
                  <c:v>0.51189667093441071</c:v>
                </c:pt>
                <c:pt idx="1630">
                  <c:v>0.51172229264656843</c:v>
                </c:pt>
                <c:pt idx="1631">
                  <c:v>0.51140879073395795</c:v>
                </c:pt>
                <c:pt idx="1632">
                  <c:v>0.511098041974549</c:v>
                </c:pt>
                <c:pt idx="1633">
                  <c:v>0.51044561617625939</c:v>
                </c:pt>
                <c:pt idx="1634">
                  <c:v>0.51179040637187889</c:v>
                </c:pt>
                <c:pt idx="1635">
                  <c:v>0.51108402592188662</c:v>
                </c:pt>
                <c:pt idx="1636">
                  <c:v>0.51084099758018808</c:v>
                </c:pt>
                <c:pt idx="1637">
                  <c:v>0.51070791659036874</c:v>
                </c:pt>
                <c:pt idx="1638">
                  <c:v>0.51068453266577396</c:v>
                </c:pt>
                <c:pt idx="1639">
                  <c:v>0.51058381016488164</c:v>
                </c:pt>
                <c:pt idx="1640">
                  <c:v>0.51070115885069223</c:v>
                </c:pt>
                <c:pt idx="1641">
                  <c:v>0.5114441169075048</c:v>
                </c:pt>
                <c:pt idx="1642">
                  <c:v>0.51144354482372267</c:v>
                </c:pt>
                <c:pt idx="1643">
                  <c:v>0.51204813011573114</c:v>
                </c:pt>
                <c:pt idx="1644">
                  <c:v>0.51152585337787748</c:v>
                </c:pt>
                <c:pt idx="1645">
                  <c:v>0.51163444203077413</c:v>
                </c:pt>
                <c:pt idx="1646">
                  <c:v>0.51133524221271709</c:v>
                </c:pt>
                <c:pt idx="1647">
                  <c:v>0.51101963074115997</c:v>
                </c:pt>
                <c:pt idx="1648">
                  <c:v>0.5143511964016646</c:v>
                </c:pt>
                <c:pt idx="1649">
                  <c:v>0.51430393609560432</c:v>
                </c:pt>
                <c:pt idx="1650">
                  <c:v>0.51395492923326502</c:v>
                </c:pt>
                <c:pt idx="1651">
                  <c:v>0.51548207113444033</c:v>
                </c:pt>
                <c:pt idx="1652">
                  <c:v>0.51661815801528943</c:v>
                </c:pt>
                <c:pt idx="1653">
                  <c:v>0.51628295267419422</c:v>
                </c:pt>
                <c:pt idx="1654">
                  <c:v>0.5165614144551488</c:v>
                </c:pt>
                <c:pt idx="1655">
                  <c:v>0.51661182933844951</c:v>
                </c:pt>
                <c:pt idx="1656">
                  <c:v>0.51656792190817058</c:v>
                </c:pt>
                <c:pt idx="1657">
                  <c:v>0.51648286020081435</c:v>
                </c:pt>
                <c:pt idx="1658">
                  <c:v>0.51604110425529626</c:v>
                </c:pt>
                <c:pt idx="1659">
                  <c:v>0.51674215717506733</c:v>
                </c:pt>
                <c:pt idx="1660">
                  <c:v>0.51692340046829532</c:v>
                </c:pt>
                <c:pt idx="1661">
                  <c:v>0.51651082079566624</c:v>
                </c:pt>
                <c:pt idx="1662">
                  <c:v>0.51586014700395943</c:v>
                </c:pt>
                <c:pt idx="1663">
                  <c:v>0.51570614920085567</c:v>
                </c:pt>
                <c:pt idx="1664">
                  <c:v>0.51496480012968038</c:v>
                </c:pt>
                <c:pt idx="1665">
                  <c:v>0.51608830116732252</c:v>
                </c:pt>
                <c:pt idx="1666">
                  <c:v>0.51816753967349527</c:v>
                </c:pt>
                <c:pt idx="1667">
                  <c:v>0.51801572293981102</c:v>
                </c:pt>
                <c:pt idx="1668">
                  <c:v>0.51925889675362857</c:v>
                </c:pt>
                <c:pt idx="1669">
                  <c:v>0.5192445589038388</c:v>
                </c:pt>
                <c:pt idx="1670">
                  <c:v>0.52019797228200459</c:v>
                </c:pt>
                <c:pt idx="1671">
                  <c:v>0.5201883898786539</c:v>
                </c:pt>
                <c:pt idx="1672">
                  <c:v>0.5205807681108906</c:v>
                </c:pt>
                <c:pt idx="1673">
                  <c:v>0.52058069660041784</c:v>
                </c:pt>
                <c:pt idx="1674">
                  <c:v>0.52058069660041784</c:v>
                </c:pt>
                <c:pt idx="1675">
                  <c:v>0.52110615555430961</c:v>
                </c:pt>
                <c:pt idx="1676">
                  <c:v>0.52109864695466912</c:v>
                </c:pt>
                <c:pt idx="1677">
                  <c:v>0.52155205910724811</c:v>
                </c:pt>
                <c:pt idx="1678">
                  <c:v>0.52440643538297871</c:v>
                </c:pt>
                <c:pt idx="1679">
                  <c:v>0.52441405124832841</c:v>
                </c:pt>
                <c:pt idx="1680">
                  <c:v>0.5239241687546381</c:v>
                </c:pt>
                <c:pt idx="1681">
                  <c:v>0.52436392240691876</c:v>
                </c:pt>
                <c:pt idx="1682">
                  <c:v>0.52409743863015257</c:v>
                </c:pt>
                <c:pt idx="1683">
                  <c:v>0.52435201591320302</c:v>
                </c:pt>
                <c:pt idx="1684">
                  <c:v>0.52505246099395564</c:v>
                </c:pt>
                <c:pt idx="1685">
                  <c:v>0.52525512167377719</c:v>
                </c:pt>
                <c:pt idx="1686">
                  <c:v>0.5252544780795223</c:v>
                </c:pt>
                <c:pt idx="1687">
                  <c:v>0.52536800095503988</c:v>
                </c:pt>
                <c:pt idx="1688">
                  <c:v>0.5253188017497763</c:v>
                </c:pt>
                <c:pt idx="1689">
                  <c:v>0.52558471344276025</c:v>
                </c:pt>
                <c:pt idx="1690">
                  <c:v>0.5279041913821938</c:v>
                </c:pt>
                <c:pt idx="1691">
                  <c:v>0.52807864118050885</c:v>
                </c:pt>
                <c:pt idx="1692">
                  <c:v>0.53000856581954414</c:v>
                </c:pt>
                <c:pt idx="1693">
                  <c:v>0.53210661158005468</c:v>
                </c:pt>
                <c:pt idx="1694">
                  <c:v>0.53226732966922485</c:v>
                </c:pt>
                <c:pt idx="1695">
                  <c:v>0.53259255929936911</c:v>
                </c:pt>
                <c:pt idx="1696">
                  <c:v>0.53254936697381783</c:v>
                </c:pt>
                <c:pt idx="1697">
                  <c:v>0.53479168511313568</c:v>
                </c:pt>
                <c:pt idx="1698">
                  <c:v>0.54113402045331227</c:v>
                </c:pt>
                <c:pt idx="1699">
                  <c:v>0.54256623220188949</c:v>
                </c:pt>
                <c:pt idx="1700">
                  <c:v>0.54454245987204142</c:v>
                </c:pt>
                <c:pt idx="1701">
                  <c:v>0.54222267980086047</c:v>
                </c:pt>
                <c:pt idx="1702">
                  <c:v>0.54833500170538196</c:v>
                </c:pt>
                <c:pt idx="1703">
                  <c:v>0.54840914912683225</c:v>
                </c:pt>
                <c:pt idx="1704">
                  <c:v>0.55010763012075725</c:v>
                </c:pt>
                <c:pt idx="1705">
                  <c:v>0.55307631588720585</c:v>
                </c:pt>
                <c:pt idx="1706">
                  <c:v>0.55205028362394515</c:v>
                </c:pt>
                <c:pt idx="1707">
                  <c:v>0.55453455744787017</c:v>
                </c:pt>
                <c:pt idx="1708">
                  <c:v>0.55532760859085606</c:v>
                </c:pt>
                <c:pt idx="1709">
                  <c:v>0.5556368198751005</c:v>
                </c:pt>
                <c:pt idx="1710">
                  <c:v>0.56137582135654196</c:v>
                </c:pt>
                <c:pt idx="1711">
                  <c:v>0.57094699756309342</c:v>
                </c:pt>
                <c:pt idx="1712">
                  <c:v>0.57116904205043939</c:v>
                </c:pt>
                <c:pt idx="1713">
                  <c:v>0.5697497316850304</c:v>
                </c:pt>
                <c:pt idx="1714">
                  <c:v>0.57070750049792818</c:v>
                </c:pt>
                <c:pt idx="1715">
                  <c:v>0.57075398230522667</c:v>
                </c:pt>
                <c:pt idx="1716">
                  <c:v>0.57120869058512469</c:v>
                </c:pt>
                <c:pt idx="1717">
                  <c:v>0.57120736764137847</c:v>
                </c:pt>
                <c:pt idx="1718">
                  <c:v>0.57748259934167223</c:v>
                </c:pt>
                <c:pt idx="1719">
                  <c:v>0.57704584912924795</c:v>
                </c:pt>
                <c:pt idx="1720">
                  <c:v>0.57869094755525241</c:v>
                </c:pt>
                <c:pt idx="1721">
                  <c:v>0.5824811098776117</c:v>
                </c:pt>
                <c:pt idx="1722">
                  <c:v>0.58294163732223103</c:v>
                </c:pt>
                <c:pt idx="1723">
                  <c:v>0.5853420293616004</c:v>
                </c:pt>
                <c:pt idx="1724">
                  <c:v>0.58570744787743967</c:v>
                </c:pt>
                <c:pt idx="1725">
                  <c:v>0.58663883602999323</c:v>
                </c:pt>
                <c:pt idx="1726">
                  <c:v>0.58715170914067805</c:v>
                </c:pt>
                <c:pt idx="1727">
                  <c:v>0.58725218135491564</c:v>
                </c:pt>
                <c:pt idx="1728">
                  <c:v>0.58800876215679043</c:v>
                </c:pt>
                <c:pt idx="1729">
                  <c:v>0.58818532151405201</c:v>
                </c:pt>
                <c:pt idx="1730">
                  <c:v>0.58805274109754202</c:v>
                </c:pt>
                <c:pt idx="1731">
                  <c:v>0.58982455608128959</c:v>
                </c:pt>
                <c:pt idx="1732">
                  <c:v>0.5902138590950331</c:v>
                </c:pt>
                <c:pt idx="1733">
                  <c:v>0.59212497647973072</c:v>
                </c:pt>
                <c:pt idx="1734">
                  <c:v>0.59327872644735324</c:v>
                </c:pt>
                <c:pt idx="1735">
                  <c:v>0.59363306083991363</c:v>
                </c:pt>
                <c:pt idx="1736">
                  <c:v>0.59475684791944683</c:v>
                </c:pt>
                <c:pt idx="1737">
                  <c:v>0.59747489126660891</c:v>
                </c:pt>
                <c:pt idx="1738">
                  <c:v>0.59722052851497676</c:v>
                </c:pt>
                <c:pt idx="1739">
                  <c:v>0.59757859246473377</c:v>
                </c:pt>
                <c:pt idx="1740">
                  <c:v>0.59757858379408901</c:v>
                </c:pt>
                <c:pt idx="1741">
                  <c:v>0.59813257211925552</c:v>
                </c:pt>
                <c:pt idx="1742">
                  <c:v>0.59901865525872799</c:v>
                </c:pt>
                <c:pt idx="1743">
                  <c:v>0.59899648468807976</c:v>
                </c:pt>
                <c:pt idx="1744">
                  <c:v>0.59895879536157226</c:v>
                </c:pt>
                <c:pt idx="1745">
                  <c:v>0.5997297414553806</c:v>
                </c:pt>
                <c:pt idx="1746">
                  <c:v>0.60003237064754733</c:v>
                </c:pt>
                <c:pt idx="1747">
                  <c:v>0.60004781431741039</c:v>
                </c:pt>
                <c:pt idx="1748">
                  <c:v>0.59982748733284397</c:v>
                </c:pt>
                <c:pt idx="1749">
                  <c:v>0.60013798249823891</c:v>
                </c:pt>
                <c:pt idx="1750">
                  <c:v>0.60042727264526652</c:v>
                </c:pt>
                <c:pt idx="1751">
                  <c:v>0.59883590649127205</c:v>
                </c:pt>
                <c:pt idx="1752">
                  <c:v>0.59875981693476954</c:v>
                </c:pt>
                <c:pt idx="1753">
                  <c:v>0.59666062316300683</c:v>
                </c:pt>
                <c:pt idx="1754">
                  <c:v>0.59673652714983261</c:v>
                </c:pt>
                <c:pt idx="1755">
                  <c:v>0.59691264600258198</c:v>
                </c:pt>
                <c:pt idx="1756">
                  <c:v>0.59706767588058396</c:v>
                </c:pt>
                <c:pt idx="1757">
                  <c:v>0.5917363510455943</c:v>
                </c:pt>
                <c:pt idx="1758">
                  <c:v>0.59193056946716538</c:v>
                </c:pt>
                <c:pt idx="1759">
                  <c:v>0.59074770472566052</c:v>
                </c:pt>
                <c:pt idx="1760">
                  <c:v>0.59064908043142728</c:v>
                </c:pt>
                <c:pt idx="1761">
                  <c:v>0.58843175126926539</c:v>
                </c:pt>
                <c:pt idx="1762">
                  <c:v>0.58830317114860198</c:v>
                </c:pt>
                <c:pt idx="1763">
                  <c:v>0.5884883802338734</c:v>
                </c:pt>
                <c:pt idx="1764">
                  <c:v>0.58876633750844265</c:v>
                </c:pt>
                <c:pt idx="1765">
                  <c:v>0.58869588869803202</c:v>
                </c:pt>
                <c:pt idx="1766">
                  <c:v>0.58869574120768187</c:v>
                </c:pt>
                <c:pt idx="1767">
                  <c:v>0.58965633754467295</c:v>
                </c:pt>
                <c:pt idx="1768">
                  <c:v>0.59050773667464396</c:v>
                </c:pt>
                <c:pt idx="1769">
                  <c:v>0.59065340198807281</c:v>
                </c:pt>
                <c:pt idx="1770">
                  <c:v>0.59073741544128644</c:v>
                </c:pt>
                <c:pt idx="1771">
                  <c:v>0.59300886989701662</c:v>
                </c:pt>
                <c:pt idx="1772">
                  <c:v>0.59484225155412862</c:v>
                </c:pt>
                <c:pt idx="1773">
                  <c:v>0.59586840331138935</c:v>
                </c:pt>
                <c:pt idx="1774">
                  <c:v>0.5964336385534259</c:v>
                </c:pt>
                <c:pt idx="1775">
                  <c:v>0.5968287222950116</c:v>
                </c:pt>
                <c:pt idx="1776">
                  <c:v>0.59639178785373181</c:v>
                </c:pt>
                <c:pt idx="1777">
                  <c:v>0.59676807211774374</c:v>
                </c:pt>
                <c:pt idx="1778">
                  <c:v>0.59757120364513516</c:v>
                </c:pt>
                <c:pt idx="1779">
                  <c:v>0.59771186054382752</c:v>
                </c:pt>
                <c:pt idx="1780">
                  <c:v>0.59866093663304387</c:v>
                </c:pt>
                <c:pt idx="1781">
                  <c:v>0.60001520768714278</c:v>
                </c:pt>
                <c:pt idx="1782">
                  <c:v>0.60056133075418583</c:v>
                </c:pt>
                <c:pt idx="1783">
                  <c:v>0.59822093171083957</c:v>
                </c:pt>
                <c:pt idx="1784">
                  <c:v>0.59852849521501528</c:v>
                </c:pt>
                <c:pt idx="1785">
                  <c:v>0.59852848377333967</c:v>
                </c:pt>
                <c:pt idx="1786">
                  <c:v>0.59964983502739411</c:v>
                </c:pt>
                <c:pt idx="1787">
                  <c:v>0.59971376163574808</c:v>
                </c:pt>
                <c:pt idx="1788">
                  <c:v>0.59902232320965232</c:v>
                </c:pt>
                <c:pt idx="1789">
                  <c:v>0.59902231838269548</c:v>
                </c:pt>
                <c:pt idx="1790">
                  <c:v>0.59847761211689421</c:v>
                </c:pt>
                <c:pt idx="1791">
                  <c:v>0.60028582959619181</c:v>
                </c:pt>
                <c:pt idx="1792">
                  <c:v>0.59964144756404336</c:v>
                </c:pt>
                <c:pt idx="1793">
                  <c:v>0.59977245108524069</c:v>
                </c:pt>
                <c:pt idx="1794">
                  <c:v>0.60040376153929598</c:v>
                </c:pt>
                <c:pt idx="1795">
                  <c:v>0.60074523244923883</c:v>
                </c:pt>
                <c:pt idx="1796">
                  <c:v>0.60131857740795003</c:v>
                </c:pt>
                <c:pt idx="1797">
                  <c:v>0.60138257507983628</c:v>
                </c:pt>
                <c:pt idx="1798">
                  <c:v>0.60065972380142774</c:v>
                </c:pt>
                <c:pt idx="1799">
                  <c:v>0.60055542345280677</c:v>
                </c:pt>
                <c:pt idx="1800">
                  <c:v>0.60041303278270208</c:v>
                </c:pt>
                <c:pt idx="1801">
                  <c:v>0.60280397980821643</c:v>
                </c:pt>
                <c:pt idx="1802">
                  <c:v>0.60304675527100571</c:v>
                </c:pt>
                <c:pt idx="1803">
                  <c:v>0.6064253196701388</c:v>
                </c:pt>
                <c:pt idx="1804">
                  <c:v>0.60584507833082213</c:v>
                </c:pt>
                <c:pt idx="1805">
                  <c:v>0.60563647048253288</c:v>
                </c:pt>
                <c:pt idx="1806">
                  <c:v>0.60580415833993118</c:v>
                </c:pt>
                <c:pt idx="1807">
                  <c:v>0.60601153701258159</c:v>
                </c:pt>
                <c:pt idx="1808">
                  <c:v>0.60258982793174964</c:v>
                </c:pt>
                <c:pt idx="1809">
                  <c:v>0.60290446677148912</c:v>
                </c:pt>
                <c:pt idx="1810">
                  <c:v>0.60227319993882222</c:v>
                </c:pt>
                <c:pt idx="1811">
                  <c:v>0.6033380901884916</c:v>
                </c:pt>
                <c:pt idx="1812">
                  <c:v>0.602958366538904</c:v>
                </c:pt>
                <c:pt idx="1813">
                  <c:v>0.6086387979933422</c:v>
                </c:pt>
                <c:pt idx="1814">
                  <c:v>0.60806585224184528</c:v>
                </c:pt>
                <c:pt idx="1815">
                  <c:v>0.60761017177707</c:v>
                </c:pt>
                <c:pt idx="1816">
                  <c:v>0.60751155642164589</c:v>
                </c:pt>
                <c:pt idx="1817">
                  <c:v>0.60729054829982643</c:v>
                </c:pt>
                <c:pt idx="1818">
                  <c:v>0.607028529726368</c:v>
                </c:pt>
                <c:pt idx="1819">
                  <c:v>0.60678774761800713</c:v>
                </c:pt>
                <c:pt idx="1820">
                  <c:v>0.6063192712480111</c:v>
                </c:pt>
                <c:pt idx="1821">
                  <c:v>0.60625276114505244</c:v>
                </c:pt>
                <c:pt idx="1822">
                  <c:v>0.60601827580198286</c:v>
                </c:pt>
                <c:pt idx="1823">
                  <c:v>0.6046798795365097</c:v>
                </c:pt>
                <c:pt idx="1824">
                  <c:v>0.60451904881834506</c:v>
                </c:pt>
                <c:pt idx="1825">
                  <c:v>0.60449204333524498</c:v>
                </c:pt>
                <c:pt idx="1826">
                  <c:v>0.60424132243321471</c:v>
                </c:pt>
                <c:pt idx="1827">
                  <c:v>0.60369175658384844</c:v>
                </c:pt>
                <c:pt idx="1828">
                  <c:v>0.60404558986677093</c:v>
                </c:pt>
                <c:pt idx="1829">
                  <c:v>0.60405102484147732</c:v>
                </c:pt>
                <c:pt idx="1830">
                  <c:v>0.6053565082330834</c:v>
                </c:pt>
                <c:pt idx="1831">
                  <c:v>0.60492536962623322</c:v>
                </c:pt>
                <c:pt idx="1832">
                  <c:v>0.6047857768927638</c:v>
                </c:pt>
                <c:pt idx="1833">
                  <c:v>0.60482110101038455</c:v>
                </c:pt>
                <c:pt idx="1834">
                  <c:v>0.60482474196610547</c:v>
                </c:pt>
                <c:pt idx="1835">
                  <c:v>0.60468721257793956</c:v>
                </c:pt>
                <c:pt idx="1836">
                  <c:v>0.60484474514371211</c:v>
                </c:pt>
                <c:pt idx="1837">
                  <c:v>0.60459459552097106</c:v>
                </c:pt>
                <c:pt idx="1838">
                  <c:v>0.60328516466188031</c:v>
                </c:pt>
                <c:pt idx="1839">
                  <c:v>0.60488778273847787</c:v>
                </c:pt>
                <c:pt idx="1840">
                  <c:v>0.60400704750971135</c:v>
                </c:pt>
                <c:pt idx="1841">
                  <c:v>0.60390371362512973</c:v>
                </c:pt>
                <c:pt idx="1842">
                  <c:v>0.60447550635964142</c:v>
                </c:pt>
                <c:pt idx="1843">
                  <c:v>0.60447550260534166</c:v>
                </c:pt>
                <c:pt idx="1844">
                  <c:v>0.60415742062572664</c:v>
                </c:pt>
                <c:pt idx="1845">
                  <c:v>0.60562212691190531</c:v>
                </c:pt>
                <c:pt idx="1846">
                  <c:v>0.6058782074344814</c:v>
                </c:pt>
                <c:pt idx="1847">
                  <c:v>0.60807765236373268</c:v>
                </c:pt>
                <c:pt idx="1848">
                  <c:v>0.61027902753942032</c:v>
                </c:pt>
                <c:pt idx="1849">
                  <c:v>0.60972660261196476</c:v>
                </c:pt>
                <c:pt idx="1850">
                  <c:v>0.60996250278973785</c:v>
                </c:pt>
                <c:pt idx="1851">
                  <c:v>0.61065307477706787</c:v>
                </c:pt>
                <c:pt idx="1852">
                  <c:v>0.60970755794285747</c:v>
                </c:pt>
                <c:pt idx="1853">
                  <c:v>0.60906831983779131</c:v>
                </c:pt>
                <c:pt idx="1854">
                  <c:v>0.60839397134202977</c:v>
                </c:pt>
                <c:pt idx="1855">
                  <c:v>0.60925065286123603</c:v>
                </c:pt>
                <c:pt idx="1856">
                  <c:v>0.60794501429190417</c:v>
                </c:pt>
                <c:pt idx="1857">
                  <c:v>0.61015017514263181</c:v>
                </c:pt>
                <c:pt idx="1858">
                  <c:v>0.60961219649272036</c:v>
                </c:pt>
                <c:pt idx="1859">
                  <c:v>0.61402889031362795</c:v>
                </c:pt>
                <c:pt idx="1860">
                  <c:v>0.61443205071617224</c:v>
                </c:pt>
                <c:pt idx="1861">
                  <c:v>0.6141703158605144</c:v>
                </c:pt>
                <c:pt idx="1862">
                  <c:v>0.61149939478632265</c:v>
                </c:pt>
                <c:pt idx="1863">
                  <c:v>0.61018176677112668</c:v>
                </c:pt>
                <c:pt idx="1864">
                  <c:v>0.61149938012667571</c:v>
                </c:pt>
                <c:pt idx="1865">
                  <c:v>0.61050086124964786</c:v>
                </c:pt>
                <c:pt idx="1866">
                  <c:v>0.6104697410539448</c:v>
                </c:pt>
                <c:pt idx="1867">
                  <c:v>0.61046837815372201</c:v>
                </c:pt>
                <c:pt idx="1868">
                  <c:v>0.60959579940947917</c:v>
                </c:pt>
                <c:pt idx="1869">
                  <c:v>0.6092391281440569</c:v>
                </c:pt>
                <c:pt idx="1870">
                  <c:v>0.60966547358269363</c:v>
                </c:pt>
                <c:pt idx="1871">
                  <c:v>0.60903471054130731</c:v>
                </c:pt>
                <c:pt idx="1872">
                  <c:v>0.60817356909269082</c:v>
                </c:pt>
                <c:pt idx="1873">
                  <c:v>0.60813737880446861</c:v>
                </c:pt>
                <c:pt idx="1874">
                  <c:v>0.60805399035278695</c:v>
                </c:pt>
                <c:pt idx="1875">
                  <c:v>0.60782221963665184</c:v>
                </c:pt>
                <c:pt idx="1876">
                  <c:v>0.60795098979639661</c:v>
                </c:pt>
                <c:pt idx="1877">
                  <c:v>0.60799583401386881</c:v>
                </c:pt>
                <c:pt idx="1878">
                  <c:v>0.60609557889120835</c:v>
                </c:pt>
                <c:pt idx="1879">
                  <c:v>0.60421662986696811</c:v>
                </c:pt>
                <c:pt idx="1880">
                  <c:v>0.60421660564279556</c:v>
                </c:pt>
                <c:pt idx="1881">
                  <c:v>0.60410261061938142</c:v>
                </c:pt>
                <c:pt idx="1882">
                  <c:v>0.60104939375328448</c:v>
                </c:pt>
                <c:pt idx="1883">
                  <c:v>0.6004277439171597</c:v>
                </c:pt>
                <c:pt idx="1884">
                  <c:v>0.60612454385065018</c:v>
                </c:pt>
                <c:pt idx="1885">
                  <c:v>0.602928148537203</c:v>
                </c:pt>
                <c:pt idx="1886">
                  <c:v>0.59401420890660839</c:v>
                </c:pt>
                <c:pt idx="1887">
                  <c:v>0.59348373617469474</c:v>
                </c:pt>
                <c:pt idx="1888">
                  <c:v>0.59240170701001726</c:v>
                </c:pt>
                <c:pt idx="1889">
                  <c:v>0.59134848619684632</c:v>
                </c:pt>
                <c:pt idx="1890">
                  <c:v>0.59046364295958342</c:v>
                </c:pt>
                <c:pt idx="1891">
                  <c:v>0.58975346074469459</c:v>
                </c:pt>
                <c:pt idx="1892">
                  <c:v>0.58956008882834499</c:v>
                </c:pt>
                <c:pt idx="1893">
                  <c:v>0.58981022370205094</c:v>
                </c:pt>
                <c:pt idx="1894">
                  <c:v>0.58939345691246514</c:v>
                </c:pt>
                <c:pt idx="1895">
                  <c:v>0.58878438031582647</c:v>
                </c:pt>
                <c:pt idx="1896">
                  <c:v>0.58833179294716265</c:v>
                </c:pt>
                <c:pt idx="1897">
                  <c:v>0.5883566020754798</c:v>
                </c:pt>
                <c:pt idx="1898">
                  <c:v>0.58713684660067189</c:v>
                </c:pt>
                <c:pt idx="1899">
                  <c:v>0.58651221602926595</c:v>
                </c:pt>
                <c:pt idx="1900">
                  <c:v>0.58736021617707834</c:v>
                </c:pt>
                <c:pt idx="1901">
                  <c:v>0.5864379406040694</c:v>
                </c:pt>
                <c:pt idx="1902">
                  <c:v>0.5862748912734872</c:v>
                </c:pt>
                <c:pt idx="1903">
                  <c:v>0.58728332418368334</c:v>
                </c:pt>
                <c:pt idx="1904">
                  <c:v>0.58720531385588226</c:v>
                </c:pt>
                <c:pt idx="1905">
                  <c:v>0.58720529249212849</c:v>
                </c:pt>
                <c:pt idx="1906">
                  <c:v>0.58580940278981963</c:v>
                </c:pt>
                <c:pt idx="1907">
                  <c:v>0.58598073079844604</c:v>
                </c:pt>
                <c:pt idx="1908">
                  <c:v>0.58446098236505006</c:v>
                </c:pt>
                <c:pt idx="1909">
                  <c:v>0.58481015790271695</c:v>
                </c:pt>
                <c:pt idx="1910">
                  <c:v>0.58577627082574157</c:v>
                </c:pt>
                <c:pt idx="1911">
                  <c:v>0.58630355311791271</c:v>
                </c:pt>
                <c:pt idx="1912">
                  <c:v>0.58617096617607212</c:v>
                </c:pt>
                <c:pt idx="1913">
                  <c:v>0.58636196099491877</c:v>
                </c:pt>
                <c:pt idx="1914">
                  <c:v>0.58690249998791966</c:v>
                </c:pt>
                <c:pt idx="1915">
                  <c:v>0.58890055408456954</c:v>
                </c:pt>
                <c:pt idx="1916">
                  <c:v>0.5893848121008004</c:v>
                </c:pt>
                <c:pt idx="1917">
                  <c:v>0.58976910330306009</c:v>
                </c:pt>
                <c:pt idx="1918">
                  <c:v>0.59047376097637527</c:v>
                </c:pt>
                <c:pt idx="1919">
                  <c:v>0.59006517668324776</c:v>
                </c:pt>
                <c:pt idx="1920">
                  <c:v>0.58979054920445484</c:v>
                </c:pt>
                <c:pt idx="1921">
                  <c:v>0.59017333368105318</c:v>
                </c:pt>
                <c:pt idx="1922">
                  <c:v>0.59005639510780383</c:v>
                </c:pt>
                <c:pt idx="1923">
                  <c:v>0.59135715210410045</c:v>
                </c:pt>
                <c:pt idx="1924">
                  <c:v>0.59168882750948371</c:v>
                </c:pt>
                <c:pt idx="1925">
                  <c:v>0.59057983194217967</c:v>
                </c:pt>
                <c:pt idx="1926">
                  <c:v>0.59214604008613803</c:v>
                </c:pt>
                <c:pt idx="1927">
                  <c:v>0.59188387035741774</c:v>
                </c:pt>
                <c:pt idx="1928">
                  <c:v>0.59209667667495125</c:v>
                </c:pt>
                <c:pt idx="1929">
                  <c:v>0.59159458787988817</c:v>
                </c:pt>
                <c:pt idx="1930">
                  <c:v>0.59116048266107535</c:v>
                </c:pt>
                <c:pt idx="1931">
                  <c:v>0.5911599667130143</c:v>
                </c:pt>
                <c:pt idx="1932">
                  <c:v>0.59118499341194475</c:v>
                </c:pt>
                <c:pt idx="1933">
                  <c:v>0.59193875544975916</c:v>
                </c:pt>
                <c:pt idx="1934">
                  <c:v>0.59215370994189465</c:v>
                </c:pt>
                <c:pt idx="1935">
                  <c:v>0.59235876613316585</c:v>
                </c:pt>
                <c:pt idx="1936">
                  <c:v>0.59172253584797241</c:v>
                </c:pt>
                <c:pt idx="1937">
                  <c:v>0.58962239483060974</c:v>
                </c:pt>
                <c:pt idx="1938">
                  <c:v>0.5891306566401513</c:v>
                </c:pt>
                <c:pt idx="1939">
                  <c:v>0.59487143587194569</c:v>
                </c:pt>
                <c:pt idx="1940">
                  <c:v>0.59523286562300215</c:v>
                </c:pt>
                <c:pt idx="1941">
                  <c:v>0.59515024993136689</c:v>
                </c:pt>
                <c:pt idx="1942">
                  <c:v>0.59564973860564008</c:v>
                </c:pt>
                <c:pt idx="1943">
                  <c:v>0.59524404431888134</c:v>
                </c:pt>
                <c:pt idx="1944">
                  <c:v>0.60078888637489181</c:v>
                </c:pt>
                <c:pt idx="1945">
                  <c:v>0.60093575243854636</c:v>
                </c:pt>
                <c:pt idx="1946">
                  <c:v>0.60092350877295164</c:v>
                </c:pt>
                <c:pt idx="1947">
                  <c:v>0.60098142617750272</c:v>
                </c:pt>
                <c:pt idx="1948">
                  <c:v>0.60284003726573554</c:v>
                </c:pt>
                <c:pt idx="1949">
                  <c:v>0.60275924866667929</c:v>
                </c:pt>
                <c:pt idx="1950">
                  <c:v>0.60275921371593577</c:v>
                </c:pt>
                <c:pt idx="1951">
                  <c:v>0.60280088394107423</c:v>
                </c:pt>
                <c:pt idx="1952">
                  <c:v>0.60272600094502349</c:v>
                </c:pt>
                <c:pt idx="1953">
                  <c:v>0.60281938897427634</c:v>
                </c:pt>
                <c:pt idx="1954">
                  <c:v>0.60186800159506981</c:v>
                </c:pt>
                <c:pt idx="1955">
                  <c:v>0.60309279112111847</c:v>
                </c:pt>
                <c:pt idx="1956">
                  <c:v>0.60164722194921083</c:v>
                </c:pt>
                <c:pt idx="1957">
                  <c:v>0.60241667463618365</c:v>
                </c:pt>
                <c:pt idx="1958">
                  <c:v>0.59810409255502506</c:v>
                </c:pt>
                <c:pt idx="1959">
                  <c:v>0.59945755614862084</c:v>
                </c:pt>
                <c:pt idx="1960">
                  <c:v>0.59856013126939123</c:v>
                </c:pt>
                <c:pt idx="1961">
                  <c:v>0.59726892655265873</c:v>
                </c:pt>
                <c:pt idx="1962">
                  <c:v>0.59697671259268636</c:v>
                </c:pt>
                <c:pt idx="1963">
                  <c:v>0.59718607532340373</c:v>
                </c:pt>
                <c:pt idx="1964">
                  <c:v>0.59454575375928509</c:v>
                </c:pt>
                <c:pt idx="1965">
                  <c:v>0.59411621457354646</c:v>
                </c:pt>
                <c:pt idx="1966">
                  <c:v>0.59382672838055772</c:v>
                </c:pt>
                <c:pt idx="1967">
                  <c:v>0.59349754949516675</c:v>
                </c:pt>
                <c:pt idx="1968">
                  <c:v>0.59331404200159488</c:v>
                </c:pt>
                <c:pt idx="1969">
                  <c:v>0.59605724237552404</c:v>
                </c:pt>
                <c:pt idx="1970">
                  <c:v>0.59801058749888347</c:v>
                </c:pt>
                <c:pt idx="1971">
                  <c:v>0.59819178216498992</c:v>
                </c:pt>
                <c:pt idx="1972">
                  <c:v>0.59968769812435052</c:v>
                </c:pt>
                <c:pt idx="1973">
                  <c:v>0.59964627952668814</c:v>
                </c:pt>
                <c:pt idx="1974">
                  <c:v>0.59978313054863186</c:v>
                </c:pt>
                <c:pt idx="1975">
                  <c:v>0.59978309068154334</c:v>
                </c:pt>
                <c:pt idx="1976">
                  <c:v>0.6031045925838272</c:v>
                </c:pt>
                <c:pt idx="1977">
                  <c:v>0.60338360383337697</c:v>
                </c:pt>
                <c:pt idx="1978">
                  <c:v>0.60338344642094888</c:v>
                </c:pt>
                <c:pt idx="1979">
                  <c:v>0.60370050821428167</c:v>
                </c:pt>
                <c:pt idx="1980">
                  <c:v>0.60370003767537095</c:v>
                </c:pt>
                <c:pt idx="1981">
                  <c:v>0.60393851053179004</c:v>
                </c:pt>
                <c:pt idx="1982">
                  <c:v>0.60359982307761151</c:v>
                </c:pt>
                <c:pt idx="1983">
                  <c:v>0.60504682185113545</c:v>
                </c:pt>
                <c:pt idx="1984">
                  <c:v>0.60215563976078845</c:v>
                </c:pt>
                <c:pt idx="1985">
                  <c:v>0.60193398625695216</c:v>
                </c:pt>
                <c:pt idx="1986">
                  <c:v>0.60210487840924709</c:v>
                </c:pt>
                <c:pt idx="1987">
                  <c:v>0.60210429372174412</c:v>
                </c:pt>
                <c:pt idx="1988">
                  <c:v>0.60227154402443717</c:v>
                </c:pt>
                <c:pt idx="1989">
                  <c:v>0.60476724513252234</c:v>
                </c:pt>
                <c:pt idx="1990">
                  <c:v>0.60494118890485449</c:v>
                </c:pt>
                <c:pt idx="1991">
                  <c:v>0.60461143972344322</c:v>
                </c:pt>
                <c:pt idx="1992">
                  <c:v>0.60461142738788676</c:v>
                </c:pt>
                <c:pt idx="1993">
                  <c:v>0.6049809796559924</c:v>
                </c:pt>
                <c:pt idx="1994">
                  <c:v>0.60509065651950844</c:v>
                </c:pt>
                <c:pt idx="1995">
                  <c:v>0.60606357607749506</c:v>
                </c:pt>
                <c:pt idx="1996">
                  <c:v>0.60612420471223305</c:v>
                </c:pt>
                <c:pt idx="1997">
                  <c:v>0.60610502846385594</c:v>
                </c:pt>
                <c:pt idx="1998">
                  <c:v>0.60654462175390123</c:v>
                </c:pt>
                <c:pt idx="1999">
                  <c:v>0.60564234980543941</c:v>
                </c:pt>
                <c:pt idx="2000">
                  <c:v>0.60564230815058906</c:v>
                </c:pt>
                <c:pt idx="2001">
                  <c:v>0.60577530538376712</c:v>
                </c:pt>
                <c:pt idx="2002">
                  <c:v>0.60578401920303826</c:v>
                </c:pt>
                <c:pt idx="2003">
                  <c:v>0.605874611262194</c:v>
                </c:pt>
                <c:pt idx="2004">
                  <c:v>0.60665785206219713</c:v>
                </c:pt>
                <c:pt idx="2005">
                  <c:v>0.60684695417760592</c:v>
                </c:pt>
                <c:pt idx="2006">
                  <c:v>0.61278159409983146</c:v>
                </c:pt>
                <c:pt idx="2007">
                  <c:v>0.61356497845710867</c:v>
                </c:pt>
                <c:pt idx="2008">
                  <c:v>0.61369111023796064</c:v>
                </c:pt>
                <c:pt idx="2009">
                  <c:v>0.61733977416213937</c:v>
                </c:pt>
                <c:pt idx="2010">
                  <c:v>0.62171837877891445</c:v>
                </c:pt>
                <c:pt idx="2011">
                  <c:v>0.62283365821280845</c:v>
                </c:pt>
                <c:pt idx="2012">
                  <c:v>0.62352886336366908</c:v>
                </c:pt>
                <c:pt idx="2013">
                  <c:v>0.623422661372801</c:v>
                </c:pt>
                <c:pt idx="2014">
                  <c:v>0.62320581945112508</c:v>
                </c:pt>
                <c:pt idx="2015">
                  <c:v>0.62374454770956722</c:v>
                </c:pt>
                <c:pt idx="2016">
                  <c:v>0.62551255350920665</c:v>
                </c:pt>
                <c:pt idx="2017">
                  <c:v>0.62641757691249622</c:v>
                </c:pt>
                <c:pt idx="2018">
                  <c:v>0.63190248523678794</c:v>
                </c:pt>
                <c:pt idx="2019">
                  <c:v>0.63315354442104954</c:v>
                </c:pt>
                <c:pt idx="2020">
                  <c:v>0.63354187256827299</c:v>
                </c:pt>
                <c:pt idx="2021">
                  <c:v>0.63938297714967163</c:v>
                </c:pt>
                <c:pt idx="2022">
                  <c:v>0.64068681839265862</c:v>
                </c:pt>
                <c:pt idx="2023">
                  <c:v>0.64186658950172359</c:v>
                </c:pt>
                <c:pt idx="2024">
                  <c:v>0.64271275772999981</c:v>
                </c:pt>
                <c:pt idx="2025">
                  <c:v>0.6517374442889472</c:v>
                </c:pt>
                <c:pt idx="2026">
                  <c:v>0.64922748658484697</c:v>
                </c:pt>
                <c:pt idx="2027">
                  <c:v>0.65078475647391565</c:v>
                </c:pt>
                <c:pt idx="2028">
                  <c:v>0.64405082066728181</c:v>
                </c:pt>
                <c:pt idx="2029">
                  <c:v>0.64357461276374639</c:v>
                </c:pt>
                <c:pt idx="2030">
                  <c:v>0.64453552267416059</c:v>
                </c:pt>
                <c:pt idx="2031">
                  <c:v>0.6450706978453753</c:v>
                </c:pt>
                <c:pt idx="2032">
                  <c:v>0.64792316702618524</c:v>
                </c:pt>
                <c:pt idx="2033">
                  <c:v>0.65231318234562952</c:v>
                </c:pt>
                <c:pt idx="2034">
                  <c:v>0.65167795240256188</c:v>
                </c:pt>
                <c:pt idx="2035">
                  <c:v>0.65034224689740283</c:v>
                </c:pt>
                <c:pt idx="2036">
                  <c:v>0.6432402087868867</c:v>
                </c:pt>
                <c:pt idx="2037">
                  <c:v>0.63565568451087873</c:v>
                </c:pt>
                <c:pt idx="2038">
                  <c:v>0.63562496879628716</c:v>
                </c:pt>
                <c:pt idx="2039">
                  <c:v>0.63494661651854356</c:v>
                </c:pt>
                <c:pt idx="2040">
                  <c:v>0.63264200927131009</c:v>
                </c:pt>
                <c:pt idx="2041">
                  <c:v>0.63287446568349115</c:v>
                </c:pt>
                <c:pt idx="2042">
                  <c:v>0.63392655993855163</c:v>
                </c:pt>
                <c:pt idx="2043">
                  <c:v>0.63381826742840031</c:v>
                </c:pt>
                <c:pt idx="2044">
                  <c:v>0.63335374916307208</c:v>
                </c:pt>
                <c:pt idx="2045">
                  <c:v>0.63335370580984784</c:v>
                </c:pt>
                <c:pt idx="2046">
                  <c:v>0.63326366339806339</c:v>
                </c:pt>
                <c:pt idx="2047">
                  <c:v>0.63312376057730635</c:v>
                </c:pt>
                <c:pt idx="2048">
                  <c:v>0.6322016176562244</c:v>
                </c:pt>
                <c:pt idx="2049">
                  <c:v>0.63559763767237187</c:v>
                </c:pt>
                <c:pt idx="2050">
                  <c:v>0.63547159295552047</c:v>
                </c:pt>
                <c:pt idx="2051">
                  <c:v>0.63526132794141288</c:v>
                </c:pt>
                <c:pt idx="2052">
                  <c:v>0.63539496465699374</c:v>
                </c:pt>
                <c:pt idx="2053">
                  <c:v>0.63417297242398585</c:v>
                </c:pt>
                <c:pt idx="2054">
                  <c:v>0.63652300687782082</c:v>
                </c:pt>
                <c:pt idx="2055">
                  <c:v>0.63488266794753578</c:v>
                </c:pt>
                <c:pt idx="2056">
                  <c:v>0.63596951858963513</c:v>
                </c:pt>
                <c:pt idx="2057">
                  <c:v>0.63610709553226552</c:v>
                </c:pt>
                <c:pt idx="2058">
                  <c:v>0.63607352878451295</c:v>
                </c:pt>
                <c:pt idx="2059">
                  <c:v>0.63441463190327585</c:v>
                </c:pt>
                <c:pt idx="2060">
                  <c:v>0.63423262297423255</c:v>
                </c:pt>
                <c:pt idx="2061">
                  <c:v>0.63174736588130698</c:v>
                </c:pt>
                <c:pt idx="2062">
                  <c:v>0.63103245369558514</c:v>
                </c:pt>
                <c:pt idx="2063">
                  <c:v>0.62814455071796682</c:v>
                </c:pt>
                <c:pt idx="2064">
                  <c:v>0.6296910159109288</c:v>
                </c:pt>
                <c:pt idx="2065">
                  <c:v>0.62979558469198704</c:v>
                </c:pt>
                <c:pt idx="2066">
                  <c:v>0.63013787377112651</c:v>
                </c:pt>
                <c:pt idx="2067">
                  <c:v>0.63020471049816962</c:v>
                </c:pt>
                <c:pt idx="2068">
                  <c:v>0.62871305772503105</c:v>
                </c:pt>
                <c:pt idx="2069">
                  <c:v>0.62871303993680083</c:v>
                </c:pt>
                <c:pt idx="2070">
                  <c:v>0.62774390431078653</c:v>
                </c:pt>
                <c:pt idx="2071">
                  <c:v>0.62939303159213267</c:v>
                </c:pt>
                <c:pt idx="2072">
                  <c:v>0.62972724990992746</c:v>
                </c:pt>
                <c:pt idx="2073">
                  <c:v>0.63124518778754102</c:v>
                </c:pt>
                <c:pt idx="2074">
                  <c:v>0.63088182081777744</c:v>
                </c:pt>
                <c:pt idx="2075">
                  <c:v>0.63090050561043054</c:v>
                </c:pt>
                <c:pt idx="2076">
                  <c:v>0.63157882544029709</c:v>
                </c:pt>
                <c:pt idx="2077">
                  <c:v>0.63176087099164135</c:v>
                </c:pt>
                <c:pt idx="2078">
                  <c:v>0.63182763021920962</c:v>
                </c:pt>
                <c:pt idx="2079">
                  <c:v>0.63219410297819367</c:v>
                </c:pt>
                <c:pt idx="2080">
                  <c:v>0.63186174545228835</c:v>
                </c:pt>
                <c:pt idx="2081">
                  <c:v>0.63494010504305765</c:v>
                </c:pt>
                <c:pt idx="2082">
                  <c:v>0.63499081383440159</c:v>
                </c:pt>
                <c:pt idx="2083">
                  <c:v>0.6349941794748023</c:v>
                </c:pt>
                <c:pt idx="2084">
                  <c:v>0.63554215350104482</c:v>
                </c:pt>
                <c:pt idx="2085">
                  <c:v>0.64565768101328835</c:v>
                </c:pt>
                <c:pt idx="2086">
                  <c:v>0.6485523208137699</c:v>
                </c:pt>
                <c:pt idx="2087">
                  <c:v>0.64871577435729944</c:v>
                </c:pt>
                <c:pt idx="2088">
                  <c:v>0.646994357943526</c:v>
                </c:pt>
                <c:pt idx="2089">
                  <c:v>0.649428821907444</c:v>
                </c:pt>
                <c:pt idx="2090">
                  <c:v>0.65349063678354091</c:v>
                </c:pt>
                <c:pt idx="2091">
                  <c:v>0.65604998113973167</c:v>
                </c:pt>
                <c:pt idx="2092">
                  <c:v>0.65689592822187093</c:v>
                </c:pt>
                <c:pt idx="2093">
                  <c:v>0.65757375677478958</c:v>
                </c:pt>
                <c:pt idx="2094">
                  <c:v>0.65769902631811628</c:v>
                </c:pt>
                <c:pt idx="2095">
                  <c:v>0.65762625618837145</c:v>
                </c:pt>
                <c:pt idx="2096">
                  <c:v>0.65826296005167084</c:v>
                </c:pt>
                <c:pt idx="2097">
                  <c:v>0.6608715717268504</c:v>
                </c:pt>
                <c:pt idx="2098">
                  <c:v>0.66464909448375997</c:v>
                </c:pt>
                <c:pt idx="2099">
                  <c:v>0.665579131714095</c:v>
                </c:pt>
                <c:pt idx="2100">
                  <c:v>0.66617275427185207</c:v>
                </c:pt>
                <c:pt idx="2101">
                  <c:v>0.66783780510302748</c:v>
                </c:pt>
                <c:pt idx="2102">
                  <c:v>0.66705862337154076</c:v>
                </c:pt>
                <c:pt idx="2103">
                  <c:v>0.66783777739271932</c:v>
                </c:pt>
                <c:pt idx="2104">
                  <c:v>0.66861108172314343</c:v>
                </c:pt>
                <c:pt idx="2105">
                  <c:v>0.66879674972687375</c:v>
                </c:pt>
                <c:pt idx="2106">
                  <c:v>0.6696128147277578</c:v>
                </c:pt>
                <c:pt idx="2107">
                  <c:v>0.67048724416303596</c:v>
                </c:pt>
                <c:pt idx="2108">
                  <c:v>0.67040921318658586</c:v>
                </c:pt>
                <c:pt idx="2109">
                  <c:v>0.67039410740370664</c:v>
                </c:pt>
                <c:pt idx="2110">
                  <c:v>0.67017344512441102</c:v>
                </c:pt>
                <c:pt idx="2111">
                  <c:v>0.67123878508556611</c:v>
                </c:pt>
                <c:pt idx="2112">
                  <c:v>0.67099041312379004</c:v>
                </c:pt>
                <c:pt idx="2113">
                  <c:v>0.67102159240502113</c:v>
                </c:pt>
                <c:pt idx="2114">
                  <c:v>0.67107935150326314</c:v>
                </c:pt>
                <c:pt idx="2115">
                  <c:v>0.67212062854788457</c:v>
                </c:pt>
                <c:pt idx="2116">
                  <c:v>0.67214084375404282</c:v>
                </c:pt>
                <c:pt idx="2117">
                  <c:v>0.67208003973987052</c:v>
                </c:pt>
                <c:pt idx="2118">
                  <c:v>0.66823481488980918</c:v>
                </c:pt>
                <c:pt idx="2119">
                  <c:v>0.66790664519596521</c:v>
                </c:pt>
                <c:pt idx="2120">
                  <c:v>0.66729282066148721</c:v>
                </c:pt>
                <c:pt idx="2121">
                  <c:v>0.66669906268077228</c:v>
                </c:pt>
                <c:pt idx="2122">
                  <c:v>0.66279943972468902</c:v>
                </c:pt>
                <c:pt idx="2123">
                  <c:v>0.66028132213931756</c:v>
                </c:pt>
                <c:pt idx="2124">
                  <c:v>0.65847616517417218</c:v>
                </c:pt>
                <c:pt idx="2125">
                  <c:v>0.66031725204003078</c:v>
                </c:pt>
                <c:pt idx="2126">
                  <c:v>0.66006186811884748</c:v>
                </c:pt>
                <c:pt idx="2127">
                  <c:v>0.66177738183472856</c:v>
                </c:pt>
                <c:pt idx="2128">
                  <c:v>0.66197914934874535</c:v>
                </c:pt>
                <c:pt idx="2129">
                  <c:v>0.66229672574931786</c:v>
                </c:pt>
                <c:pt idx="2130">
                  <c:v>0.66229672574931786</c:v>
                </c:pt>
                <c:pt idx="2131">
                  <c:v>0.66028389441571711</c:v>
                </c:pt>
                <c:pt idx="2132">
                  <c:v>0.66189124545764877</c:v>
                </c:pt>
                <c:pt idx="2133">
                  <c:v>0.6591862058430189</c:v>
                </c:pt>
                <c:pt idx="2134">
                  <c:v>0.65914564429837263</c:v>
                </c:pt>
                <c:pt idx="2135">
                  <c:v>0.65771781261094664</c:v>
                </c:pt>
                <c:pt idx="2136">
                  <c:v>0.65936118499760876</c:v>
                </c:pt>
                <c:pt idx="2137">
                  <c:v>0.66255018031794588</c:v>
                </c:pt>
                <c:pt idx="2138">
                  <c:v>0.66249352981080789</c:v>
                </c:pt>
                <c:pt idx="2139">
                  <c:v>0.66295103182610082</c:v>
                </c:pt>
                <c:pt idx="2140">
                  <c:v>0.66301955852439143</c:v>
                </c:pt>
                <c:pt idx="2141">
                  <c:v>0.6635515095565534</c:v>
                </c:pt>
                <c:pt idx="2142">
                  <c:v>0.66188028755035444</c:v>
                </c:pt>
                <c:pt idx="2143">
                  <c:v>0.66203487763894886</c:v>
                </c:pt>
                <c:pt idx="2144">
                  <c:v>0.66197858021477018</c:v>
                </c:pt>
                <c:pt idx="2145">
                  <c:v>0.66197852273822766</c:v>
                </c:pt>
                <c:pt idx="2146">
                  <c:v>0.66022514145598576</c:v>
                </c:pt>
                <c:pt idx="2147">
                  <c:v>0.66276538911920013</c:v>
                </c:pt>
                <c:pt idx="2148">
                  <c:v>0.66322970232824774</c:v>
                </c:pt>
                <c:pt idx="2149">
                  <c:v>0.66677724204145328</c:v>
                </c:pt>
                <c:pt idx="2150">
                  <c:v>0.66656622893841244</c:v>
                </c:pt>
                <c:pt idx="2151">
                  <c:v>0.66569217922374491</c:v>
                </c:pt>
                <c:pt idx="2152">
                  <c:v>0.66695408091527542</c:v>
                </c:pt>
                <c:pt idx="2153">
                  <c:v>0.66942453578727856</c:v>
                </c:pt>
                <c:pt idx="2154">
                  <c:v>0.66967244346731025</c:v>
                </c:pt>
                <c:pt idx="2155">
                  <c:v>0.6696555040665213</c:v>
                </c:pt>
                <c:pt idx="2156">
                  <c:v>0.66965698075778401</c:v>
                </c:pt>
                <c:pt idx="2157">
                  <c:v>0.66972590398164622</c:v>
                </c:pt>
                <c:pt idx="2158">
                  <c:v>0.67035918186758336</c:v>
                </c:pt>
                <c:pt idx="2159">
                  <c:v>0.67030359776037063</c:v>
                </c:pt>
                <c:pt idx="2160">
                  <c:v>0.6709371194076319</c:v>
                </c:pt>
                <c:pt idx="2161">
                  <c:v>0.67112827878995407</c:v>
                </c:pt>
                <c:pt idx="2162">
                  <c:v>0.67017774835649802</c:v>
                </c:pt>
                <c:pt idx="2163">
                  <c:v>0.67083826905091659</c:v>
                </c:pt>
                <c:pt idx="2164">
                  <c:v>0.67054027498881852</c:v>
                </c:pt>
                <c:pt idx="2165">
                  <c:v>0.67054021536696184</c:v>
                </c:pt>
                <c:pt idx="2166">
                  <c:v>0.670873824594305</c:v>
                </c:pt>
                <c:pt idx="2167">
                  <c:v>0.6710013126606611</c:v>
                </c:pt>
                <c:pt idx="2168">
                  <c:v>0.67121039891401313</c:v>
                </c:pt>
                <c:pt idx="2169">
                  <c:v>0.67265739545283487</c:v>
                </c:pt>
                <c:pt idx="2170">
                  <c:v>0.67301932819067922</c:v>
                </c:pt>
                <c:pt idx="2171">
                  <c:v>0.67187542378494725</c:v>
                </c:pt>
                <c:pt idx="2172">
                  <c:v>0.67499330408543179</c:v>
                </c:pt>
                <c:pt idx="2173">
                  <c:v>0.67526063365231459</c:v>
                </c:pt>
                <c:pt idx="2174">
                  <c:v>0.67555774116332667</c:v>
                </c:pt>
                <c:pt idx="2175">
                  <c:v>0.67575790997133656</c:v>
                </c:pt>
                <c:pt idx="2176">
                  <c:v>0.67587552521243444</c:v>
                </c:pt>
                <c:pt idx="2177">
                  <c:v>0.67607901317903796</c:v>
                </c:pt>
                <c:pt idx="2178">
                  <c:v>0.67606012064846155</c:v>
                </c:pt>
                <c:pt idx="2179">
                  <c:v>0.67647279507246694</c:v>
                </c:pt>
                <c:pt idx="2180">
                  <c:v>0.6766422915191096</c:v>
                </c:pt>
                <c:pt idx="2181">
                  <c:v>0.67698859519619026</c:v>
                </c:pt>
                <c:pt idx="2182">
                  <c:v>0.67680161604794165</c:v>
                </c:pt>
                <c:pt idx="2183">
                  <c:v>0.67683899251613089</c:v>
                </c:pt>
                <c:pt idx="2184">
                  <c:v>0.67692771967154508</c:v>
                </c:pt>
                <c:pt idx="2185">
                  <c:v>0.67524402033928133</c:v>
                </c:pt>
                <c:pt idx="2186">
                  <c:v>0.67300764295930504</c:v>
                </c:pt>
                <c:pt idx="2187">
                  <c:v>0.67451464659065186</c:v>
                </c:pt>
                <c:pt idx="2188">
                  <c:v>0.6713846570642612</c:v>
                </c:pt>
                <c:pt idx="2189">
                  <c:v>0.67097995507470032</c:v>
                </c:pt>
                <c:pt idx="2190">
                  <c:v>0.67240868596162728</c:v>
                </c:pt>
                <c:pt idx="2191">
                  <c:v>0.67208869706586793</c:v>
                </c:pt>
                <c:pt idx="2192">
                  <c:v>0.67100578993136106</c:v>
                </c:pt>
                <c:pt idx="2193">
                  <c:v>0.67324697176926673</c:v>
                </c:pt>
                <c:pt idx="2194">
                  <c:v>0.67624098332719795</c:v>
                </c:pt>
                <c:pt idx="2195">
                  <c:v>0.67624093621967407</c:v>
                </c:pt>
                <c:pt idx="2196">
                  <c:v>0.67624091440897993</c:v>
                </c:pt>
                <c:pt idx="2197">
                  <c:v>0.67673896205783879</c:v>
                </c:pt>
                <c:pt idx="2198">
                  <c:v>0.67635864737419349</c:v>
                </c:pt>
                <c:pt idx="2199">
                  <c:v>0.67654655973411171</c:v>
                </c:pt>
                <c:pt idx="2200">
                  <c:v>0.67654650601186905</c:v>
                </c:pt>
                <c:pt idx="2201">
                  <c:v>0.67621668326405904</c:v>
                </c:pt>
                <c:pt idx="2202">
                  <c:v>0.67600742359781052</c:v>
                </c:pt>
                <c:pt idx="2203">
                  <c:v>0.67601806122757502</c:v>
                </c:pt>
                <c:pt idx="2204">
                  <c:v>0.67624623863184163</c:v>
                </c:pt>
                <c:pt idx="2205">
                  <c:v>0.67584185084142034</c:v>
                </c:pt>
                <c:pt idx="2206">
                  <c:v>0.67551431473036527</c:v>
                </c:pt>
                <c:pt idx="2207">
                  <c:v>0.67551866605324495</c:v>
                </c:pt>
                <c:pt idx="2208">
                  <c:v>0.67555011054894198</c:v>
                </c:pt>
                <c:pt idx="2209">
                  <c:v>0.67562217612175368</c:v>
                </c:pt>
                <c:pt idx="2210">
                  <c:v>0.67556297930545683</c:v>
                </c:pt>
                <c:pt idx="2211">
                  <c:v>0.67451411115598703</c:v>
                </c:pt>
                <c:pt idx="2212">
                  <c:v>0.67429821093784914</c:v>
                </c:pt>
                <c:pt idx="2213">
                  <c:v>0.67425907709979171</c:v>
                </c:pt>
                <c:pt idx="2214">
                  <c:v>0.67449611491979855</c:v>
                </c:pt>
                <c:pt idx="2215">
                  <c:v>0.67160255732305674</c:v>
                </c:pt>
                <c:pt idx="2216">
                  <c:v>0.67192000064263935</c:v>
                </c:pt>
                <c:pt idx="2217">
                  <c:v>0.67176988398105697</c:v>
                </c:pt>
                <c:pt idx="2218">
                  <c:v>0.67047447961515749</c:v>
                </c:pt>
                <c:pt idx="2219">
                  <c:v>0.67041255154574131</c:v>
                </c:pt>
                <c:pt idx="2220">
                  <c:v>0.67216824174025025</c:v>
                </c:pt>
                <c:pt idx="2221">
                  <c:v>0.67216786782986582</c:v>
                </c:pt>
                <c:pt idx="2222">
                  <c:v>0.67204870036456843</c:v>
                </c:pt>
                <c:pt idx="2223">
                  <c:v>0.67224712136723597</c:v>
                </c:pt>
                <c:pt idx="2224">
                  <c:v>0.67244497055428543</c:v>
                </c:pt>
                <c:pt idx="2225">
                  <c:v>0.67217289081486098</c:v>
                </c:pt>
                <c:pt idx="2226">
                  <c:v>0.67128727517510423</c:v>
                </c:pt>
                <c:pt idx="2227">
                  <c:v>0.67101815829334277</c:v>
                </c:pt>
                <c:pt idx="2228">
                  <c:v>0.67197753385717551</c:v>
                </c:pt>
                <c:pt idx="2229">
                  <c:v>0.67252592764989305</c:v>
                </c:pt>
                <c:pt idx="2230">
                  <c:v>0.67337533119073356</c:v>
                </c:pt>
                <c:pt idx="2231">
                  <c:v>0.67262874165333764</c:v>
                </c:pt>
                <c:pt idx="2232">
                  <c:v>0.66793806323278726</c:v>
                </c:pt>
                <c:pt idx="2233">
                  <c:v>0.66961053229224321</c:v>
                </c:pt>
                <c:pt idx="2234">
                  <c:v>0.66968309423712424</c:v>
                </c:pt>
                <c:pt idx="2235">
                  <c:v>0.66968305061573585</c:v>
                </c:pt>
                <c:pt idx="2236">
                  <c:v>0.66918939388868115</c:v>
                </c:pt>
                <c:pt idx="2237">
                  <c:v>0.66890582339955196</c:v>
                </c:pt>
                <c:pt idx="2238">
                  <c:v>0.66533397137703887</c:v>
                </c:pt>
                <c:pt idx="2239">
                  <c:v>0.66659616876437433</c:v>
                </c:pt>
                <c:pt idx="2240">
                  <c:v>0.66654256370949538</c:v>
                </c:pt>
                <c:pt idx="2241">
                  <c:v>0.66676744412341526</c:v>
                </c:pt>
                <c:pt idx="2242">
                  <c:v>0.66702772981934244</c:v>
                </c:pt>
                <c:pt idx="2243">
                  <c:v>0.66738597932089871</c:v>
                </c:pt>
                <c:pt idx="2244">
                  <c:v>0.66757780741552941</c:v>
                </c:pt>
                <c:pt idx="2245">
                  <c:v>0.66903602922142569</c:v>
                </c:pt>
                <c:pt idx="2246">
                  <c:v>0.66992387813324694</c:v>
                </c:pt>
                <c:pt idx="2247">
                  <c:v>0.6705307042953077</c:v>
                </c:pt>
                <c:pt idx="2248">
                  <c:v>0.67141662948602343</c:v>
                </c:pt>
                <c:pt idx="2249">
                  <c:v>0.67189966181275118</c:v>
                </c:pt>
                <c:pt idx="2250">
                  <c:v>0.67366119680848613</c:v>
                </c:pt>
                <c:pt idx="2251">
                  <c:v>0.67410904902180757</c:v>
                </c:pt>
                <c:pt idx="2252">
                  <c:v>0.67525412029967891</c:v>
                </c:pt>
                <c:pt idx="2253">
                  <c:v>0.67533140032677674</c:v>
                </c:pt>
                <c:pt idx="2254">
                  <c:v>0.67612406719035956</c:v>
                </c:pt>
                <c:pt idx="2255">
                  <c:v>0.67649071568633046</c:v>
                </c:pt>
                <c:pt idx="2256">
                  <c:v>0.67638965494090197</c:v>
                </c:pt>
                <c:pt idx="2257">
                  <c:v>0.67637990198507369</c:v>
                </c:pt>
                <c:pt idx="2258">
                  <c:v>0.67642014191136857</c:v>
                </c:pt>
                <c:pt idx="2259">
                  <c:v>0.67662092168698029</c:v>
                </c:pt>
                <c:pt idx="2260">
                  <c:v>0.67662087288108264</c:v>
                </c:pt>
                <c:pt idx="2261">
                  <c:v>0.67795145171106119</c:v>
                </c:pt>
                <c:pt idx="2262">
                  <c:v>0.67795698161592022</c:v>
                </c:pt>
                <c:pt idx="2263">
                  <c:v>0.67829856515485765</c:v>
                </c:pt>
                <c:pt idx="2264">
                  <c:v>0.67802337086617992</c:v>
                </c:pt>
                <c:pt idx="2265">
                  <c:v>0.67701850722245593</c:v>
                </c:pt>
                <c:pt idx="2266">
                  <c:v>0.67581811285059723</c:v>
                </c:pt>
                <c:pt idx="2267">
                  <c:v>0.67581808773254382</c:v>
                </c:pt>
                <c:pt idx="2268">
                  <c:v>0.67629532994567965</c:v>
                </c:pt>
                <c:pt idx="2269">
                  <c:v>0.67681776507923042</c:v>
                </c:pt>
                <c:pt idx="2270">
                  <c:v>0.67399454792771651</c:v>
                </c:pt>
                <c:pt idx="2271">
                  <c:v>0.67581797492477302</c:v>
                </c:pt>
                <c:pt idx="2272">
                  <c:v>0.67581794739324097</c:v>
                </c:pt>
                <c:pt idx="2273">
                  <c:v>0.67563521712911989</c:v>
                </c:pt>
                <c:pt idx="2274">
                  <c:v>0.67301176265082474</c:v>
                </c:pt>
                <c:pt idx="2275">
                  <c:v>0.67301169534159222</c:v>
                </c:pt>
                <c:pt idx="2276">
                  <c:v>0.67236658372384528</c:v>
                </c:pt>
                <c:pt idx="2277">
                  <c:v>0.67318822055260319</c:v>
                </c:pt>
                <c:pt idx="2278">
                  <c:v>0.6732444077612656</c:v>
                </c:pt>
                <c:pt idx="2279">
                  <c:v>0.672568477900787</c:v>
                </c:pt>
                <c:pt idx="2280">
                  <c:v>0.67173968269492901</c:v>
                </c:pt>
                <c:pt idx="2281">
                  <c:v>0.67311437919597639</c:v>
                </c:pt>
                <c:pt idx="2282">
                  <c:v>0.673353836394053</c:v>
                </c:pt>
                <c:pt idx="2283">
                  <c:v>0.67364421673611574</c:v>
                </c:pt>
                <c:pt idx="2284">
                  <c:v>0.67466714893099378</c:v>
                </c:pt>
                <c:pt idx="2285">
                  <c:v>0.67544162183193102</c:v>
                </c:pt>
                <c:pt idx="2286">
                  <c:v>0.67544160458002944</c:v>
                </c:pt>
                <c:pt idx="2287">
                  <c:v>0.67781094006801657</c:v>
                </c:pt>
                <c:pt idx="2288">
                  <c:v>0.67803439063003335</c:v>
                </c:pt>
                <c:pt idx="2289">
                  <c:v>0.67941917010774078</c:v>
                </c:pt>
                <c:pt idx="2290">
                  <c:v>0.67909194989419908</c:v>
                </c:pt>
                <c:pt idx="2291">
                  <c:v>0.67906890269454279</c:v>
                </c:pt>
                <c:pt idx="2292">
                  <c:v>0.67917757438897597</c:v>
                </c:pt>
                <c:pt idx="2293">
                  <c:v>0.67924191960175972</c:v>
                </c:pt>
                <c:pt idx="2294">
                  <c:v>0.68401515677373148</c:v>
                </c:pt>
                <c:pt idx="2295">
                  <c:v>0.68202202755864705</c:v>
                </c:pt>
                <c:pt idx="2296">
                  <c:v>0.68521766866007672</c:v>
                </c:pt>
                <c:pt idx="2297">
                  <c:v>0.68658808132625304</c:v>
                </c:pt>
                <c:pt idx="2298">
                  <c:v>0.68797350824190318</c:v>
                </c:pt>
                <c:pt idx="2299">
                  <c:v>0.68841942672265288</c:v>
                </c:pt>
                <c:pt idx="2300">
                  <c:v>0.68928057362394302</c:v>
                </c:pt>
                <c:pt idx="2301">
                  <c:v>0.69081659042172927</c:v>
                </c:pt>
                <c:pt idx="2302">
                  <c:v>0.69181814965589483</c:v>
                </c:pt>
                <c:pt idx="2303">
                  <c:v>0.69181812498478168</c:v>
                </c:pt>
                <c:pt idx="2304">
                  <c:v>0.69186866349181231</c:v>
                </c:pt>
                <c:pt idx="2305">
                  <c:v>0.69186861137855515</c:v>
                </c:pt>
                <c:pt idx="2306">
                  <c:v>0.694127321327217</c:v>
                </c:pt>
                <c:pt idx="2307">
                  <c:v>0.69494559537599299</c:v>
                </c:pt>
                <c:pt idx="2308">
                  <c:v>0.69531814965374539</c:v>
                </c:pt>
                <c:pt idx="2309">
                  <c:v>0.69439644902493747</c:v>
                </c:pt>
                <c:pt idx="2310">
                  <c:v>0.69584756715924523</c:v>
                </c:pt>
                <c:pt idx="2311">
                  <c:v>0.69783976168775663</c:v>
                </c:pt>
                <c:pt idx="2312">
                  <c:v>0.69834067306288561</c:v>
                </c:pt>
                <c:pt idx="2313">
                  <c:v>0.69944634233842651</c:v>
                </c:pt>
                <c:pt idx="2314">
                  <c:v>0.70250612735205908</c:v>
                </c:pt>
                <c:pt idx="2315">
                  <c:v>0.70157045759933667</c:v>
                </c:pt>
                <c:pt idx="2316">
                  <c:v>0.70640143626009644</c:v>
                </c:pt>
                <c:pt idx="2317">
                  <c:v>0.70700805459484561</c:v>
                </c:pt>
                <c:pt idx="2318">
                  <c:v>0.70827482811610964</c:v>
                </c:pt>
                <c:pt idx="2319">
                  <c:v>0.71168864887669081</c:v>
                </c:pt>
                <c:pt idx="2320">
                  <c:v>0.71539704102936708</c:v>
                </c:pt>
                <c:pt idx="2321">
                  <c:v>0.71637557040516631</c:v>
                </c:pt>
                <c:pt idx="2322">
                  <c:v>0.71363047750657527</c:v>
                </c:pt>
                <c:pt idx="2323">
                  <c:v>0.71420983050704412</c:v>
                </c:pt>
                <c:pt idx="2324">
                  <c:v>0.71450594598902262</c:v>
                </c:pt>
                <c:pt idx="2325">
                  <c:v>0.7154792064731883</c:v>
                </c:pt>
                <c:pt idx="2326">
                  <c:v>0.71591783383552277</c:v>
                </c:pt>
                <c:pt idx="2327">
                  <c:v>0.71708686755771356</c:v>
                </c:pt>
                <c:pt idx="2328">
                  <c:v>0.72028758782455382</c:v>
                </c:pt>
                <c:pt idx="2329">
                  <c:v>0.72146985044787781</c:v>
                </c:pt>
                <c:pt idx="2330">
                  <c:v>0.72283137927863406</c:v>
                </c:pt>
                <c:pt idx="2331">
                  <c:v>0.72516142289041896</c:v>
                </c:pt>
                <c:pt idx="2332">
                  <c:v>0.72531664396954743</c:v>
                </c:pt>
                <c:pt idx="2333">
                  <c:v>0.72532012831733306</c:v>
                </c:pt>
                <c:pt idx="2334">
                  <c:v>0.7252601861831337</c:v>
                </c:pt>
                <c:pt idx="2335">
                  <c:v>0.72367429923307314</c:v>
                </c:pt>
                <c:pt idx="2336">
                  <c:v>0.72367127809437481</c:v>
                </c:pt>
                <c:pt idx="2337">
                  <c:v>0.72419299991095987</c:v>
                </c:pt>
                <c:pt idx="2338">
                  <c:v>0.72454917131817742</c:v>
                </c:pt>
                <c:pt idx="2339">
                  <c:v>0.72493272944870313</c:v>
                </c:pt>
                <c:pt idx="2340">
                  <c:v>0.72493267152522023</c:v>
                </c:pt>
                <c:pt idx="2341">
                  <c:v>0.7249326513235117</c:v>
                </c:pt>
                <c:pt idx="2342">
                  <c:v>0.72566267680071239</c:v>
                </c:pt>
                <c:pt idx="2343">
                  <c:v>0.72584858874454306</c:v>
                </c:pt>
                <c:pt idx="2344">
                  <c:v>0.72593673380470891</c:v>
                </c:pt>
                <c:pt idx="2345">
                  <c:v>0.72593667936736139</c:v>
                </c:pt>
                <c:pt idx="2346">
                  <c:v>0.72665576275895993</c:v>
                </c:pt>
                <c:pt idx="2347">
                  <c:v>0.72669320126248427</c:v>
                </c:pt>
                <c:pt idx="2348">
                  <c:v>0.72674885589690075</c:v>
                </c:pt>
                <c:pt idx="2349">
                  <c:v>0.72705958516970592</c:v>
                </c:pt>
                <c:pt idx="2350">
                  <c:v>0.72592772571984254</c:v>
                </c:pt>
                <c:pt idx="2351">
                  <c:v>0.72655192329533591</c:v>
                </c:pt>
                <c:pt idx="2352">
                  <c:v>0.72777180882981607</c:v>
                </c:pt>
                <c:pt idx="2353">
                  <c:v>0.72895328376528268</c:v>
                </c:pt>
                <c:pt idx="2354">
                  <c:v>0.7285428063217767</c:v>
                </c:pt>
                <c:pt idx="2355">
                  <c:v>0.72854274562726296</c:v>
                </c:pt>
                <c:pt idx="2356">
                  <c:v>0.72891457818556904</c:v>
                </c:pt>
                <c:pt idx="2357">
                  <c:v>0.72877618799008714</c:v>
                </c:pt>
                <c:pt idx="2358">
                  <c:v>0.73001116178738068</c:v>
                </c:pt>
                <c:pt idx="2359">
                  <c:v>0.7311621024660806</c:v>
                </c:pt>
                <c:pt idx="2360">
                  <c:v>0.73130993508316267</c:v>
                </c:pt>
                <c:pt idx="2361">
                  <c:v>0.73157376859242007</c:v>
                </c:pt>
                <c:pt idx="2362">
                  <c:v>0.73168423332256971</c:v>
                </c:pt>
                <c:pt idx="2363">
                  <c:v>0.73168422116578935</c:v>
                </c:pt>
                <c:pt idx="2364">
                  <c:v>0.73031430665944408</c:v>
                </c:pt>
                <c:pt idx="2365">
                  <c:v>0.73216012264694896</c:v>
                </c:pt>
                <c:pt idx="2366">
                  <c:v>0.7336244924763532</c:v>
                </c:pt>
                <c:pt idx="2367">
                  <c:v>0.73465362319901084</c:v>
                </c:pt>
                <c:pt idx="2368">
                  <c:v>0.73567241064688738</c:v>
                </c:pt>
                <c:pt idx="2369">
                  <c:v>0.73633058266921614</c:v>
                </c:pt>
                <c:pt idx="2370">
                  <c:v>0.73682508071698294</c:v>
                </c:pt>
                <c:pt idx="2371">
                  <c:v>0.7378567357593292</c:v>
                </c:pt>
                <c:pt idx="2372">
                  <c:v>0.73801611570877768</c:v>
                </c:pt>
                <c:pt idx="2373">
                  <c:v>0.73795473943204692</c:v>
                </c:pt>
                <c:pt idx="2374">
                  <c:v>0.73848976568270219</c:v>
                </c:pt>
                <c:pt idx="2375">
                  <c:v>0.73851180360142332</c:v>
                </c:pt>
                <c:pt idx="2376">
                  <c:v>0.73795908235244612</c:v>
                </c:pt>
                <c:pt idx="2377">
                  <c:v>0.73757305308814602</c:v>
                </c:pt>
                <c:pt idx="2378">
                  <c:v>0.73869932319006981</c:v>
                </c:pt>
                <c:pt idx="2379">
                  <c:v>0.73891061992152318</c:v>
                </c:pt>
                <c:pt idx="2380">
                  <c:v>0.73876754194638727</c:v>
                </c:pt>
                <c:pt idx="2381">
                  <c:v>0.73908983535651962</c:v>
                </c:pt>
                <c:pt idx="2382">
                  <c:v>0.73919371227375386</c:v>
                </c:pt>
                <c:pt idx="2383">
                  <c:v>0.73940128590183074</c:v>
                </c:pt>
                <c:pt idx="2384">
                  <c:v>0.73893279120727617</c:v>
                </c:pt>
                <c:pt idx="2385">
                  <c:v>0.73893279120727617</c:v>
                </c:pt>
                <c:pt idx="2386">
                  <c:v>0.73893272479192451</c:v>
                </c:pt>
                <c:pt idx="2387">
                  <c:v>0.73898599061899817</c:v>
                </c:pt>
                <c:pt idx="2388">
                  <c:v>0.73915938545906379</c:v>
                </c:pt>
                <c:pt idx="2389">
                  <c:v>0.73920714614177974</c:v>
                </c:pt>
                <c:pt idx="2390">
                  <c:v>0.73742863445254414</c:v>
                </c:pt>
                <c:pt idx="2391">
                  <c:v>0.73742863445254414</c:v>
                </c:pt>
                <c:pt idx="2392">
                  <c:v>0.73714960058780743</c:v>
                </c:pt>
                <c:pt idx="2393">
                  <c:v>0.73422925590094934</c:v>
                </c:pt>
                <c:pt idx="2394">
                  <c:v>0.73648708271315</c:v>
                </c:pt>
                <c:pt idx="2395">
                  <c:v>0.73621893899953483</c:v>
                </c:pt>
                <c:pt idx="2396">
                  <c:v>0.73622120078640041</c:v>
                </c:pt>
                <c:pt idx="2397">
                  <c:v>0.73632173101350895</c:v>
                </c:pt>
                <c:pt idx="2398">
                  <c:v>0.73535596795547253</c:v>
                </c:pt>
                <c:pt idx="2399">
                  <c:v>0.7355314457168336</c:v>
                </c:pt>
                <c:pt idx="2400">
                  <c:v>0.73402180401945227</c:v>
                </c:pt>
                <c:pt idx="2401">
                  <c:v>0.73527665086316973</c:v>
                </c:pt>
                <c:pt idx="2402">
                  <c:v>0.73418080498127269</c:v>
                </c:pt>
                <c:pt idx="2403">
                  <c:v>0.73440068350578669</c:v>
                </c:pt>
                <c:pt idx="2404">
                  <c:v>0.73413172752258893</c:v>
                </c:pt>
                <c:pt idx="2405">
                  <c:v>0.73413166816889652</c:v>
                </c:pt>
                <c:pt idx="2406">
                  <c:v>0.73426480127197291</c:v>
                </c:pt>
                <c:pt idx="2407">
                  <c:v>0.73498731493156177</c:v>
                </c:pt>
                <c:pt idx="2408">
                  <c:v>0.73361172508593342</c:v>
                </c:pt>
                <c:pt idx="2409">
                  <c:v>0.73325981069715962</c:v>
                </c:pt>
                <c:pt idx="2410">
                  <c:v>0.73276154065073051</c:v>
                </c:pt>
                <c:pt idx="2411">
                  <c:v>0.73269808914007994</c:v>
                </c:pt>
                <c:pt idx="2412">
                  <c:v>0.73349827863723371</c:v>
                </c:pt>
                <c:pt idx="2413">
                  <c:v>0.73333379301880586</c:v>
                </c:pt>
                <c:pt idx="2414">
                  <c:v>0.73349581465450642</c:v>
                </c:pt>
                <c:pt idx="2415">
                  <c:v>0.73407642713317689</c:v>
                </c:pt>
                <c:pt idx="2416">
                  <c:v>0.73362803698232393</c:v>
                </c:pt>
                <c:pt idx="2417">
                  <c:v>0.73360828614729812</c:v>
                </c:pt>
                <c:pt idx="2418">
                  <c:v>0.73422633355396927</c:v>
                </c:pt>
                <c:pt idx="2419">
                  <c:v>0.73415880541004264</c:v>
                </c:pt>
                <c:pt idx="2420">
                  <c:v>0.73153524186039875</c:v>
                </c:pt>
                <c:pt idx="2421">
                  <c:v>0.73254709602826573</c:v>
                </c:pt>
                <c:pt idx="2422">
                  <c:v>0.73242403115281463</c:v>
                </c:pt>
                <c:pt idx="2423">
                  <c:v>0.7324240139903011</c:v>
                </c:pt>
                <c:pt idx="2424">
                  <c:v>0.73037034932756351</c:v>
                </c:pt>
                <c:pt idx="2425">
                  <c:v>0.73037030132615854</c:v>
                </c:pt>
                <c:pt idx="2426">
                  <c:v>0.73006421487079798</c:v>
                </c:pt>
                <c:pt idx="2427">
                  <c:v>0.72888748805194681</c:v>
                </c:pt>
                <c:pt idx="2428">
                  <c:v>0.71897288834199369</c:v>
                </c:pt>
                <c:pt idx="2429">
                  <c:v>0.71823145578234138</c:v>
                </c:pt>
                <c:pt idx="2430">
                  <c:v>0.71132054737730133</c:v>
                </c:pt>
                <c:pt idx="2431">
                  <c:v>0.70951137371359474</c:v>
                </c:pt>
                <c:pt idx="2432">
                  <c:v>0.70334279827444712</c:v>
                </c:pt>
                <c:pt idx="2433">
                  <c:v>0.70168123778005931</c:v>
                </c:pt>
                <c:pt idx="2434">
                  <c:v>0.70241168722497549</c:v>
                </c:pt>
                <c:pt idx="2435">
                  <c:v>0.70094178007150065</c:v>
                </c:pt>
                <c:pt idx="2436">
                  <c:v>0.69848909689280125</c:v>
                </c:pt>
                <c:pt idx="2437">
                  <c:v>0.69788073978090681</c:v>
                </c:pt>
                <c:pt idx="2438">
                  <c:v>0.69695359237816445</c:v>
                </c:pt>
                <c:pt idx="2439">
                  <c:v>0.69641473736740922</c:v>
                </c:pt>
                <c:pt idx="2440">
                  <c:v>0.69520523005845369</c:v>
                </c:pt>
                <c:pt idx="2441">
                  <c:v>0.69318769230778188</c:v>
                </c:pt>
                <c:pt idx="2442">
                  <c:v>0.6926088691105281</c:v>
                </c:pt>
                <c:pt idx="2443">
                  <c:v>0.69266505712368331</c:v>
                </c:pt>
                <c:pt idx="2444">
                  <c:v>0.69231149316707885</c:v>
                </c:pt>
                <c:pt idx="2445">
                  <c:v>0.69091182878446511</c:v>
                </c:pt>
                <c:pt idx="2446">
                  <c:v>0.69094013450673619</c:v>
                </c:pt>
                <c:pt idx="2447">
                  <c:v>0.68577840773477106</c:v>
                </c:pt>
                <c:pt idx="2448">
                  <c:v>0.68750902734079689</c:v>
                </c:pt>
                <c:pt idx="2449">
                  <c:v>0.6878884410818733</c:v>
                </c:pt>
                <c:pt idx="2450">
                  <c:v>0.68803469653547877</c:v>
                </c:pt>
                <c:pt idx="2451">
                  <c:v>0.68763464183276668</c:v>
                </c:pt>
                <c:pt idx="2452">
                  <c:v>0.68692738591581159</c:v>
                </c:pt>
                <c:pt idx="2453">
                  <c:v>0.6862569659372596</c:v>
                </c:pt>
                <c:pt idx="2454">
                  <c:v>0.68625694144492266</c:v>
                </c:pt>
                <c:pt idx="2455">
                  <c:v>0.68628906117825872</c:v>
                </c:pt>
                <c:pt idx="2456">
                  <c:v>0.68544428642093247</c:v>
                </c:pt>
                <c:pt idx="2457">
                  <c:v>0.68267702170026001</c:v>
                </c:pt>
                <c:pt idx="2458">
                  <c:v>0.68209248159826108</c:v>
                </c:pt>
                <c:pt idx="2459">
                  <c:v>0.68182995065226515</c:v>
                </c:pt>
                <c:pt idx="2460">
                  <c:v>0.68145320255344921</c:v>
                </c:pt>
                <c:pt idx="2461">
                  <c:v>0.68121305501114604</c:v>
                </c:pt>
                <c:pt idx="2462">
                  <c:v>0.6788764373522117</c:v>
                </c:pt>
                <c:pt idx="2463">
                  <c:v>0.67419726657571521</c:v>
                </c:pt>
                <c:pt idx="2464">
                  <c:v>0.6737041111370744</c:v>
                </c:pt>
                <c:pt idx="2465">
                  <c:v>0.6668848358942856</c:v>
                </c:pt>
                <c:pt idx="2466">
                  <c:v>0.66555060752732964</c:v>
                </c:pt>
                <c:pt idx="2467">
                  <c:v>0.66184628038747773</c:v>
                </c:pt>
                <c:pt idx="2468">
                  <c:v>0.6570992512674465</c:v>
                </c:pt>
                <c:pt idx="2469">
                  <c:v>0.65494922347162465</c:v>
                </c:pt>
                <c:pt idx="2470">
                  <c:v>0.65212269248010857</c:v>
                </c:pt>
                <c:pt idx="2471">
                  <c:v>0.64565940218097972</c:v>
                </c:pt>
                <c:pt idx="2472">
                  <c:v>0.64314501788922718</c:v>
                </c:pt>
                <c:pt idx="2473">
                  <c:v>0.64176578351235425</c:v>
                </c:pt>
                <c:pt idx="2474">
                  <c:v>0.63863111344674484</c:v>
                </c:pt>
                <c:pt idx="2475">
                  <c:v>0.63642210008550137</c:v>
                </c:pt>
                <c:pt idx="2476">
                  <c:v>0.63677034971450575</c:v>
                </c:pt>
                <c:pt idx="2477">
                  <c:v>0.63574872607189115</c:v>
                </c:pt>
                <c:pt idx="2478">
                  <c:v>0.63298510829594168</c:v>
                </c:pt>
                <c:pt idx="2479">
                  <c:v>0.63118862926074881</c:v>
                </c:pt>
                <c:pt idx="2480">
                  <c:v>0.62904352960915755</c:v>
                </c:pt>
                <c:pt idx="2481">
                  <c:v>0.6300844837839944</c:v>
                </c:pt>
                <c:pt idx="2482">
                  <c:v>0.6262534312369783</c:v>
                </c:pt>
                <c:pt idx="2483">
                  <c:v>0.62696222445032179</c:v>
                </c:pt>
                <c:pt idx="2484">
                  <c:v>0.62297736190458108</c:v>
                </c:pt>
                <c:pt idx="2485">
                  <c:v>0.62241894574032919</c:v>
                </c:pt>
                <c:pt idx="2486">
                  <c:v>0.62063881551880817</c:v>
                </c:pt>
                <c:pt idx="2487">
                  <c:v>0.61905812460908705</c:v>
                </c:pt>
                <c:pt idx="2488">
                  <c:v>0.61702062104503042</c:v>
                </c:pt>
                <c:pt idx="2489">
                  <c:v>0.614474253962497</c:v>
                </c:pt>
                <c:pt idx="2490">
                  <c:v>0.61135167256353284</c:v>
                </c:pt>
                <c:pt idx="2491">
                  <c:v>0.60840129651730768</c:v>
                </c:pt>
                <c:pt idx="2492">
                  <c:v>0.60593337097072619</c:v>
                </c:pt>
                <c:pt idx="2493">
                  <c:v>0.60485446395328968</c:v>
                </c:pt>
                <c:pt idx="2494">
                  <c:v>0.6030164199921294</c:v>
                </c:pt>
                <c:pt idx="2495">
                  <c:v>0.60301635849312285</c:v>
                </c:pt>
                <c:pt idx="2496">
                  <c:v>0.60181389362491344</c:v>
                </c:pt>
                <c:pt idx="2497">
                  <c:v>0.60138623856135609</c:v>
                </c:pt>
                <c:pt idx="2498">
                  <c:v>0.60118163065136099</c:v>
                </c:pt>
                <c:pt idx="2499">
                  <c:v>0.59972912816368862</c:v>
                </c:pt>
                <c:pt idx="2500">
                  <c:v>0.59870272788965739</c:v>
                </c:pt>
                <c:pt idx="2501">
                  <c:v>0.59788920714200633</c:v>
                </c:pt>
                <c:pt idx="2502">
                  <c:v>0.59789347220537825</c:v>
                </c:pt>
                <c:pt idx="2503">
                  <c:v>0.59654161713260179</c:v>
                </c:pt>
                <c:pt idx="2504">
                  <c:v>0.5961751720839259</c:v>
                </c:pt>
                <c:pt idx="2505">
                  <c:v>0.59443525997800584</c:v>
                </c:pt>
                <c:pt idx="2506">
                  <c:v>0.59376461438391226</c:v>
                </c:pt>
                <c:pt idx="2507">
                  <c:v>0.592967459969999</c:v>
                </c:pt>
                <c:pt idx="2508">
                  <c:v>0.59102899528214159</c:v>
                </c:pt>
                <c:pt idx="2509">
                  <c:v>0.59070546751186115</c:v>
                </c:pt>
                <c:pt idx="2510">
                  <c:v>0.59052305564812013</c:v>
                </c:pt>
                <c:pt idx="2511">
                  <c:v>0.59005247588695575</c:v>
                </c:pt>
                <c:pt idx="2512">
                  <c:v>0.58907919126800556</c:v>
                </c:pt>
                <c:pt idx="2513">
                  <c:v>0.58761078127566613</c:v>
                </c:pt>
                <c:pt idx="2514">
                  <c:v>0.58546642747830591</c:v>
                </c:pt>
                <c:pt idx="2515">
                  <c:v>0.58311953519464432</c:v>
                </c:pt>
                <c:pt idx="2516">
                  <c:v>0.5764324541224245</c:v>
                </c:pt>
                <c:pt idx="2517">
                  <c:v>0.57386744095228148</c:v>
                </c:pt>
                <c:pt idx="2518">
                  <c:v>0.57112320457037813</c:v>
                </c:pt>
                <c:pt idx="2519">
                  <c:v>0.55594048938374729</c:v>
                </c:pt>
                <c:pt idx="2520">
                  <c:v>0.55610604247475737</c:v>
                </c:pt>
                <c:pt idx="2521">
                  <c:v>0.55509998326531673</c:v>
                </c:pt>
                <c:pt idx="2522">
                  <c:v>0.5531872700350311</c:v>
                </c:pt>
                <c:pt idx="2523">
                  <c:v>0.55324297964312363</c:v>
                </c:pt>
                <c:pt idx="2524">
                  <c:v>0.54571190399283542</c:v>
                </c:pt>
                <c:pt idx="2525">
                  <c:v>0.54097830981348727</c:v>
                </c:pt>
                <c:pt idx="2526">
                  <c:v>0.53811438107941634</c:v>
                </c:pt>
                <c:pt idx="2527">
                  <c:v>0.53934011402525472</c:v>
                </c:pt>
                <c:pt idx="2528">
                  <c:v>0.53905913820424189</c:v>
                </c:pt>
                <c:pt idx="2529">
                  <c:v>0.53902828277606429</c:v>
                </c:pt>
                <c:pt idx="2530">
                  <c:v>0.53728466337058212</c:v>
                </c:pt>
                <c:pt idx="2531">
                  <c:v>0.53837906538452351</c:v>
                </c:pt>
                <c:pt idx="2532">
                  <c:v>0.53780213712541003</c:v>
                </c:pt>
                <c:pt idx="2533">
                  <c:v>0.53692185607753351</c:v>
                </c:pt>
                <c:pt idx="2534">
                  <c:v>0.53612432149606948</c:v>
                </c:pt>
                <c:pt idx="2535">
                  <c:v>0.53568552134655512</c:v>
                </c:pt>
                <c:pt idx="2536">
                  <c:v>0.5350418026634296</c:v>
                </c:pt>
                <c:pt idx="2537">
                  <c:v>0.53507497109784885</c:v>
                </c:pt>
                <c:pt idx="2538">
                  <c:v>0.53433598401758908</c:v>
                </c:pt>
                <c:pt idx="2539">
                  <c:v>0.53433274602338221</c:v>
                </c:pt>
                <c:pt idx="2540">
                  <c:v>0.53434582662967267</c:v>
                </c:pt>
                <c:pt idx="2541">
                  <c:v>0.53452115171617431</c:v>
                </c:pt>
                <c:pt idx="2542">
                  <c:v>0.53417243608023546</c:v>
                </c:pt>
                <c:pt idx="2543">
                  <c:v>0.53231597656335206</c:v>
                </c:pt>
                <c:pt idx="2544">
                  <c:v>0.53160080953218281</c:v>
                </c:pt>
                <c:pt idx="2545">
                  <c:v>0.53117337123474595</c:v>
                </c:pt>
                <c:pt idx="2546">
                  <c:v>0.53009110832021067</c:v>
                </c:pt>
                <c:pt idx="2547">
                  <c:v>0.5278715558974505</c:v>
                </c:pt>
                <c:pt idx="2548">
                  <c:v>0.52719114822994328</c:v>
                </c:pt>
                <c:pt idx="2549">
                  <c:v>0.52758723964347842</c:v>
                </c:pt>
                <c:pt idx="2550">
                  <c:v>0.52763273773483599</c:v>
                </c:pt>
                <c:pt idx="2551">
                  <c:v>0.52751369112223767</c:v>
                </c:pt>
                <c:pt idx="2552">
                  <c:v>0.52810309670741562</c:v>
                </c:pt>
                <c:pt idx="2553">
                  <c:v>0.52793099164811452</c:v>
                </c:pt>
                <c:pt idx="2554">
                  <c:v>0.52822463626448279</c:v>
                </c:pt>
                <c:pt idx="2555">
                  <c:v>0.52759360952822831</c:v>
                </c:pt>
                <c:pt idx="2556">
                  <c:v>0.52785751955369142</c:v>
                </c:pt>
                <c:pt idx="2557">
                  <c:v>0.5275878744777005</c:v>
                </c:pt>
                <c:pt idx="2558">
                  <c:v>0.5272961684208608</c:v>
                </c:pt>
                <c:pt idx="2559">
                  <c:v>0.52864885006531448</c:v>
                </c:pt>
                <c:pt idx="2560">
                  <c:v>0.5286253412655566</c:v>
                </c:pt>
                <c:pt idx="2561">
                  <c:v>0.52885529597323577</c:v>
                </c:pt>
                <c:pt idx="2562">
                  <c:v>0.5294290852801472</c:v>
                </c:pt>
                <c:pt idx="2563">
                  <c:v>0.52940574515571692</c:v>
                </c:pt>
                <c:pt idx="2564">
                  <c:v>0.52932411648738198</c:v>
                </c:pt>
                <c:pt idx="2565">
                  <c:v>0.52932404166954983</c:v>
                </c:pt>
                <c:pt idx="2566">
                  <c:v>0.52951292031473129</c:v>
                </c:pt>
                <c:pt idx="2567">
                  <c:v>0.52901951932700475</c:v>
                </c:pt>
                <c:pt idx="2568">
                  <c:v>0.52902399534627143</c:v>
                </c:pt>
                <c:pt idx="2569">
                  <c:v>0.52914231836227354</c:v>
                </c:pt>
                <c:pt idx="2570">
                  <c:v>0.52832007208551146</c:v>
                </c:pt>
                <c:pt idx="2571">
                  <c:v>0.52746944911233429</c:v>
                </c:pt>
                <c:pt idx="2572">
                  <c:v>0.52756131843792176</c:v>
                </c:pt>
                <c:pt idx="2573">
                  <c:v>0.52741470024744341</c:v>
                </c:pt>
                <c:pt idx="2574">
                  <c:v>0.52524750475364812</c:v>
                </c:pt>
                <c:pt idx="2575">
                  <c:v>0.52322424719311789</c:v>
                </c:pt>
                <c:pt idx="2576">
                  <c:v>0.52454343167844775</c:v>
                </c:pt>
                <c:pt idx="2577">
                  <c:v>0.52435558555510497</c:v>
                </c:pt>
                <c:pt idx="2578">
                  <c:v>0.52375840624520864</c:v>
                </c:pt>
                <c:pt idx="2579">
                  <c:v>0.5231830567585577</c:v>
                </c:pt>
                <c:pt idx="2580">
                  <c:v>0.52142350622313605</c:v>
                </c:pt>
                <c:pt idx="2581">
                  <c:v>0.52381943748390825</c:v>
                </c:pt>
                <c:pt idx="2582">
                  <c:v>0.52372373707413022</c:v>
                </c:pt>
                <c:pt idx="2583">
                  <c:v>0.52373412566867339</c:v>
                </c:pt>
                <c:pt idx="2584">
                  <c:v>0.52224082538363026</c:v>
                </c:pt>
                <c:pt idx="2585">
                  <c:v>0.52205784483285467</c:v>
                </c:pt>
                <c:pt idx="2586">
                  <c:v>0.52206707772876981</c:v>
                </c:pt>
                <c:pt idx="2587">
                  <c:v>0.52098008797198447</c:v>
                </c:pt>
                <c:pt idx="2588">
                  <c:v>0.52043885648944299</c:v>
                </c:pt>
                <c:pt idx="2589">
                  <c:v>0.52011374905281915</c:v>
                </c:pt>
                <c:pt idx="2590">
                  <c:v>0.52016387628524319</c:v>
                </c:pt>
                <c:pt idx="2591">
                  <c:v>0.51949470166157452</c:v>
                </c:pt>
                <c:pt idx="2592">
                  <c:v>0.51918357041052432</c:v>
                </c:pt>
                <c:pt idx="2593">
                  <c:v>0.51852483005871319</c:v>
                </c:pt>
                <c:pt idx="2594">
                  <c:v>0.51651078452197885</c:v>
                </c:pt>
                <c:pt idx="2595">
                  <c:v>0.5143111103569683</c:v>
                </c:pt>
                <c:pt idx="2596">
                  <c:v>0.51516922802993792</c:v>
                </c:pt>
                <c:pt idx="2597">
                  <c:v>0.51370763629301253</c:v>
                </c:pt>
                <c:pt idx="2598">
                  <c:v>0.5126822234892221</c:v>
                </c:pt>
                <c:pt idx="2599">
                  <c:v>0.51189288624263951</c:v>
                </c:pt>
                <c:pt idx="2600">
                  <c:v>0.50875891429802045</c:v>
                </c:pt>
                <c:pt idx="2601">
                  <c:v>0.51062982107571697</c:v>
                </c:pt>
                <c:pt idx="2602">
                  <c:v>0.51047208729735161</c:v>
                </c:pt>
                <c:pt idx="2603">
                  <c:v>0.50979035847386012</c:v>
                </c:pt>
                <c:pt idx="2604">
                  <c:v>0.50842638183962119</c:v>
                </c:pt>
                <c:pt idx="2605">
                  <c:v>0.50848015628493237</c:v>
                </c:pt>
                <c:pt idx="2606">
                  <c:v>0.50851658961937396</c:v>
                </c:pt>
                <c:pt idx="2607">
                  <c:v>0.50847176926852211</c:v>
                </c:pt>
                <c:pt idx="2608">
                  <c:v>0.50845822715151801</c:v>
                </c:pt>
                <c:pt idx="2609">
                  <c:v>0.50680994150374226</c:v>
                </c:pt>
                <c:pt idx="2610">
                  <c:v>0.50494881624136922</c:v>
                </c:pt>
                <c:pt idx="2611">
                  <c:v>0.50653271533436894</c:v>
                </c:pt>
                <c:pt idx="2612">
                  <c:v>0.50681680633035175</c:v>
                </c:pt>
                <c:pt idx="2613">
                  <c:v>0.50721256075078391</c:v>
                </c:pt>
                <c:pt idx="2614">
                  <c:v>0.50716716116510263</c:v>
                </c:pt>
                <c:pt idx="2615">
                  <c:v>0.50720288234462352</c:v>
                </c:pt>
                <c:pt idx="2616">
                  <c:v>0.50715055089126448</c:v>
                </c:pt>
                <c:pt idx="2617">
                  <c:v>0.50623433824430109</c:v>
                </c:pt>
                <c:pt idx="2618">
                  <c:v>0.50558064242001521</c:v>
                </c:pt>
                <c:pt idx="2619">
                  <c:v>0.505157425564562</c:v>
                </c:pt>
                <c:pt idx="2620">
                  <c:v>0.50456760343088003</c:v>
                </c:pt>
                <c:pt idx="2621">
                  <c:v>0.50409574765471732</c:v>
                </c:pt>
                <c:pt idx="2622">
                  <c:v>0.50310638220759174</c:v>
                </c:pt>
                <c:pt idx="2623">
                  <c:v>0.50147999342412963</c:v>
                </c:pt>
                <c:pt idx="2624">
                  <c:v>0.5002047772870627</c:v>
                </c:pt>
                <c:pt idx="2625">
                  <c:v>0.49925004623904806</c:v>
                </c:pt>
                <c:pt idx="2626">
                  <c:v>0.499030284634157</c:v>
                </c:pt>
                <c:pt idx="2627">
                  <c:v>0.49748570490419747</c:v>
                </c:pt>
                <c:pt idx="2628">
                  <c:v>0.49748568103757718</c:v>
                </c:pt>
                <c:pt idx="2629">
                  <c:v>0.49703783079079372</c:v>
                </c:pt>
                <c:pt idx="2630">
                  <c:v>0.49682666018593669</c:v>
                </c:pt>
                <c:pt idx="2631">
                  <c:v>0.49564958126739528</c:v>
                </c:pt>
                <c:pt idx="2632">
                  <c:v>0.49437863636147861</c:v>
                </c:pt>
                <c:pt idx="2633">
                  <c:v>0.49456926665569051</c:v>
                </c:pt>
                <c:pt idx="2634">
                  <c:v>0.49368561871597988</c:v>
                </c:pt>
                <c:pt idx="2635">
                  <c:v>0.49276865091842409</c:v>
                </c:pt>
                <c:pt idx="2636">
                  <c:v>0.49248403449924266</c:v>
                </c:pt>
                <c:pt idx="2637">
                  <c:v>0.4915453191154851</c:v>
                </c:pt>
                <c:pt idx="2638">
                  <c:v>0.48935053139516077</c:v>
                </c:pt>
                <c:pt idx="2639">
                  <c:v>0.4891174873456699</c:v>
                </c:pt>
                <c:pt idx="2640">
                  <c:v>0.4859500400079273</c:v>
                </c:pt>
                <c:pt idx="2641">
                  <c:v>0.48430574696862239</c:v>
                </c:pt>
                <c:pt idx="2642">
                  <c:v>0.48249103464002374</c:v>
                </c:pt>
                <c:pt idx="2643">
                  <c:v>0.48088424383795197</c:v>
                </c:pt>
                <c:pt idx="2644">
                  <c:v>0.48130650084408455</c:v>
                </c:pt>
                <c:pt idx="2645">
                  <c:v>0.47609809477971154</c:v>
                </c:pt>
                <c:pt idx="2646">
                  <c:v>0.47793655104344129</c:v>
                </c:pt>
                <c:pt idx="2647">
                  <c:v>0.4779365307523446</c:v>
                </c:pt>
                <c:pt idx="2648">
                  <c:v>0.47728091129634126</c:v>
                </c:pt>
                <c:pt idx="2649">
                  <c:v>0.47601258984150618</c:v>
                </c:pt>
                <c:pt idx="2650">
                  <c:v>0.47477617698533631</c:v>
                </c:pt>
                <c:pt idx="2651">
                  <c:v>0.47286070841184102</c:v>
                </c:pt>
                <c:pt idx="2652">
                  <c:v>0.47286070841184102</c:v>
                </c:pt>
                <c:pt idx="2653">
                  <c:v>0.47235604112790625</c:v>
                </c:pt>
                <c:pt idx="2654">
                  <c:v>0.47155526685386157</c:v>
                </c:pt>
                <c:pt idx="2655">
                  <c:v>0.47338292137129173</c:v>
                </c:pt>
                <c:pt idx="2656">
                  <c:v>0.47308848960339456</c:v>
                </c:pt>
                <c:pt idx="2657">
                  <c:v>0.47179043856338743</c:v>
                </c:pt>
                <c:pt idx="2658">
                  <c:v>0.47091241313459825</c:v>
                </c:pt>
                <c:pt idx="2659">
                  <c:v>0.47075460632616256</c:v>
                </c:pt>
                <c:pt idx="2660">
                  <c:v>0.46888824801678047</c:v>
                </c:pt>
                <c:pt idx="2661">
                  <c:v>0.46966247809496858</c:v>
                </c:pt>
                <c:pt idx="2662">
                  <c:v>0.46958802139072359</c:v>
                </c:pt>
                <c:pt idx="2663">
                  <c:v>0.46944773402239925</c:v>
                </c:pt>
                <c:pt idx="2664">
                  <c:v>0.47158311799299601</c:v>
                </c:pt>
                <c:pt idx="2665">
                  <c:v>0.4715830583711394</c:v>
                </c:pt>
                <c:pt idx="2666">
                  <c:v>0.47097612521153376</c:v>
                </c:pt>
                <c:pt idx="2667">
                  <c:v>0.47051485450493807</c:v>
                </c:pt>
                <c:pt idx="2668">
                  <c:v>0.46878262923851188</c:v>
                </c:pt>
                <c:pt idx="2669">
                  <c:v>0.46868854237316382</c:v>
                </c:pt>
                <c:pt idx="2670">
                  <c:v>0.46864331477016952</c:v>
                </c:pt>
                <c:pt idx="2671">
                  <c:v>0.46781512436413497</c:v>
                </c:pt>
                <c:pt idx="2672">
                  <c:v>0.46868567238972741</c:v>
                </c:pt>
                <c:pt idx="2673">
                  <c:v>0.468983237478377</c:v>
                </c:pt>
                <c:pt idx="2674">
                  <c:v>0.4687252241171101</c:v>
                </c:pt>
                <c:pt idx="2675">
                  <c:v>0.46828732669792633</c:v>
                </c:pt>
                <c:pt idx="2676">
                  <c:v>0.46936260607846747</c:v>
                </c:pt>
                <c:pt idx="2677">
                  <c:v>0.46890609644976056</c:v>
                </c:pt>
                <c:pt idx="2678">
                  <c:v>0.46896667681492932</c:v>
                </c:pt>
                <c:pt idx="2679">
                  <c:v>0.46892822438228926</c:v>
                </c:pt>
                <c:pt idx="2680">
                  <c:v>0.46920276140033412</c:v>
                </c:pt>
                <c:pt idx="2681">
                  <c:v>0.46740334198858319</c:v>
                </c:pt>
                <c:pt idx="2682">
                  <c:v>0.46908211974664077</c:v>
                </c:pt>
                <c:pt idx="2683">
                  <c:v>0.47120363068552074</c:v>
                </c:pt>
                <c:pt idx="2684">
                  <c:v>0.4698439216175202</c:v>
                </c:pt>
                <c:pt idx="2685">
                  <c:v>0.46984385922463279</c:v>
                </c:pt>
                <c:pt idx="2686">
                  <c:v>0.47003992404661066</c:v>
                </c:pt>
                <c:pt idx="2687">
                  <c:v>0.46846684408589406</c:v>
                </c:pt>
                <c:pt idx="2688">
                  <c:v>0.46870702041116252</c:v>
                </c:pt>
                <c:pt idx="2689">
                  <c:v>0.46955561999551287</c:v>
                </c:pt>
                <c:pt idx="2690">
                  <c:v>0.46985087297180173</c:v>
                </c:pt>
                <c:pt idx="2691">
                  <c:v>0.47044654019275145</c:v>
                </c:pt>
                <c:pt idx="2692">
                  <c:v>0.47099634944588942</c:v>
                </c:pt>
                <c:pt idx="2693">
                  <c:v>0.47156737969998525</c:v>
                </c:pt>
                <c:pt idx="2694">
                  <c:v>0.47151039434505854</c:v>
                </c:pt>
                <c:pt idx="2695">
                  <c:v>0.47175972061409377</c:v>
                </c:pt>
                <c:pt idx="2696">
                  <c:v>0.47146289431801591</c:v>
                </c:pt>
                <c:pt idx="2697">
                  <c:v>0.47129335487570151</c:v>
                </c:pt>
                <c:pt idx="2698">
                  <c:v>0.4732830082795631</c:v>
                </c:pt>
                <c:pt idx="2699">
                  <c:v>0.47382693043303054</c:v>
                </c:pt>
                <c:pt idx="2700">
                  <c:v>0.47625416938102655</c:v>
                </c:pt>
                <c:pt idx="2701">
                  <c:v>0.47628461871910682</c:v>
                </c:pt>
                <c:pt idx="2702">
                  <c:v>0.47573768874576677</c:v>
                </c:pt>
                <c:pt idx="2703">
                  <c:v>0.47636953499203921</c:v>
                </c:pt>
                <c:pt idx="2704">
                  <c:v>0.47737477299308828</c:v>
                </c:pt>
                <c:pt idx="2705">
                  <c:v>0.47595472955594526</c:v>
                </c:pt>
                <c:pt idx="2706">
                  <c:v>0.47624542132611675</c:v>
                </c:pt>
                <c:pt idx="2707">
                  <c:v>0.47667571020977423</c:v>
                </c:pt>
                <c:pt idx="2708">
                  <c:v>0.47668797979791538</c:v>
                </c:pt>
                <c:pt idx="2709">
                  <c:v>0.47541875422723429</c:v>
                </c:pt>
                <c:pt idx="2710">
                  <c:v>0.47828743586018346</c:v>
                </c:pt>
                <c:pt idx="2711">
                  <c:v>0.47756182052322638</c:v>
                </c:pt>
                <c:pt idx="2712">
                  <c:v>0.47702360946427841</c:v>
                </c:pt>
                <c:pt idx="2713">
                  <c:v>0.47722956552546136</c:v>
                </c:pt>
                <c:pt idx="2714">
                  <c:v>0.47719674901195619</c:v>
                </c:pt>
                <c:pt idx="2715">
                  <c:v>0.47536333830371463</c:v>
                </c:pt>
                <c:pt idx="2716">
                  <c:v>0.47377520270683793</c:v>
                </c:pt>
                <c:pt idx="2717">
                  <c:v>0.47340976211214014</c:v>
                </c:pt>
                <c:pt idx="2718">
                  <c:v>0.47257711168730715</c:v>
                </c:pt>
                <c:pt idx="2719">
                  <c:v>0.47188980111386386</c:v>
                </c:pt>
                <c:pt idx="2720">
                  <c:v>0.47184850944729068</c:v>
                </c:pt>
                <c:pt idx="2721">
                  <c:v>0.47104821581301104</c:v>
                </c:pt>
                <c:pt idx="2722">
                  <c:v>0.47106520643317623</c:v>
                </c:pt>
                <c:pt idx="2723">
                  <c:v>0.47098766709122647</c:v>
                </c:pt>
                <c:pt idx="2724">
                  <c:v>0.47024601141889916</c:v>
                </c:pt>
                <c:pt idx="2725">
                  <c:v>0.47076754417967176</c:v>
                </c:pt>
                <c:pt idx="2726">
                  <c:v>0.47091833330786237</c:v>
                </c:pt>
                <c:pt idx="2727">
                  <c:v>0.46874785020946974</c:v>
                </c:pt>
                <c:pt idx="2728">
                  <c:v>0.46818103665978866</c:v>
                </c:pt>
                <c:pt idx="2729">
                  <c:v>0.46818101359766123</c:v>
                </c:pt>
                <c:pt idx="2730">
                  <c:v>0.46749937532430591</c:v>
                </c:pt>
                <c:pt idx="2731">
                  <c:v>0.46801730806910324</c:v>
                </c:pt>
                <c:pt idx="2732">
                  <c:v>0.46813781358473416</c:v>
                </c:pt>
                <c:pt idx="2733">
                  <c:v>0.46818147904145085</c:v>
                </c:pt>
                <c:pt idx="2734">
                  <c:v>0.46800887251495948</c:v>
                </c:pt>
                <c:pt idx="2735">
                  <c:v>0.46803191095458274</c:v>
                </c:pt>
                <c:pt idx="2736">
                  <c:v>0.46582956180625607</c:v>
                </c:pt>
                <c:pt idx="2737">
                  <c:v>0.46651154493886637</c:v>
                </c:pt>
                <c:pt idx="2738">
                  <c:v>0.48190960944483036</c:v>
                </c:pt>
                <c:pt idx="2739">
                  <c:v>0.48114714324165886</c:v>
                </c:pt>
                <c:pt idx="2740">
                  <c:v>0.4785687949773304</c:v>
                </c:pt>
                <c:pt idx="2741">
                  <c:v>0.47850311260809392</c:v>
                </c:pt>
                <c:pt idx="2742">
                  <c:v>0.48046128442020081</c:v>
                </c:pt>
                <c:pt idx="2743">
                  <c:v>0.48061686314108121</c:v>
                </c:pt>
                <c:pt idx="2744">
                  <c:v>0.48039998716254251</c:v>
                </c:pt>
                <c:pt idx="2745">
                  <c:v>0.47979318790629716</c:v>
                </c:pt>
                <c:pt idx="2746">
                  <c:v>0.47976831835163058</c:v>
                </c:pt>
                <c:pt idx="2747">
                  <c:v>0.47953832011195108</c:v>
                </c:pt>
                <c:pt idx="2748">
                  <c:v>0.48019548249579247</c:v>
                </c:pt>
                <c:pt idx="2749">
                  <c:v>0.48010295321792934</c:v>
                </c:pt>
                <c:pt idx="2750">
                  <c:v>0.48014500226979723</c:v>
                </c:pt>
                <c:pt idx="2751">
                  <c:v>0.47932092398411102</c:v>
                </c:pt>
                <c:pt idx="2752">
                  <c:v>0.47815327917407757</c:v>
                </c:pt>
                <c:pt idx="2753">
                  <c:v>0.47811271557350521</c:v>
                </c:pt>
                <c:pt idx="2754">
                  <c:v>0.47827941819536496</c:v>
                </c:pt>
                <c:pt idx="2755">
                  <c:v>0.47827935553431317</c:v>
                </c:pt>
                <c:pt idx="2756">
                  <c:v>0.48068336671870926</c:v>
                </c:pt>
                <c:pt idx="2757">
                  <c:v>0.48078794265081476</c:v>
                </c:pt>
                <c:pt idx="2758">
                  <c:v>0.48059890936423594</c:v>
                </c:pt>
                <c:pt idx="2759">
                  <c:v>0.4805392822336691</c:v>
                </c:pt>
                <c:pt idx="2760">
                  <c:v>0.48054331274269041</c:v>
                </c:pt>
                <c:pt idx="2761">
                  <c:v>0.47918298716502655</c:v>
                </c:pt>
                <c:pt idx="2762">
                  <c:v>0.4789237718914886</c:v>
                </c:pt>
                <c:pt idx="2763">
                  <c:v>0.47871172188659267</c:v>
                </c:pt>
                <c:pt idx="2764">
                  <c:v>0.47810704345219346</c:v>
                </c:pt>
                <c:pt idx="2765">
                  <c:v>0.47811119257921142</c:v>
                </c:pt>
                <c:pt idx="2766">
                  <c:v>0.47854180308122019</c:v>
                </c:pt>
                <c:pt idx="2767">
                  <c:v>0.47877128063526997</c:v>
                </c:pt>
                <c:pt idx="2768">
                  <c:v>0.47878542013288583</c:v>
                </c:pt>
                <c:pt idx="2769">
                  <c:v>0.47890439353663777</c:v>
                </c:pt>
                <c:pt idx="2770">
                  <c:v>0.47780005775263767</c:v>
                </c:pt>
                <c:pt idx="2771">
                  <c:v>0.47746646604536047</c:v>
                </c:pt>
                <c:pt idx="2772">
                  <c:v>0.47749766052256704</c:v>
                </c:pt>
                <c:pt idx="2773">
                  <c:v>0.47743377959152761</c:v>
                </c:pt>
                <c:pt idx="2774">
                  <c:v>0.4759388843547776</c:v>
                </c:pt>
                <c:pt idx="2775">
                  <c:v>0.47672499710475513</c:v>
                </c:pt>
                <c:pt idx="2776">
                  <c:v>0.47670945886229188</c:v>
                </c:pt>
                <c:pt idx="2777">
                  <c:v>0.47678769963259138</c:v>
                </c:pt>
                <c:pt idx="2778">
                  <c:v>0.47719389368816673</c:v>
                </c:pt>
                <c:pt idx="2779">
                  <c:v>0.47710987987740067</c:v>
                </c:pt>
                <c:pt idx="2780">
                  <c:v>0.47908817634552986</c:v>
                </c:pt>
                <c:pt idx="2781">
                  <c:v>0.48123831364176317</c:v>
                </c:pt>
                <c:pt idx="2782">
                  <c:v>0.48105179341197363</c:v>
                </c:pt>
                <c:pt idx="2783">
                  <c:v>0.48104819491559586</c:v>
                </c:pt>
                <c:pt idx="2784">
                  <c:v>0.48104816729467575</c:v>
                </c:pt>
                <c:pt idx="2785">
                  <c:v>0.48115278568612441</c:v>
                </c:pt>
                <c:pt idx="2786">
                  <c:v>0.48114107182374471</c:v>
                </c:pt>
                <c:pt idx="2787">
                  <c:v>0.48190424580182045</c:v>
                </c:pt>
                <c:pt idx="2788">
                  <c:v>0.48295978453757804</c:v>
                </c:pt>
                <c:pt idx="2789">
                  <c:v>0.48179794324935005</c:v>
                </c:pt>
                <c:pt idx="2790">
                  <c:v>0.48473644221054141</c:v>
                </c:pt>
                <c:pt idx="2791">
                  <c:v>0.48442296863395573</c:v>
                </c:pt>
                <c:pt idx="2792">
                  <c:v>0.48374559202722495</c:v>
                </c:pt>
                <c:pt idx="2793">
                  <c:v>0.48294558041237234</c:v>
                </c:pt>
                <c:pt idx="2794">
                  <c:v>0.48349554931264072</c:v>
                </c:pt>
                <c:pt idx="2795">
                  <c:v>0.48094036829617465</c:v>
                </c:pt>
                <c:pt idx="2796">
                  <c:v>0.48339419036854087</c:v>
                </c:pt>
                <c:pt idx="2797">
                  <c:v>0.4834588803511915</c:v>
                </c:pt>
                <c:pt idx="2798">
                  <c:v>0.48252685825829683</c:v>
                </c:pt>
                <c:pt idx="2799">
                  <c:v>0.48267854135678517</c:v>
                </c:pt>
                <c:pt idx="2800">
                  <c:v>0.48290023365505286</c:v>
                </c:pt>
                <c:pt idx="2801">
                  <c:v>0.483468969585018</c:v>
                </c:pt>
                <c:pt idx="2802">
                  <c:v>0.48366076764525018</c:v>
                </c:pt>
                <c:pt idx="2803">
                  <c:v>0.4838510983105811</c:v>
                </c:pt>
                <c:pt idx="2804">
                  <c:v>0.4842802319425511</c:v>
                </c:pt>
                <c:pt idx="2805">
                  <c:v>0.4836572995660971</c:v>
                </c:pt>
                <c:pt idx="2806">
                  <c:v>0.48345701008416436</c:v>
                </c:pt>
                <c:pt idx="2807">
                  <c:v>0.48279515571942855</c:v>
                </c:pt>
                <c:pt idx="2808">
                  <c:v>0.4826582652773368</c:v>
                </c:pt>
                <c:pt idx="2809">
                  <c:v>0.48215781174800981</c:v>
                </c:pt>
                <c:pt idx="2810">
                  <c:v>0.48217772178322565</c:v>
                </c:pt>
                <c:pt idx="2811">
                  <c:v>0.48246622810396134</c:v>
                </c:pt>
                <c:pt idx="2812">
                  <c:v>0.48268741920320302</c:v>
                </c:pt>
                <c:pt idx="2813">
                  <c:v>0.48269908783520865</c:v>
                </c:pt>
                <c:pt idx="2814">
                  <c:v>0.48276460340626737</c:v>
                </c:pt>
                <c:pt idx="2815">
                  <c:v>0.4833364305551941</c:v>
                </c:pt>
                <c:pt idx="2816">
                  <c:v>0.4835431425714623</c:v>
                </c:pt>
                <c:pt idx="2817">
                  <c:v>0.48373841621944713</c:v>
                </c:pt>
                <c:pt idx="2818">
                  <c:v>0.48297884163163002</c:v>
                </c:pt>
                <c:pt idx="2819">
                  <c:v>0.48311003992947754</c:v>
                </c:pt>
                <c:pt idx="2820">
                  <c:v>0.48193393927420364</c:v>
                </c:pt>
                <c:pt idx="2821">
                  <c:v>0.48150370902913381</c:v>
                </c:pt>
                <c:pt idx="2822">
                  <c:v>0.48116819377952724</c:v>
                </c:pt>
                <c:pt idx="2823">
                  <c:v>0.48126470949808287</c:v>
                </c:pt>
                <c:pt idx="2824">
                  <c:v>0.48114351345944928</c:v>
                </c:pt>
                <c:pt idx="2825">
                  <c:v>0.48114339716554289</c:v>
                </c:pt>
                <c:pt idx="2826">
                  <c:v>0.47986552155399376</c:v>
                </c:pt>
                <c:pt idx="2827">
                  <c:v>0.47883045000942293</c:v>
                </c:pt>
                <c:pt idx="2828">
                  <c:v>0.47748363320700521</c:v>
                </c:pt>
                <c:pt idx="2829">
                  <c:v>0.47741370749570283</c:v>
                </c:pt>
                <c:pt idx="2830">
                  <c:v>0.47595953675808889</c:v>
                </c:pt>
                <c:pt idx="2831">
                  <c:v>0.47660003443074472</c:v>
                </c:pt>
                <c:pt idx="2832">
                  <c:v>0.47729108965009448</c:v>
                </c:pt>
                <c:pt idx="2833">
                  <c:v>0.47791824525629389</c:v>
                </c:pt>
                <c:pt idx="2834">
                  <c:v>0.47777508817269737</c:v>
                </c:pt>
                <c:pt idx="2835">
                  <c:v>0.47552579686840374</c:v>
                </c:pt>
                <c:pt idx="2836">
                  <c:v>0.4758368400721843</c:v>
                </c:pt>
                <c:pt idx="2837">
                  <c:v>0.47510619540367743</c:v>
                </c:pt>
                <c:pt idx="2838">
                  <c:v>0.47499551086821207</c:v>
                </c:pt>
                <c:pt idx="2839">
                  <c:v>0.47208529599737381</c:v>
                </c:pt>
                <c:pt idx="2840">
                  <c:v>0.47160376744650034</c:v>
                </c:pt>
                <c:pt idx="2841">
                  <c:v>0.46907680365809523</c:v>
                </c:pt>
                <c:pt idx="2842">
                  <c:v>0.470594711233146</c:v>
                </c:pt>
                <c:pt idx="2843">
                  <c:v>0.47054848829375889</c:v>
                </c:pt>
                <c:pt idx="2844">
                  <c:v>0.46976003384396242</c:v>
                </c:pt>
                <c:pt idx="2845">
                  <c:v>0.47011222113457807</c:v>
                </c:pt>
                <c:pt idx="2846">
                  <c:v>0.46811439810614325</c:v>
                </c:pt>
                <c:pt idx="2847">
                  <c:v>0.46743393618006496</c:v>
                </c:pt>
                <c:pt idx="2848">
                  <c:v>0.4667870632593738</c:v>
                </c:pt>
                <c:pt idx="2849">
                  <c:v>0.46650428886058276</c:v>
                </c:pt>
                <c:pt idx="2850">
                  <c:v>0.46645983446457523</c:v>
                </c:pt>
                <c:pt idx="2851">
                  <c:v>0.46624885631227803</c:v>
                </c:pt>
                <c:pt idx="2852">
                  <c:v>0.46263870372749144</c:v>
                </c:pt>
                <c:pt idx="2853">
                  <c:v>0.46254643135100171</c:v>
                </c:pt>
                <c:pt idx="2854">
                  <c:v>0.46191679182853079</c:v>
                </c:pt>
                <c:pt idx="2855">
                  <c:v>0.46082906315403044</c:v>
                </c:pt>
                <c:pt idx="2856">
                  <c:v>0.46278701197860561</c:v>
                </c:pt>
                <c:pt idx="2857">
                  <c:v>0.46266573817233292</c:v>
                </c:pt>
                <c:pt idx="2858">
                  <c:v>0.46321666406150308</c:v>
                </c:pt>
                <c:pt idx="2859">
                  <c:v>0.46332561911618458</c:v>
                </c:pt>
                <c:pt idx="2860">
                  <c:v>0.46078149817760083</c:v>
                </c:pt>
                <c:pt idx="2861">
                  <c:v>0.4609078470821259</c:v>
                </c:pt>
                <c:pt idx="2862">
                  <c:v>0.46064495348864498</c:v>
                </c:pt>
                <c:pt idx="2863">
                  <c:v>0.46080385941304702</c:v>
                </c:pt>
                <c:pt idx="2864">
                  <c:v>0.45963030748041062</c:v>
                </c:pt>
                <c:pt idx="2865">
                  <c:v>0.45953247641609651</c:v>
                </c:pt>
                <c:pt idx="2866">
                  <c:v>0.45902651211096196</c:v>
                </c:pt>
                <c:pt idx="2867">
                  <c:v>0.45828671669419557</c:v>
                </c:pt>
                <c:pt idx="2868">
                  <c:v>0.45793863678635954</c:v>
                </c:pt>
                <c:pt idx="2869">
                  <c:v>0.45794554612823835</c:v>
                </c:pt>
                <c:pt idx="2870">
                  <c:v>0.45542665318162706</c:v>
                </c:pt>
                <c:pt idx="2871">
                  <c:v>0.4565084015872497</c:v>
                </c:pt>
                <c:pt idx="2872">
                  <c:v>0.45522904830116884</c:v>
                </c:pt>
                <c:pt idx="2873">
                  <c:v>0.4540784199444588</c:v>
                </c:pt>
                <c:pt idx="2874">
                  <c:v>0.45175988317223503</c:v>
                </c:pt>
                <c:pt idx="2875">
                  <c:v>0.45120164757192666</c:v>
                </c:pt>
                <c:pt idx="2876">
                  <c:v>0.45093921110914298</c:v>
                </c:pt>
                <c:pt idx="2877">
                  <c:v>0.4497816884277534</c:v>
                </c:pt>
                <c:pt idx="2878">
                  <c:v>0.44922052125561396</c:v>
                </c:pt>
                <c:pt idx="2879">
                  <c:v>0.44903182567724281</c:v>
                </c:pt>
                <c:pt idx="2880">
                  <c:v>0.44949071669408103</c:v>
                </c:pt>
                <c:pt idx="2881">
                  <c:v>0.44939801891966641</c:v>
                </c:pt>
                <c:pt idx="2882">
                  <c:v>0.44884322502902424</c:v>
                </c:pt>
                <c:pt idx="2883">
                  <c:v>0.44823822193707868</c:v>
                </c:pt>
                <c:pt idx="2884">
                  <c:v>0.44868399686055432</c:v>
                </c:pt>
                <c:pt idx="2885">
                  <c:v>0.44700365806463149</c:v>
                </c:pt>
                <c:pt idx="2886">
                  <c:v>0.44881554752625641</c:v>
                </c:pt>
                <c:pt idx="2887">
                  <c:v>0.44863964400941808</c:v>
                </c:pt>
                <c:pt idx="2888">
                  <c:v>0.44863957482303574</c:v>
                </c:pt>
                <c:pt idx="2889">
                  <c:v>0.44839090394748343</c:v>
                </c:pt>
                <c:pt idx="2890">
                  <c:v>0.44850070246819124</c:v>
                </c:pt>
                <c:pt idx="2891">
                  <c:v>0.44878705668124896</c:v>
                </c:pt>
                <c:pt idx="2892">
                  <c:v>0.44894171032477603</c:v>
                </c:pt>
                <c:pt idx="2893">
                  <c:v>0.4474065710498788</c:v>
                </c:pt>
                <c:pt idx="2894">
                  <c:v>0.44737683100630021</c:v>
                </c:pt>
                <c:pt idx="2895">
                  <c:v>0.44640192864167982</c:v>
                </c:pt>
                <c:pt idx="2896">
                  <c:v>0.44709542853592921</c:v>
                </c:pt>
                <c:pt idx="2897">
                  <c:v>0.44785485366685823</c:v>
                </c:pt>
                <c:pt idx="2898">
                  <c:v>0.44794192142175182</c:v>
                </c:pt>
                <c:pt idx="2899">
                  <c:v>0.44749846075595118</c:v>
                </c:pt>
                <c:pt idx="2900">
                  <c:v>0.44662956596310094</c:v>
                </c:pt>
                <c:pt idx="2901">
                  <c:v>0.44631980708741131</c:v>
                </c:pt>
                <c:pt idx="2902">
                  <c:v>0.44631756621735913</c:v>
                </c:pt>
                <c:pt idx="2903">
                  <c:v>0.44589381937991462</c:v>
                </c:pt>
                <c:pt idx="2904">
                  <c:v>0.44680844967889183</c:v>
                </c:pt>
                <c:pt idx="2905">
                  <c:v>0.44692289789992706</c:v>
                </c:pt>
                <c:pt idx="2906">
                  <c:v>0.44225318540247821</c:v>
                </c:pt>
                <c:pt idx="2907">
                  <c:v>0.44449477418860678</c:v>
                </c:pt>
                <c:pt idx="2908">
                  <c:v>0.44449475014321027</c:v>
                </c:pt>
                <c:pt idx="2909">
                  <c:v>0.44424791315373213</c:v>
                </c:pt>
                <c:pt idx="2910">
                  <c:v>0.44493080366485371</c:v>
                </c:pt>
                <c:pt idx="2911">
                  <c:v>0.44419426769543607</c:v>
                </c:pt>
                <c:pt idx="2912">
                  <c:v>0.44134566134946646</c:v>
                </c:pt>
                <c:pt idx="2913">
                  <c:v>0.44134566134946646</c:v>
                </c:pt>
                <c:pt idx="2914">
                  <c:v>0.44251733362932621</c:v>
                </c:pt>
                <c:pt idx="2915">
                  <c:v>0.44471561721062219</c:v>
                </c:pt>
                <c:pt idx="2916">
                  <c:v>0.44347216852842486</c:v>
                </c:pt>
                <c:pt idx="2917">
                  <c:v>0.4432339100246479</c:v>
                </c:pt>
                <c:pt idx="2918">
                  <c:v>0.44320370525238445</c:v>
                </c:pt>
                <c:pt idx="2919">
                  <c:v>0.44417693892012283</c:v>
                </c:pt>
                <c:pt idx="2920">
                  <c:v>0.44185968756652461</c:v>
                </c:pt>
                <c:pt idx="2921">
                  <c:v>0.44307619367696033</c:v>
                </c:pt>
                <c:pt idx="2922">
                  <c:v>0.44299627768444816</c:v>
                </c:pt>
                <c:pt idx="2923">
                  <c:v>0.44662284031374916</c:v>
                </c:pt>
                <c:pt idx="2924">
                  <c:v>0.45057184697211583</c:v>
                </c:pt>
                <c:pt idx="2925">
                  <c:v>0.45057175043297759</c:v>
                </c:pt>
                <c:pt idx="2926">
                  <c:v>0.45394205993129882</c:v>
                </c:pt>
                <c:pt idx="2927">
                  <c:v>0.45549768168274646</c:v>
                </c:pt>
                <c:pt idx="2928">
                  <c:v>0.45575718657369907</c:v>
                </c:pt>
                <c:pt idx="2929">
                  <c:v>0.45729807698898051</c:v>
                </c:pt>
                <c:pt idx="2930">
                  <c:v>0.45823292222595191</c:v>
                </c:pt>
                <c:pt idx="2931">
                  <c:v>0.46051193471293694</c:v>
                </c:pt>
                <c:pt idx="2932">
                  <c:v>0.46070864759857427</c:v>
                </c:pt>
                <c:pt idx="2933">
                  <c:v>0.46275052402804046</c:v>
                </c:pt>
                <c:pt idx="2934">
                  <c:v>0.46315530539422628</c:v>
                </c:pt>
                <c:pt idx="2935">
                  <c:v>0.46522740787032169</c:v>
                </c:pt>
                <c:pt idx="2936">
                  <c:v>0.46418418824370761</c:v>
                </c:pt>
                <c:pt idx="2937">
                  <c:v>0.46519374538792369</c:v>
                </c:pt>
                <c:pt idx="2938">
                  <c:v>0.46757259033857934</c:v>
                </c:pt>
                <c:pt idx="2939">
                  <c:v>0.46789031324623298</c:v>
                </c:pt>
                <c:pt idx="2940">
                  <c:v>0.46798598782285267</c:v>
                </c:pt>
                <c:pt idx="2941">
                  <c:v>0.46754238520876351</c:v>
                </c:pt>
                <c:pt idx="2942">
                  <c:v>0.46548238590700031</c:v>
                </c:pt>
                <c:pt idx="2943">
                  <c:v>0.46705480785516296</c:v>
                </c:pt>
                <c:pt idx="2944">
                  <c:v>0.4663195816894421</c:v>
                </c:pt>
                <c:pt idx="2945">
                  <c:v>0.46631947102698551</c:v>
                </c:pt>
                <c:pt idx="2946">
                  <c:v>0.46621242950316716</c:v>
                </c:pt>
                <c:pt idx="2947">
                  <c:v>0.46625255081146538</c:v>
                </c:pt>
                <c:pt idx="2948">
                  <c:v>0.4666488782989488</c:v>
                </c:pt>
                <c:pt idx="2949">
                  <c:v>0.46781014392787101</c:v>
                </c:pt>
                <c:pt idx="2950">
                  <c:v>0.46896778361827157</c:v>
                </c:pt>
                <c:pt idx="2951">
                  <c:v>0.46899986911596886</c:v>
                </c:pt>
                <c:pt idx="2952">
                  <c:v>0.46886816094845046</c:v>
                </c:pt>
                <c:pt idx="2953">
                  <c:v>0.46867280667240763</c:v>
                </c:pt>
                <c:pt idx="2954">
                  <c:v>0.46840113749248491</c:v>
                </c:pt>
                <c:pt idx="2955">
                  <c:v>0.46636570397783877</c:v>
                </c:pt>
                <c:pt idx="2956">
                  <c:v>0.46585741495662258</c:v>
                </c:pt>
                <c:pt idx="2957">
                  <c:v>0.46578115940643522</c:v>
                </c:pt>
                <c:pt idx="2958">
                  <c:v>0.46568101774935794</c:v>
                </c:pt>
                <c:pt idx="2959">
                  <c:v>0.46429350675036696</c:v>
                </c:pt>
                <c:pt idx="2960">
                  <c:v>0.4631709242647476</c:v>
                </c:pt>
                <c:pt idx="2961">
                  <c:v>0.46165396393529673</c:v>
                </c:pt>
                <c:pt idx="2962">
                  <c:v>0.46097665785576969</c:v>
                </c:pt>
                <c:pt idx="2963">
                  <c:v>0.45922387779782753</c:v>
                </c:pt>
                <c:pt idx="2964">
                  <c:v>0.45833815685889961</c:v>
                </c:pt>
                <c:pt idx="2965">
                  <c:v>0.45776041776041304</c:v>
                </c:pt>
                <c:pt idx="2966">
                  <c:v>0.45704567997085654</c:v>
                </c:pt>
                <c:pt idx="2967">
                  <c:v>0.45590477382047162</c:v>
                </c:pt>
                <c:pt idx="2968">
                  <c:v>0.45548506258716964</c:v>
                </c:pt>
                <c:pt idx="2969">
                  <c:v>0.45464782574877766</c:v>
                </c:pt>
                <c:pt idx="2970">
                  <c:v>0.45471232363642083</c:v>
                </c:pt>
                <c:pt idx="2971">
                  <c:v>0.45450946165461836</c:v>
                </c:pt>
                <c:pt idx="2972">
                  <c:v>0.45420973632397454</c:v>
                </c:pt>
                <c:pt idx="2973">
                  <c:v>0.45277007461434454</c:v>
                </c:pt>
                <c:pt idx="2974">
                  <c:v>0.45297763331461022</c:v>
                </c:pt>
                <c:pt idx="2975">
                  <c:v>0.45295348145692604</c:v>
                </c:pt>
                <c:pt idx="2976">
                  <c:v>0.45331628411967151</c:v>
                </c:pt>
                <c:pt idx="2977">
                  <c:v>0.45335558296814488</c:v>
                </c:pt>
                <c:pt idx="2978">
                  <c:v>0.45314903631984493</c:v>
                </c:pt>
                <c:pt idx="2979">
                  <c:v>0.45314900771565592</c:v>
                </c:pt>
                <c:pt idx="2980">
                  <c:v>0.45263423546559056</c:v>
                </c:pt>
                <c:pt idx="2981">
                  <c:v>0.45204954045402984</c:v>
                </c:pt>
                <c:pt idx="2982">
                  <c:v>0.45190845583332229</c:v>
                </c:pt>
                <c:pt idx="2983">
                  <c:v>0.4533436377693858</c:v>
                </c:pt>
                <c:pt idx="2984">
                  <c:v>0.45278690710697683</c:v>
                </c:pt>
                <c:pt idx="2985">
                  <c:v>0.45264910106266937</c:v>
                </c:pt>
                <c:pt idx="2986">
                  <c:v>0.45295312560293594</c:v>
                </c:pt>
                <c:pt idx="2987">
                  <c:v>0.45285620182774511</c:v>
                </c:pt>
                <c:pt idx="2988">
                  <c:v>0.45269130967227966</c:v>
                </c:pt>
                <c:pt idx="2989">
                  <c:v>0.45352927430850815</c:v>
                </c:pt>
                <c:pt idx="2990">
                  <c:v>0.45381938192750526</c:v>
                </c:pt>
                <c:pt idx="2991">
                  <c:v>0.45463257131350321</c:v>
                </c:pt>
                <c:pt idx="2992">
                  <c:v>0.45467230709096512</c:v>
                </c:pt>
                <c:pt idx="2993">
                  <c:v>0.45487378856309091</c:v>
                </c:pt>
                <c:pt idx="2994">
                  <c:v>0.45515201015824508</c:v>
                </c:pt>
                <c:pt idx="2995">
                  <c:v>0.45431566827341985</c:v>
                </c:pt>
                <c:pt idx="2996">
                  <c:v>0.45453809319648103</c:v>
                </c:pt>
                <c:pt idx="2997">
                  <c:v>0.45228491898972062</c:v>
                </c:pt>
                <c:pt idx="2998">
                  <c:v>0.45503097707410134</c:v>
                </c:pt>
                <c:pt idx="2999">
                  <c:v>0.45574655099986061</c:v>
                </c:pt>
                <c:pt idx="3000">
                  <c:v>0.45329986490393898</c:v>
                </c:pt>
                <c:pt idx="3001">
                  <c:v>0.45360832532821938</c:v>
                </c:pt>
                <c:pt idx="3002">
                  <c:v>0.45360103125999712</c:v>
                </c:pt>
                <c:pt idx="3003">
                  <c:v>0.45516772476341183</c:v>
                </c:pt>
                <c:pt idx="3004">
                  <c:v>0.45226712617401083</c:v>
                </c:pt>
                <c:pt idx="3005">
                  <c:v>0.45212670999744736</c:v>
                </c:pt>
                <c:pt idx="3006">
                  <c:v>0.45251140487632568</c:v>
                </c:pt>
                <c:pt idx="3007">
                  <c:v>0.45287015289526533</c:v>
                </c:pt>
                <c:pt idx="3008">
                  <c:v>0.45156869813553069</c:v>
                </c:pt>
                <c:pt idx="3009">
                  <c:v>0.45161404855776194</c:v>
                </c:pt>
                <c:pt idx="3010">
                  <c:v>0.45001299700745834</c:v>
                </c:pt>
                <c:pt idx="3011">
                  <c:v>0.44968972587038702</c:v>
                </c:pt>
                <c:pt idx="3012">
                  <c:v>0.44873963969574282</c:v>
                </c:pt>
                <c:pt idx="3013">
                  <c:v>0.44895228377389129</c:v>
                </c:pt>
                <c:pt idx="3014">
                  <c:v>0.44895128807994611</c:v>
                </c:pt>
                <c:pt idx="3015">
                  <c:v>0.44895114309246259</c:v>
                </c:pt>
                <c:pt idx="3016">
                  <c:v>0.44964101642247367</c:v>
                </c:pt>
                <c:pt idx="3017">
                  <c:v>0.44955138528529559</c:v>
                </c:pt>
                <c:pt idx="3018">
                  <c:v>0.44929239008523764</c:v>
                </c:pt>
                <c:pt idx="3019">
                  <c:v>0.44999417428898081</c:v>
                </c:pt>
                <c:pt idx="3020">
                  <c:v>0.4495329398739501</c:v>
                </c:pt>
                <c:pt idx="3021">
                  <c:v>0.44796726446513618</c:v>
                </c:pt>
                <c:pt idx="3022">
                  <c:v>0.44779200704541927</c:v>
                </c:pt>
                <c:pt idx="3023">
                  <c:v>0.4478734278864428</c:v>
                </c:pt>
                <c:pt idx="3024">
                  <c:v>0.44757473936826603</c:v>
                </c:pt>
                <c:pt idx="3025">
                  <c:v>0.4475930031430107</c:v>
                </c:pt>
                <c:pt idx="3026">
                  <c:v>0.44652142362494246</c:v>
                </c:pt>
                <c:pt idx="3027">
                  <c:v>0.44598445926169911</c:v>
                </c:pt>
                <c:pt idx="3028">
                  <c:v>0.44633494674837704</c:v>
                </c:pt>
                <c:pt idx="3029">
                  <c:v>0.44640116222818793</c:v>
                </c:pt>
                <c:pt idx="3030">
                  <c:v>0.44559820018061702</c:v>
                </c:pt>
                <c:pt idx="3031">
                  <c:v>0.44565195504993649</c:v>
                </c:pt>
                <c:pt idx="3032">
                  <c:v>0.44584822528574736</c:v>
                </c:pt>
                <c:pt idx="3033">
                  <c:v>0.44593855508024433</c:v>
                </c:pt>
                <c:pt idx="3034">
                  <c:v>0.44612425249265664</c:v>
                </c:pt>
                <c:pt idx="3035">
                  <c:v>0.44713849974061726</c:v>
                </c:pt>
                <c:pt idx="3036">
                  <c:v>0.4471383655690927</c:v>
                </c:pt>
                <c:pt idx="3037">
                  <c:v>0.44760812582023912</c:v>
                </c:pt>
                <c:pt idx="3038">
                  <c:v>0.44959851730156775</c:v>
                </c:pt>
                <c:pt idx="3039">
                  <c:v>0.4479826744356889</c:v>
                </c:pt>
                <c:pt idx="3040">
                  <c:v>0.4477744709791231</c:v>
                </c:pt>
                <c:pt idx="3041">
                  <c:v>0.44779569171191669</c:v>
                </c:pt>
                <c:pt idx="3042">
                  <c:v>0.44777538488296509</c:v>
                </c:pt>
                <c:pt idx="3043">
                  <c:v>0.44704348672525873</c:v>
                </c:pt>
                <c:pt idx="3044">
                  <c:v>0.4470466766286727</c:v>
                </c:pt>
                <c:pt idx="3045">
                  <c:v>0.44698134457136468</c:v>
                </c:pt>
                <c:pt idx="3046">
                  <c:v>0.44703023771180495</c:v>
                </c:pt>
                <c:pt idx="3047">
                  <c:v>0.44691646446024452</c:v>
                </c:pt>
                <c:pt idx="3048">
                  <c:v>0.44671038951290071</c:v>
                </c:pt>
                <c:pt idx="3049">
                  <c:v>0.44634273209354713</c:v>
                </c:pt>
                <c:pt idx="3050">
                  <c:v>0.44711797265940945</c:v>
                </c:pt>
                <c:pt idx="3051">
                  <c:v>0.44706217089219524</c:v>
                </c:pt>
                <c:pt idx="3052">
                  <c:v>0.44726391677429395</c:v>
                </c:pt>
                <c:pt idx="3053">
                  <c:v>0.44690368974000139</c:v>
                </c:pt>
                <c:pt idx="3054">
                  <c:v>0.4424174898848785</c:v>
                </c:pt>
                <c:pt idx="3055">
                  <c:v>0.4395887078509455</c:v>
                </c:pt>
                <c:pt idx="3056">
                  <c:v>0.44005400627765406</c:v>
                </c:pt>
                <c:pt idx="3057">
                  <c:v>0.43914078115946664</c:v>
                </c:pt>
                <c:pt idx="3058">
                  <c:v>0.43733090141922953</c:v>
                </c:pt>
                <c:pt idx="3059">
                  <c:v>0.43640019109656969</c:v>
                </c:pt>
                <c:pt idx="3060">
                  <c:v>0.43345013362950074</c:v>
                </c:pt>
                <c:pt idx="3061">
                  <c:v>0.43293633660350783</c:v>
                </c:pt>
                <c:pt idx="3062">
                  <c:v>0.43205454936629867</c:v>
                </c:pt>
                <c:pt idx="3063">
                  <c:v>0.43158705376243672</c:v>
                </c:pt>
                <c:pt idx="3064">
                  <c:v>0.42812468507822271</c:v>
                </c:pt>
                <c:pt idx="3065">
                  <c:v>0.42816790699123208</c:v>
                </c:pt>
                <c:pt idx="3066">
                  <c:v>0.4273228806064297</c:v>
                </c:pt>
                <c:pt idx="3067">
                  <c:v>0.42599608333963934</c:v>
                </c:pt>
                <c:pt idx="3068">
                  <c:v>0.425494518090625</c:v>
                </c:pt>
                <c:pt idx="3069">
                  <c:v>0.4244923457435435</c:v>
                </c:pt>
                <c:pt idx="3070">
                  <c:v>0.42426457469753825</c:v>
                </c:pt>
                <c:pt idx="3071">
                  <c:v>0.42393939449900836</c:v>
                </c:pt>
                <c:pt idx="3072">
                  <c:v>0.42494849701539378</c:v>
                </c:pt>
                <c:pt idx="3073">
                  <c:v>0.42472443012248984</c:v>
                </c:pt>
                <c:pt idx="3074">
                  <c:v>0.42445962970225259</c:v>
                </c:pt>
                <c:pt idx="3075">
                  <c:v>0.42455959597989545</c:v>
                </c:pt>
                <c:pt idx="3076">
                  <c:v>0.42453682981639723</c:v>
                </c:pt>
                <c:pt idx="3077">
                  <c:v>0.4254973244297407</c:v>
                </c:pt>
                <c:pt idx="3078">
                  <c:v>0.42655383767446592</c:v>
                </c:pt>
                <c:pt idx="3079">
                  <c:v>0.42722101572573495</c:v>
                </c:pt>
                <c:pt idx="3080">
                  <c:v>0.42833092941599898</c:v>
                </c:pt>
                <c:pt idx="3081">
                  <c:v>0.42749149515016699</c:v>
                </c:pt>
                <c:pt idx="3082">
                  <c:v>0.4297614161531968</c:v>
                </c:pt>
                <c:pt idx="3083">
                  <c:v>0.43021629042677967</c:v>
                </c:pt>
                <c:pt idx="3084">
                  <c:v>0.43022257119160279</c:v>
                </c:pt>
                <c:pt idx="3085">
                  <c:v>0.42957434654420018</c:v>
                </c:pt>
                <c:pt idx="3086">
                  <c:v>0.42789385266887836</c:v>
                </c:pt>
                <c:pt idx="3087">
                  <c:v>0.42845643467572153</c:v>
                </c:pt>
                <c:pt idx="3088">
                  <c:v>0.42818863564258497</c:v>
                </c:pt>
                <c:pt idx="3089">
                  <c:v>0.42797796891839657</c:v>
                </c:pt>
                <c:pt idx="3090">
                  <c:v>0.42797780989698275</c:v>
                </c:pt>
                <c:pt idx="3091">
                  <c:v>0.42793540865603646</c:v>
                </c:pt>
                <c:pt idx="3092">
                  <c:v>0.42678864856896265</c:v>
                </c:pt>
                <c:pt idx="3093">
                  <c:v>0.42678082013873275</c:v>
                </c:pt>
                <c:pt idx="3094">
                  <c:v>0.42670584998929328</c:v>
                </c:pt>
                <c:pt idx="3095">
                  <c:v>0.42677280426167602</c:v>
                </c:pt>
                <c:pt idx="3096">
                  <c:v>0.42644967069287659</c:v>
                </c:pt>
                <c:pt idx="3097">
                  <c:v>0.42655955913800392</c:v>
                </c:pt>
                <c:pt idx="3098">
                  <c:v>0.4264867148161437</c:v>
                </c:pt>
                <c:pt idx="3099">
                  <c:v>0.42671537759774431</c:v>
                </c:pt>
                <c:pt idx="3100">
                  <c:v>0.42338204027421567</c:v>
                </c:pt>
                <c:pt idx="3101">
                  <c:v>0.42394672272242012</c:v>
                </c:pt>
                <c:pt idx="3102">
                  <c:v>0.42454140381395039</c:v>
                </c:pt>
                <c:pt idx="3103">
                  <c:v>0.42816158591237996</c:v>
                </c:pt>
                <c:pt idx="3104">
                  <c:v>0.42947110642772607</c:v>
                </c:pt>
                <c:pt idx="3105">
                  <c:v>0.42948904170123642</c:v>
                </c:pt>
                <c:pt idx="3106">
                  <c:v>0.42938083911550468</c:v>
                </c:pt>
                <c:pt idx="3107">
                  <c:v>0.43039949337512567</c:v>
                </c:pt>
                <c:pt idx="3108">
                  <c:v>0.43096322151607114</c:v>
                </c:pt>
                <c:pt idx="3109">
                  <c:v>0.43074948234442029</c:v>
                </c:pt>
                <c:pt idx="3110">
                  <c:v>0.4308831338984242</c:v>
                </c:pt>
                <c:pt idx="3111">
                  <c:v>0.43062284587840671</c:v>
                </c:pt>
                <c:pt idx="3112">
                  <c:v>0.43036127799970286</c:v>
                </c:pt>
                <c:pt idx="3113">
                  <c:v>0.43021915379549736</c:v>
                </c:pt>
                <c:pt idx="3114">
                  <c:v>0.43022406459843843</c:v>
                </c:pt>
                <c:pt idx="3115">
                  <c:v>0.42780592810231644</c:v>
                </c:pt>
                <c:pt idx="3116">
                  <c:v>0.43055604428088334</c:v>
                </c:pt>
                <c:pt idx="3117">
                  <c:v>0.43271603893823524</c:v>
                </c:pt>
                <c:pt idx="3118">
                  <c:v>0.43416727443910647</c:v>
                </c:pt>
                <c:pt idx="3119">
                  <c:v>0.43260863172773678</c:v>
                </c:pt>
                <c:pt idx="3120">
                  <c:v>0.43477631242008985</c:v>
                </c:pt>
                <c:pt idx="3121">
                  <c:v>0.43481969156675115</c:v>
                </c:pt>
                <c:pt idx="3122">
                  <c:v>0.43491742662825561</c:v>
                </c:pt>
                <c:pt idx="3123">
                  <c:v>0.43487329635346583</c:v>
                </c:pt>
                <c:pt idx="3124">
                  <c:v>0.43358362759230029</c:v>
                </c:pt>
                <c:pt idx="3125">
                  <c:v>0.43371368923118325</c:v>
                </c:pt>
                <c:pt idx="3126">
                  <c:v>0.43427429781714227</c:v>
                </c:pt>
                <c:pt idx="3127">
                  <c:v>0.43400621703274311</c:v>
                </c:pt>
                <c:pt idx="3128">
                  <c:v>0.43406106619107204</c:v>
                </c:pt>
                <c:pt idx="3129">
                  <c:v>0.43321314917418424</c:v>
                </c:pt>
                <c:pt idx="3130">
                  <c:v>0.43233401077427447</c:v>
                </c:pt>
                <c:pt idx="3131">
                  <c:v>0.42831482546312449</c:v>
                </c:pt>
                <c:pt idx="3132">
                  <c:v>0.42893927097436568</c:v>
                </c:pt>
                <c:pt idx="3133">
                  <c:v>0.42650158908386726</c:v>
                </c:pt>
                <c:pt idx="3134">
                  <c:v>0.4256024989938913</c:v>
                </c:pt>
                <c:pt idx="3135">
                  <c:v>0.42528829976478322</c:v>
                </c:pt>
                <c:pt idx="3136">
                  <c:v>0.42446321818716415</c:v>
                </c:pt>
                <c:pt idx="3137">
                  <c:v>0.42431494873048148</c:v>
                </c:pt>
                <c:pt idx="3138">
                  <c:v>0.42408236163291158</c:v>
                </c:pt>
                <c:pt idx="3139">
                  <c:v>0.42368155276287611</c:v>
                </c:pt>
                <c:pt idx="3140">
                  <c:v>0.42425624542583468</c:v>
                </c:pt>
                <c:pt idx="3141">
                  <c:v>0.42432325207963872</c:v>
                </c:pt>
                <c:pt idx="3142">
                  <c:v>0.42405487801291303</c:v>
                </c:pt>
                <c:pt idx="3143">
                  <c:v>0.42330102721272428</c:v>
                </c:pt>
                <c:pt idx="3144">
                  <c:v>0.42247984948120165</c:v>
                </c:pt>
                <c:pt idx="3145">
                  <c:v>0.41815579741519204</c:v>
                </c:pt>
                <c:pt idx="3146">
                  <c:v>0.4203421618007247</c:v>
                </c:pt>
                <c:pt idx="3147">
                  <c:v>0.42020693826775307</c:v>
                </c:pt>
                <c:pt idx="3148">
                  <c:v>0.4202068665785042</c:v>
                </c:pt>
                <c:pt idx="3149">
                  <c:v>0.41995612386577963</c:v>
                </c:pt>
                <c:pt idx="3150">
                  <c:v>0.41933234114041645</c:v>
                </c:pt>
                <c:pt idx="3151">
                  <c:v>0.41930989748915043</c:v>
                </c:pt>
                <c:pt idx="3152">
                  <c:v>0.41465207240999863</c:v>
                </c:pt>
                <c:pt idx="3153">
                  <c:v>0.41387086197109357</c:v>
                </c:pt>
                <c:pt idx="3154">
                  <c:v>0.41342113788175938</c:v>
                </c:pt>
                <c:pt idx="3155">
                  <c:v>0.41226270210102073</c:v>
                </c:pt>
                <c:pt idx="3156">
                  <c:v>0.41231501353144734</c:v>
                </c:pt>
                <c:pt idx="3157">
                  <c:v>0.41237390875232544</c:v>
                </c:pt>
                <c:pt idx="3158">
                  <c:v>0.41241533700390159</c:v>
                </c:pt>
                <c:pt idx="3159">
                  <c:v>0.41216144890303241</c:v>
                </c:pt>
                <c:pt idx="3160">
                  <c:v>0.41206303502836528</c:v>
                </c:pt>
                <c:pt idx="3161">
                  <c:v>0.41195218485676738</c:v>
                </c:pt>
                <c:pt idx="3162">
                  <c:v>0.41172114792747089</c:v>
                </c:pt>
                <c:pt idx="3163">
                  <c:v>0.41044301773863867</c:v>
                </c:pt>
                <c:pt idx="3164">
                  <c:v>0.41573109884992471</c:v>
                </c:pt>
                <c:pt idx="3165">
                  <c:v>0.41415971431312937</c:v>
                </c:pt>
                <c:pt idx="3166">
                  <c:v>0.41396597143620223</c:v>
                </c:pt>
                <c:pt idx="3167">
                  <c:v>0.41127019469825316</c:v>
                </c:pt>
                <c:pt idx="3168">
                  <c:v>0.41338544584275622</c:v>
                </c:pt>
                <c:pt idx="3169">
                  <c:v>0.41344073961744954</c:v>
                </c:pt>
                <c:pt idx="3170">
                  <c:v>0.4130984657342856</c:v>
                </c:pt>
                <c:pt idx="3171">
                  <c:v>0.41297820156650022</c:v>
                </c:pt>
                <c:pt idx="3172">
                  <c:v>0.41300755938660189</c:v>
                </c:pt>
                <c:pt idx="3173">
                  <c:v>0.40956107379516726</c:v>
                </c:pt>
                <c:pt idx="3174">
                  <c:v>0.40956103803993088</c:v>
                </c:pt>
                <c:pt idx="3175">
                  <c:v>0.41226190323965184</c:v>
                </c:pt>
                <c:pt idx="3176">
                  <c:v>0.41145917395866982</c:v>
                </c:pt>
                <c:pt idx="3177">
                  <c:v>0.41073734563757425</c:v>
                </c:pt>
                <c:pt idx="3178">
                  <c:v>0.41305984006752516</c:v>
                </c:pt>
                <c:pt idx="3179">
                  <c:v>0.41567037224583903</c:v>
                </c:pt>
                <c:pt idx="3180">
                  <c:v>0.41365736351263294</c:v>
                </c:pt>
                <c:pt idx="3181">
                  <c:v>0.41778893588058402</c:v>
                </c:pt>
                <c:pt idx="3182">
                  <c:v>0.41846932459781583</c:v>
                </c:pt>
                <c:pt idx="3183">
                  <c:v>0.41846603904914453</c:v>
                </c:pt>
                <c:pt idx="3184">
                  <c:v>0.4211100981975105</c:v>
                </c:pt>
                <c:pt idx="3185">
                  <c:v>0.4149340410645378</c:v>
                </c:pt>
                <c:pt idx="3186">
                  <c:v>0.41517260330904787</c:v>
                </c:pt>
                <c:pt idx="3187">
                  <c:v>0.41592092554519883</c:v>
                </c:pt>
                <c:pt idx="3188">
                  <c:v>0.4166778745366202</c:v>
                </c:pt>
                <c:pt idx="3189">
                  <c:v>0.41758878486080414</c:v>
                </c:pt>
                <c:pt idx="3190">
                  <c:v>0.41781438547457278</c:v>
                </c:pt>
                <c:pt idx="3191">
                  <c:v>0.42029773717095148</c:v>
                </c:pt>
                <c:pt idx="3192">
                  <c:v>0.42052648317286473</c:v>
                </c:pt>
                <c:pt idx="3193">
                  <c:v>0.42129692029088323</c:v>
                </c:pt>
                <c:pt idx="3194">
                  <c:v>0.42180142149174504</c:v>
                </c:pt>
                <c:pt idx="3195">
                  <c:v>0.42575307242861843</c:v>
                </c:pt>
                <c:pt idx="3196">
                  <c:v>0.42688047650786415</c:v>
                </c:pt>
                <c:pt idx="3197">
                  <c:v>0.42975558724517349</c:v>
                </c:pt>
                <c:pt idx="3198">
                  <c:v>0.43112376467274716</c:v>
                </c:pt>
                <c:pt idx="3199">
                  <c:v>0.43332507986902563</c:v>
                </c:pt>
                <c:pt idx="3200">
                  <c:v>0.43563888667041639</c:v>
                </c:pt>
                <c:pt idx="3201">
                  <c:v>0.43555779978330073</c:v>
                </c:pt>
                <c:pt idx="3202">
                  <c:v>0.43801028487799043</c:v>
                </c:pt>
                <c:pt idx="3203">
                  <c:v>0.43984814664834371</c:v>
                </c:pt>
                <c:pt idx="3204">
                  <c:v>0.44420207833743597</c:v>
                </c:pt>
                <c:pt idx="3205">
                  <c:v>0.44420190805312265</c:v>
                </c:pt>
                <c:pt idx="3206">
                  <c:v>0.44760383161634948</c:v>
                </c:pt>
                <c:pt idx="3207">
                  <c:v>0.45036305695089712</c:v>
                </c:pt>
                <c:pt idx="3208">
                  <c:v>0.4518875619927773</c:v>
                </c:pt>
                <c:pt idx="3209">
                  <c:v>0.45918507398060188</c:v>
                </c:pt>
                <c:pt idx="3210">
                  <c:v>0.46662988851412934</c:v>
                </c:pt>
                <c:pt idx="3211">
                  <c:v>0.46725045040779911</c:v>
                </c:pt>
                <c:pt idx="3212">
                  <c:v>0.47014666647787662</c:v>
                </c:pt>
                <c:pt idx="3213">
                  <c:v>0.4713416971173372</c:v>
                </c:pt>
                <c:pt idx="3214">
                  <c:v>0.4738452674166217</c:v>
                </c:pt>
                <c:pt idx="3215">
                  <c:v>0.47959257135333955</c:v>
                </c:pt>
                <c:pt idx="3216">
                  <c:v>0.48320942411187201</c:v>
                </c:pt>
                <c:pt idx="3217">
                  <c:v>0.48342499582877557</c:v>
                </c:pt>
                <c:pt idx="3218">
                  <c:v>0.48570372182692906</c:v>
                </c:pt>
                <c:pt idx="3219">
                  <c:v>0.48653943638613195</c:v>
                </c:pt>
                <c:pt idx="3220">
                  <c:v>0.48692332185584675</c:v>
                </c:pt>
                <c:pt idx="3221">
                  <c:v>0.48664375005357852</c:v>
                </c:pt>
                <c:pt idx="3222">
                  <c:v>0.48784176384179867</c:v>
                </c:pt>
                <c:pt idx="3223">
                  <c:v>0.49040522889959437</c:v>
                </c:pt>
                <c:pt idx="3224">
                  <c:v>0.49110672661450611</c:v>
                </c:pt>
                <c:pt idx="3225">
                  <c:v>0.48966721373604755</c:v>
                </c:pt>
                <c:pt idx="3226">
                  <c:v>0.49014167016932869</c:v>
                </c:pt>
                <c:pt idx="3227">
                  <c:v>0.49121440520724874</c:v>
                </c:pt>
                <c:pt idx="3228">
                  <c:v>0.49220759467690556</c:v>
                </c:pt>
                <c:pt idx="3229">
                  <c:v>0.49850731013286537</c:v>
                </c:pt>
                <c:pt idx="3230">
                  <c:v>0.49700102686226594</c:v>
                </c:pt>
                <c:pt idx="3231">
                  <c:v>0.49993269933540008</c:v>
                </c:pt>
                <c:pt idx="3232">
                  <c:v>0.50046220006121267</c:v>
                </c:pt>
                <c:pt idx="3233">
                  <c:v>0.50114039841266356</c:v>
                </c:pt>
                <c:pt idx="3234">
                  <c:v>0.50114036980847454</c:v>
                </c:pt>
                <c:pt idx="3235">
                  <c:v>0.50149049670359347</c:v>
                </c:pt>
                <c:pt idx="3236">
                  <c:v>0.49874865029107807</c:v>
                </c:pt>
                <c:pt idx="3237">
                  <c:v>0.49924891798256393</c:v>
                </c:pt>
                <c:pt idx="3238">
                  <c:v>0.50019554367604291</c:v>
                </c:pt>
                <c:pt idx="3239">
                  <c:v>0.50079050911109035</c:v>
                </c:pt>
                <c:pt idx="3240">
                  <c:v>0.50045124805353214</c:v>
                </c:pt>
                <c:pt idx="3241">
                  <c:v>0.49854918657632957</c:v>
                </c:pt>
                <c:pt idx="3242">
                  <c:v>0.50015377494522817</c:v>
                </c:pt>
                <c:pt idx="3243">
                  <c:v>0.50130970517777729</c:v>
                </c:pt>
                <c:pt idx="3244">
                  <c:v>0.50112267775995956</c:v>
                </c:pt>
                <c:pt idx="3245">
                  <c:v>0.50136793526187051</c:v>
                </c:pt>
                <c:pt idx="3246">
                  <c:v>0.501885289308167</c:v>
                </c:pt>
                <c:pt idx="3247">
                  <c:v>0.50078796333825992</c:v>
                </c:pt>
                <c:pt idx="3248">
                  <c:v>0.50030537714749423</c:v>
                </c:pt>
                <c:pt idx="3249">
                  <c:v>0.50185847341720791</c:v>
                </c:pt>
                <c:pt idx="3250">
                  <c:v>0.50188114742158429</c:v>
                </c:pt>
                <c:pt idx="3251">
                  <c:v>0.49943235137340847</c:v>
                </c:pt>
                <c:pt idx="3252">
                  <c:v>0.50093998852497235</c:v>
                </c:pt>
                <c:pt idx="3253">
                  <c:v>0.50105370197589982</c:v>
                </c:pt>
                <c:pt idx="3254">
                  <c:v>0.50168671956371613</c:v>
                </c:pt>
                <c:pt idx="3255">
                  <c:v>0.50135531178627724</c:v>
                </c:pt>
                <c:pt idx="3256">
                  <c:v>0.50164951016186898</c:v>
                </c:pt>
                <c:pt idx="3257">
                  <c:v>0.50211494510207011</c:v>
                </c:pt>
                <c:pt idx="3258">
                  <c:v>0.50264450500279889</c:v>
                </c:pt>
                <c:pt idx="3259">
                  <c:v>0.50042811572065815</c:v>
                </c:pt>
                <c:pt idx="3260">
                  <c:v>0.50944281274925574</c:v>
                </c:pt>
                <c:pt idx="3261">
                  <c:v>0.50784872172445172</c:v>
                </c:pt>
                <c:pt idx="3262">
                  <c:v>0.50902467569386833</c:v>
                </c:pt>
                <c:pt idx="3263">
                  <c:v>0.51024478738021861</c:v>
                </c:pt>
                <c:pt idx="3264">
                  <c:v>0.51485573916798877</c:v>
                </c:pt>
                <c:pt idx="3265">
                  <c:v>0.51604100728709523</c:v>
                </c:pt>
                <c:pt idx="3266">
                  <c:v>0.5169592029194684</c:v>
                </c:pt>
                <c:pt idx="3267">
                  <c:v>0.51822637734632038</c:v>
                </c:pt>
                <c:pt idx="3268">
                  <c:v>0.51928720571174858</c:v>
                </c:pt>
                <c:pt idx="3269">
                  <c:v>0.52189465650379085</c:v>
                </c:pt>
                <c:pt idx="3270">
                  <c:v>0.52211413617864311</c:v>
                </c:pt>
                <c:pt idx="3271">
                  <c:v>0.52327979621550491</c:v>
                </c:pt>
                <c:pt idx="3272">
                  <c:v>0.52384323375576669</c:v>
                </c:pt>
                <c:pt idx="3273">
                  <c:v>0.52558629857965489</c:v>
                </c:pt>
                <c:pt idx="3274">
                  <c:v>0.52862881846229481</c:v>
                </c:pt>
                <c:pt idx="3275">
                  <c:v>0.53008091798845325</c:v>
                </c:pt>
                <c:pt idx="3276">
                  <c:v>0.52898404879169103</c:v>
                </c:pt>
                <c:pt idx="3277">
                  <c:v>0.52893233617208568</c:v>
                </c:pt>
                <c:pt idx="3278">
                  <c:v>0.52965044836207587</c:v>
                </c:pt>
                <c:pt idx="3279">
                  <c:v>0.52906502725105231</c:v>
                </c:pt>
                <c:pt idx="3280">
                  <c:v>0.52906492427597152</c:v>
                </c:pt>
                <c:pt idx="3281">
                  <c:v>0.5300395414925817</c:v>
                </c:pt>
                <c:pt idx="3282">
                  <c:v>0.53136743143939602</c:v>
                </c:pt>
                <c:pt idx="3283">
                  <c:v>0.53317510749502683</c:v>
                </c:pt>
                <c:pt idx="3284">
                  <c:v>0.53503824778844034</c:v>
                </c:pt>
                <c:pt idx="3285">
                  <c:v>0.53586331327620307</c:v>
                </c:pt>
                <c:pt idx="3286">
                  <c:v>0.53625374374193779</c:v>
                </c:pt>
                <c:pt idx="3287">
                  <c:v>0.53645666194884944</c:v>
                </c:pt>
                <c:pt idx="3288">
                  <c:v>0.53813276561747192</c:v>
                </c:pt>
                <c:pt idx="3289">
                  <c:v>0.5400250754796676</c:v>
                </c:pt>
                <c:pt idx="3290">
                  <c:v>0.54089440711211823</c:v>
                </c:pt>
                <c:pt idx="3291">
                  <c:v>0.5422320064827606</c:v>
                </c:pt>
                <c:pt idx="3292">
                  <c:v>0.54323420528871702</c:v>
                </c:pt>
                <c:pt idx="3293">
                  <c:v>0.54483360718180207</c:v>
                </c:pt>
                <c:pt idx="3294">
                  <c:v>0.54755342372052451</c:v>
                </c:pt>
                <c:pt idx="3295">
                  <c:v>0.54860371761004512</c:v>
                </c:pt>
                <c:pt idx="3296">
                  <c:v>0.55088175451540544</c:v>
                </c:pt>
                <c:pt idx="3297">
                  <c:v>0.55066285103618762</c:v>
                </c:pt>
                <c:pt idx="3298">
                  <c:v>0.55076315359182859</c:v>
                </c:pt>
                <c:pt idx="3299">
                  <c:v>0.55580630579182599</c:v>
                </c:pt>
                <c:pt idx="3300">
                  <c:v>0.5594310221101082</c:v>
                </c:pt>
                <c:pt idx="3301">
                  <c:v>0.56157833527899592</c:v>
                </c:pt>
                <c:pt idx="3302">
                  <c:v>0.56461465806406597</c:v>
                </c:pt>
                <c:pt idx="3303">
                  <c:v>0.56633112090269666</c:v>
                </c:pt>
                <c:pt idx="3304">
                  <c:v>0.56842524815746387</c:v>
                </c:pt>
                <c:pt idx="3305">
                  <c:v>0.56842490106350663</c:v>
                </c:pt>
                <c:pt idx="3306">
                  <c:v>0.57938649525915509</c:v>
                </c:pt>
                <c:pt idx="3307">
                  <c:v>0.58060589693589892</c:v>
                </c:pt>
                <c:pt idx="3308">
                  <c:v>0.57947578171585445</c:v>
                </c:pt>
                <c:pt idx="3309">
                  <c:v>0.58226357727203437</c:v>
                </c:pt>
                <c:pt idx="3310">
                  <c:v>0.58496512672865275</c:v>
                </c:pt>
                <c:pt idx="3311">
                  <c:v>0.5819174243032752</c:v>
                </c:pt>
                <c:pt idx="3312">
                  <c:v>0.58238091835985728</c:v>
                </c:pt>
                <c:pt idx="3313">
                  <c:v>0.58176861780294198</c:v>
                </c:pt>
                <c:pt idx="3314">
                  <c:v>0.58221198782921846</c:v>
                </c:pt>
                <c:pt idx="3315">
                  <c:v>0.57990794370014154</c:v>
                </c:pt>
                <c:pt idx="3316">
                  <c:v>0.58333565906178575</c:v>
                </c:pt>
                <c:pt idx="3317">
                  <c:v>0.58346048586589783</c:v>
                </c:pt>
                <c:pt idx="3318">
                  <c:v>0.58316925624758298</c:v>
                </c:pt>
                <c:pt idx="3319">
                  <c:v>0.58377633895346481</c:v>
                </c:pt>
                <c:pt idx="3320">
                  <c:v>0.58272586619837419</c:v>
                </c:pt>
                <c:pt idx="3321">
                  <c:v>0.58152039646009912</c:v>
                </c:pt>
                <c:pt idx="3322">
                  <c:v>0.58243677930198767</c:v>
                </c:pt>
                <c:pt idx="3323">
                  <c:v>0.58361728616442932</c:v>
                </c:pt>
                <c:pt idx="3324">
                  <c:v>0.58555716863679741</c:v>
                </c:pt>
                <c:pt idx="3325">
                  <c:v>0.58828475416266945</c:v>
                </c:pt>
                <c:pt idx="3326">
                  <c:v>0.59048202213435363</c:v>
                </c:pt>
                <c:pt idx="3327">
                  <c:v>0.59104756565803829</c:v>
                </c:pt>
                <c:pt idx="3328">
                  <c:v>0.5930438117911605</c:v>
                </c:pt>
                <c:pt idx="3329">
                  <c:v>0.5960063866301587</c:v>
                </c:pt>
                <c:pt idx="3330">
                  <c:v>0.5950421039282966</c:v>
                </c:pt>
                <c:pt idx="3331">
                  <c:v>0.59509119729806059</c:v>
                </c:pt>
                <c:pt idx="3332">
                  <c:v>0.59631700255886444</c:v>
                </c:pt>
                <c:pt idx="3333">
                  <c:v>0.59376426753130296</c:v>
                </c:pt>
                <c:pt idx="3334">
                  <c:v>0.59397848781647566</c:v>
                </c:pt>
                <c:pt idx="3335">
                  <c:v>0.59417968208466521</c:v>
                </c:pt>
                <c:pt idx="3336">
                  <c:v>0.59561851194872073</c:v>
                </c:pt>
                <c:pt idx="3337">
                  <c:v>0.59450305637559342</c:v>
                </c:pt>
                <c:pt idx="3338">
                  <c:v>0.59432552724693288</c:v>
                </c:pt>
                <c:pt idx="3339">
                  <c:v>0.59457535408927753</c:v>
                </c:pt>
                <c:pt idx="3340">
                  <c:v>0.59571219317091195</c:v>
                </c:pt>
                <c:pt idx="3341">
                  <c:v>0.59566059514683933</c:v>
                </c:pt>
                <c:pt idx="3342">
                  <c:v>0.596013823182998</c:v>
                </c:pt>
                <c:pt idx="3343">
                  <c:v>0.59663813982342839</c:v>
                </c:pt>
                <c:pt idx="3344">
                  <c:v>0.59622506190158042</c:v>
                </c:pt>
                <c:pt idx="3345">
                  <c:v>0.59632995292670643</c:v>
                </c:pt>
                <c:pt idx="3346">
                  <c:v>0.59634078926619716</c:v>
                </c:pt>
                <c:pt idx="3347">
                  <c:v>0.59296355871615725</c:v>
                </c:pt>
                <c:pt idx="3348">
                  <c:v>0.59203208501920068</c:v>
                </c:pt>
                <c:pt idx="3349">
                  <c:v>0.59221419162261102</c:v>
                </c:pt>
                <c:pt idx="3350">
                  <c:v>0.59221373038006164</c:v>
                </c:pt>
                <c:pt idx="3351">
                  <c:v>0.59617287793857143</c:v>
                </c:pt>
                <c:pt idx="3352">
                  <c:v>0.5965005717302192</c:v>
                </c:pt>
                <c:pt idx="3353">
                  <c:v>0.5964759369086795</c:v>
                </c:pt>
                <c:pt idx="3354">
                  <c:v>0.5948081348908405</c:v>
                </c:pt>
                <c:pt idx="3355">
                  <c:v>0.59495848798392348</c:v>
                </c:pt>
                <c:pt idx="3356">
                  <c:v>0.59450836576003208</c:v>
                </c:pt>
                <c:pt idx="3357">
                  <c:v>0.59481339770408381</c:v>
                </c:pt>
                <c:pt idx="3358">
                  <c:v>0.59442963237196333</c:v>
                </c:pt>
                <c:pt idx="3359">
                  <c:v>0.59786466546285733</c:v>
                </c:pt>
                <c:pt idx="3360">
                  <c:v>0.59407843842438612</c:v>
                </c:pt>
                <c:pt idx="3361">
                  <c:v>0.59664362494485401</c:v>
                </c:pt>
                <c:pt idx="3362">
                  <c:v>0.59819573249289359</c:v>
                </c:pt>
                <c:pt idx="3363">
                  <c:v>0.59719386368095251</c:v>
                </c:pt>
                <c:pt idx="3364">
                  <c:v>0.60029063670894744</c:v>
                </c:pt>
                <c:pt idx="3365">
                  <c:v>0.60105397855785803</c:v>
                </c:pt>
                <c:pt idx="3366">
                  <c:v>0.60258019877842739</c:v>
                </c:pt>
                <c:pt idx="3367">
                  <c:v>0.60322124395314036</c:v>
                </c:pt>
                <c:pt idx="3368">
                  <c:v>0.60297078924884495</c:v>
                </c:pt>
                <c:pt idx="3369">
                  <c:v>0.60327116058722208</c:v>
                </c:pt>
                <c:pt idx="3370">
                  <c:v>0.60358282736232516</c:v>
                </c:pt>
                <c:pt idx="3371">
                  <c:v>0.60474019736885531</c:v>
                </c:pt>
                <c:pt idx="3372">
                  <c:v>0.60562802518508718</c:v>
                </c:pt>
                <c:pt idx="3373">
                  <c:v>0.60568140676973869</c:v>
                </c:pt>
                <c:pt idx="3374">
                  <c:v>0.60831183477056194</c:v>
                </c:pt>
                <c:pt idx="3375">
                  <c:v>0.60524065905931501</c:v>
                </c:pt>
                <c:pt idx="3376">
                  <c:v>0.60866839117228744</c:v>
                </c:pt>
                <c:pt idx="3377">
                  <c:v>0.61029900676101856</c:v>
                </c:pt>
                <c:pt idx="3378">
                  <c:v>0.61085690143514804</c:v>
                </c:pt>
                <c:pt idx="3379">
                  <c:v>0.61115677631206811</c:v>
                </c:pt>
                <c:pt idx="3380">
                  <c:v>0.61207114801129814</c:v>
                </c:pt>
                <c:pt idx="3381">
                  <c:v>0.61215699687018343</c:v>
                </c:pt>
                <c:pt idx="3382">
                  <c:v>0.61279698333234711</c:v>
                </c:pt>
                <c:pt idx="3383">
                  <c:v>0.61435995984653069</c:v>
                </c:pt>
                <c:pt idx="3384">
                  <c:v>0.6093518256099425</c:v>
                </c:pt>
                <c:pt idx="3385">
                  <c:v>0.60970298556322866</c:v>
                </c:pt>
                <c:pt idx="3386">
                  <c:v>0.61098328520102851</c:v>
                </c:pt>
                <c:pt idx="3387">
                  <c:v>0.60753408785201723</c:v>
                </c:pt>
                <c:pt idx="3388">
                  <c:v>0.60868300532066644</c:v>
                </c:pt>
                <c:pt idx="3389">
                  <c:v>0.60868627004191245</c:v>
                </c:pt>
                <c:pt idx="3390">
                  <c:v>0.60897274340929552</c:v>
                </c:pt>
                <c:pt idx="3391">
                  <c:v>0.60971240858761322</c:v>
                </c:pt>
                <c:pt idx="3392">
                  <c:v>0.60970936322474245</c:v>
                </c:pt>
                <c:pt idx="3393">
                  <c:v>0.60779076344005378</c:v>
                </c:pt>
                <c:pt idx="3394">
                  <c:v>0.61039624446718488</c:v>
                </c:pt>
                <c:pt idx="3395">
                  <c:v>0.61285545494306215</c:v>
                </c:pt>
                <c:pt idx="3396">
                  <c:v>0.61300301868076668</c:v>
                </c:pt>
                <c:pt idx="3397">
                  <c:v>0.61411767360476333</c:v>
                </c:pt>
                <c:pt idx="3398">
                  <c:v>0.60948340452228134</c:v>
                </c:pt>
                <c:pt idx="3399">
                  <c:v>0.60486392514638909</c:v>
                </c:pt>
                <c:pt idx="3400">
                  <c:v>0.60282725351729516</c:v>
                </c:pt>
                <c:pt idx="3401">
                  <c:v>0.59894985556920743</c:v>
                </c:pt>
                <c:pt idx="3402">
                  <c:v>0.59758075789123732</c:v>
                </c:pt>
                <c:pt idx="3403">
                  <c:v>0.59508972900927848</c:v>
                </c:pt>
                <c:pt idx="3404">
                  <c:v>0.59276452361730492</c:v>
                </c:pt>
                <c:pt idx="3405">
                  <c:v>0.58995663746196536</c:v>
                </c:pt>
                <c:pt idx="3406">
                  <c:v>0.58763472986483156</c:v>
                </c:pt>
                <c:pt idx="3407">
                  <c:v>0.5804422342689306</c:v>
                </c:pt>
                <c:pt idx="3408">
                  <c:v>0.58360324704963951</c:v>
                </c:pt>
                <c:pt idx="3409">
                  <c:v>0.58103340897851086</c:v>
                </c:pt>
                <c:pt idx="3410">
                  <c:v>0.57893285999390098</c:v>
                </c:pt>
                <c:pt idx="3411">
                  <c:v>0.57750142905029844</c:v>
                </c:pt>
                <c:pt idx="3412">
                  <c:v>0.57622820868113822</c:v>
                </c:pt>
                <c:pt idx="3413">
                  <c:v>0.5709182214985653</c:v>
                </c:pt>
                <c:pt idx="3414">
                  <c:v>0.57028652908919741</c:v>
                </c:pt>
                <c:pt idx="3415">
                  <c:v>0.56882907566333107</c:v>
                </c:pt>
                <c:pt idx="3416">
                  <c:v>0.56815634205282084</c:v>
                </c:pt>
                <c:pt idx="3417">
                  <c:v>0.56536892702174413</c:v>
                </c:pt>
                <c:pt idx="3418">
                  <c:v>0.56435369114149758</c:v>
                </c:pt>
                <c:pt idx="3419">
                  <c:v>0.5630511615793572</c:v>
                </c:pt>
                <c:pt idx="3420">
                  <c:v>0.56201014545857342</c:v>
                </c:pt>
                <c:pt idx="3421">
                  <c:v>0.56169792975120381</c:v>
                </c:pt>
                <c:pt idx="3422">
                  <c:v>0.55812079927253144</c:v>
                </c:pt>
                <c:pt idx="3423">
                  <c:v>0.55465319155230641</c:v>
                </c:pt>
                <c:pt idx="3424">
                  <c:v>0.55246739949190382</c:v>
                </c:pt>
                <c:pt idx="3425">
                  <c:v>0.54974252760969711</c:v>
                </c:pt>
                <c:pt idx="3426">
                  <c:v>0.54925217833139595</c:v>
                </c:pt>
                <c:pt idx="3427">
                  <c:v>0.54781442863303154</c:v>
                </c:pt>
                <c:pt idx="3428">
                  <c:v>0.54667400866447324</c:v>
                </c:pt>
                <c:pt idx="3429">
                  <c:v>0.54350257704923</c:v>
                </c:pt>
                <c:pt idx="3430">
                  <c:v>0.546593447915661</c:v>
                </c:pt>
                <c:pt idx="3431">
                  <c:v>0.54629014187686953</c:v>
                </c:pt>
                <c:pt idx="3432">
                  <c:v>0.5462429530991596</c:v>
                </c:pt>
                <c:pt idx="3433">
                  <c:v>0.5466101909308142</c:v>
                </c:pt>
                <c:pt idx="3434">
                  <c:v>0.54531251764487942</c:v>
                </c:pt>
                <c:pt idx="3435">
                  <c:v>0.54300591721305491</c:v>
                </c:pt>
                <c:pt idx="3436">
                  <c:v>0.54192475037529086</c:v>
                </c:pt>
                <c:pt idx="3437">
                  <c:v>0.54484363339702435</c:v>
                </c:pt>
                <c:pt idx="3438">
                  <c:v>0.54504643754473203</c:v>
                </c:pt>
                <c:pt idx="3439">
                  <c:v>0.54591600399969764</c:v>
                </c:pt>
                <c:pt idx="3440">
                  <c:v>0.54123374467694352</c:v>
                </c:pt>
                <c:pt idx="3441">
                  <c:v>0.54493105173201073</c:v>
                </c:pt>
                <c:pt idx="3442">
                  <c:v>0.54547296372608878</c:v>
                </c:pt>
                <c:pt idx="3443">
                  <c:v>0.54585757511649013</c:v>
                </c:pt>
                <c:pt idx="3444">
                  <c:v>0.54658369898229675</c:v>
                </c:pt>
                <c:pt idx="3445">
                  <c:v>0.54686899296320768</c:v>
                </c:pt>
                <c:pt idx="3446">
                  <c:v>0.54869548208340191</c:v>
                </c:pt>
                <c:pt idx="3447">
                  <c:v>0.55019530260396388</c:v>
                </c:pt>
                <c:pt idx="3448">
                  <c:v>0.55180433150505703</c:v>
                </c:pt>
                <c:pt idx="3449">
                  <c:v>0.55278824678150063</c:v>
                </c:pt>
                <c:pt idx="3450">
                  <c:v>0.55259541342839902</c:v>
                </c:pt>
                <c:pt idx="3451">
                  <c:v>0.55181154691175927</c:v>
                </c:pt>
                <c:pt idx="3452">
                  <c:v>0.5508128966342376</c:v>
                </c:pt>
                <c:pt idx="3453">
                  <c:v>0.55077348077675325</c:v>
                </c:pt>
                <c:pt idx="3454">
                  <c:v>0.55035443003205531</c:v>
                </c:pt>
                <c:pt idx="3455">
                  <c:v>0.55040967517962713</c:v>
                </c:pt>
                <c:pt idx="3456">
                  <c:v>0.55148637225529096</c:v>
                </c:pt>
                <c:pt idx="3457">
                  <c:v>0.55486049773121515</c:v>
                </c:pt>
                <c:pt idx="3458">
                  <c:v>0.55540247587248037</c:v>
                </c:pt>
                <c:pt idx="3459">
                  <c:v>0.55671922868887791</c:v>
                </c:pt>
                <c:pt idx="3460">
                  <c:v>0.55839337261299415</c:v>
                </c:pt>
                <c:pt idx="3461">
                  <c:v>0.5615810193352031</c:v>
                </c:pt>
                <c:pt idx="3462">
                  <c:v>0.56487239637817688</c:v>
                </c:pt>
                <c:pt idx="3463">
                  <c:v>0.56808761762807281</c:v>
                </c:pt>
                <c:pt idx="3464">
                  <c:v>0.57032557461182098</c:v>
                </c:pt>
                <c:pt idx="3465">
                  <c:v>0.57210879694618433</c:v>
                </c:pt>
                <c:pt idx="3466">
                  <c:v>0.57221058906497302</c:v>
                </c:pt>
                <c:pt idx="3467">
                  <c:v>0.57380053074822768</c:v>
                </c:pt>
                <c:pt idx="3468">
                  <c:v>0.57444043971091641</c:v>
                </c:pt>
                <c:pt idx="3469">
                  <c:v>0.57309471818077717</c:v>
                </c:pt>
                <c:pt idx="3470">
                  <c:v>0.57308913303407794</c:v>
                </c:pt>
                <c:pt idx="3471">
                  <c:v>0.57455134726966872</c:v>
                </c:pt>
                <c:pt idx="3472">
                  <c:v>0.57548159483018169</c:v>
                </c:pt>
                <c:pt idx="3473">
                  <c:v>0.57665043127285576</c:v>
                </c:pt>
                <c:pt idx="3474">
                  <c:v>0.57708647460425688</c:v>
                </c:pt>
                <c:pt idx="3475">
                  <c:v>0.57705264863104044</c:v>
                </c:pt>
                <c:pt idx="3476">
                  <c:v>0.57773761080055808</c:v>
                </c:pt>
                <c:pt idx="3477">
                  <c:v>0.57861828891033462</c:v>
                </c:pt>
                <c:pt idx="3478">
                  <c:v>0.57935784941519797</c:v>
                </c:pt>
                <c:pt idx="3479">
                  <c:v>0.57661245206076917</c:v>
                </c:pt>
                <c:pt idx="3480">
                  <c:v>0.57448347471342764</c:v>
                </c:pt>
                <c:pt idx="3481">
                  <c:v>0.57432593589048864</c:v>
                </c:pt>
                <c:pt idx="3482">
                  <c:v>0.57428620914122386</c:v>
                </c:pt>
                <c:pt idx="3483">
                  <c:v>0.5734417809415262</c:v>
                </c:pt>
                <c:pt idx="3484">
                  <c:v>0.57056320105240677</c:v>
                </c:pt>
                <c:pt idx="3485">
                  <c:v>0.57246902737722438</c:v>
                </c:pt>
                <c:pt idx="3486">
                  <c:v>0.57307511421038482</c:v>
                </c:pt>
                <c:pt idx="3487">
                  <c:v>0.5744928786981488</c:v>
                </c:pt>
                <c:pt idx="3488">
                  <c:v>0.57418556646389685</c:v>
                </c:pt>
                <c:pt idx="3489">
                  <c:v>0.57344844178451204</c:v>
                </c:pt>
                <c:pt idx="3490">
                  <c:v>0.57007009309671997</c:v>
                </c:pt>
                <c:pt idx="3491">
                  <c:v>0.57521309856993563</c:v>
                </c:pt>
                <c:pt idx="3492">
                  <c:v>0.57612141887418411</c:v>
                </c:pt>
                <c:pt idx="3493">
                  <c:v>0.57722836112552844</c:v>
                </c:pt>
                <c:pt idx="3494">
                  <c:v>0.57738876206575174</c:v>
                </c:pt>
                <c:pt idx="3495">
                  <c:v>0.57916648274189275</c:v>
                </c:pt>
                <c:pt idx="3496">
                  <c:v>0.57950225301572289</c:v>
                </c:pt>
                <c:pt idx="3497">
                  <c:v>0.579592609537259</c:v>
                </c:pt>
                <c:pt idx="3498">
                  <c:v>0.57917481398013437</c:v>
                </c:pt>
                <c:pt idx="3499">
                  <c:v>0.57954580897202812</c:v>
                </c:pt>
                <c:pt idx="3500">
                  <c:v>0.58072843468977786</c:v>
                </c:pt>
                <c:pt idx="3501">
                  <c:v>0.58067272981925411</c:v>
                </c:pt>
                <c:pt idx="3502">
                  <c:v>0.58077151957084372</c:v>
                </c:pt>
                <c:pt idx="3503">
                  <c:v>0.57953273936047289</c:v>
                </c:pt>
                <c:pt idx="3504">
                  <c:v>0.58022042858186951</c:v>
                </c:pt>
                <c:pt idx="3505">
                  <c:v>0.5809356681961686</c:v>
                </c:pt>
                <c:pt idx="3506">
                  <c:v>0.58219346304124819</c:v>
                </c:pt>
                <c:pt idx="3507">
                  <c:v>0.58226522719741725</c:v>
                </c:pt>
                <c:pt idx="3508">
                  <c:v>0.58480084759671513</c:v>
                </c:pt>
                <c:pt idx="3509">
                  <c:v>0.58485647452082345</c:v>
                </c:pt>
                <c:pt idx="3510">
                  <c:v>0.58524444243404039</c:v>
                </c:pt>
                <c:pt idx="3511">
                  <c:v>0.58552887837866607</c:v>
                </c:pt>
                <c:pt idx="3512">
                  <c:v>0.58946513123360289</c:v>
                </c:pt>
                <c:pt idx="3513">
                  <c:v>0.58789644282040709</c:v>
                </c:pt>
                <c:pt idx="3514">
                  <c:v>0.58907990789233078</c:v>
                </c:pt>
                <c:pt idx="3515">
                  <c:v>0.58893155548349962</c:v>
                </c:pt>
                <c:pt idx="3516">
                  <c:v>0.58765977587158957</c:v>
                </c:pt>
                <c:pt idx="3517">
                  <c:v>0.58754626139855259</c:v>
                </c:pt>
                <c:pt idx="3518">
                  <c:v>0.58719925495230085</c:v>
                </c:pt>
                <c:pt idx="3519">
                  <c:v>0.58686524767978876</c:v>
                </c:pt>
                <c:pt idx="3520">
                  <c:v>0.58557314729438492</c:v>
                </c:pt>
                <c:pt idx="3521">
                  <c:v>0.58614641099932141</c:v>
                </c:pt>
                <c:pt idx="3522">
                  <c:v>0.58296529282572385</c:v>
                </c:pt>
                <c:pt idx="3523">
                  <c:v>0.58354381255040866</c:v>
                </c:pt>
                <c:pt idx="3524">
                  <c:v>0.58309858834696149</c:v>
                </c:pt>
                <c:pt idx="3525">
                  <c:v>0.58640390027821099</c:v>
                </c:pt>
                <c:pt idx="3526">
                  <c:v>0.58640686537057618</c:v>
                </c:pt>
                <c:pt idx="3527">
                  <c:v>0.58592878022774264</c:v>
                </c:pt>
                <c:pt idx="3528">
                  <c:v>0.58611510594904626</c:v>
                </c:pt>
                <c:pt idx="3529">
                  <c:v>0.58630879009799763</c:v>
                </c:pt>
                <c:pt idx="3530">
                  <c:v>0.58613841121212107</c:v>
                </c:pt>
                <c:pt idx="3531">
                  <c:v>0.58669086367110868</c:v>
                </c:pt>
                <c:pt idx="3532">
                  <c:v>0.58685837525519158</c:v>
                </c:pt>
                <c:pt idx="3533">
                  <c:v>0.58730806725420115</c:v>
                </c:pt>
                <c:pt idx="3534">
                  <c:v>0.58729300455638178</c:v>
                </c:pt>
                <c:pt idx="3535">
                  <c:v>0.58864573509612117</c:v>
                </c:pt>
                <c:pt idx="3536">
                  <c:v>0.58741250052291338</c:v>
                </c:pt>
                <c:pt idx="3537">
                  <c:v>0.58817240432706952</c:v>
                </c:pt>
                <c:pt idx="3538">
                  <c:v>0.58770726427818043</c:v>
                </c:pt>
                <c:pt idx="3539">
                  <c:v>0.58783980679413983</c:v>
                </c:pt>
                <c:pt idx="3540">
                  <c:v>0.58783970462355195</c:v>
                </c:pt>
                <c:pt idx="3541">
                  <c:v>0.58790144408409617</c:v>
                </c:pt>
                <c:pt idx="3542">
                  <c:v>0.58913944599235901</c:v>
                </c:pt>
                <c:pt idx="3543">
                  <c:v>0.58925260461140594</c:v>
                </c:pt>
                <c:pt idx="3544">
                  <c:v>0.58980752498619693</c:v>
                </c:pt>
                <c:pt idx="3545">
                  <c:v>0.59079908169298423</c:v>
                </c:pt>
                <c:pt idx="3546">
                  <c:v>0.59101900911278404</c:v>
                </c:pt>
                <c:pt idx="3547">
                  <c:v>0.5952129193856095</c:v>
                </c:pt>
                <c:pt idx="3548">
                  <c:v>0.59618585172609317</c:v>
                </c:pt>
                <c:pt idx="3549">
                  <c:v>0.59615062763374616</c:v>
                </c:pt>
                <c:pt idx="3550">
                  <c:v>0.59606827384921734</c:v>
                </c:pt>
                <c:pt idx="3551">
                  <c:v>0.596431300697295</c:v>
                </c:pt>
                <c:pt idx="3552">
                  <c:v>0.59641717031726438</c:v>
                </c:pt>
                <c:pt idx="3553">
                  <c:v>0.59280241907275022</c:v>
                </c:pt>
                <c:pt idx="3554">
                  <c:v>0.59252020862342503</c:v>
                </c:pt>
                <c:pt idx="3555">
                  <c:v>0.59233445167854415</c:v>
                </c:pt>
                <c:pt idx="3556">
                  <c:v>0.59216071510780688</c:v>
                </c:pt>
                <c:pt idx="3557">
                  <c:v>0.59261619462815363</c:v>
                </c:pt>
                <c:pt idx="3558">
                  <c:v>0.59257761875055992</c:v>
                </c:pt>
                <c:pt idx="3559">
                  <c:v>0.59271624251712351</c:v>
                </c:pt>
                <c:pt idx="3560">
                  <c:v>0.59252627172824679</c:v>
                </c:pt>
                <c:pt idx="3561">
                  <c:v>0.59359881663769731</c:v>
                </c:pt>
                <c:pt idx="3562">
                  <c:v>0.59414826958990474</c:v>
                </c:pt>
                <c:pt idx="3563">
                  <c:v>0.59345079219377195</c:v>
                </c:pt>
                <c:pt idx="3564">
                  <c:v>0.59594274096857469</c:v>
                </c:pt>
                <c:pt idx="3565">
                  <c:v>0.59271741752357909</c:v>
                </c:pt>
                <c:pt idx="3566">
                  <c:v>0.59271737792465484</c:v>
                </c:pt>
                <c:pt idx="3567">
                  <c:v>0.59039325529062703</c:v>
                </c:pt>
                <c:pt idx="3568">
                  <c:v>0.59086975996262436</c:v>
                </c:pt>
                <c:pt idx="3569">
                  <c:v>0.58930064257598003</c:v>
                </c:pt>
                <c:pt idx="3570">
                  <c:v>0.58832977170364997</c:v>
                </c:pt>
                <c:pt idx="3571">
                  <c:v>0.58832501563149431</c:v>
                </c:pt>
                <c:pt idx="3572">
                  <c:v>0.58859528463636024</c:v>
                </c:pt>
                <c:pt idx="3573">
                  <c:v>0.58901198724529669</c:v>
                </c:pt>
                <c:pt idx="3574">
                  <c:v>0.58670781513929005</c:v>
                </c:pt>
                <c:pt idx="3575">
                  <c:v>0.58358108934193764</c:v>
                </c:pt>
                <c:pt idx="3576">
                  <c:v>0.58558181177142954</c:v>
                </c:pt>
                <c:pt idx="3577">
                  <c:v>0.58312177418754663</c:v>
                </c:pt>
                <c:pt idx="3578">
                  <c:v>0.58377887918423366</c:v>
                </c:pt>
                <c:pt idx="3579">
                  <c:v>0.58302048076491741</c:v>
                </c:pt>
                <c:pt idx="3580">
                  <c:v>0.58199093501335353</c:v>
                </c:pt>
                <c:pt idx="3581">
                  <c:v>0.57993994368025226</c:v>
                </c:pt>
                <c:pt idx="3582">
                  <c:v>0.57837282259784328</c:v>
                </c:pt>
                <c:pt idx="3583">
                  <c:v>0.57752028001541256</c:v>
                </c:pt>
                <c:pt idx="3584">
                  <c:v>0.57659982268556198</c:v>
                </c:pt>
                <c:pt idx="3585">
                  <c:v>0.58203651525236666</c:v>
                </c:pt>
                <c:pt idx="3586">
                  <c:v>0.58257425899037507</c:v>
                </c:pt>
                <c:pt idx="3587">
                  <c:v>0.58241364056892653</c:v>
                </c:pt>
                <c:pt idx="3588">
                  <c:v>0.58223150071314622</c:v>
                </c:pt>
                <c:pt idx="3589">
                  <c:v>0.58100570162012055</c:v>
                </c:pt>
                <c:pt idx="3590">
                  <c:v>0.58117317065547225</c:v>
                </c:pt>
                <c:pt idx="3591">
                  <c:v>0.58108270963925768</c:v>
                </c:pt>
                <c:pt idx="3592">
                  <c:v>0.58123530547954283</c:v>
                </c:pt>
                <c:pt idx="3593">
                  <c:v>0.58174668607727287</c:v>
                </c:pt>
                <c:pt idx="3594">
                  <c:v>0.57875620509864778</c:v>
                </c:pt>
                <c:pt idx="3595">
                  <c:v>0.58382630510854894</c:v>
                </c:pt>
                <c:pt idx="3596">
                  <c:v>0.58423216297551406</c:v>
                </c:pt>
                <c:pt idx="3597">
                  <c:v>0.58605588794777186</c:v>
                </c:pt>
                <c:pt idx="3598">
                  <c:v>0.58631444022983914</c:v>
                </c:pt>
                <c:pt idx="3599">
                  <c:v>0.58715078148894773</c:v>
                </c:pt>
                <c:pt idx="3600">
                  <c:v>0.58740713982971049</c:v>
                </c:pt>
                <c:pt idx="3601">
                  <c:v>0.58761405064509298</c:v>
                </c:pt>
                <c:pt idx="3602">
                  <c:v>0.58755080731930631</c:v>
                </c:pt>
                <c:pt idx="3603">
                  <c:v>0.58771957167748412</c:v>
                </c:pt>
                <c:pt idx="3604">
                  <c:v>0.58935043755286998</c:v>
                </c:pt>
                <c:pt idx="3605">
                  <c:v>0.59229727794254527</c:v>
                </c:pt>
                <c:pt idx="3606">
                  <c:v>0.59331298883110728</c:v>
                </c:pt>
                <c:pt idx="3607">
                  <c:v>0.59276561540344797</c:v>
                </c:pt>
                <c:pt idx="3608">
                  <c:v>0.59365618841734114</c:v>
                </c:pt>
                <c:pt idx="3609">
                  <c:v>0.59838338991797635</c:v>
                </c:pt>
                <c:pt idx="3610">
                  <c:v>0.59839042958769173</c:v>
                </c:pt>
                <c:pt idx="3611">
                  <c:v>0.60111865361269745</c:v>
                </c:pt>
                <c:pt idx="3612">
                  <c:v>0.60139350339967246</c:v>
                </c:pt>
                <c:pt idx="3613">
                  <c:v>0.60114754321797859</c:v>
                </c:pt>
                <c:pt idx="3614">
                  <c:v>0.60178595144400826</c:v>
                </c:pt>
                <c:pt idx="3615">
                  <c:v>0.60225987530304359</c:v>
                </c:pt>
                <c:pt idx="3616">
                  <c:v>0.60346187553195607</c:v>
                </c:pt>
                <c:pt idx="3617">
                  <c:v>0.60384171225747896</c:v>
                </c:pt>
                <c:pt idx="3618">
                  <c:v>0.6037180180004792</c:v>
                </c:pt>
                <c:pt idx="3619">
                  <c:v>0.6033331886819121</c:v>
                </c:pt>
                <c:pt idx="3620">
                  <c:v>0.60018462206657919</c:v>
                </c:pt>
                <c:pt idx="3621">
                  <c:v>0.60384490725601403</c:v>
                </c:pt>
                <c:pt idx="3622">
                  <c:v>0.60422037710512932</c:v>
                </c:pt>
                <c:pt idx="3623">
                  <c:v>0.60581201662578343</c:v>
                </c:pt>
                <c:pt idx="3624">
                  <c:v>0.606295601013361</c:v>
                </c:pt>
                <c:pt idx="3625">
                  <c:v>0.60566612453476787</c:v>
                </c:pt>
                <c:pt idx="3626">
                  <c:v>0.60821679797797135</c:v>
                </c:pt>
                <c:pt idx="3627">
                  <c:v>0.60847502077553539</c:v>
                </c:pt>
                <c:pt idx="3628">
                  <c:v>0.60840647217716226</c:v>
                </c:pt>
                <c:pt idx="3629">
                  <c:v>0.60896342711429152</c:v>
                </c:pt>
                <c:pt idx="3630">
                  <c:v>0.60760596767637609</c:v>
                </c:pt>
                <c:pt idx="3631">
                  <c:v>0.60640058830946098</c:v>
                </c:pt>
                <c:pt idx="3632">
                  <c:v>0.60669821239425059</c:v>
                </c:pt>
                <c:pt idx="3633">
                  <c:v>0.60609057297933833</c:v>
                </c:pt>
                <c:pt idx="3634">
                  <c:v>0.60678285764249118</c:v>
                </c:pt>
                <c:pt idx="3635">
                  <c:v>0.60492211433543075</c:v>
                </c:pt>
                <c:pt idx="3636">
                  <c:v>0.60817144818145674</c:v>
                </c:pt>
                <c:pt idx="3637">
                  <c:v>0.60842400636630845</c:v>
                </c:pt>
                <c:pt idx="3638">
                  <c:v>0.6092481353350423</c:v>
                </c:pt>
                <c:pt idx="3639">
                  <c:v>0.60760126872321052</c:v>
                </c:pt>
                <c:pt idx="3640">
                  <c:v>0.60802193042008379</c:v>
                </c:pt>
                <c:pt idx="3641">
                  <c:v>0.60832699257731015</c:v>
                </c:pt>
                <c:pt idx="3642">
                  <c:v>0.60870268321500998</c:v>
                </c:pt>
                <c:pt idx="3643">
                  <c:v>0.60922371048612822</c:v>
                </c:pt>
                <c:pt idx="3644">
                  <c:v>0.6102375527166487</c:v>
                </c:pt>
                <c:pt idx="3645">
                  <c:v>0.6100913487505838</c:v>
                </c:pt>
                <c:pt idx="3646">
                  <c:v>0.61051572479080052</c:v>
                </c:pt>
                <c:pt idx="3647">
                  <c:v>0.61067814447167013</c:v>
                </c:pt>
                <c:pt idx="3648">
                  <c:v>0.61012009703329317</c:v>
                </c:pt>
                <c:pt idx="3649">
                  <c:v>0.60907058403813519</c:v>
                </c:pt>
                <c:pt idx="3650">
                  <c:v>0.60847199418416353</c:v>
                </c:pt>
                <c:pt idx="3651">
                  <c:v>0.60878982721794528</c:v>
                </c:pt>
                <c:pt idx="3652">
                  <c:v>0.60949862981703817</c:v>
                </c:pt>
                <c:pt idx="3653">
                  <c:v>0.6085884240497873</c:v>
                </c:pt>
                <c:pt idx="3654">
                  <c:v>0.60552269151013471</c:v>
                </c:pt>
                <c:pt idx="3655">
                  <c:v>0.60881554569131158</c:v>
                </c:pt>
                <c:pt idx="3656">
                  <c:v>0.60835258420897542</c:v>
                </c:pt>
                <c:pt idx="3657">
                  <c:v>0.60826602015597431</c:v>
                </c:pt>
                <c:pt idx="3658">
                  <c:v>0.60829286366785351</c:v>
                </c:pt>
                <c:pt idx="3659">
                  <c:v>0.60939001488404276</c:v>
                </c:pt>
                <c:pt idx="3660">
                  <c:v>0.60964672121264363</c:v>
                </c:pt>
                <c:pt idx="3661">
                  <c:v>0.61078805106257983</c:v>
                </c:pt>
                <c:pt idx="3662">
                  <c:v>0.61123913054353729</c:v>
                </c:pt>
                <c:pt idx="3663">
                  <c:v>0.61093649026724739</c:v>
                </c:pt>
                <c:pt idx="3664">
                  <c:v>0.61113347945147378</c:v>
                </c:pt>
                <c:pt idx="3665">
                  <c:v>0.6112133536997475</c:v>
                </c:pt>
                <c:pt idx="3666">
                  <c:v>0.61133723540357399</c:v>
                </c:pt>
                <c:pt idx="3667">
                  <c:v>0.61147058545154709</c:v>
                </c:pt>
                <c:pt idx="3668">
                  <c:v>0.60814411437589855</c:v>
                </c:pt>
                <c:pt idx="3669">
                  <c:v>0.61205217002570667</c:v>
                </c:pt>
                <c:pt idx="3670">
                  <c:v>0.61222582203530995</c:v>
                </c:pt>
                <c:pt idx="3671">
                  <c:v>0.61126504406171811</c:v>
                </c:pt>
                <c:pt idx="3672">
                  <c:v>0.61253705697654559</c:v>
                </c:pt>
                <c:pt idx="3673">
                  <c:v>0.61237171269611601</c:v>
                </c:pt>
                <c:pt idx="3674">
                  <c:v>0.61605142771900334</c:v>
                </c:pt>
                <c:pt idx="3675">
                  <c:v>0.61560107746609205</c:v>
                </c:pt>
                <c:pt idx="3676">
                  <c:v>0.61535117249855587</c:v>
                </c:pt>
                <c:pt idx="3677">
                  <c:v>0.61540385676670994</c:v>
                </c:pt>
                <c:pt idx="3678">
                  <c:v>0.6143280917406706</c:v>
                </c:pt>
                <c:pt idx="3679">
                  <c:v>0.61427647852062262</c:v>
                </c:pt>
                <c:pt idx="3680">
                  <c:v>0.61381302888992162</c:v>
                </c:pt>
                <c:pt idx="3681">
                  <c:v>0.61386470441346908</c:v>
                </c:pt>
                <c:pt idx="3682">
                  <c:v>0.61392679570553943</c:v>
                </c:pt>
                <c:pt idx="3683">
                  <c:v>0.6141270487171312</c:v>
                </c:pt>
                <c:pt idx="3684">
                  <c:v>0.61445595943824904</c:v>
                </c:pt>
                <c:pt idx="3685">
                  <c:v>0.61269601036602395</c:v>
                </c:pt>
                <c:pt idx="3686">
                  <c:v>0.61189172734124486</c:v>
                </c:pt>
                <c:pt idx="3687">
                  <c:v>0.61164880662280774</c:v>
                </c:pt>
                <c:pt idx="3688">
                  <c:v>0.6115098155605786</c:v>
                </c:pt>
                <c:pt idx="3689">
                  <c:v>0.61194499665445412</c:v>
                </c:pt>
                <c:pt idx="3690">
                  <c:v>0.61193469825249491</c:v>
                </c:pt>
                <c:pt idx="3691">
                  <c:v>0.61193465963683946</c:v>
                </c:pt>
                <c:pt idx="3692">
                  <c:v>0.61202705858686601</c:v>
                </c:pt>
                <c:pt idx="3693">
                  <c:v>0.61207853414925417</c:v>
                </c:pt>
                <c:pt idx="3694">
                  <c:v>0.61227192975344791</c:v>
                </c:pt>
                <c:pt idx="3695">
                  <c:v>0.60906014448344137</c:v>
                </c:pt>
                <c:pt idx="3696">
                  <c:v>0.60905846140401565</c:v>
                </c:pt>
                <c:pt idx="3697">
                  <c:v>0.60942223568849341</c:v>
                </c:pt>
                <c:pt idx="3698">
                  <c:v>0.61330715415165415</c:v>
                </c:pt>
                <c:pt idx="3699">
                  <c:v>0.6132854364210748</c:v>
                </c:pt>
                <c:pt idx="3700">
                  <c:v>0.61059549163034421</c:v>
                </c:pt>
                <c:pt idx="3701">
                  <c:v>0.61353551667865724</c:v>
                </c:pt>
                <c:pt idx="3702">
                  <c:v>0.6125656778812254</c:v>
                </c:pt>
                <c:pt idx="3703">
                  <c:v>0.61258575793259029</c:v>
                </c:pt>
                <c:pt idx="3704">
                  <c:v>0.61265357819679811</c:v>
                </c:pt>
                <c:pt idx="3705">
                  <c:v>0.61254729843829103</c:v>
                </c:pt>
                <c:pt idx="3706">
                  <c:v>0.61330125954338399</c:v>
                </c:pt>
                <c:pt idx="3707">
                  <c:v>0.61348847172638565</c:v>
                </c:pt>
                <c:pt idx="3708">
                  <c:v>0.61743045936368601</c:v>
                </c:pt>
                <c:pt idx="3709">
                  <c:v>0.61967166444249522</c:v>
                </c:pt>
                <c:pt idx="3710">
                  <c:v>0.61998530687318465</c:v>
                </c:pt>
                <c:pt idx="3711">
                  <c:v>0.62110524892398533</c:v>
                </c:pt>
                <c:pt idx="3712">
                  <c:v>0.62134872045183887</c:v>
                </c:pt>
                <c:pt idx="3713">
                  <c:v>0.62095983416537548</c:v>
                </c:pt>
                <c:pt idx="3714">
                  <c:v>0.62131220300320378</c:v>
                </c:pt>
                <c:pt idx="3715">
                  <c:v>0.62176836947102954</c:v>
                </c:pt>
                <c:pt idx="3716">
                  <c:v>0.62189687316487507</c:v>
                </c:pt>
                <c:pt idx="3717">
                  <c:v>0.62098984147934611</c:v>
                </c:pt>
                <c:pt idx="3718">
                  <c:v>0.62131017371476283</c:v>
                </c:pt>
                <c:pt idx="3719">
                  <c:v>0.62114053871657915</c:v>
                </c:pt>
                <c:pt idx="3720">
                  <c:v>0.62049174690173947</c:v>
                </c:pt>
                <c:pt idx="3721">
                  <c:v>0.6183584408467051</c:v>
                </c:pt>
                <c:pt idx="3722">
                  <c:v>0.61751988723234519</c:v>
                </c:pt>
                <c:pt idx="3723">
                  <c:v>0.6168985084209121</c:v>
                </c:pt>
                <c:pt idx="3724">
                  <c:v>0.61503008886684662</c:v>
                </c:pt>
                <c:pt idx="3725">
                  <c:v>0.61149208040018732</c:v>
                </c:pt>
                <c:pt idx="3726">
                  <c:v>0.6166857432219004</c:v>
                </c:pt>
                <c:pt idx="3727">
                  <c:v>0.61703674022069677</c:v>
                </c:pt>
                <c:pt idx="3728">
                  <c:v>0.61591887939281809</c:v>
                </c:pt>
                <c:pt idx="3729">
                  <c:v>0.61741986902022161</c:v>
                </c:pt>
                <c:pt idx="3730">
                  <c:v>0.61741901429129575</c:v>
                </c:pt>
                <c:pt idx="3731">
                  <c:v>0.6182007454158307</c:v>
                </c:pt>
                <c:pt idx="3732">
                  <c:v>0.61824086699229319</c:v>
                </c:pt>
                <c:pt idx="3733">
                  <c:v>0.61813122391747566</c:v>
                </c:pt>
                <c:pt idx="3734">
                  <c:v>0.61859683942162047</c:v>
                </c:pt>
                <c:pt idx="3735">
                  <c:v>0.61916514119362798</c:v>
                </c:pt>
                <c:pt idx="3736">
                  <c:v>0.61929376734915809</c:v>
                </c:pt>
                <c:pt idx="3737">
                  <c:v>0.61921509840990296</c:v>
                </c:pt>
                <c:pt idx="3738">
                  <c:v>0.61977929422934019</c:v>
                </c:pt>
                <c:pt idx="3739">
                  <c:v>0.61915871000652534</c:v>
                </c:pt>
                <c:pt idx="3740">
                  <c:v>0.61918886612485091</c:v>
                </c:pt>
                <c:pt idx="3741">
                  <c:v>0.61867627691074301</c:v>
                </c:pt>
                <c:pt idx="3742">
                  <c:v>0.61866370092704237</c:v>
                </c:pt>
                <c:pt idx="3743">
                  <c:v>0.61881094389558255</c:v>
                </c:pt>
                <c:pt idx="3744">
                  <c:v>0.61859799268889248</c:v>
                </c:pt>
                <c:pt idx="3745">
                  <c:v>0.61830775477781386</c:v>
                </c:pt>
                <c:pt idx="3746">
                  <c:v>0.61803585692527696</c:v>
                </c:pt>
                <c:pt idx="3747">
                  <c:v>0.61806622986335613</c:v>
                </c:pt>
                <c:pt idx="3748">
                  <c:v>0.61972417068532726</c:v>
                </c:pt>
                <c:pt idx="3749">
                  <c:v>0.62063003456908106</c:v>
                </c:pt>
                <c:pt idx="3750">
                  <c:v>0.62473652039277461</c:v>
                </c:pt>
                <c:pt idx="3751">
                  <c:v>0.62467381714089476</c:v>
                </c:pt>
                <c:pt idx="3752">
                  <c:v>0.62123253906723042</c:v>
                </c:pt>
                <c:pt idx="3753">
                  <c:v>0.62499049753312119</c:v>
                </c:pt>
                <c:pt idx="3754">
                  <c:v>0.62531463757606953</c:v>
                </c:pt>
                <c:pt idx="3755">
                  <c:v>0.6245813525263767</c:v>
                </c:pt>
                <c:pt idx="3756">
                  <c:v>0.62485985406715416</c:v>
                </c:pt>
                <c:pt idx="3757">
                  <c:v>0.62490201699945003</c:v>
                </c:pt>
                <c:pt idx="3758">
                  <c:v>0.62487198481771244</c:v>
                </c:pt>
                <c:pt idx="3759">
                  <c:v>0.62487829719016463</c:v>
                </c:pt>
                <c:pt idx="3760">
                  <c:v>0.62664191291718696</c:v>
                </c:pt>
                <c:pt idx="3761">
                  <c:v>0.62669644877025699</c:v>
                </c:pt>
                <c:pt idx="3762">
                  <c:v>0.62733272229247006</c:v>
                </c:pt>
                <c:pt idx="3763">
                  <c:v>0.62837100808083202</c:v>
                </c:pt>
                <c:pt idx="3764">
                  <c:v>0.63040475866801193</c:v>
                </c:pt>
                <c:pt idx="3765">
                  <c:v>0.63139875768985343</c:v>
                </c:pt>
                <c:pt idx="3766">
                  <c:v>0.63185447980947895</c:v>
                </c:pt>
                <c:pt idx="3767">
                  <c:v>0.63258031111700264</c:v>
                </c:pt>
                <c:pt idx="3768">
                  <c:v>0.63465609146610069</c:v>
                </c:pt>
                <c:pt idx="3769">
                  <c:v>0.63509984148115173</c:v>
                </c:pt>
                <c:pt idx="3770">
                  <c:v>0.63531352636741478</c:v>
                </c:pt>
                <c:pt idx="3771">
                  <c:v>0.63590634925037148</c:v>
                </c:pt>
                <c:pt idx="3772">
                  <c:v>0.63671125259274652</c:v>
                </c:pt>
                <c:pt idx="3773">
                  <c:v>0.63772050601410724</c:v>
                </c:pt>
                <c:pt idx="3774">
                  <c:v>0.63997704143655776</c:v>
                </c:pt>
                <c:pt idx="3775">
                  <c:v>0.63985106132047975</c:v>
                </c:pt>
                <c:pt idx="3776">
                  <c:v>0.64071337959013019</c:v>
                </c:pt>
                <c:pt idx="3777">
                  <c:v>0.64092010912646413</c:v>
                </c:pt>
                <c:pt idx="3778">
                  <c:v>0.6423274353109677</c:v>
                </c:pt>
                <c:pt idx="3779">
                  <c:v>0.64259461598410739</c:v>
                </c:pt>
                <c:pt idx="3780">
                  <c:v>0.64232410134970641</c:v>
                </c:pt>
                <c:pt idx="3781">
                  <c:v>0.64069041854271602</c:v>
                </c:pt>
                <c:pt idx="3782">
                  <c:v>0.64034370137420427</c:v>
                </c:pt>
                <c:pt idx="3783">
                  <c:v>0.63980443280050747</c:v>
                </c:pt>
                <c:pt idx="3784">
                  <c:v>0.63939814172309828</c:v>
                </c:pt>
                <c:pt idx="3785">
                  <c:v>0.63951813002135727</c:v>
                </c:pt>
                <c:pt idx="3786">
                  <c:v>0.63951326234816996</c:v>
                </c:pt>
                <c:pt idx="3787">
                  <c:v>0.63958097443491024</c:v>
                </c:pt>
                <c:pt idx="3788">
                  <c:v>0.64041229169893821</c:v>
                </c:pt>
                <c:pt idx="3789">
                  <c:v>0.64034204419050844</c:v>
                </c:pt>
                <c:pt idx="3790">
                  <c:v>0.64138221729220635</c:v>
                </c:pt>
                <c:pt idx="3791">
                  <c:v>0.64297123928820954</c:v>
                </c:pt>
                <c:pt idx="3792">
                  <c:v>0.64288816030703755</c:v>
                </c:pt>
                <c:pt idx="3793">
                  <c:v>0.64361373781495457</c:v>
                </c:pt>
                <c:pt idx="3794">
                  <c:v>0.64326591632808949</c:v>
                </c:pt>
                <c:pt idx="3795">
                  <c:v>0.64228408132705395</c:v>
                </c:pt>
                <c:pt idx="3796">
                  <c:v>0.64185760773271106</c:v>
                </c:pt>
                <c:pt idx="3797">
                  <c:v>0.64123701965726954</c:v>
                </c:pt>
                <c:pt idx="3798">
                  <c:v>0.64088211749837176</c:v>
                </c:pt>
                <c:pt idx="3799">
                  <c:v>0.64074851063841332</c:v>
                </c:pt>
                <c:pt idx="3800">
                  <c:v>0.6407063833630271</c:v>
                </c:pt>
                <c:pt idx="3801">
                  <c:v>0.64167406066703137</c:v>
                </c:pt>
                <c:pt idx="3802">
                  <c:v>0.6417509325302283</c:v>
                </c:pt>
                <c:pt idx="3803">
                  <c:v>0.64059301328751217</c:v>
                </c:pt>
                <c:pt idx="3804">
                  <c:v>0.63892774149791454</c:v>
                </c:pt>
                <c:pt idx="3805">
                  <c:v>0.63935155711055636</c:v>
                </c:pt>
                <c:pt idx="3806">
                  <c:v>0.63889728156734549</c:v>
                </c:pt>
                <c:pt idx="3807">
                  <c:v>0.63845218512629665</c:v>
                </c:pt>
                <c:pt idx="3808">
                  <c:v>0.63738492905990141</c:v>
                </c:pt>
                <c:pt idx="3809">
                  <c:v>0.63566052145244023</c:v>
                </c:pt>
                <c:pt idx="3810">
                  <c:v>0.63488831126800471</c:v>
                </c:pt>
                <c:pt idx="3811">
                  <c:v>0.63502425862998158</c:v>
                </c:pt>
                <c:pt idx="3812">
                  <c:v>0.63512991120588735</c:v>
                </c:pt>
                <c:pt idx="3813">
                  <c:v>0.6352721402265683</c:v>
                </c:pt>
                <c:pt idx="3814">
                  <c:v>0.63450738707378374</c:v>
                </c:pt>
                <c:pt idx="3815">
                  <c:v>0.6339268031635471</c:v>
                </c:pt>
                <c:pt idx="3816">
                  <c:v>0.63413803666186508</c:v>
                </c:pt>
                <c:pt idx="3817">
                  <c:v>0.63411819532139713</c:v>
                </c:pt>
                <c:pt idx="3818">
                  <c:v>0.63253477057524066</c:v>
                </c:pt>
                <c:pt idx="3819">
                  <c:v>0.63224275301878174</c:v>
                </c:pt>
                <c:pt idx="3820">
                  <c:v>0.6312146885887836</c:v>
                </c:pt>
                <c:pt idx="3821">
                  <c:v>0.63209397699084868</c:v>
                </c:pt>
                <c:pt idx="3822">
                  <c:v>0.63084787308010359</c:v>
                </c:pt>
                <c:pt idx="3823">
                  <c:v>0.62998093374113129</c:v>
                </c:pt>
                <c:pt idx="3824">
                  <c:v>0.62872093366503135</c:v>
                </c:pt>
                <c:pt idx="3825">
                  <c:v>0.62583134549842812</c:v>
                </c:pt>
                <c:pt idx="3826">
                  <c:v>0.62418222725421812</c:v>
                </c:pt>
                <c:pt idx="3827">
                  <c:v>0.62203236470122103</c:v>
                </c:pt>
                <c:pt idx="3828">
                  <c:v>0.62652905366779543</c:v>
                </c:pt>
                <c:pt idx="3829">
                  <c:v>0.62511188164429821</c:v>
                </c:pt>
                <c:pt idx="3830">
                  <c:v>0.6258800911127631</c:v>
                </c:pt>
                <c:pt idx="3831">
                  <c:v>0.62517488656310738</c:v>
                </c:pt>
                <c:pt idx="3832">
                  <c:v>0.62503249099453528</c:v>
                </c:pt>
                <c:pt idx="3833">
                  <c:v>0.62340354673069609</c:v>
                </c:pt>
                <c:pt idx="3834">
                  <c:v>0.6225729008338029</c:v>
                </c:pt>
                <c:pt idx="3835">
                  <c:v>0.6225312571032946</c:v>
                </c:pt>
                <c:pt idx="3836">
                  <c:v>0.62114779650217522</c:v>
                </c:pt>
                <c:pt idx="3837">
                  <c:v>0.62104361594253499</c:v>
                </c:pt>
                <c:pt idx="3838">
                  <c:v>0.62113055491600588</c:v>
                </c:pt>
                <c:pt idx="3839">
                  <c:v>0.62073786302989697</c:v>
                </c:pt>
                <c:pt idx="3840">
                  <c:v>0.62227172043487566</c:v>
                </c:pt>
                <c:pt idx="3841">
                  <c:v>0.62198986749322027</c:v>
                </c:pt>
                <c:pt idx="3842">
                  <c:v>0.6224175220204492</c:v>
                </c:pt>
                <c:pt idx="3843">
                  <c:v>0.61871392386729551</c:v>
                </c:pt>
                <c:pt idx="3844">
                  <c:v>0.61990027788186974</c:v>
                </c:pt>
                <c:pt idx="3845">
                  <c:v>0.62038337017906753</c:v>
                </c:pt>
                <c:pt idx="3846">
                  <c:v>0.62034860174251427</c:v>
                </c:pt>
                <c:pt idx="3847">
                  <c:v>0.61892116407779307</c:v>
                </c:pt>
                <c:pt idx="3848">
                  <c:v>0.61899543127928525</c:v>
                </c:pt>
                <c:pt idx="3849">
                  <c:v>0.61769062036322631</c:v>
                </c:pt>
                <c:pt idx="3850">
                  <c:v>0.61583352854180384</c:v>
                </c:pt>
                <c:pt idx="3851">
                  <c:v>0.615112220727562</c:v>
                </c:pt>
                <c:pt idx="3852">
                  <c:v>0.61469166786962848</c:v>
                </c:pt>
                <c:pt idx="3853">
                  <c:v>0.61442576082482514</c:v>
                </c:pt>
                <c:pt idx="3854">
                  <c:v>0.61469565784115043</c:v>
                </c:pt>
                <c:pt idx="3855">
                  <c:v>0.61365275498805305</c:v>
                </c:pt>
                <c:pt idx="3856">
                  <c:v>0.61127582804660396</c:v>
                </c:pt>
                <c:pt idx="3857">
                  <c:v>0.61099454439982237</c:v>
                </c:pt>
                <c:pt idx="3858">
                  <c:v>0.60982877463014007</c:v>
                </c:pt>
                <c:pt idx="3859">
                  <c:v>0.60957988633593407</c:v>
                </c:pt>
                <c:pt idx="3860">
                  <c:v>0.60979313294344839</c:v>
                </c:pt>
                <c:pt idx="3861">
                  <c:v>0.60860618068119776</c:v>
                </c:pt>
                <c:pt idx="3862">
                  <c:v>0.60898912940841332</c:v>
                </c:pt>
                <c:pt idx="3863">
                  <c:v>0.60911110590340789</c:v>
                </c:pt>
                <c:pt idx="3864">
                  <c:v>0.6088620575330087</c:v>
                </c:pt>
                <c:pt idx="3865">
                  <c:v>0.60860180809289122</c:v>
                </c:pt>
                <c:pt idx="3866">
                  <c:v>0.60730979804309204</c:v>
                </c:pt>
                <c:pt idx="3867">
                  <c:v>0.609272361152433</c:v>
                </c:pt>
                <c:pt idx="3868">
                  <c:v>0.6081485146030029</c:v>
                </c:pt>
                <c:pt idx="3869">
                  <c:v>0.60794296340730036</c:v>
                </c:pt>
                <c:pt idx="3870">
                  <c:v>0.60794651841637182</c:v>
                </c:pt>
                <c:pt idx="3871">
                  <c:v>0.60630433980766452</c:v>
                </c:pt>
                <c:pt idx="3872">
                  <c:v>0.60671494256433511</c:v>
                </c:pt>
                <c:pt idx="3873">
                  <c:v>0.60671005235641018</c:v>
                </c:pt>
                <c:pt idx="3874">
                  <c:v>0.60615296328351176</c:v>
                </c:pt>
                <c:pt idx="3875">
                  <c:v>0.60599394119928551</c:v>
                </c:pt>
                <c:pt idx="3876">
                  <c:v>0.60518314012005703</c:v>
                </c:pt>
                <c:pt idx="3877">
                  <c:v>0.60541393001642541</c:v>
                </c:pt>
                <c:pt idx="3878">
                  <c:v>0.60487024427658087</c:v>
                </c:pt>
                <c:pt idx="3879">
                  <c:v>0.6052376741406712</c:v>
                </c:pt>
                <c:pt idx="3880">
                  <c:v>0.60442832589502404</c:v>
                </c:pt>
                <c:pt idx="3881">
                  <c:v>0.60469856433810154</c:v>
                </c:pt>
                <c:pt idx="3882">
                  <c:v>0.60524298861129233</c:v>
                </c:pt>
                <c:pt idx="3883">
                  <c:v>0.60449117716464351</c:v>
                </c:pt>
                <c:pt idx="3884">
                  <c:v>0.60558164349245047</c:v>
                </c:pt>
                <c:pt idx="3885">
                  <c:v>0.60530762249397707</c:v>
                </c:pt>
                <c:pt idx="3886">
                  <c:v>0.60577605379449762</c:v>
                </c:pt>
                <c:pt idx="3887">
                  <c:v>0.60388283341626869</c:v>
                </c:pt>
                <c:pt idx="3888">
                  <c:v>0.60392360486203001</c:v>
                </c:pt>
                <c:pt idx="3889">
                  <c:v>0.60399119620333708</c:v>
                </c:pt>
                <c:pt idx="3890">
                  <c:v>0.60255048462163985</c:v>
                </c:pt>
                <c:pt idx="3891">
                  <c:v>0.60142148525995132</c:v>
                </c:pt>
                <c:pt idx="3892">
                  <c:v>0.59968507798956727</c:v>
                </c:pt>
                <c:pt idx="3893">
                  <c:v>0.59995954566927001</c:v>
                </c:pt>
                <c:pt idx="3894">
                  <c:v>0.59948066981726134</c:v>
                </c:pt>
                <c:pt idx="3895">
                  <c:v>0.5994638598414892</c:v>
                </c:pt>
                <c:pt idx="3896">
                  <c:v>0.59999029309875596</c:v>
                </c:pt>
                <c:pt idx="3897">
                  <c:v>0.60210243655007234</c:v>
                </c:pt>
                <c:pt idx="3898">
                  <c:v>0.60195687704532685</c:v>
                </c:pt>
                <c:pt idx="3899">
                  <c:v>0.60414727818810832</c:v>
                </c:pt>
                <c:pt idx="3900">
                  <c:v>0.60515605545698603</c:v>
                </c:pt>
                <c:pt idx="3901">
                  <c:v>0.60555908233160016</c:v>
                </c:pt>
                <c:pt idx="3902">
                  <c:v>0.6068328895156998</c:v>
                </c:pt>
                <c:pt idx="3903">
                  <c:v>0.60739879095823945</c:v>
                </c:pt>
                <c:pt idx="3904">
                  <c:v>0.60671123053614318</c:v>
                </c:pt>
                <c:pt idx="3905">
                  <c:v>0.60738677547362452</c:v>
                </c:pt>
                <c:pt idx="3906">
                  <c:v>0.60725232647952221</c:v>
                </c:pt>
                <c:pt idx="3907">
                  <c:v>0.60838039238819352</c:v>
                </c:pt>
                <c:pt idx="3908">
                  <c:v>0.60823299494809324</c:v>
                </c:pt>
                <c:pt idx="3909">
                  <c:v>0.60819566829588712</c:v>
                </c:pt>
                <c:pt idx="3910">
                  <c:v>0.61017983811579835</c:v>
                </c:pt>
                <c:pt idx="3911">
                  <c:v>0.61073897801072896</c:v>
                </c:pt>
                <c:pt idx="3912">
                  <c:v>0.61065744901905428</c:v>
                </c:pt>
                <c:pt idx="3913">
                  <c:v>0.61264544389839859</c:v>
                </c:pt>
                <c:pt idx="3914">
                  <c:v>0.61199944824137087</c:v>
                </c:pt>
                <c:pt idx="3915">
                  <c:v>0.61289984157395794</c:v>
                </c:pt>
                <c:pt idx="3916">
                  <c:v>0.61363024344653216</c:v>
                </c:pt>
                <c:pt idx="3917">
                  <c:v>0.61262484732688893</c:v>
                </c:pt>
                <c:pt idx="3918">
                  <c:v>0.61290648001628822</c:v>
                </c:pt>
                <c:pt idx="3919">
                  <c:v>0.6125836765130146</c:v>
                </c:pt>
                <c:pt idx="3920">
                  <c:v>0.61417174922536943</c:v>
                </c:pt>
                <c:pt idx="3921">
                  <c:v>0.61337385932624389</c:v>
                </c:pt>
                <c:pt idx="3922">
                  <c:v>0.61360869492760894</c:v>
                </c:pt>
                <c:pt idx="3923">
                  <c:v>0.61390258798923725</c:v>
                </c:pt>
                <c:pt idx="3924">
                  <c:v>0.61376194153107377</c:v>
                </c:pt>
                <c:pt idx="3925">
                  <c:v>0.6144171622804363</c:v>
                </c:pt>
                <c:pt idx="3926">
                  <c:v>0.61455571796902975</c:v>
                </c:pt>
                <c:pt idx="3927">
                  <c:v>0.61524601433712012</c:v>
                </c:pt>
                <c:pt idx="3928">
                  <c:v>0.61537235085245567</c:v>
                </c:pt>
                <c:pt idx="3929">
                  <c:v>0.61494095538892612</c:v>
                </c:pt>
                <c:pt idx="3930">
                  <c:v>0.61593523716317689</c:v>
                </c:pt>
                <c:pt idx="3931">
                  <c:v>0.61607173869556231</c:v>
                </c:pt>
                <c:pt idx="3932">
                  <c:v>0.61603607161371421</c:v>
                </c:pt>
                <c:pt idx="3933">
                  <c:v>0.61578447958004345</c:v>
                </c:pt>
                <c:pt idx="3934">
                  <c:v>0.61586146663767327</c:v>
                </c:pt>
                <c:pt idx="3935">
                  <c:v>0.61449837869983448</c:v>
                </c:pt>
                <c:pt idx="3936">
                  <c:v>0.6146230885664461</c:v>
                </c:pt>
                <c:pt idx="3937">
                  <c:v>0.61470824649114342</c:v>
                </c:pt>
                <c:pt idx="3938">
                  <c:v>0.6121404339630947</c:v>
                </c:pt>
                <c:pt idx="3939">
                  <c:v>0.61328322108026134</c:v>
                </c:pt>
                <c:pt idx="3940">
                  <c:v>0.61511748402350086</c:v>
                </c:pt>
                <c:pt idx="3941">
                  <c:v>0.61684015615223731</c:v>
                </c:pt>
                <c:pt idx="3942">
                  <c:v>0.61892726535132958</c:v>
                </c:pt>
                <c:pt idx="3943">
                  <c:v>0.62078311471404279</c:v>
                </c:pt>
                <c:pt idx="3944">
                  <c:v>0.62189647155312133</c:v>
                </c:pt>
                <c:pt idx="3945">
                  <c:v>0.62208233702408333</c:v>
                </c:pt>
                <c:pt idx="3946">
                  <c:v>0.62516279586735268</c:v>
                </c:pt>
                <c:pt idx="3947">
                  <c:v>0.62556541360373552</c:v>
                </c:pt>
                <c:pt idx="3948">
                  <c:v>0.62574793810540996</c:v>
                </c:pt>
                <c:pt idx="3949">
                  <c:v>0.62873809352366905</c:v>
                </c:pt>
                <c:pt idx="3950">
                  <c:v>0.63005317606995415</c:v>
                </c:pt>
                <c:pt idx="3951">
                  <c:v>0.63025951247746403</c:v>
                </c:pt>
                <c:pt idx="3952">
                  <c:v>0.63617750886454272</c:v>
                </c:pt>
                <c:pt idx="3953">
                  <c:v>0.6364485587101385</c:v>
                </c:pt>
                <c:pt idx="3954">
                  <c:v>0.63670966844805976</c:v>
                </c:pt>
                <c:pt idx="3955">
                  <c:v>0.63729939814551684</c:v>
                </c:pt>
                <c:pt idx="3956">
                  <c:v>0.63762126665829766</c:v>
                </c:pt>
                <c:pt idx="3957">
                  <c:v>0.64048696749339418</c:v>
                </c:pt>
                <c:pt idx="3958">
                  <c:v>0.64119563458908002</c:v>
                </c:pt>
                <c:pt idx="3959">
                  <c:v>0.6430255318984065</c:v>
                </c:pt>
                <c:pt idx="3960">
                  <c:v>0.64348611270771616</c:v>
                </c:pt>
                <c:pt idx="3961">
                  <c:v>0.6439221024688343</c:v>
                </c:pt>
                <c:pt idx="3962">
                  <c:v>0.6441605483926216</c:v>
                </c:pt>
                <c:pt idx="3963">
                  <c:v>0.64434236323330307</c:v>
                </c:pt>
                <c:pt idx="3964">
                  <c:v>0.64451343864906208</c:v>
                </c:pt>
                <c:pt idx="3965">
                  <c:v>0.64474568863732451</c:v>
                </c:pt>
                <c:pt idx="3966">
                  <c:v>0.64534263731700736</c:v>
                </c:pt>
                <c:pt idx="3967">
                  <c:v>0.64576170260514765</c:v>
                </c:pt>
                <c:pt idx="3968">
                  <c:v>0.64600891591848886</c:v>
                </c:pt>
                <c:pt idx="3969">
                  <c:v>0.65018978173356778</c:v>
                </c:pt>
                <c:pt idx="3970">
                  <c:v>0.64941129452073143</c:v>
                </c:pt>
                <c:pt idx="3971">
                  <c:v>0.64946639043488541</c:v>
                </c:pt>
                <c:pt idx="3972">
                  <c:v>0.64944675475853719</c:v>
                </c:pt>
                <c:pt idx="3973">
                  <c:v>0.6502770986845815</c:v>
                </c:pt>
                <c:pt idx="3974">
                  <c:v>0.65092354737833169</c:v>
                </c:pt>
                <c:pt idx="3975">
                  <c:v>0.65278596747189632</c:v>
                </c:pt>
                <c:pt idx="3976">
                  <c:v>0.65543207673612847</c:v>
                </c:pt>
                <c:pt idx="3977">
                  <c:v>0.65595111482724222</c:v>
                </c:pt>
                <c:pt idx="3978">
                  <c:v>0.65828263597947656</c:v>
                </c:pt>
                <c:pt idx="3979">
                  <c:v>0.65687233439616088</c:v>
                </c:pt>
                <c:pt idx="3980">
                  <c:v>0.65603852012050601</c:v>
                </c:pt>
                <c:pt idx="3981">
                  <c:v>0.65623594879022051</c:v>
                </c:pt>
                <c:pt idx="3982">
                  <c:v>0.65579132345122737</c:v>
                </c:pt>
                <c:pt idx="3983">
                  <c:v>0.65358317183587478</c:v>
                </c:pt>
                <c:pt idx="3984">
                  <c:v>0.65291520685654703</c:v>
                </c:pt>
                <c:pt idx="3985">
                  <c:v>0.65318102367301123</c:v>
                </c:pt>
                <c:pt idx="3986">
                  <c:v>0.65275710976922474</c:v>
                </c:pt>
                <c:pt idx="3987">
                  <c:v>0.65298775903130968</c:v>
                </c:pt>
                <c:pt idx="3988">
                  <c:v>0.65306495742026394</c:v>
                </c:pt>
                <c:pt idx="3989">
                  <c:v>0.6518729015360214</c:v>
                </c:pt>
                <c:pt idx="3990">
                  <c:v>0.65222660773589491</c:v>
                </c:pt>
                <c:pt idx="3991">
                  <c:v>0.65229500877240743</c:v>
                </c:pt>
                <c:pt idx="3992">
                  <c:v>0.65245728968720451</c:v>
                </c:pt>
                <c:pt idx="3993">
                  <c:v>0.65237991041250931</c:v>
                </c:pt>
                <c:pt idx="3994">
                  <c:v>0.65258745089548209</c:v>
                </c:pt>
                <c:pt idx="3995">
                  <c:v>0.65121350137495571</c:v>
                </c:pt>
                <c:pt idx="3996">
                  <c:v>0.65149087391732785</c:v>
                </c:pt>
                <c:pt idx="3997">
                  <c:v>0.65149986613580813</c:v>
                </c:pt>
                <c:pt idx="3998">
                  <c:v>0.64901836684671599</c:v>
                </c:pt>
                <c:pt idx="3999">
                  <c:v>0.64570449089275828</c:v>
                </c:pt>
                <c:pt idx="4000">
                  <c:v>0.64486850802626161</c:v>
                </c:pt>
                <c:pt idx="4001">
                  <c:v>0.64412357911400309</c:v>
                </c:pt>
                <c:pt idx="4002">
                  <c:v>0.64338823076370077</c:v>
                </c:pt>
                <c:pt idx="4003">
                  <c:v>0.64271262553395203</c:v>
                </c:pt>
                <c:pt idx="4004">
                  <c:v>0.64069996269690266</c:v>
                </c:pt>
                <c:pt idx="4005">
                  <c:v>0.6418204897480646</c:v>
                </c:pt>
                <c:pt idx="4006">
                  <c:v>0.64290252446374252</c:v>
                </c:pt>
                <c:pt idx="4007">
                  <c:v>0.64277709319948162</c:v>
                </c:pt>
                <c:pt idx="4008">
                  <c:v>0.6429617053778981</c:v>
                </c:pt>
                <c:pt idx="4009">
                  <c:v>0.64368341063840884</c:v>
                </c:pt>
                <c:pt idx="4010">
                  <c:v>0.64635001173812445</c:v>
                </c:pt>
                <c:pt idx="4011">
                  <c:v>0.64566316084293884</c:v>
                </c:pt>
                <c:pt idx="4012">
                  <c:v>0.64580245474308151</c:v>
                </c:pt>
                <c:pt idx="4013">
                  <c:v>0.64600371139521962</c:v>
                </c:pt>
                <c:pt idx="4014">
                  <c:v>0.6465366582822254</c:v>
                </c:pt>
                <c:pt idx="4015">
                  <c:v>0.64650970069326452</c:v>
                </c:pt>
                <c:pt idx="4016">
                  <c:v>0.64816492791626446</c:v>
                </c:pt>
                <c:pt idx="4017">
                  <c:v>0.64813689731265978</c:v>
                </c:pt>
                <c:pt idx="4018">
                  <c:v>0.64829507105920869</c:v>
                </c:pt>
                <c:pt idx="4019">
                  <c:v>0.64835754041820981</c:v>
                </c:pt>
                <c:pt idx="4020">
                  <c:v>0.64498146798027634</c:v>
                </c:pt>
                <c:pt idx="4021">
                  <c:v>0.64362257592836603</c:v>
                </c:pt>
                <c:pt idx="4022">
                  <c:v>0.64459167297448028</c:v>
                </c:pt>
                <c:pt idx="4023">
                  <c:v>0.64507474161958933</c:v>
                </c:pt>
                <c:pt idx="4024">
                  <c:v>0.64502415089203602</c:v>
                </c:pt>
                <c:pt idx="4025">
                  <c:v>0.6451579471385428</c:v>
                </c:pt>
                <c:pt idx="4026">
                  <c:v>0.64434859645260056</c:v>
                </c:pt>
                <c:pt idx="4027">
                  <c:v>0.64374350188982166</c:v>
                </c:pt>
                <c:pt idx="4028">
                  <c:v>0.64465355384698442</c:v>
                </c:pt>
                <c:pt idx="4029">
                  <c:v>0.64504372794767428</c:v>
                </c:pt>
                <c:pt idx="4030">
                  <c:v>0.64391803034965667</c:v>
                </c:pt>
                <c:pt idx="4031">
                  <c:v>0.64334304924920616</c:v>
                </c:pt>
                <c:pt idx="4032">
                  <c:v>0.64337642508187409</c:v>
                </c:pt>
                <c:pt idx="4033">
                  <c:v>0.63994716939358531</c:v>
                </c:pt>
                <c:pt idx="4034">
                  <c:v>0.63992462821991203</c:v>
                </c:pt>
                <c:pt idx="4035">
                  <c:v>0.64004727404399286</c:v>
                </c:pt>
                <c:pt idx="4036">
                  <c:v>0.63868753851711746</c:v>
                </c:pt>
                <c:pt idx="4037">
                  <c:v>0.63832657782112945</c:v>
                </c:pt>
                <c:pt idx="4038">
                  <c:v>0.63704316838058406</c:v>
                </c:pt>
                <c:pt idx="4039">
                  <c:v>0.63499807067248393</c:v>
                </c:pt>
                <c:pt idx="4040">
                  <c:v>0.63426687247716262</c:v>
                </c:pt>
                <c:pt idx="4041">
                  <c:v>0.63400775366231366</c:v>
                </c:pt>
                <c:pt idx="4042">
                  <c:v>0.63445118287244517</c:v>
                </c:pt>
                <c:pt idx="4043">
                  <c:v>0.6339102645521415</c:v>
                </c:pt>
                <c:pt idx="4044">
                  <c:v>0.63177769929197214</c:v>
                </c:pt>
                <c:pt idx="4045">
                  <c:v>0.63085916985765078</c:v>
                </c:pt>
                <c:pt idx="4046">
                  <c:v>0.63025911549601332</c:v>
                </c:pt>
                <c:pt idx="4047">
                  <c:v>0.62972846342477273</c:v>
                </c:pt>
                <c:pt idx="4048">
                  <c:v>0.62977409254119399</c:v>
                </c:pt>
                <c:pt idx="4049">
                  <c:v>0.62859063990315367</c:v>
                </c:pt>
                <c:pt idx="4050">
                  <c:v>0.63031289858515305</c:v>
                </c:pt>
                <c:pt idx="4051">
                  <c:v>0.63068898335282364</c:v>
                </c:pt>
                <c:pt idx="4052">
                  <c:v>0.62994640722450723</c:v>
                </c:pt>
                <c:pt idx="4053">
                  <c:v>0.63016939237848968</c:v>
                </c:pt>
                <c:pt idx="4054">
                  <c:v>0.63147279393039613</c:v>
                </c:pt>
                <c:pt idx="4055">
                  <c:v>0.6313899298471336</c:v>
                </c:pt>
                <c:pt idx="4056">
                  <c:v>0.63232814854596364</c:v>
                </c:pt>
                <c:pt idx="4057">
                  <c:v>0.63190907053789813</c:v>
                </c:pt>
                <c:pt idx="4058">
                  <c:v>0.63204479501067012</c:v>
                </c:pt>
                <c:pt idx="4059">
                  <c:v>0.63065959503350522</c:v>
                </c:pt>
                <c:pt idx="4060">
                  <c:v>0.63110265959385847</c:v>
                </c:pt>
                <c:pt idx="4061">
                  <c:v>0.63055174877552045</c:v>
                </c:pt>
                <c:pt idx="4062">
                  <c:v>0.63173714907279699</c:v>
                </c:pt>
                <c:pt idx="4063">
                  <c:v>0.63153658349786768</c:v>
                </c:pt>
                <c:pt idx="4064">
                  <c:v>0.63251421467531244</c:v>
                </c:pt>
                <c:pt idx="4065">
                  <c:v>0.63806617848612224</c:v>
                </c:pt>
                <c:pt idx="4066">
                  <c:v>0.64067467142710066</c:v>
                </c:pt>
                <c:pt idx="4067">
                  <c:v>0.64337813902700769</c:v>
                </c:pt>
                <c:pt idx="4068">
                  <c:v>0.64384024904308346</c:v>
                </c:pt>
                <c:pt idx="4069">
                  <c:v>0.64859441782234861</c:v>
                </c:pt>
                <c:pt idx="4070">
                  <c:v>0.64896415540090557</c:v>
                </c:pt>
                <c:pt idx="4071">
                  <c:v>0.6489213615048921</c:v>
                </c:pt>
                <c:pt idx="4072">
                  <c:v>0.65150949917751244</c:v>
                </c:pt>
                <c:pt idx="4073">
                  <c:v>0.65212893232306357</c:v>
                </c:pt>
                <c:pt idx="4074">
                  <c:v>0.65324464039073138</c:v>
                </c:pt>
                <c:pt idx="4075">
                  <c:v>0.65331343620080884</c:v>
                </c:pt>
                <c:pt idx="4076">
                  <c:v>0.65354634164512593</c:v>
                </c:pt>
                <c:pt idx="4077">
                  <c:v>0.65426299130292698</c:v>
                </c:pt>
                <c:pt idx="4078">
                  <c:v>0.65582841815921522</c:v>
                </c:pt>
                <c:pt idx="4079">
                  <c:v>0.66486294156471426</c:v>
                </c:pt>
                <c:pt idx="4080">
                  <c:v>0.6666296809764527</c:v>
                </c:pt>
                <c:pt idx="4081">
                  <c:v>0.66679533267146585</c:v>
                </c:pt>
                <c:pt idx="4082">
                  <c:v>0.66746738400055527</c:v>
                </c:pt>
                <c:pt idx="4083">
                  <c:v>0.6680798230106848</c:v>
                </c:pt>
                <c:pt idx="4084">
                  <c:v>0.66992670579142222</c:v>
                </c:pt>
                <c:pt idx="4085">
                  <c:v>0.67100453709469454</c:v>
                </c:pt>
                <c:pt idx="4086">
                  <c:v>0.66998801521479978</c:v>
                </c:pt>
                <c:pt idx="4087">
                  <c:v>0.66982119057819578</c:v>
                </c:pt>
                <c:pt idx="4088">
                  <c:v>0.67037356791543179</c:v>
                </c:pt>
                <c:pt idx="4089">
                  <c:v>0.66932783950477925</c:v>
                </c:pt>
                <c:pt idx="4090">
                  <c:v>0.6696203515740351</c:v>
                </c:pt>
                <c:pt idx="4091">
                  <c:v>0.66903010228148307</c:v>
                </c:pt>
                <c:pt idx="4092">
                  <c:v>0.67077466807443931</c:v>
                </c:pt>
                <c:pt idx="4093">
                  <c:v>0.67098403869812517</c:v>
                </c:pt>
                <c:pt idx="4094">
                  <c:v>0.67131385349933403</c:v>
                </c:pt>
                <c:pt idx="4095">
                  <c:v>0.67134472931693512</c:v>
                </c:pt>
                <c:pt idx="4096">
                  <c:v>0.67163359247492993</c:v>
                </c:pt>
                <c:pt idx="4097">
                  <c:v>0.67375770433909254</c:v>
                </c:pt>
                <c:pt idx="4098">
                  <c:v>0.67807972095782176</c:v>
                </c:pt>
                <c:pt idx="4099">
                  <c:v>0.68011760134631449</c:v>
                </c:pt>
                <c:pt idx="4100">
                  <c:v>0.68156401486025187</c:v>
                </c:pt>
                <c:pt idx="4101">
                  <c:v>0.68157498555004326</c:v>
                </c:pt>
                <c:pt idx="4102">
                  <c:v>0.68131852337607401</c:v>
                </c:pt>
                <c:pt idx="4103">
                  <c:v>0.67969046598511806</c:v>
                </c:pt>
                <c:pt idx="4104">
                  <c:v>0.67969184214159473</c:v>
                </c:pt>
                <c:pt idx="4105">
                  <c:v>0.68224953446284342</c:v>
                </c:pt>
                <c:pt idx="4106">
                  <c:v>0.68365535582565207</c:v>
                </c:pt>
                <c:pt idx="4107">
                  <c:v>0.68422673201165995</c:v>
                </c:pt>
                <c:pt idx="4108">
                  <c:v>0.68604174399595597</c:v>
                </c:pt>
                <c:pt idx="4109">
                  <c:v>0.68731243803419539</c:v>
                </c:pt>
                <c:pt idx="4110">
                  <c:v>0.69127309608160503</c:v>
                </c:pt>
                <c:pt idx="4111">
                  <c:v>0.6923368338059237</c:v>
                </c:pt>
                <c:pt idx="4112">
                  <c:v>0.69728573458603638</c:v>
                </c:pt>
                <c:pt idx="4113">
                  <c:v>0.69882589885716095</c:v>
                </c:pt>
                <c:pt idx="4114">
                  <c:v>0.69967983996096861</c:v>
                </c:pt>
                <c:pt idx="4115">
                  <c:v>0.70220260321526451</c:v>
                </c:pt>
                <c:pt idx="4116">
                  <c:v>0.69884486287139369</c:v>
                </c:pt>
                <c:pt idx="4117">
                  <c:v>0.70147103116319154</c:v>
                </c:pt>
                <c:pt idx="4118">
                  <c:v>0.70253698122488395</c:v>
                </c:pt>
                <c:pt idx="4119">
                  <c:v>0.70326991779510406</c:v>
                </c:pt>
                <c:pt idx="4120">
                  <c:v>0.70398648373201922</c:v>
                </c:pt>
                <c:pt idx="4121">
                  <c:v>0.70479904602480381</c:v>
                </c:pt>
                <c:pt idx="4122">
                  <c:v>0.70681807838905064</c:v>
                </c:pt>
                <c:pt idx="4123">
                  <c:v>0.70723786416308165</c:v>
                </c:pt>
                <c:pt idx="4124">
                  <c:v>0.70828295565676958</c:v>
                </c:pt>
                <c:pt idx="4125">
                  <c:v>0.70807276243023798</c:v>
                </c:pt>
                <c:pt idx="4126">
                  <c:v>0.7125457650901833</c:v>
                </c:pt>
                <c:pt idx="4127">
                  <c:v>0.71529468575666655</c:v>
                </c:pt>
                <c:pt idx="4128">
                  <c:v>0.71583647791706972</c:v>
                </c:pt>
                <c:pt idx="4129">
                  <c:v>0.71614538433429109</c:v>
                </c:pt>
                <c:pt idx="4130">
                  <c:v>0.71644427593327187</c:v>
                </c:pt>
                <c:pt idx="4131">
                  <c:v>0.71957915277141327</c:v>
                </c:pt>
                <c:pt idx="4132">
                  <c:v>0.72077620058722824</c:v>
                </c:pt>
                <c:pt idx="4133">
                  <c:v>0.71982644534517448</c:v>
                </c:pt>
                <c:pt idx="4134">
                  <c:v>0.72109078791261083</c:v>
                </c:pt>
                <c:pt idx="4135">
                  <c:v>0.71988863524124802</c:v>
                </c:pt>
                <c:pt idx="4136">
                  <c:v>0.71964505870026507</c:v>
                </c:pt>
                <c:pt idx="4137">
                  <c:v>0.71879271405882306</c:v>
                </c:pt>
                <c:pt idx="4138">
                  <c:v>0.71740267135668712</c:v>
                </c:pt>
                <c:pt idx="4139">
                  <c:v>0.71559677869179794</c:v>
                </c:pt>
                <c:pt idx="4140">
                  <c:v>0.71645754895636693</c:v>
                </c:pt>
                <c:pt idx="4141">
                  <c:v>0.7181395647354476</c:v>
                </c:pt>
                <c:pt idx="4142">
                  <c:v>0.71949938107809619</c:v>
                </c:pt>
                <c:pt idx="4143">
                  <c:v>0.72032388326892616</c:v>
                </c:pt>
                <c:pt idx="4144">
                  <c:v>0.72369116824074042</c:v>
                </c:pt>
                <c:pt idx="4145">
                  <c:v>0.72822996898280612</c:v>
                </c:pt>
                <c:pt idx="4146">
                  <c:v>0.72776376716429503</c:v>
                </c:pt>
                <c:pt idx="4147">
                  <c:v>0.73427874703877927</c:v>
                </c:pt>
                <c:pt idx="4148">
                  <c:v>0.73547817795897696</c:v>
                </c:pt>
                <c:pt idx="4149">
                  <c:v>0.73621061653920361</c:v>
                </c:pt>
                <c:pt idx="4150">
                  <c:v>0.73694240979998538</c:v>
                </c:pt>
                <c:pt idx="4151">
                  <c:v>0.73734869608619291</c:v>
                </c:pt>
                <c:pt idx="4152">
                  <c:v>0.73874323710992418</c:v>
                </c:pt>
                <c:pt idx="4153">
                  <c:v>0.7391717181909524</c:v>
                </c:pt>
                <c:pt idx="4154">
                  <c:v>0.7396921319826637</c:v>
                </c:pt>
                <c:pt idx="4155">
                  <c:v>0.74095999358940368</c:v>
                </c:pt>
                <c:pt idx="4156">
                  <c:v>0.74253827562415575</c:v>
                </c:pt>
                <c:pt idx="4157">
                  <c:v>0.74445361845542346</c:v>
                </c:pt>
                <c:pt idx="4158">
                  <c:v>0.74480253649281669</c:v>
                </c:pt>
                <c:pt idx="4159">
                  <c:v>0.74570167105336793</c:v>
                </c:pt>
                <c:pt idx="4160">
                  <c:v>0.74588714599669947</c:v>
                </c:pt>
                <c:pt idx="4161">
                  <c:v>0.74525876038355221</c:v>
                </c:pt>
                <c:pt idx="4162">
                  <c:v>0.7451966708434884</c:v>
                </c:pt>
                <c:pt idx="4163">
                  <c:v>0.7453543582651897</c:v>
                </c:pt>
                <c:pt idx="4164">
                  <c:v>0.74750077929623548</c:v>
                </c:pt>
                <c:pt idx="4165">
                  <c:v>0.74730595158755897</c:v>
                </c:pt>
                <c:pt idx="4166">
                  <c:v>0.74516585322647333</c:v>
                </c:pt>
                <c:pt idx="4167">
                  <c:v>0.74491751703781117</c:v>
                </c:pt>
                <c:pt idx="4168">
                  <c:v>0.74503268195468197</c:v>
                </c:pt>
                <c:pt idx="4169">
                  <c:v>0.74613971262872603</c:v>
                </c:pt>
                <c:pt idx="4170">
                  <c:v>0.74647367787989649</c:v>
                </c:pt>
                <c:pt idx="4171">
                  <c:v>0.74645624587921577</c:v>
                </c:pt>
                <c:pt idx="4172">
                  <c:v>0.74717484367894904</c:v>
                </c:pt>
                <c:pt idx="4173">
                  <c:v>0.74740714736263758</c:v>
                </c:pt>
                <c:pt idx="4174">
                  <c:v>0.74753608094169022</c:v>
                </c:pt>
                <c:pt idx="4175">
                  <c:v>0.74787694084827627</c:v>
                </c:pt>
                <c:pt idx="4176">
                  <c:v>0.748866243875698</c:v>
                </c:pt>
                <c:pt idx="4177">
                  <c:v>0.7480661755262239</c:v>
                </c:pt>
                <c:pt idx="4178">
                  <c:v>0.74746258159283829</c:v>
                </c:pt>
                <c:pt idx="4179">
                  <c:v>0.74361341698054562</c:v>
                </c:pt>
                <c:pt idx="4180">
                  <c:v>0.74302038069246068</c:v>
                </c:pt>
                <c:pt idx="4181">
                  <c:v>0.7397430141064546</c:v>
                </c:pt>
                <c:pt idx="4182">
                  <c:v>0.73593239401441335</c:v>
                </c:pt>
                <c:pt idx="4183">
                  <c:v>0.7338883643420403</c:v>
                </c:pt>
                <c:pt idx="4184">
                  <c:v>0.73433852871241656</c:v>
                </c:pt>
                <c:pt idx="4185">
                  <c:v>0.73475099998410776</c:v>
                </c:pt>
                <c:pt idx="4186">
                  <c:v>0.73640055301199225</c:v>
                </c:pt>
                <c:pt idx="4187">
                  <c:v>0.73719663688731185</c:v>
                </c:pt>
                <c:pt idx="4188">
                  <c:v>0.73569146375423056</c:v>
                </c:pt>
                <c:pt idx="4189">
                  <c:v>0.7349209141502383</c:v>
                </c:pt>
                <c:pt idx="4190">
                  <c:v>0.73626807566888997</c:v>
                </c:pt>
                <c:pt idx="4191">
                  <c:v>0.73631255916965987</c:v>
                </c:pt>
                <c:pt idx="4192">
                  <c:v>0.73666355846573017</c:v>
                </c:pt>
                <c:pt idx="4193">
                  <c:v>0.73664104465375169</c:v>
                </c:pt>
                <c:pt idx="4194">
                  <c:v>0.73734670286584669</c:v>
                </c:pt>
                <c:pt idx="4195">
                  <c:v>0.73542101186133046</c:v>
                </c:pt>
                <c:pt idx="4196">
                  <c:v>0.7349020264823739</c:v>
                </c:pt>
                <c:pt idx="4197">
                  <c:v>0.73518133772729577</c:v>
                </c:pt>
                <c:pt idx="4198">
                  <c:v>0.73513525928375767</c:v>
                </c:pt>
                <c:pt idx="4199">
                  <c:v>0.73487493714430585</c:v>
                </c:pt>
                <c:pt idx="4200">
                  <c:v>0.73496317600833427</c:v>
                </c:pt>
                <c:pt idx="4201">
                  <c:v>0.73543825876609126</c:v>
                </c:pt>
                <c:pt idx="4202">
                  <c:v>0.73487629656733189</c:v>
                </c:pt>
                <c:pt idx="4203">
                  <c:v>0.7347457251124111</c:v>
                </c:pt>
                <c:pt idx="4204">
                  <c:v>0.73529983820547484</c:v>
                </c:pt>
                <c:pt idx="4205">
                  <c:v>0.73608112281861771</c:v>
                </c:pt>
                <c:pt idx="4206">
                  <c:v>0.7355389200987128</c:v>
                </c:pt>
                <c:pt idx="4207">
                  <c:v>0.73678838975712457</c:v>
                </c:pt>
                <c:pt idx="4208">
                  <c:v>0.7367211005833203</c:v>
                </c:pt>
                <c:pt idx="4209">
                  <c:v>0.73720868313930765</c:v>
                </c:pt>
                <c:pt idx="4210">
                  <c:v>0.73764905440966388</c:v>
                </c:pt>
                <c:pt idx="4211">
                  <c:v>0.73865821626186412</c:v>
                </c:pt>
                <c:pt idx="4212">
                  <c:v>0.73855520251179163</c:v>
                </c:pt>
                <c:pt idx="4213">
                  <c:v>0.73956414396871484</c:v>
                </c:pt>
                <c:pt idx="4214">
                  <c:v>0.7397442264503159</c:v>
                </c:pt>
                <c:pt idx="4215">
                  <c:v>0.74054043956293725</c:v>
                </c:pt>
                <c:pt idx="4216">
                  <c:v>0.74116042362517054</c:v>
                </c:pt>
                <c:pt idx="4217">
                  <c:v>0.74116014102472105</c:v>
                </c:pt>
                <c:pt idx="4218">
                  <c:v>0.74211178986409376</c:v>
                </c:pt>
                <c:pt idx="4219">
                  <c:v>0.74254091979539671</c:v>
                </c:pt>
                <c:pt idx="4220">
                  <c:v>0.74221963733775653</c:v>
                </c:pt>
                <c:pt idx="4221">
                  <c:v>0.74465842300134111</c:v>
                </c:pt>
                <c:pt idx="4222">
                  <c:v>0.74279640308038197</c:v>
                </c:pt>
                <c:pt idx="4223">
                  <c:v>0.74201498097941632</c:v>
                </c:pt>
                <c:pt idx="4224">
                  <c:v>0.73958624670274065</c:v>
                </c:pt>
                <c:pt idx="4225">
                  <c:v>0.73837319293915393</c:v>
                </c:pt>
                <c:pt idx="4226">
                  <c:v>0.7379450530077748</c:v>
                </c:pt>
                <c:pt idx="4227">
                  <c:v>0.73951432210388701</c:v>
                </c:pt>
                <c:pt idx="4228">
                  <c:v>0.73790216225976468</c:v>
                </c:pt>
                <c:pt idx="4229">
                  <c:v>0.74660145310549497</c:v>
                </c:pt>
                <c:pt idx="4230">
                  <c:v>0.74700515329590411</c:v>
                </c:pt>
                <c:pt idx="4231">
                  <c:v>0.74701747224414916</c:v>
                </c:pt>
                <c:pt idx="4232">
                  <c:v>0.74826262340298799</c:v>
                </c:pt>
                <c:pt idx="4233">
                  <c:v>0.74972289207996279</c:v>
                </c:pt>
                <c:pt idx="4234">
                  <c:v>0.7499603844473508</c:v>
                </c:pt>
                <c:pt idx="4235">
                  <c:v>0.75072269793096891</c:v>
                </c:pt>
                <c:pt idx="4236">
                  <c:v>0.75338483812694401</c:v>
                </c:pt>
                <c:pt idx="4237">
                  <c:v>0.75572917419724606</c:v>
                </c:pt>
                <c:pt idx="4238">
                  <c:v>0.75670491033822362</c:v>
                </c:pt>
                <c:pt idx="4239">
                  <c:v>0.75724061956752664</c:v>
                </c:pt>
                <c:pt idx="4240">
                  <c:v>0.75772594265180016</c:v>
                </c:pt>
                <c:pt idx="4241">
                  <c:v>0.75963166585851605</c:v>
                </c:pt>
                <c:pt idx="4242">
                  <c:v>0.76006968362982541</c:v>
                </c:pt>
                <c:pt idx="4243">
                  <c:v>0.76109879940679415</c:v>
                </c:pt>
                <c:pt idx="4244">
                  <c:v>0.76133453403782292</c:v>
                </c:pt>
                <c:pt idx="4245">
                  <c:v>0.7617082866702003</c:v>
                </c:pt>
                <c:pt idx="4246">
                  <c:v>0.76334523785440966</c:v>
                </c:pt>
                <c:pt idx="4247">
                  <c:v>0.76353769043212127</c:v>
                </c:pt>
                <c:pt idx="4248">
                  <c:v>0.76384657179386084</c:v>
                </c:pt>
                <c:pt idx="4249">
                  <c:v>0.76531188421174545</c:v>
                </c:pt>
                <c:pt idx="4250">
                  <c:v>0.76537572464104087</c:v>
                </c:pt>
                <c:pt idx="4251">
                  <c:v>0.7676671485840062</c:v>
                </c:pt>
                <c:pt idx="4252">
                  <c:v>0.76837224922000613</c:v>
                </c:pt>
                <c:pt idx="4253">
                  <c:v>0.76921725415166675</c:v>
                </c:pt>
                <c:pt idx="4254">
                  <c:v>0.7700289177187073</c:v>
                </c:pt>
                <c:pt idx="4255">
                  <c:v>0.77010011222245034</c:v>
                </c:pt>
                <c:pt idx="4256">
                  <c:v>0.77323707621888271</c:v>
                </c:pt>
                <c:pt idx="4257">
                  <c:v>0.77290595958739483</c:v>
                </c:pt>
                <c:pt idx="4258">
                  <c:v>0.77417107528136875</c:v>
                </c:pt>
                <c:pt idx="4259">
                  <c:v>0.77668791894342293</c:v>
                </c:pt>
                <c:pt idx="4260">
                  <c:v>0.77553259475319181</c:v>
                </c:pt>
                <c:pt idx="4261">
                  <c:v>0.78053710657314923</c:v>
                </c:pt>
                <c:pt idx="4262">
                  <c:v>0.78161186459764975</c:v>
                </c:pt>
                <c:pt idx="4263">
                  <c:v>0.78322034092838111</c:v>
                </c:pt>
                <c:pt idx="4264">
                  <c:v>0.79057621033363445</c:v>
                </c:pt>
                <c:pt idx="4265">
                  <c:v>0.79710461281324518</c:v>
                </c:pt>
                <c:pt idx="4266">
                  <c:v>0.80100471682027874</c:v>
                </c:pt>
                <c:pt idx="4267">
                  <c:v>0.80079467919159697</c:v>
                </c:pt>
                <c:pt idx="4268">
                  <c:v>0.80148139672868957</c:v>
                </c:pt>
                <c:pt idx="4269">
                  <c:v>0.79684561752379912</c:v>
                </c:pt>
                <c:pt idx="4270">
                  <c:v>0.79577026898369196</c:v>
                </c:pt>
                <c:pt idx="4271">
                  <c:v>0.79447005244567082</c:v>
                </c:pt>
                <c:pt idx="4272">
                  <c:v>0.79126340944906726</c:v>
                </c:pt>
                <c:pt idx="4273">
                  <c:v>0.78961530460658302</c:v>
                </c:pt>
                <c:pt idx="4274">
                  <c:v>0.7835856557093408</c:v>
                </c:pt>
                <c:pt idx="4275">
                  <c:v>0.78679977136263368</c:v>
                </c:pt>
                <c:pt idx="4276">
                  <c:v>0.79022768087521145</c:v>
                </c:pt>
                <c:pt idx="4277">
                  <c:v>0.79462082539461709</c:v>
                </c:pt>
                <c:pt idx="4278">
                  <c:v>0.79612718590546594</c:v>
                </c:pt>
                <c:pt idx="4279">
                  <c:v>0.80202654383867789</c:v>
                </c:pt>
                <c:pt idx="4280">
                  <c:v>0.80671188367170032</c:v>
                </c:pt>
                <c:pt idx="4281">
                  <c:v>0.80930730684022478</c:v>
                </c:pt>
                <c:pt idx="4282">
                  <c:v>0.81073367878437042</c:v>
                </c:pt>
                <c:pt idx="4283">
                  <c:v>0.81207283152337972</c:v>
                </c:pt>
                <c:pt idx="4284">
                  <c:v>0.81553850177461096</c:v>
                </c:pt>
                <c:pt idx="4285">
                  <c:v>0.8177592199164041</c:v>
                </c:pt>
                <c:pt idx="4286">
                  <c:v>0.81981693420827573</c:v>
                </c:pt>
                <c:pt idx="4287">
                  <c:v>0.82217235037939251</c:v>
                </c:pt>
                <c:pt idx="4288">
                  <c:v>0.82632511694975175</c:v>
                </c:pt>
                <c:pt idx="4289">
                  <c:v>0.82646942043561489</c:v>
                </c:pt>
                <c:pt idx="4290">
                  <c:v>0.83143310358355493</c:v>
                </c:pt>
                <c:pt idx="4291">
                  <c:v>0.837365883831242</c:v>
                </c:pt>
                <c:pt idx="4292">
                  <c:v>0.83973617465445127</c:v>
                </c:pt>
                <c:pt idx="4293">
                  <c:v>0.84038909919359439</c:v>
                </c:pt>
                <c:pt idx="4294">
                  <c:v>0.8415887675285616</c:v>
                </c:pt>
                <c:pt idx="4295">
                  <c:v>0.84481703452339252</c:v>
                </c:pt>
                <c:pt idx="4296">
                  <c:v>0.84605320109749416</c:v>
                </c:pt>
                <c:pt idx="4297">
                  <c:v>0.85023063070921345</c:v>
                </c:pt>
                <c:pt idx="4298">
                  <c:v>0.8461292456828482</c:v>
                </c:pt>
                <c:pt idx="4299">
                  <c:v>0.84889588987139297</c:v>
                </c:pt>
                <c:pt idx="4300">
                  <c:v>0.85046484287333812</c:v>
                </c:pt>
                <c:pt idx="4301">
                  <c:v>0.85080720310539804</c:v>
                </c:pt>
                <c:pt idx="4302">
                  <c:v>0.85438982322853319</c:v>
                </c:pt>
                <c:pt idx="4303">
                  <c:v>0.85514853759005693</c:v>
                </c:pt>
                <c:pt idx="4304">
                  <c:v>0.85900424662628594</c:v>
                </c:pt>
                <c:pt idx="4305">
                  <c:v>0.86175807351010103</c:v>
                </c:pt>
                <c:pt idx="4306">
                  <c:v>0.86389392015345667</c:v>
                </c:pt>
                <c:pt idx="4307">
                  <c:v>0.86541187347733228</c:v>
                </c:pt>
                <c:pt idx="4308">
                  <c:v>0.86572038045493049</c:v>
                </c:pt>
                <c:pt idx="4309">
                  <c:v>0.8682680883230729</c:v>
                </c:pt>
                <c:pt idx="4310">
                  <c:v>0.86864518359629539</c:v>
                </c:pt>
                <c:pt idx="4311">
                  <c:v>0.87048066531040003</c:v>
                </c:pt>
                <c:pt idx="4312">
                  <c:v>0.87354352784873845</c:v>
                </c:pt>
                <c:pt idx="4313">
                  <c:v>0.87793012330496611</c:v>
                </c:pt>
                <c:pt idx="4314">
                  <c:v>0.88170768760052154</c:v>
                </c:pt>
                <c:pt idx="4315">
                  <c:v>0.88393724349817382</c:v>
                </c:pt>
                <c:pt idx="4316">
                  <c:v>0.88502113694087636</c:v>
                </c:pt>
                <c:pt idx="4317">
                  <c:v>0.88605633182313492</c:v>
                </c:pt>
                <c:pt idx="4318">
                  <c:v>0.88743638729219498</c:v>
                </c:pt>
                <c:pt idx="4319">
                  <c:v>0.88954466378788011</c:v>
                </c:pt>
                <c:pt idx="4320">
                  <c:v>0.89027328521951965</c:v>
                </c:pt>
                <c:pt idx="4321">
                  <c:v>0.89144472419646203</c:v>
                </c:pt>
                <c:pt idx="4322">
                  <c:v>0.89261688028936415</c:v>
                </c:pt>
                <c:pt idx="4323">
                  <c:v>0.8931230225840654</c:v>
                </c:pt>
                <c:pt idx="4324">
                  <c:v>0.89527795632905516</c:v>
                </c:pt>
                <c:pt idx="4325">
                  <c:v>0.89718794545726877</c:v>
                </c:pt>
                <c:pt idx="4326">
                  <c:v>0.89821375720010899</c:v>
                </c:pt>
                <c:pt idx="4327">
                  <c:v>0.89989833503853056</c:v>
                </c:pt>
                <c:pt idx="4328">
                  <c:v>0.89928707352878456</c:v>
                </c:pt>
                <c:pt idx="4329">
                  <c:v>0.89745445381575994</c:v>
                </c:pt>
                <c:pt idx="4330">
                  <c:v>0.89650497521196992</c:v>
                </c:pt>
                <c:pt idx="4331">
                  <c:v>0.89650497521196992</c:v>
                </c:pt>
              </c:numCache>
            </c:numRef>
          </c:val>
          <c:smooth val="0"/>
        </c:ser>
        <c:ser>
          <c:idx val="1"/>
          <c:order val="1"/>
          <c:tx>
            <c:strRef>
              <c:f>ETF!$P$6</c:f>
              <c:strCache>
                <c:ptCount val="1"/>
                <c:pt idx="0">
                  <c:v>Silver </c:v>
                </c:pt>
              </c:strCache>
            </c:strRef>
          </c:tx>
          <c:spPr>
            <a:ln w="28575">
              <a:solidFill>
                <a:srgbClr val="CFBD9B"/>
              </a:solidFill>
              <a:prstDash val="solid"/>
            </a:ln>
          </c:spPr>
          <c:marker>
            <c:symbol val="none"/>
          </c:marker>
          <c:cat>
            <c:numRef>
              <c:f>ETF!$N$7:$N$4338</c:f>
              <c:numCache>
                <c:formatCode>dd\.mm\.yyyy</c:formatCode>
                <c:ptCount val="4332"/>
                <c:pt idx="0">
                  <c:v>37928</c:v>
                </c:pt>
                <c:pt idx="1">
                  <c:v>37929</c:v>
                </c:pt>
                <c:pt idx="2">
                  <c:v>37930</c:v>
                </c:pt>
                <c:pt idx="3">
                  <c:v>37931</c:v>
                </c:pt>
                <c:pt idx="4">
                  <c:v>37932</c:v>
                </c:pt>
                <c:pt idx="5">
                  <c:v>37935</c:v>
                </c:pt>
                <c:pt idx="6">
                  <c:v>37936</c:v>
                </c:pt>
                <c:pt idx="7">
                  <c:v>37937</c:v>
                </c:pt>
                <c:pt idx="8">
                  <c:v>37938</c:v>
                </c:pt>
                <c:pt idx="9">
                  <c:v>37939</c:v>
                </c:pt>
                <c:pt idx="10">
                  <c:v>37942</c:v>
                </c:pt>
                <c:pt idx="11">
                  <c:v>37943</c:v>
                </c:pt>
                <c:pt idx="12">
                  <c:v>37944</c:v>
                </c:pt>
                <c:pt idx="13">
                  <c:v>37945</c:v>
                </c:pt>
                <c:pt idx="14">
                  <c:v>37946</c:v>
                </c:pt>
                <c:pt idx="15">
                  <c:v>37949</c:v>
                </c:pt>
                <c:pt idx="16">
                  <c:v>37950</c:v>
                </c:pt>
                <c:pt idx="17">
                  <c:v>37951</c:v>
                </c:pt>
                <c:pt idx="18">
                  <c:v>37952</c:v>
                </c:pt>
                <c:pt idx="19">
                  <c:v>37953</c:v>
                </c:pt>
                <c:pt idx="20">
                  <c:v>37956</c:v>
                </c:pt>
                <c:pt idx="21">
                  <c:v>37957</c:v>
                </c:pt>
                <c:pt idx="22">
                  <c:v>37958</c:v>
                </c:pt>
                <c:pt idx="23">
                  <c:v>37959</c:v>
                </c:pt>
                <c:pt idx="24">
                  <c:v>37960</c:v>
                </c:pt>
                <c:pt idx="25">
                  <c:v>37963</c:v>
                </c:pt>
                <c:pt idx="26">
                  <c:v>37964</c:v>
                </c:pt>
                <c:pt idx="27">
                  <c:v>37965</c:v>
                </c:pt>
                <c:pt idx="28">
                  <c:v>37966</c:v>
                </c:pt>
                <c:pt idx="29">
                  <c:v>37967</c:v>
                </c:pt>
                <c:pt idx="30">
                  <c:v>37970</c:v>
                </c:pt>
                <c:pt idx="31">
                  <c:v>37971</c:v>
                </c:pt>
                <c:pt idx="32">
                  <c:v>37972</c:v>
                </c:pt>
                <c:pt idx="33">
                  <c:v>37973</c:v>
                </c:pt>
                <c:pt idx="34">
                  <c:v>37974</c:v>
                </c:pt>
                <c:pt idx="35">
                  <c:v>37977</c:v>
                </c:pt>
                <c:pt idx="36">
                  <c:v>37978</c:v>
                </c:pt>
                <c:pt idx="37">
                  <c:v>37979</c:v>
                </c:pt>
                <c:pt idx="38">
                  <c:v>37980</c:v>
                </c:pt>
                <c:pt idx="39">
                  <c:v>37981</c:v>
                </c:pt>
                <c:pt idx="40">
                  <c:v>37984</c:v>
                </c:pt>
                <c:pt idx="41">
                  <c:v>37985</c:v>
                </c:pt>
                <c:pt idx="42">
                  <c:v>37986</c:v>
                </c:pt>
                <c:pt idx="43">
                  <c:v>37987</c:v>
                </c:pt>
                <c:pt idx="44">
                  <c:v>37988</c:v>
                </c:pt>
                <c:pt idx="45">
                  <c:v>37991</c:v>
                </c:pt>
                <c:pt idx="46">
                  <c:v>37992</c:v>
                </c:pt>
                <c:pt idx="47">
                  <c:v>37993</c:v>
                </c:pt>
                <c:pt idx="48">
                  <c:v>37994</c:v>
                </c:pt>
                <c:pt idx="49">
                  <c:v>37995</c:v>
                </c:pt>
                <c:pt idx="50">
                  <c:v>37998</c:v>
                </c:pt>
                <c:pt idx="51">
                  <c:v>37999</c:v>
                </c:pt>
                <c:pt idx="52">
                  <c:v>38000</c:v>
                </c:pt>
                <c:pt idx="53">
                  <c:v>38001</c:v>
                </c:pt>
                <c:pt idx="54">
                  <c:v>38002</c:v>
                </c:pt>
                <c:pt idx="55">
                  <c:v>38005</c:v>
                </c:pt>
                <c:pt idx="56">
                  <c:v>38006</c:v>
                </c:pt>
                <c:pt idx="57">
                  <c:v>38007</c:v>
                </c:pt>
                <c:pt idx="58">
                  <c:v>38008</c:v>
                </c:pt>
                <c:pt idx="59">
                  <c:v>38009</c:v>
                </c:pt>
                <c:pt idx="60">
                  <c:v>38012</c:v>
                </c:pt>
                <c:pt idx="61">
                  <c:v>38013</c:v>
                </c:pt>
                <c:pt idx="62">
                  <c:v>38014</c:v>
                </c:pt>
                <c:pt idx="63">
                  <c:v>38015</c:v>
                </c:pt>
                <c:pt idx="64">
                  <c:v>38016</c:v>
                </c:pt>
                <c:pt idx="65">
                  <c:v>38019</c:v>
                </c:pt>
                <c:pt idx="66">
                  <c:v>38020</c:v>
                </c:pt>
                <c:pt idx="67">
                  <c:v>38021</c:v>
                </c:pt>
                <c:pt idx="68">
                  <c:v>38022</c:v>
                </c:pt>
                <c:pt idx="69">
                  <c:v>38023</c:v>
                </c:pt>
                <c:pt idx="70">
                  <c:v>38026</c:v>
                </c:pt>
                <c:pt idx="71">
                  <c:v>38027</c:v>
                </c:pt>
                <c:pt idx="72">
                  <c:v>38028</c:v>
                </c:pt>
                <c:pt idx="73">
                  <c:v>38029</c:v>
                </c:pt>
                <c:pt idx="74">
                  <c:v>38030</c:v>
                </c:pt>
                <c:pt idx="75">
                  <c:v>38033</c:v>
                </c:pt>
                <c:pt idx="76">
                  <c:v>38034</c:v>
                </c:pt>
                <c:pt idx="77">
                  <c:v>38035</c:v>
                </c:pt>
                <c:pt idx="78">
                  <c:v>38036</c:v>
                </c:pt>
                <c:pt idx="79">
                  <c:v>38037</c:v>
                </c:pt>
                <c:pt idx="80">
                  <c:v>38040</c:v>
                </c:pt>
                <c:pt idx="81">
                  <c:v>38041</c:v>
                </c:pt>
                <c:pt idx="82">
                  <c:v>38042</c:v>
                </c:pt>
                <c:pt idx="83">
                  <c:v>38043</c:v>
                </c:pt>
                <c:pt idx="84">
                  <c:v>38044</c:v>
                </c:pt>
                <c:pt idx="85">
                  <c:v>38047</c:v>
                </c:pt>
                <c:pt idx="86">
                  <c:v>38048</c:v>
                </c:pt>
                <c:pt idx="87">
                  <c:v>38049</c:v>
                </c:pt>
                <c:pt idx="88">
                  <c:v>38050</c:v>
                </c:pt>
                <c:pt idx="89">
                  <c:v>38051</c:v>
                </c:pt>
                <c:pt idx="90">
                  <c:v>38054</c:v>
                </c:pt>
                <c:pt idx="91">
                  <c:v>38055</c:v>
                </c:pt>
                <c:pt idx="92">
                  <c:v>38056</c:v>
                </c:pt>
                <c:pt idx="93">
                  <c:v>38057</c:v>
                </c:pt>
                <c:pt idx="94">
                  <c:v>38058</c:v>
                </c:pt>
                <c:pt idx="95">
                  <c:v>38061</c:v>
                </c:pt>
                <c:pt idx="96">
                  <c:v>38062</c:v>
                </c:pt>
                <c:pt idx="97">
                  <c:v>38063</c:v>
                </c:pt>
                <c:pt idx="98">
                  <c:v>38064</c:v>
                </c:pt>
                <c:pt idx="99">
                  <c:v>38065</c:v>
                </c:pt>
                <c:pt idx="100">
                  <c:v>38068</c:v>
                </c:pt>
                <c:pt idx="101">
                  <c:v>38069</c:v>
                </c:pt>
                <c:pt idx="102">
                  <c:v>38070</c:v>
                </c:pt>
                <c:pt idx="103">
                  <c:v>38071</c:v>
                </c:pt>
                <c:pt idx="104">
                  <c:v>38072</c:v>
                </c:pt>
                <c:pt idx="105">
                  <c:v>38075</c:v>
                </c:pt>
                <c:pt idx="106">
                  <c:v>38076</c:v>
                </c:pt>
                <c:pt idx="107">
                  <c:v>38077</c:v>
                </c:pt>
                <c:pt idx="108">
                  <c:v>38078</c:v>
                </c:pt>
                <c:pt idx="109">
                  <c:v>38079</c:v>
                </c:pt>
                <c:pt idx="110">
                  <c:v>38082</c:v>
                </c:pt>
                <c:pt idx="111">
                  <c:v>38083</c:v>
                </c:pt>
                <c:pt idx="112">
                  <c:v>38084</c:v>
                </c:pt>
                <c:pt idx="113">
                  <c:v>38085</c:v>
                </c:pt>
                <c:pt idx="114">
                  <c:v>38086</c:v>
                </c:pt>
                <c:pt idx="115">
                  <c:v>38089</c:v>
                </c:pt>
                <c:pt idx="116">
                  <c:v>38090</c:v>
                </c:pt>
                <c:pt idx="117">
                  <c:v>38091</c:v>
                </c:pt>
                <c:pt idx="118">
                  <c:v>38092</c:v>
                </c:pt>
                <c:pt idx="119">
                  <c:v>38093</c:v>
                </c:pt>
                <c:pt idx="120">
                  <c:v>38096</c:v>
                </c:pt>
                <c:pt idx="121">
                  <c:v>38097</c:v>
                </c:pt>
                <c:pt idx="122">
                  <c:v>38098</c:v>
                </c:pt>
                <c:pt idx="123">
                  <c:v>38099</c:v>
                </c:pt>
                <c:pt idx="124">
                  <c:v>38100</c:v>
                </c:pt>
                <c:pt idx="125">
                  <c:v>38103</c:v>
                </c:pt>
                <c:pt idx="126">
                  <c:v>38104</c:v>
                </c:pt>
                <c:pt idx="127">
                  <c:v>38105</c:v>
                </c:pt>
                <c:pt idx="128">
                  <c:v>38106</c:v>
                </c:pt>
                <c:pt idx="129">
                  <c:v>38107</c:v>
                </c:pt>
                <c:pt idx="130">
                  <c:v>38110</c:v>
                </c:pt>
                <c:pt idx="131">
                  <c:v>38111</c:v>
                </c:pt>
                <c:pt idx="132">
                  <c:v>38112</c:v>
                </c:pt>
                <c:pt idx="133">
                  <c:v>38113</c:v>
                </c:pt>
                <c:pt idx="134">
                  <c:v>38114</c:v>
                </c:pt>
                <c:pt idx="135">
                  <c:v>38117</c:v>
                </c:pt>
                <c:pt idx="136">
                  <c:v>38118</c:v>
                </c:pt>
                <c:pt idx="137">
                  <c:v>38119</c:v>
                </c:pt>
                <c:pt idx="138">
                  <c:v>38120</c:v>
                </c:pt>
                <c:pt idx="139">
                  <c:v>38121</c:v>
                </c:pt>
                <c:pt idx="140">
                  <c:v>38124</c:v>
                </c:pt>
                <c:pt idx="141">
                  <c:v>38125</c:v>
                </c:pt>
                <c:pt idx="142">
                  <c:v>38126</c:v>
                </c:pt>
                <c:pt idx="143">
                  <c:v>38127</c:v>
                </c:pt>
                <c:pt idx="144">
                  <c:v>38128</c:v>
                </c:pt>
                <c:pt idx="145">
                  <c:v>38131</c:v>
                </c:pt>
                <c:pt idx="146">
                  <c:v>38132</c:v>
                </c:pt>
                <c:pt idx="147">
                  <c:v>38133</c:v>
                </c:pt>
                <c:pt idx="148">
                  <c:v>38134</c:v>
                </c:pt>
                <c:pt idx="149">
                  <c:v>38135</c:v>
                </c:pt>
                <c:pt idx="150">
                  <c:v>38138</c:v>
                </c:pt>
                <c:pt idx="151">
                  <c:v>38139</c:v>
                </c:pt>
                <c:pt idx="152">
                  <c:v>38140</c:v>
                </c:pt>
                <c:pt idx="153">
                  <c:v>38141</c:v>
                </c:pt>
                <c:pt idx="154">
                  <c:v>38142</c:v>
                </c:pt>
                <c:pt idx="155">
                  <c:v>38145</c:v>
                </c:pt>
                <c:pt idx="156">
                  <c:v>38146</c:v>
                </c:pt>
                <c:pt idx="157">
                  <c:v>38147</c:v>
                </c:pt>
                <c:pt idx="158">
                  <c:v>38148</c:v>
                </c:pt>
                <c:pt idx="159">
                  <c:v>38149</c:v>
                </c:pt>
                <c:pt idx="160">
                  <c:v>38152</c:v>
                </c:pt>
                <c:pt idx="161">
                  <c:v>38153</c:v>
                </c:pt>
                <c:pt idx="162">
                  <c:v>38154</c:v>
                </c:pt>
                <c:pt idx="163">
                  <c:v>38155</c:v>
                </c:pt>
                <c:pt idx="164">
                  <c:v>38156</c:v>
                </c:pt>
                <c:pt idx="165">
                  <c:v>38159</c:v>
                </c:pt>
                <c:pt idx="166">
                  <c:v>38160</c:v>
                </c:pt>
                <c:pt idx="167">
                  <c:v>38161</c:v>
                </c:pt>
                <c:pt idx="168">
                  <c:v>38162</c:v>
                </c:pt>
                <c:pt idx="169">
                  <c:v>38163</c:v>
                </c:pt>
                <c:pt idx="170">
                  <c:v>38166</c:v>
                </c:pt>
                <c:pt idx="171">
                  <c:v>38167</c:v>
                </c:pt>
                <c:pt idx="172">
                  <c:v>38168</c:v>
                </c:pt>
                <c:pt idx="173">
                  <c:v>38169</c:v>
                </c:pt>
                <c:pt idx="174">
                  <c:v>38170</c:v>
                </c:pt>
                <c:pt idx="175">
                  <c:v>38173</c:v>
                </c:pt>
                <c:pt idx="176">
                  <c:v>38174</c:v>
                </c:pt>
                <c:pt idx="177">
                  <c:v>38175</c:v>
                </c:pt>
                <c:pt idx="178">
                  <c:v>38176</c:v>
                </c:pt>
                <c:pt idx="179">
                  <c:v>38177</c:v>
                </c:pt>
                <c:pt idx="180">
                  <c:v>38180</c:v>
                </c:pt>
                <c:pt idx="181">
                  <c:v>38181</c:v>
                </c:pt>
                <c:pt idx="182">
                  <c:v>38182</c:v>
                </c:pt>
                <c:pt idx="183">
                  <c:v>38183</c:v>
                </c:pt>
                <c:pt idx="184">
                  <c:v>38184</c:v>
                </c:pt>
                <c:pt idx="185">
                  <c:v>38187</c:v>
                </c:pt>
                <c:pt idx="186">
                  <c:v>38188</c:v>
                </c:pt>
                <c:pt idx="187">
                  <c:v>38189</c:v>
                </c:pt>
                <c:pt idx="188">
                  <c:v>38190</c:v>
                </c:pt>
                <c:pt idx="189">
                  <c:v>38191</c:v>
                </c:pt>
                <c:pt idx="190">
                  <c:v>38194</c:v>
                </c:pt>
                <c:pt idx="191">
                  <c:v>38195</c:v>
                </c:pt>
                <c:pt idx="192">
                  <c:v>38196</c:v>
                </c:pt>
                <c:pt idx="193">
                  <c:v>38197</c:v>
                </c:pt>
                <c:pt idx="194">
                  <c:v>38198</c:v>
                </c:pt>
                <c:pt idx="195">
                  <c:v>38201</c:v>
                </c:pt>
                <c:pt idx="196">
                  <c:v>38202</c:v>
                </c:pt>
                <c:pt idx="197">
                  <c:v>38203</c:v>
                </c:pt>
                <c:pt idx="198">
                  <c:v>38204</c:v>
                </c:pt>
                <c:pt idx="199">
                  <c:v>38205</c:v>
                </c:pt>
                <c:pt idx="200">
                  <c:v>38208</c:v>
                </c:pt>
                <c:pt idx="201">
                  <c:v>38209</c:v>
                </c:pt>
                <c:pt idx="202">
                  <c:v>38210</c:v>
                </c:pt>
                <c:pt idx="203">
                  <c:v>38211</c:v>
                </c:pt>
                <c:pt idx="204">
                  <c:v>38212</c:v>
                </c:pt>
                <c:pt idx="205">
                  <c:v>38215</c:v>
                </c:pt>
                <c:pt idx="206">
                  <c:v>38216</c:v>
                </c:pt>
                <c:pt idx="207">
                  <c:v>38217</c:v>
                </c:pt>
                <c:pt idx="208">
                  <c:v>38218</c:v>
                </c:pt>
                <c:pt idx="209">
                  <c:v>38219</c:v>
                </c:pt>
                <c:pt idx="210">
                  <c:v>38222</c:v>
                </c:pt>
                <c:pt idx="211">
                  <c:v>38223</c:v>
                </c:pt>
                <c:pt idx="212">
                  <c:v>38224</c:v>
                </c:pt>
                <c:pt idx="213">
                  <c:v>38225</c:v>
                </c:pt>
                <c:pt idx="214">
                  <c:v>38226</c:v>
                </c:pt>
                <c:pt idx="215">
                  <c:v>38229</c:v>
                </c:pt>
                <c:pt idx="216">
                  <c:v>38230</c:v>
                </c:pt>
                <c:pt idx="217">
                  <c:v>38231</c:v>
                </c:pt>
                <c:pt idx="218">
                  <c:v>38232</c:v>
                </c:pt>
                <c:pt idx="219">
                  <c:v>38233</c:v>
                </c:pt>
                <c:pt idx="220">
                  <c:v>38236</c:v>
                </c:pt>
                <c:pt idx="221">
                  <c:v>38237</c:v>
                </c:pt>
                <c:pt idx="222">
                  <c:v>38238</c:v>
                </c:pt>
                <c:pt idx="223">
                  <c:v>38239</c:v>
                </c:pt>
                <c:pt idx="224">
                  <c:v>38240</c:v>
                </c:pt>
                <c:pt idx="225">
                  <c:v>38243</c:v>
                </c:pt>
                <c:pt idx="226">
                  <c:v>38244</c:v>
                </c:pt>
                <c:pt idx="227">
                  <c:v>38245</c:v>
                </c:pt>
                <c:pt idx="228">
                  <c:v>38246</c:v>
                </c:pt>
                <c:pt idx="229">
                  <c:v>38247</c:v>
                </c:pt>
                <c:pt idx="230">
                  <c:v>38250</c:v>
                </c:pt>
                <c:pt idx="231">
                  <c:v>38251</c:v>
                </c:pt>
                <c:pt idx="232">
                  <c:v>38252</c:v>
                </c:pt>
                <c:pt idx="233">
                  <c:v>38253</c:v>
                </c:pt>
                <c:pt idx="234">
                  <c:v>38254</c:v>
                </c:pt>
                <c:pt idx="235">
                  <c:v>38257</c:v>
                </c:pt>
                <c:pt idx="236">
                  <c:v>38258</c:v>
                </c:pt>
                <c:pt idx="237">
                  <c:v>38259</c:v>
                </c:pt>
                <c:pt idx="238">
                  <c:v>38260</c:v>
                </c:pt>
                <c:pt idx="239">
                  <c:v>38261</c:v>
                </c:pt>
                <c:pt idx="240">
                  <c:v>38264</c:v>
                </c:pt>
                <c:pt idx="241">
                  <c:v>38265</c:v>
                </c:pt>
                <c:pt idx="242">
                  <c:v>38266</c:v>
                </c:pt>
                <c:pt idx="243">
                  <c:v>38267</c:v>
                </c:pt>
                <c:pt idx="244">
                  <c:v>38268</c:v>
                </c:pt>
                <c:pt idx="245">
                  <c:v>38271</c:v>
                </c:pt>
                <c:pt idx="246">
                  <c:v>38272</c:v>
                </c:pt>
                <c:pt idx="247">
                  <c:v>38273</c:v>
                </c:pt>
                <c:pt idx="248">
                  <c:v>38274</c:v>
                </c:pt>
                <c:pt idx="249">
                  <c:v>38275</c:v>
                </c:pt>
                <c:pt idx="250">
                  <c:v>38278</c:v>
                </c:pt>
                <c:pt idx="251">
                  <c:v>38279</c:v>
                </c:pt>
                <c:pt idx="252">
                  <c:v>38280</c:v>
                </c:pt>
                <c:pt idx="253">
                  <c:v>38281</c:v>
                </c:pt>
                <c:pt idx="254">
                  <c:v>38282</c:v>
                </c:pt>
                <c:pt idx="255">
                  <c:v>38285</c:v>
                </c:pt>
                <c:pt idx="256">
                  <c:v>38286</c:v>
                </c:pt>
                <c:pt idx="257">
                  <c:v>38287</c:v>
                </c:pt>
                <c:pt idx="258">
                  <c:v>38288</c:v>
                </c:pt>
                <c:pt idx="259">
                  <c:v>38289</c:v>
                </c:pt>
                <c:pt idx="260">
                  <c:v>38292</c:v>
                </c:pt>
                <c:pt idx="261">
                  <c:v>38293</c:v>
                </c:pt>
                <c:pt idx="262">
                  <c:v>38294</c:v>
                </c:pt>
                <c:pt idx="263">
                  <c:v>38295</c:v>
                </c:pt>
                <c:pt idx="264">
                  <c:v>38296</c:v>
                </c:pt>
                <c:pt idx="265">
                  <c:v>38299</c:v>
                </c:pt>
                <c:pt idx="266">
                  <c:v>38300</c:v>
                </c:pt>
                <c:pt idx="267">
                  <c:v>38301</c:v>
                </c:pt>
                <c:pt idx="268">
                  <c:v>38302</c:v>
                </c:pt>
                <c:pt idx="269">
                  <c:v>38303</c:v>
                </c:pt>
                <c:pt idx="270">
                  <c:v>38306</c:v>
                </c:pt>
                <c:pt idx="271">
                  <c:v>38307</c:v>
                </c:pt>
                <c:pt idx="272">
                  <c:v>38308</c:v>
                </c:pt>
                <c:pt idx="273">
                  <c:v>38309</c:v>
                </c:pt>
                <c:pt idx="274">
                  <c:v>38310</c:v>
                </c:pt>
                <c:pt idx="275">
                  <c:v>38313</c:v>
                </c:pt>
                <c:pt idx="276">
                  <c:v>38314</c:v>
                </c:pt>
                <c:pt idx="277">
                  <c:v>38315</c:v>
                </c:pt>
                <c:pt idx="278">
                  <c:v>38316</c:v>
                </c:pt>
                <c:pt idx="279">
                  <c:v>38317</c:v>
                </c:pt>
                <c:pt idx="280">
                  <c:v>38320</c:v>
                </c:pt>
                <c:pt idx="281">
                  <c:v>38321</c:v>
                </c:pt>
                <c:pt idx="282">
                  <c:v>38322</c:v>
                </c:pt>
                <c:pt idx="283">
                  <c:v>38323</c:v>
                </c:pt>
                <c:pt idx="284">
                  <c:v>38324</c:v>
                </c:pt>
                <c:pt idx="285">
                  <c:v>38327</c:v>
                </c:pt>
                <c:pt idx="286">
                  <c:v>38328</c:v>
                </c:pt>
                <c:pt idx="287">
                  <c:v>38329</c:v>
                </c:pt>
                <c:pt idx="288">
                  <c:v>38330</c:v>
                </c:pt>
                <c:pt idx="289">
                  <c:v>38331</c:v>
                </c:pt>
                <c:pt idx="290">
                  <c:v>38334</c:v>
                </c:pt>
                <c:pt idx="291">
                  <c:v>38335</c:v>
                </c:pt>
                <c:pt idx="292">
                  <c:v>38336</c:v>
                </c:pt>
                <c:pt idx="293">
                  <c:v>38337</c:v>
                </c:pt>
                <c:pt idx="294">
                  <c:v>38338</c:v>
                </c:pt>
                <c:pt idx="295">
                  <c:v>38341</c:v>
                </c:pt>
                <c:pt idx="296">
                  <c:v>38342</c:v>
                </c:pt>
                <c:pt idx="297">
                  <c:v>38343</c:v>
                </c:pt>
                <c:pt idx="298">
                  <c:v>38344</c:v>
                </c:pt>
                <c:pt idx="299">
                  <c:v>38345</c:v>
                </c:pt>
                <c:pt idx="300">
                  <c:v>38348</c:v>
                </c:pt>
                <c:pt idx="301">
                  <c:v>38349</c:v>
                </c:pt>
                <c:pt idx="302">
                  <c:v>38350</c:v>
                </c:pt>
                <c:pt idx="303">
                  <c:v>38351</c:v>
                </c:pt>
                <c:pt idx="304">
                  <c:v>38352</c:v>
                </c:pt>
                <c:pt idx="305">
                  <c:v>38355</c:v>
                </c:pt>
                <c:pt idx="306">
                  <c:v>38356</c:v>
                </c:pt>
                <c:pt idx="307">
                  <c:v>38357</c:v>
                </c:pt>
                <c:pt idx="308">
                  <c:v>38358</c:v>
                </c:pt>
                <c:pt idx="309">
                  <c:v>38359</c:v>
                </c:pt>
                <c:pt idx="310">
                  <c:v>38362</c:v>
                </c:pt>
                <c:pt idx="311">
                  <c:v>38363</c:v>
                </c:pt>
                <c:pt idx="312">
                  <c:v>38364</c:v>
                </c:pt>
                <c:pt idx="313">
                  <c:v>38365</c:v>
                </c:pt>
                <c:pt idx="314">
                  <c:v>38366</c:v>
                </c:pt>
                <c:pt idx="315">
                  <c:v>38369</c:v>
                </c:pt>
                <c:pt idx="316">
                  <c:v>38370</c:v>
                </c:pt>
                <c:pt idx="317">
                  <c:v>38371</c:v>
                </c:pt>
                <c:pt idx="318">
                  <c:v>38372</c:v>
                </c:pt>
                <c:pt idx="319">
                  <c:v>38373</c:v>
                </c:pt>
                <c:pt idx="320">
                  <c:v>38376</c:v>
                </c:pt>
                <c:pt idx="321">
                  <c:v>38377</c:v>
                </c:pt>
                <c:pt idx="322">
                  <c:v>38378</c:v>
                </c:pt>
                <c:pt idx="323">
                  <c:v>38379</c:v>
                </c:pt>
                <c:pt idx="324">
                  <c:v>38380</c:v>
                </c:pt>
                <c:pt idx="325">
                  <c:v>38383</c:v>
                </c:pt>
                <c:pt idx="326">
                  <c:v>38384</c:v>
                </c:pt>
                <c:pt idx="327">
                  <c:v>38385</c:v>
                </c:pt>
                <c:pt idx="328">
                  <c:v>38386</c:v>
                </c:pt>
                <c:pt idx="329">
                  <c:v>38387</c:v>
                </c:pt>
                <c:pt idx="330">
                  <c:v>38390</c:v>
                </c:pt>
                <c:pt idx="331">
                  <c:v>38391</c:v>
                </c:pt>
                <c:pt idx="332">
                  <c:v>38392</c:v>
                </c:pt>
                <c:pt idx="333">
                  <c:v>38393</c:v>
                </c:pt>
                <c:pt idx="334">
                  <c:v>38394</c:v>
                </c:pt>
                <c:pt idx="335">
                  <c:v>38397</c:v>
                </c:pt>
                <c:pt idx="336">
                  <c:v>38398</c:v>
                </c:pt>
                <c:pt idx="337">
                  <c:v>38399</c:v>
                </c:pt>
                <c:pt idx="338">
                  <c:v>38400</c:v>
                </c:pt>
                <c:pt idx="339">
                  <c:v>38401</c:v>
                </c:pt>
                <c:pt idx="340">
                  <c:v>38404</c:v>
                </c:pt>
                <c:pt idx="341">
                  <c:v>38405</c:v>
                </c:pt>
                <c:pt idx="342">
                  <c:v>38406</c:v>
                </c:pt>
                <c:pt idx="343">
                  <c:v>38407</c:v>
                </c:pt>
                <c:pt idx="344">
                  <c:v>38408</c:v>
                </c:pt>
                <c:pt idx="345">
                  <c:v>38411</c:v>
                </c:pt>
                <c:pt idx="346">
                  <c:v>38412</c:v>
                </c:pt>
                <c:pt idx="347">
                  <c:v>38413</c:v>
                </c:pt>
                <c:pt idx="348">
                  <c:v>38414</c:v>
                </c:pt>
                <c:pt idx="349">
                  <c:v>38415</c:v>
                </c:pt>
                <c:pt idx="350">
                  <c:v>38418</c:v>
                </c:pt>
                <c:pt idx="351">
                  <c:v>38419</c:v>
                </c:pt>
                <c:pt idx="352">
                  <c:v>38420</c:v>
                </c:pt>
                <c:pt idx="353">
                  <c:v>38421</c:v>
                </c:pt>
                <c:pt idx="354">
                  <c:v>38422</c:v>
                </c:pt>
                <c:pt idx="355">
                  <c:v>38425</c:v>
                </c:pt>
                <c:pt idx="356">
                  <c:v>38426</c:v>
                </c:pt>
                <c:pt idx="357">
                  <c:v>38427</c:v>
                </c:pt>
                <c:pt idx="358">
                  <c:v>38428</c:v>
                </c:pt>
                <c:pt idx="359">
                  <c:v>38429</c:v>
                </c:pt>
                <c:pt idx="360">
                  <c:v>38432</c:v>
                </c:pt>
                <c:pt idx="361">
                  <c:v>38433</c:v>
                </c:pt>
                <c:pt idx="362">
                  <c:v>38434</c:v>
                </c:pt>
                <c:pt idx="363">
                  <c:v>38435</c:v>
                </c:pt>
                <c:pt idx="364">
                  <c:v>38436</c:v>
                </c:pt>
                <c:pt idx="365">
                  <c:v>38439</c:v>
                </c:pt>
                <c:pt idx="366">
                  <c:v>38440</c:v>
                </c:pt>
                <c:pt idx="367">
                  <c:v>38441</c:v>
                </c:pt>
                <c:pt idx="368">
                  <c:v>38442</c:v>
                </c:pt>
                <c:pt idx="369">
                  <c:v>38443</c:v>
                </c:pt>
                <c:pt idx="370">
                  <c:v>38446</c:v>
                </c:pt>
                <c:pt idx="371">
                  <c:v>38447</c:v>
                </c:pt>
                <c:pt idx="372">
                  <c:v>38448</c:v>
                </c:pt>
                <c:pt idx="373">
                  <c:v>38449</c:v>
                </c:pt>
                <c:pt idx="374">
                  <c:v>38450</c:v>
                </c:pt>
                <c:pt idx="375">
                  <c:v>38453</c:v>
                </c:pt>
                <c:pt idx="376">
                  <c:v>38454</c:v>
                </c:pt>
                <c:pt idx="377">
                  <c:v>38455</c:v>
                </c:pt>
                <c:pt idx="378">
                  <c:v>38456</c:v>
                </c:pt>
                <c:pt idx="379">
                  <c:v>38457</c:v>
                </c:pt>
                <c:pt idx="380">
                  <c:v>38460</c:v>
                </c:pt>
                <c:pt idx="381">
                  <c:v>38461</c:v>
                </c:pt>
                <c:pt idx="382">
                  <c:v>38462</c:v>
                </c:pt>
                <c:pt idx="383">
                  <c:v>38463</c:v>
                </c:pt>
                <c:pt idx="384">
                  <c:v>38464</c:v>
                </c:pt>
                <c:pt idx="385">
                  <c:v>38467</c:v>
                </c:pt>
                <c:pt idx="386">
                  <c:v>38468</c:v>
                </c:pt>
                <c:pt idx="387">
                  <c:v>38469</c:v>
                </c:pt>
                <c:pt idx="388">
                  <c:v>38470</c:v>
                </c:pt>
                <c:pt idx="389">
                  <c:v>38471</c:v>
                </c:pt>
                <c:pt idx="390">
                  <c:v>38474</c:v>
                </c:pt>
                <c:pt idx="391">
                  <c:v>38475</c:v>
                </c:pt>
                <c:pt idx="392">
                  <c:v>38476</c:v>
                </c:pt>
                <c:pt idx="393">
                  <c:v>38477</c:v>
                </c:pt>
                <c:pt idx="394">
                  <c:v>38478</c:v>
                </c:pt>
                <c:pt idx="395">
                  <c:v>38481</c:v>
                </c:pt>
                <c:pt idx="396">
                  <c:v>38482</c:v>
                </c:pt>
                <c:pt idx="397">
                  <c:v>38483</c:v>
                </c:pt>
                <c:pt idx="398">
                  <c:v>38484</c:v>
                </c:pt>
                <c:pt idx="399">
                  <c:v>38485</c:v>
                </c:pt>
                <c:pt idx="400">
                  <c:v>38488</c:v>
                </c:pt>
                <c:pt idx="401">
                  <c:v>38489</c:v>
                </c:pt>
                <c:pt idx="402">
                  <c:v>38490</c:v>
                </c:pt>
                <c:pt idx="403">
                  <c:v>38491</c:v>
                </c:pt>
                <c:pt idx="404">
                  <c:v>38492</c:v>
                </c:pt>
                <c:pt idx="405">
                  <c:v>38495</c:v>
                </c:pt>
                <c:pt idx="406">
                  <c:v>38496</c:v>
                </c:pt>
                <c:pt idx="407">
                  <c:v>38497</c:v>
                </c:pt>
                <c:pt idx="408">
                  <c:v>38498</c:v>
                </c:pt>
                <c:pt idx="409">
                  <c:v>38499</c:v>
                </c:pt>
                <c:pt idx="410">
                  <c:v>38502</c:v>
                </c:pt>
                <c:pt idx="411">
                  <c:v>38503</c:v>
                </c:pt>
                <c:pt idx="412">
                  <c:v>38504</c:v>
                </c:pt>
                <c:pt idx="413">
                  <c:v>38505</c:v>
                </c:pt>
                <c:pt idx="414">
                  <c:v>38506</c:v>
                </c:pt>
                <c:pt idx="415">
                  <c:v>38509</c:v>
                </c:pt>
                <c:pt idx="416">
                  <c:v>38510</c:v>
                </c:pt>
                <c:pt idx="417">
                  <c:v>38511</c:v>
                </c:pt>
                <c:pt idx="418">
                  <c:v>38512</c:v>
                </c:pt>
                <c:pt idx="419">
                  <c:v>38513</c:v>
                </c:pt>
                <c:pt idx="420">
                  <c:v>38516</c:v>
                </c:pt>
                <c:pt idx="421">
                  <c:v>38517</c:v>
                </c:pt>
                <c:pt idx="422">
                  <c:v>38518</c:v>
                </c:pt>
                <c:pt idx="423">
                  <c:v>38519</c:v>
                </c:pt>
                <c:pt idx="424">
                  <c:v>38520</c:v>
                </c:pt>
                <c:pt idx="425">
                  <c:v>38523</c:v>
                </c:pt>
                <c:pt idx="426">
                  <c:v>38524</c:v>
                </c:pt>
                <c:pt idx="427">
                  <c:v>38525</c:v>
                </c:pt>
                <c:pt idx="428">
                  <c:v>38526</c:v>
                </c:pt>
                <c:pt idx="429">
                  <c:v>38527</c:v>
                </c:pt>
                <c:pt idx="430">
                  <c:v>38530</c:v>
                </c:pt>
                <c:pt idx="431">
                  <c:v>38531</c:v>
                </c:pt>
                <c:pt idx="432">
                  <c:v>38532</c:v>
                </c:pt>
                <c:pt idx="433">
                  <c:v>38533</c:v>
                </c:pt>
                <c:pt idx="434">
                  <c:v>38534</c:v>
                </c:pt>
                <c:pt idx="435">
                  <c:v>38537</c:v>
                </c:pt>
                <c:pt idx="436">
                  <c:v>38538</c:v>
                </c:pt>
                <c:pt idx="437">
                  <c:v>38539</c:v>
                </c:pt>
                <c:pt idx="438">
                  <c:v>38540</c:v>
                </c:pt>
                <c:pt idx="439">
                  <c:v>38541</c:v>
                </c:pt>
                <c:pt idx="440">
                  <c:v>38544</c:v>
                </c:pt>
                <c:pt idx="441">
                  <c:v>38545</c:v>
                </c:pt>
                <c:pt idx="442">
                  <c:v>38546</c:v>
                </c:pt>
                <c:pt idx="443">
                  <c:v>38547</c:v>
                </c:pt>
                <c:pt idx="444">
                  <c:v>38548</c:v>
                </c:pt>
                <c:pt idx="445">
                  <c:v>38551</c:v>
                </c:pt>
                <c:pt idx="446">
                  <c:v>38552</c:v>
                </c:pt>
                <c:pt idx="447">
                  <c:v>38553</c:v>
                </c:pt>
                <c:pt idx="448">
                  <c:v>38554</c:v>
                </c:pt>
                <c:pt idx="449">
                  <c:v>38555</c:v>
                </c:pt>
                <c:pt idx="450">
                  <c:v>38558</c:v>
                </c:pt>
                <c:pt idx="451">
                  <c:v>38559</c:v>
                </c:pt>
                <c:pt idx="452">
                  <c:v>38560</c:v>
                </c:pt>
                <c:pt idx="453">
                  <c:v>38561</c:v>
                </c:pt>
                <c:pt idx="454">
                  <c:v>38562</c:v>
                </c:pt>
                <c:pt idx="455">
                  <c:v>38565</c:v>
                </c:pt>
                <c:pt idx="456">
                  <c:v>38566</c:v>
                </c:pt>
                <c:pt idx="457">
                  <c:v>38567</c:v>
                </c:pt>
                <c:pt idx="458">
                  <c:v>38568</c:v>
                </c:pt>
                <c:pt idx="459">
                  <c:v>38569</c:v>
                </c:pt>
                <c:pt idx="460">
                  <c:v>38572</c:v>
                </c:pt>
                <c:pt idx="461">
                  <c:v>38573</c:v>
                </c:pt>
                <c:pt idx="462">
                  <c:v>38574</c:v>
                </c:pt>
                <c:pt idx="463">
                  <c:v>38575</c:v>
                </c:pt>
                <c:pt idx="464">
                  <c:v>38576</c:v>
                </c:pt>
                <c:pt idx="465">
                  <c:v>38579</c:v>
                </c:pt>
                <c:pt idx="466">
                  <c:v>38580</c:v>
                </c:pt>
                <c:pt idx="467">
                  <c:v>38581</c:v>
                </c:pt>
                <c:pt idx="468">
                  <c:v>38582</c:v>
                </c:pt>
                <c:pt idx="469">
                  <c:v>38583</c:v>
                </c:pt>
                <c:pt idx="470">
                  <c:v>38586</c:v>
                </c:pt>
                <c:pt idx="471">
                  <c:v>38587</c:v>
                </c:pt>
                <c:pt idx="472">
                  <c:v>38588</c:v>
                </c:pt>
                <c:pt idx="473">
                  <c:v>38589</c:v>
                </c:pt>
                <c:pt idx="474">
                  <c:v>38590</c:v>
                </c:pt>
                <c:pt idx="475">
                  <c:v>38593</c:v>
                </c:pt>
                <c:pt idx="476">
                  <c:v>38594</c:v>
                </c:pt>
                <c:pt idx="477">
                  <c:v>38595</c:v>
                </c:pt>
                <c:pt idx="478">
                  <c:v>38596</c:v>
                </c:pt>
                <c:pt idx="479">
                  <c:v>38597</c:v>
                </c:pt>
                <c:pt idx="480">
                  <c:v>38600</c:v>
                </c:pt>
                <c:pt idx="481">
                  <c:v>38601</c:v>
                </c:pt>
                <c:pt idx="482">
                  <c:v>38602</c:v>
                </c:pt>
                <c:pt idx="483">
                  <c:v>38603</c:v>
                </c:pt>
                <c:pt idx="484">
                  <c:v>38604</c:v>
                </c:pt>
                <c:pt idx="485">
                  <c:v>38607</c:v>
                </c:pt>
                <c:pt idx="486">
                  <c:v>38608</c:v>
                </c:pt>
                <c:pt idx="487">
                  <c:v>38609</c:v>
                </c:pt>
                <c:pt idx="488">
                  <c:v>38610</c:v>
                </c:pt>
                <c:pt idx="489">
                  <c:v>38611</c:v>
                </c:pt>
                <c:pt idx="490">
                  <c:v>38614</c:v>
                </c:pt>
                <c:pt idx="491">
                  <c:v>38615</c:v>
                </c:pt>
                <c:pt idx="492">
                  <c:v>38616</c:v>
                </c:pt>
                <c:pt idx="493">
                  <c:v>38617</c:v>
                </c:pt>
                <c:pt idx="494">
                  <c:v>38618</c:v>
                </c:pt>
                <c:pt idx="495">
                  <c:v>38621</c:v>
                </c:pt>
                <c:pt idx="496">
                  <c:v>38622</c:v>
                </c:pt>
                <c:pt idx="497">
                  <c:v>38623</c:v>
                </c:pt>
                <c:pt idx="498">
                  <c:v>38624</c:v>
                </c:pt>
                <c:pt idx="499">
                  <c:v>38625</c:v>
                </c:pt>
                <c:pt idx="500">
                  <c:v>38628</c:v>
                </c:pt>
                <c:pt idx="501">
                  <c:v>38629</c:v>
                </c:pt>
                <c:pt idx="502">
                  <c:v>38630</c:v>
                </c:pt>
                <c:pt idx="503">
                  <c:v>38631</c:v>
                </c:pt>
                <c:pt idx="504">
                  <c:v>38632</c:v>
                </c:pt>
                <c:pt idx="505">
                  <c:v>38635</c:v>
                </c:pt>
                <c:pt idx="506">
                  <c:v>38636</c:v>
                </c:pt>
                <c:pt idx="507">
                  <c:v>38637</c:v>
                </c:pt>
                <c:pt idx="508">
                  <c:v>38638</c:v>
                </c:pt>
                <c:pt idx="509">
                  <c:v>38639</c:v>
                </c:pt>
                <c:pt idx="510">
                  <c:v>38642</c:v>
                </c:pt>
                <c:pt idx="511">
                  <c:v>38643</c:v>
                </c:pt>
                <c:pt idx="512">
                  <c:v>38644</c:v>
                </c:pt>
                <c:pt idx="513">
                  <c:v>38645</c:v>
                </c:pt>
                <c:pt idx="514">
                  <c:v>38646</c:v>
                </c:pt>
                <c:pt idx="515">
                  <c:v>38649</c:v>
                </c:pt>
                <c:pt idx="516">
                  <c:v>38650</c:v>
                </c:pt>
                <c:pt idx="517">
                  <c:v>38651</c:v>
                </c:pt>
                <c:pt idx="518">
                  <c:v>38652</c:v>
                </c:pt>
                <c:pt idx="519">
                  <c:v>38653</c:v>
                </c:pt>
                <c:pt idx="520">
                  <c:v>38656</c:v>
                </c:pt>
                <c:pt idx="521">
                  <c:v>38657</c:v>
                </c:pt>
                <c:pt idx="522">
                  <c:v>38658</c:v>
                </c:pt>
                <c:pt idx="523">
                  <c:v>38659</c:v>
                </c:pt>
                <c:pt idx="524">
                  <c:v>38660</c:v>
                </c:pt>
                <c:pt idx="525">
                  <c:v>38663</c:v>
                </c:pt>
                <c:pt idx="526">
                  <c:v>38664</c:v>
                </c:pt>
                <c:pt idx="527">
                  <c:v>38665</c:v>
                </c:pt>
                <c:pt idx="528">
                  <c:v>38666</c:v>
                </c:pt>
                <c:pt idx="529">
                  <c:v>38667</c:v>
                </c:pt>
                <c:pt idx="530">
                  <c:v>38670</c:v>
                </c:pt>
                <c:pt idx="531">
                  <c:v>38671</c:v>
                </c:pt>
                <c:pt idx="532">
                  <c:v>38672</c:v>
                </c:pt>
                <c:pt idx="533">
                  <c:v>38673</c:v>
                </c:pt>
                <c:pt idx="534">
                  <c:v>38674</c:v>
                </c:pt>
                <c:pt idx="535">
                  <c:v>38677</c:v>
                </c:pt>
                <c:pt idx="536">
                  <c:v>38678</c:v>
                </c:pt>
                <c:pt idx="537">
                  <c:v>38679</c:v>
                </c:pt>
                <c:pt idx="538">
                  <c:v>38680</c:v>
                </c:pt>
                <c:pt idx="539">
                  <c:v>38681</c:v>
                </c:pt>
                <c:pt idx="540">
                  <c:v>38684</c:v>
                </c:pt>
                <c:pt idx="541">
                  <c:v>38685</c:v>
                </c:pt>
                <c:pt idx="542">
                  <c:v>38686</c:v>
                </c:pt>
                <c:pt idx="543">
                  <c:v>38687</c:v>
                </c:pt>
                <c:pt idx="544">
                  <c:v>38688</c:v>
                </c:pt>
                <c:pt idx="545">
                  <c:v>38691</c:v>
                </c:pt>
                <c:pt idx="546">
                  <c:v>38692</c:v>
                </c:pt>
                <c:pt idx="547">
                  <c:v>38693</c:v>
                </c:pt>
                <c:pt idx="548">
                  <c:v>38694</c:v>
                </c:pt>
                <c:pt idx="549">
                  <c:v>38695</c:v>
                </c:pt>
                <c:pt idx="550">
                  <c:v>38698</c:v>
                </c:pt>
                <c:pt idx="551">
                  <c:v>38699</c:v>
                </c:pt>
                <c:pt idx="552">
                  <c:v>38700</c:v>
                </c:pt>
                <c:pt idx="553">
                  <c:v>38701</c:v>
                </c:pt>
                <c:pt idx="554">
                  <c:v>38702</c:v>
                </c:pt>
                <c:pt idx="555">
                  <c:v>38705</c:v>
                </c:pt>
                <c:pt idx="556">
                  <c:v>38706</c:v>
                </c:pt>
                <c:pt idx="557">
                  <c:v>38707</c:v>
                </c:pt>
                <c:pt idx="558">
                  <c:v>38708</c:v>
                </c:pt>
                <c:pt idx="559">
                  <c:v>38709</c:v>
                </c:pt>
                <c:pt idx="560">
                  <c:v>38712</c:v>
                </c:pt>
                <c:pt idx="561">
                  <c:v>38713</c:v>
                </c:pt>
                <c:pt idx="562">
                  <c:v>38714</c:v>
                </c:pt>
                <c:pt idx="563">
                  <c:v>38715</c:v>
                </c:pt>
                <c:pt idx="564">
                  <c:v>38716</c:v>
                </c:pt>
                <c:pt idx="565">
                  <c:v>38719</c:v>
                </c:pt>
                <c:pt idx="566">
                  <c:v>38720</c:v>
                </c:pt>
                <c:pt idx="567">
                  <c:v>38721</c:v>
                </c:pt>
                <c:pt idx="568">
                  <c:v>38722</c:v>
                </c:pt>
                <c:pt idx="569">
                  <c:v>38723</c:v>
                </c:pt>
                <c:pt idx="570">
                  <c:v>38726</c:v>
                </c:pt>
                <c:pt idx="571">
                  <c:v>38727</c:v>
                </c:pt>
                <c:pt idx="572">
                  <c:v>38728</c:v>
                </c:pt>
                <c:pt idx="573">
                  <c:v>38729</c:v>
                </c:pt>
                <c:pt idx="574">
                  <c:v>38730</c:v>
                </c:pt>
                <c:pt idx="575">
                  <c:v>38733</c:v>
                </c:pt>
                <c:pt idx="576">
                  <c:v>38734</c:v>
                </c:pt>
                <c:pt idx="577">
                  <c:v>38735</c:v>
                </c:pt>
                <c:pt idx="578">
                  <c:v>38736</c:v>
                </c:pt>
                <c:pt idx="579">
                  <c:v>38737</c:v>
                </c:pt>
                <c:pt idx="580">
                  <c:v>38740</c:v>
                </c:pt>
                <c:pt idx="581">
                  <c:v>38741</c:v>
                </c:pt>
                <c:pt idx="582">
                  <c:v>38742</c:v>
                </c:pt>
                <c:pt idx="583">
                  <c:v>38743</c:v>
                </c:pt>
                <c:pt idx="584">
                  <c:v>38744</c:v>
                </c:pt>
                <c:pt idx="585">
                  <c:v>38747</c:v>
                </c:pt>
                <c:pt idx="586">
                  <c:v>38748</c:v>
                </c:pt>
                <c:pt idx="587">
                  <c:v>38749</c:v>
                </c:pt>
                <c:pt idx="588">
                  <c:v>38750</c:v>
                </c:pt>
                <c:pt idx="589">
                  <c:v>38751</c:v>
                </c:pt>
                <c:pt idx="590">
                  <c:v>38754</c:v>
                </c:pt>
                <c:pt idx="591">
                  <c:v>38755</c:v>
                </c:pt>
                <c:pt idx="592">
                  <c:v>38756</c:v>
                </c:pt>
                <c:pt idx="593">
                  <c:v>38757</c:v>
                </c:pt>
                <c:pt idx="594">
                  <c:v>38758</c:v>
                </c:pt>
                <c:pt idx="595">
                  <c:v>38761</c:v>
                </c:pt>
                <c:pt idx="596">
                  <c:v>38762</c:v>
                </c:pt>
                <c:pt idx="597">
                  <c:v>38763</c:v>
                </c:pt>
                <c:pt idx="598">
                  <c:v>38764</c:v>
                </c:pt>
                <c:pt idx="599">
                  <c:v>38765</c:v>
                </c:pt>
                <c:pt idx="600">
                  <c:v>38768</c:v>
                </c:pt>
                <c:pt idx="601">
                  <c:v>38769</c:v>
                </c:pt>
                <c:pt idx="602">
                  <c:v>38770</c:v>
                </c:pt>
                <c:pt idx="603">
                  <c:v>38771</c:v>
                </c:pt>
                <c:pt idx="604">
                  <c:v>38772</c:v>
                </c:pt>
                <c:pt idx="605">
                  <c:v>38775</c:v>
                </c:pt>
                <c:pt idx="606">
                  <c:v>38776</c:v>
                </c:pt>
                <c:pt idx="607">
                  <c:v>38777</c:v>
                </c:pt>
                <c:pt idx="608">
                  <c:v>38778</c:v>
                </c:pt>
                <c:pt idx="609">
                  <c:v>38779</c:v>
                </c:pt>
                <c:pt idx="610">
                  <c:v>38782</c:v>
                </c:pt>
                <c:pt idx="611">
                  <c:v>38783</c:v>
                </c:pt>
                <c:pt idx="612">
                  <c:v>38784</c:v>
                </c:pt>
                <c:pt idx="613">
                  <c:v>38785</c:v>
                </c:pt>
                <c:pt idx="614">
                  <c:v>38786</c:v>
                </c:pt>
                <c:pt idx="615">
                  <c:v>38789</c:v>
                </c:pt>
                <c:pt idx="616">
                  <c:v>38790</c:v>
                </c:pt>
                <c:pt idx="617">
                  <c:v>38791</c:v>
                </c:pt>
                <c:pt idx="618">
                  <c:v>38792</c:v>
                </c:pt>
                <c:pt idx="619">
                  <c:v>38793</c:v>
                </c:pt>
                <c:pt idx="620">
                  <c:v>38796</c:v>
                </c:pt>
                <c:pt idx="621">
                  <c:v>38797</c:v>
                </c:pt>
                <c:pt idx="622">
                  <c:v>38798</c:v>
                </c:pt>
                <c:pt idx="623">
                  <c:v>38799</c:v>
                </c:pt>
                <c:pt idx="624">
                  <c:v>38800</c:v>
                </c:pt>
                <c:pt idx="625">
                  <c:v>38803</c:v>
                </c:pt>
                <c:pt idx="626">
                  <c:v>38804</c:v>
                </c:pt>
                <c:pt idx="627">
                  <c:v>38805</c:v>
                </c:pt>
                <c:pt idx="628">
                  <c:v>38806</c:v>
                </c:pt>
                <c:pt idx="629">
                  <c:v>38807</c:v>
                </c:pt>
                <c:pt idx="630">
                  <c:v>38810</c:v>
                </c:pt>
                <c:pt idx="631">
                  <c:v>38811</c:v>
                </c:pt>
                <c:pt idx="632">
                  <c:v>38812</c:v>
                </c:pt>
                <c:pt idx="633">
                  <c:v>38813</c:v>
                </c:pt>
                <c:pt idx="634">
                  <c:v>38814</c:v>
                </c:pt>
                <c:pt idx="635">
                  <c:v>38817</c:v>
                </c:pt>
                <c:pt idx="636">
                  <c:v>38818</c:v>
                </c:pt>
                <c:pt idx="637">
                  <c:v>38819</c:v>
                </c:pt>
                <c:pt idx="638">
                  <c:v>38820</c:v>
                </c:pt>
                <c:pt idx="639">
                  <c:v>38821</c:v>
                </c:pt>
                <c:pt idx="640">
                  <c:v>38824</c:v>
                </c:pt>
                <c:pt idx="641">
                  <c:v>38825</c:v>
                </c:pt>
                <c:pt idx="642">
                  <c:v>38826</c:v>
                </c:pt>
                <c:pt idx="643">
                  <c:v>38827</c:v>
                </c:pt>
                <c:pt idx="644">
                  <c:v>38828</c:v>
                </c:pt>
                <c:pt idx="645">
                  <c:v>38831</c:v>
                </c:pt>
                <c:pt idx="646">
                  <c:v>38832</c:v>
                </c:pt>
                <c:pt idx="647">
                  <c:v>38833</c:v>
                </c:pt>
                <c:pt idx="648">
                  <c:v>38834</c:v>
                </c:pt>
                <c:pt idx="649">
                  <c:v>38835</c:v>
                </c:pt>
                <c:pt idx="650">
                  <c:v>38838</c:v>
                </c:pt>
                <c:pt idx="651">
                  <c:v>38839</c:v>
                </c:pt>
                <c:pt idx="652">
                  <c:v>38840</c:v>
                </c:pt>
                <c:pt idx="653">
                  <c:v>38841</c:v>
                </c:pt>
                <c:pt idx="654">
                  <c:v>38842</c:v>
                </c:pt>
                <c:pt idx="655">
                  <c:v>38845</c:v>
                </c:pt>
                <c:pt idx="656">
                  <c:v>38846</c:v>
                </c:pt>
                <c:pt idx="657">
                  <c:v>38847</c:v>
                </c:pt>
                <c:pt idx="658">
                  <c:v>38848</c:v>
                </c:pt>
                <c:pt idx="659">
                  <c:v>38849</c:v>
                </c:pt>
                <c:pt idx="660">
                  <c:v>38852</c:v>
                </c:pt>
                <c:pt idx="661">
                  <c:v>38853</c:v>
                </c:pt>
                <c:pt idx="662">
                  <c:v>38854</c:v>
                </c:pt>
                <c:pt idx="663">
                  <c:v>38855</c:v>
                </c:pt>
                <c:pt idx="664">
                  <c:v>38856</c:v>
                </c:pt>
                <c:pt idx="665">
                  <c:v>38859</c:v>
                </c:pt>
                <c:pt idx="666">
                  <c:v>38860</c:v>
                </c:pt>
                <c:pt idx="667">
                  <c:v>38861</c:v>
                </c:pt>
                <c:pt idx="668">
                  <c:v>38862</c:v>
                </c:pt>
                <c:pt idx="669">
                  <c:v>38863</c:v>
                </c:pt>
                <c:pt idx="670">
                  <c:v>38866</c:v>
                </c:pt>
                <c:pt idx="671">
                  <c:v>38867</c:v>
                </c:pt>
                <c:pt idx="672">
                  <c:v>38868</c:v>
                </c:pt>
                <c:pt idx="673">
                  <c:v>38869</c:v>
                </c:pt>
                <c:pt idx="674">
                  <c:v>38870</c:v>
                </c:pt>
                <c:pt idx="675">
                  <c:v>38873</c:v>
                </c:pt>
                <c:pt idx="676">
                  <c:v>38874</c:v>
                </c:pt>
                <c:pt idx="677">
                  <c:v>38875</c:v>
                </c:pt>
                <c:pt idx="678">
                  <c:v>38876</c:v>
                </c:pt>
                <c:pt idx="679">
                  <c:v>38877</c:v>
                </c:pt>
                <c:pt idx="680">
                  <c:v>38880</c:v>
                </c:pt>
                <c:pt idx="681">
                  <c:v>38881</c:v>
                </c:pt>
                <c:pt idx="682">
                  <c:v>38882</c:v>
                </c:pt>
                <c:pt idx="683">
                  <c:v>38883</c:v>
                </c:pt>
                <c:pt idx="684">
                  <c:v>38884</c:v>
                </c:pt>
                <c:pt idx="685">
                  <c:v>38887</c:v>
                </c:pt>
                <c:pt idx="686">
                  <c:v>38888</c:v>
                </c:pt>
                <c:pt idx="687">
                  <c:v>38889</c:v>
                </c:pt>
                <c:pt idx="688">
                  <c:v>38890</c:v>
                </c:pt>
                <c:pt idx="689">
                  <c:v>38891</c:v>
                </c:pt>
                <c:pt idx="690">
                  <c:v>38894</c:v>
                </c:pt>
                <c:pt idx="691">
                  <c:v>38895</c:v>
                </c:pt>
                <c:pt idx="692">
                  <c:v>38896</c:v>
                </c:pt>
                <c:pt idx="693">
                  <c:v>38897</c:v>
                </c:pt>
                <c:pt idx="694">
                  <c:v>38898</c:v>
                </c:pt>
                <c:pt idx="695">
                  <c:v>38901</c:v>
                </c:pt>
                <c:pt idx="696">
                  <c:v>38902</c:v>
                </c:pt>
                <c:pt idx="697">
                  <c:v>38903</c:v>
                </c:pt>
                <c:pt idx="698">
                  <c:v>38904</c:v>
                </c:pt>
                <c:pt idx="699">
                  <c:v>38905</c:v>
                </c:pt>
                <c:pt idx="700">
                  <c:v>38908</c:v>
                </c:pt>
                <c:pt idx="701">
                  <c:v>38909</c:v>
                </c:pt>
                <c:pt idx="702">
                  <c:v>38910</c:v>
                </c:pt>
                <c:pt idx="703">
                  <c:v>38911</c:v>
                </c:pt>
                <c:pt idx="704">
                  <c:v>38912</c:v>
                </c:pt>
                <c:pt idx="705">
                  <c:v>38915</c:v>
                </c:pt>
                <c:pt idx="706">
                  <c:v>38916</c:v>
                </c:pt>
                <c:pt idx="707">
                  <c:v>38917</c:v>
                </c:pt>
                <c:pt idx="708">
                  <c:v>38918</c:v>
                </c:pt>
                <c:pt idx="709">
                  <c:v>38919</c:v>
                </c:pt>
                <c:pt idx="710">
                  <c:v>38922</c:v>
                </c:pt>
                <c:pt idx="711">
                  <c:v>38923</c:v>
                </c:pt>
                <c:pt idx="712">
                  <c:v>38924</c:v>
                </c:pt>
                <c:pt idx="713">
                  <c:v>38925</c:v>
                </c:pt>
                <c:pt idx="714">
                  <c:v>38926</c:v>
                </c:pt>
                <c:pt idx="715">
                  <c:v>38929</c:v>
                </c:pt>
                <c:pt idx="716">
                  <c:v>38930</c:v>
                </c:pt>
                <c:pt idx="717">
                  <c:v>38931</c:v>
                </c:pt>
                <c:pt idx="718">
                  <c:v>38932</c:v>
                </c:pt>
                <c:pt idx="719">
                  <c:v>38933</c:v>
                </c:pt>
                <c:pt idx="720">
                  <c:v>38936</c:v>
                </c:pt>
                <c:pt idx="721">
                  <c:v>38937</c:v>
                </c:pt>
                <c:pt idx="722">
                  <c:v>38938</c:v>
                </c:pt>
                <c:pt idx="723">
                  <c:v>38939</c:v>
                </c:pt>
                <c:pt idx="724">
                  <c:v>38940</c:v>
                </c:pt>
                <c:pt idx="725">
                  <c:v>38943</c:v>
                </c:pt>
                <c:pt idx="726">
                  <c:v>38944</c:v>
                </c:pt>
                <c:pt idx="727">
                  <c:v>38945</c:v>
                </c:pt>
                <c:pt idx="728">
                  <c:v>38946</c:v>
                </c:pt>
                <c:pt idx="729">
                  <c:v>38947</c:v>
                </c:pt>
                <c:pt idx="730">
                  <c:v>38950</c:v>
                </c:pt>
                <c:pt idx="731">
                  <c:v>38951</c:v>
                </c:pt>
                <c:pt idx="732">
                  <c:v>38952</c:v>
                </c:pt>
                <c:pt idx="733">
                  <c:v>38953</c:v>
                </c:pt>
                <c:pt idx="734">
                  <c:v>38954</c:v>
                </c:pt>
                <c:pt idx="735">
                  <c:v>38957</c:v>
                </c:pt>
                <c:pt idx="736">
                  <c:v>38958</c:v>
                </c:pt>
                <c:pt idx="737">
                  <c:v>38959</c:v>
                </c:pt>
                <c:pt idx="738">
                  <c:v>38960</c:v>
                </c:pt>
                <c:pt idx="739">
                  <c:v>38961</c:v>
                </c:pt>
                <c:pt idx="740">
                  <c:v>38964</c:v>
                </c:pt>
                <c:pt idx="741">
                  <c:v>38965</c:v>
                </c:pt>
                <c:pt idx="742">
                  <c:v>38966</c:v>
                </c:pt>
                <c:pt idx="743">
                  <c:v>38967</c:v>
                </c:pt>
                <c:pt idx="744">
                  <c:v>38968</c:v>
                </c:pt>
                <c:pt idx="745">
                  <c:v>38971</c:v>
                </c:pt>
                <c:pt idx="746">
                  <c:v>38972</c:v>
                </c:pt>
                <c:pt idx="747">
                  <c:v>38973</c:v>
                </c:pt>
                <c:pt idx="748">
                  <c:v>38974</c:v>
                </c:pt>
                <c:pt idx="749">
                  <c:v>38975</c:v>
                </c:pt>
                <c:pt idx="750">
                  <c:v>38978</c:v>
                </c:pt>
                <c:pt idx="751">
                  <c:v>38979</c:v>
                </c:pt>
                <c:pt idx="752">
                  <c:v>38980</c:v>
                </c:pt>
                <c:pt idx="753">
                  <c:v>38981</c:v>
                </c:pt>
                <c:pt idx="754">
                  <c:v>38982</c:v>
                </c:pt>
                <c:pt idx="755">
                  <c:v>38985</c:v>
                </c:pt>
                <c:pt idx="756">
                  <c:v>38986</c:v>
                </c:pt>
                <c:pt idx="757">
                  <c:v>38987</c:v>
                </c:pt>
                <c:pt idx="758">
                  <c:v>38988</c:v>
                </c:pt>
                <c:pt idx="759">
                  <c:v>38989</c:v>
                </c:pt>
                <c:pt idx="760">
                  <c:v>38992</c:v>
                </c:pt>
                <c:pt idx="761">
                  <c:v>38993</c:v>
                </c:pt>
                <c:pt idx="762">
                  <c:v>38994</c:v>
                </c:pt>
                <c:pt idx="763">
                  <c:v>38995</c:v>
                </c:pt>
                <c:pt idx="764">
                  <c:v>38996</c:v>
                </c:pt>
                <c:pt idx="765">
                  <c:v>38999</c:v>
                </c:pt>
                <c:pt idx="766">
                  <c:v>39000</c:v>
                </c:pt>
                <c:pt idx="767">
                  <c:v>39001</c:v>
                </c:pt>
                <c:pt idx="768">
                  <c:v>39002</c:v>
                </c:pt>
                <c:pt idx="769">
                  <c:v>39003</c:v>
                </c:pt>
                <c:pt idx="770">
                  <c:v>39006</c:v>
                </c:pt>
                <c:pt idx="771">
                  <c:v>39007</c:v>
                </c:pt>
                <c:pt idx="772">
                  <c:v>39008</c:v>
                </c:pt>
                <c:pt idx="773">
                  <c:v>39009</c:v>
                </c:pt>
                <c:pt idx="774">
                  <c:v>39010</c:v>
                </c:pt>
                <c:pt idx="775">
                  <c:v>39013</c:v>
                </c:pt>
                <c:pt idx="776">
                  <c:v>39014</c:v>
                </c:pt>
                <c:pt idx="777">
                  <c:v>39015</c:v>
                </c:pt>
                <c:pt idx="778">
                  <c:v>39016</c:v>
                </c:pt>
                <c:pt idx="779">
                  <c:v>39017</c:v>
                </c:pt>
                <c:pt idx="780">
                  <c:v>39020</c:v>
                </c:pt>
                <c:pt idx="781">
                  <c:v>39021</c:v>
                </c:pt>
                <c:pt idx="782">
                  <c:v>39022</c:v>
                </c:pt>
                <c:pt idx="783">
                  <c:v>39023</c:v>
                </c:pt>
                <c:pt idx="784">
                  <c:v>39024</c:v>
                </c:pt>
                <c:pt idx="785">
                  <c:v>39027</c:v>
                </c:pt>
                <c:pt idx="786">
                  <c:v>39028</c:v>
                </c:pt>
                <c:pt idx="787">
                  <c:v>39029</c:v>
                </c:pt>
                <c:pt idx="788">
                  <c:v>39030</c:v>
                </c:pt>
                <c:pt idx="789">
                  <c:v>39031</c:v>
                </c:pt>
                <c:pt idx="790">
                  <c:v>39034</c:v>
                </c:pt>
                <c:pt idx="791">
                  <c:v>39035</c:v>
                </c:pt>
                <c:pt idx="792">
                  <c:v>39036</c:v>
                </c:pt>
                <c:pt idx="793">
                  <c:v>39037</c:v>
                </c:pt>
                <c:pt idx="794">
                  <c:v>39038</c:v>
                </c:pt>
                <c:pt idx="795">
                  <c:v>39041</c:v>
                </c:pt>
                <c:pt idx="796">
                  <c:v>39042</c:v>
                </c:pt>
                <c:pt idx="797">
                  <c:v>39043</c:v>
                </c:pt>
                <c:pt idx="798">
                  <c:v>39044</c:v>
                </c:pt>
                <c:pt idx="799">
                  <c:v>39045</c:v>
                </c:pt>
                <c:pt idx="800">
                  <c:v>39048</c:v>
                </c:pt>
                <c:pt idx="801">
                  <c:v>39049</c:v>
                </c:pt>
                <c:pt idx="802">
                  <c:v>39050</c:v>
                </c:pt>
                <c:pt idx="803">
                  <c:v>39051</c:v>
                </c:pt>
                <c:pt idx="804">
                  <c:v>39052</c:v>
                </c:pt>
                <c:pt idx="805">
                  <c:v>39055</c:v>
                </c:pt>
                <c:pt idx="806">
                  <c:v>39056</c:v>
                </c:pt>
                <c:pt idx="807">
                  <c:v>39057</c:v>
                </c:pt>
                <c:pt idx="808">
                  <c:v>39058</c:v>
                </c:pt>
                <c:pt idx="809">
                  <c:v>39059</c:v>
                </c:pt>
                <c:pt idx="810">
                  <c:v>39062</c:v>
                </c:pt>
                <c:pt idx="811">
                  <c:v>39063</c:v>
                </c:pt>
                <c:pt idx="812">
                  <c:v>39064</c:v>
                </c:pt>
                <c:pt idx="813">
                  <c:v>39065</c:v>
                </c:pt>
                <c:pt idx="814">
                  <c:v>39066</c:v>
                </c:pt>
                <c:pt idx="815">
                  <c:v>39069</c:v>
                </c:pt>
                <c:pt idx="816">
                  <c:v>39070</c:v>
                </c:pt>
                <c:pt idx="817">
                  <c:v>39071</c:v>
                </c:pt>
                <c:pt idx="818">
                  <c:v>39072</c:v>
                </c:pt>
                <c:pt idx="819">
                  <c:v>39073</c:v>
                </c:pt>
                <c:pt idx="820">
                  <c:v>39076</c:v>
                </c:pt>
                <c:pt idx="821">
                  <c:v>39077</c:v>
                </c:pt>
                <c:pt idx="822">
                  <c:v>39078</c:v>
                </c:pt>
                <c:pt idx="823">
                  <c:v>39079</c:v>
                </c:pt>
                <c:pt idx="824">
                  <c:v>39080</c:v>
                </c:pt>
                <c:pt idx="825">
                  <c:v>39083</c:v>
                </c:pt>
                <c:pt idx="826">
                  <c:v>39084</c:v>
                </c:pt>
                <c:pt idx="827">
                  <c:v>39085</c:v>
                </c:pt>
                <c:pt idx="828">
                  <c:v>39086</c:v>
                </c:pt>
                <c:pt idx="829">
                  <c:v>39087</c:v>
                </c:pt>
                <c:pt idx="830">
                  <c:v>39090</c:v>
                </c:pt>
                <c:pt idx="831">
                  <c:v>39091</c:v>
                </c:pt>
                <c:pt idx="832">
                  <c:v>39092</c:v>
                </c:pt>
                <c:pt idx="833">
                  <c:v>39093</c:v>
                </c:pt>
                <c:pt idx="834">
                  <c:v>39094</c:v>
                </c:pt>
                <c:pt idx="835">
                  <c:v>39097</c:v>
                </c:pt>
                <c:pt idx="836">
                  <c:v>39098</c:v>
                </c:pt>
                <c:pt idx="837">
                  <c:v>39099</c:v>
                </c:pt>
                <c:pt idx="838">
                  <c:v>39100</c:v>
                </c:pt>
                <c:pt idx="839">
                  <c:v>39101</c:v>
                </c:pt>
                <c:pt idx="840">
                  <c:v>39104</c:v>
                </c:pt>
                <c:pt idx="841">
                  <c:v>39105</c:v>
                </c:pt>
                <c:pt idx="842">
                  <c:v>39106</c:v>
                </c:pt>
                <c:pt idx="843">
                  <c:v>39107</c:v>
                </c:pt>
                <c:pt idx="844">
                  <c:v>39108</c:v>
                </c:pt>
                <c:pt idx="845">
                  <c:v>39111</c:v>
                </c:pt>
                <c:pt idx="846">
                  <c:v>39112</c:v>
                </c:pt>
                <c:pt idx="847">
                  <c:v>39113</c:v>
                </c:pt>
                <c:pt idx="848">
                  <c:v>39114</c:v>
                </c:pt>
                <c:pt idx="849">
                  <c:v>39115</c:v>
                </c:pt>
                <c:pt idx="850">
                  <c:v>39118</c:v>
                </c:pt>
                <c:pt idx="851">
                  <c:v>39119</c:v>
                </c:pt>
                <c:pt idx="852">
                  <c:v>39120</c:v>
                </c:pt>
                <c:pt idx="853">
                  <c:v>39121</c:v>
                </c:pt>
                <c:pt idx="854">
                  <c:v>39122</c:v>
                </c:pt>
                <c:pt idx="855">
                  <c:v>39125</c:v>
                </c:pt>
                <c:pt idx="856">
                  <c:v>39126</c:v>
                </c:pt>
                <c:pt idx="857">
                  <c:v>39127</c:v>
                </c:pt>
                <c:pt idx="858">
                  <c:v>39128</c:v>
                </c:pt>
                <c:pt idx="859">
                  <c:v>39129</c:v>
                </c:pt>
                <c:pt idx="860">
                  <c:v>39132</c:v>
                </c:pt>
                <c:pt idx="861">
                  <c:v>39133</c:v>
                </c:pt>
                <c:pt idx="862">
                  <c:v>39134</c:v>
                </c:pt>
                <c:pt idx="863">
                  <c:v>39135</c:v>
                </c:pt>
                <c:pt idx="864">
                  <c:v>39136</c:v>
                </c:pt>
                <c:pt idx="865">
                  <c:v>39139</c:v>
                </c:pt>
                <c:pt idx="866">
                  <c:v>39140</c:v>
                </c:pt>
                <c:pt idx="867">
                  <c:v>39141</c:v>
                </c:pt>
                <c:pt idx="868">
                  <c:v>39142</c:v>
                </c:pt>
                <c:pt idx="869">
                  <c:v>39143</c:v>
                </c:pt>
                <c:pt idx="870">
                  <c:v>39146</c:v>
                </c:pt>
                <c:pt idx="871">
                  <c:v>39147</c:v>
                </c:pt>
                <c:pt idx="872">
                  <c:v>39148</c:v>
                </c:pt>
                <c:pt idx="873">
                  <c:v>39149</c:v>
                </c:pt>
                <c:pt idx="874">
                  <c:v>39150</c:v>
                </c:pt>
                <c:pt idx="875">
                  <c:v>39153</c:v>
                </c:pt>
                <c:pt idx="876">
                  <c:v>39154</c:v>
                </c:pt>
                <c:pt idx="877">
                  <c:v>39155</c:v>
                </c:pt>
                <c:pt idx="878">
                  <c:v>39156</c:v>
                </c:pt>
                <c:pt idx="879">
                  <c:v>39157</c:v>
                </c:pt>
                <c:pt idx="880">
                  <c:v>39160</c:v>
                </c:pt>
                <c:pt idx="881">
                  <c:v>39161</c:v>
                </c:pt>
                <c:pt idx="882">
                  <c:v>39162</c:v>
                </c:pt>
                <c:pt idx="883">
                  <c:v>39163</c:v>
                </c:pt>
                <c:pt idx="884">
                  <c:v>39164</c:v>
                </c:pt>
                <c:pt idx="885">
                  <c:v>39167</c:v>
                </c:pt>
                <c:pt idx="886">
                  <c:v>39168</c:v>
                </c:pt>
                <c:pt idx="887">
                  <c:v>39169</c:v>
                </c:pt>
                <c:pt idx="888">
                  <c:v>39170</c:v>
                </c:pt>
                <c:pt idx="889">
                  <c:v>39171</c:v>
                </c:pt>
                <c:pt idx="890">
                  <c:v>39174</c:v>
                </c:pt>
                <c:pt idx="891">
                  <c:v>39175</c:v>
                </c:pt>
                <c:pt idx="892">
                  <c:v>39176</c:v>
                </c:pt>
                <c:pt idx="893">
                  <c:v>39177</c:v>
                </c:pt>
                <c:pt idx="894">
                  <c:v>39178</c:v>
                </c:pt>
                <c:pt idx="895">
                  <c:v>39181</c:v>
                </c:pt>
                <c:pt idx="896">
                  <c:v>39182</c:v>
                </c:pt>
                <c:pt idx="897">
                  <c:v>39183</c:v>
                </c:pt>
                <c:pt idx="898">
                  <c:v>39184</c:v>
                </c:pt>
                <c:pt idx="899">
                  <c:v>39185</c:v>
                </c:pt>
                <c:pt idx="900">
                  <c:v>39188</c:v>
                </c:pt>
                <c:pt idx="901">
                  <c:v>39189</c:v>
                </c:pt>
                <c:pt idx="902">
                  <c:v>39190</c:v>
                </c:pt>
                <c:pt idx="903">
                  <c:v>39191</c:v>
                </c:pt>
                <c:pt idx="904">
                  <c:v>39192</c:v>
                </c:pt>
                <c:pt idx="905">
                  <c:v>39195</c:v>
                </c:pt>
                <c:pt idx="906">
                  <c:v>39196</c:v>
                </c:pt>
                <c:pt idx="907">
                  <c:v>39197</c:v>
                </c:pt>
                <c:pt idx="908">
                  <c:v>39198</c:v>
                </c:pt>
                <c:pt idx="909">
                  <c:v>39199</c:v>
                </c:pt>
                <c:pt idx="910">
                  <c:v>39202</c:v>
                </c:pt>
                <c:pt idx="911">
                  <c:v>39203</c:v>
                </c:pt>
                <c:pt idx="912">
                  <c:v>39204</c:v>
                </c:pt>
                <c:pt idx="913">
                  <c:v>39205</c:v>
                </c:pt>
                <c:pt idx="914">
                  <c:v>39206</c:v>
                </c:pt>
                <c:pt idx="915">
                  <c:v>39209</c:v>
                </c:pt>
                <c:pt idx="916">
                  <c:v>39210</c:v>
                </c:pt>
                <c:pt idx="917">
                  <c:v>39211</c:v>
                </c:pt>
                <c:pt idx="918">
                  <c:v>39212</c:v>
                </c:pt>
                <c:pt idx="919">
                  <c:v>39213</c:v>
                </c:pt>
                <c:pt idx="920">
                  <c:v>39216</c:v>
                </c:pt>
                <c:pt idx="921">
                  <c:v>39217</c:v>
                </c:pt>
                <c:pt idx="922">
                  <c:v>39218</c:v>
                </c:pt>
                <c:pt idx="923">
                  <c:v>39219</c:v>
                </c:pt>
                <c:pt idx="924">
                  <c:v>39220</c:v>
                </c:pt>
                <c:pt idx="925">
                  <c:v>39223</c:v>
                </c:pt>
                <c:pt idx="926">
                  <c:v>39224</c:v>
                </c:pt>
                <c:pt idx="927">
                  <c:v>39225</c:v>
                </c:pt>
                <c:pt idx="928">
                  <c:v>39226</c:v>
                </c:pt>
                <c:pt idx="929">
                  <c:v>39227</c:v>
                </c:pt>
                <c:pt idx="930">
                  <c:v>39230</c:v>
                </c:pt>
                <c:pt idx="931">
                  <c:v>39231</c:v>
                </c:pt>
                <c:pt idx="932">
                  <c:v>39232</c:v>
                </c:pt>
                <c:pt idx="933">
                  <c:v>39233</c:v>
                </c:pt>
                <c:pt idx="934">
                  <c:v>39234</c:v>
                </c:pt>
                <c:pt idx="935">
                  <c:v>39237</c:v>
                </c:pt>
                <c:pt idx="936">
                  <c:v>39238</c:v>
                </c:pt>
                <c:pt idx="937">
                  <c:v>39239</c:v>
                </c:pt>
                <c:pt idx="938">
                  <c:v>39240</c:v>
                </c:pt>
                <c:pt idx="939">
                  <c:v>39241</c:v>
                </c:pt>
                <c:pt idx="940">
                  <c:v>39244</c:v>
                </c:pt>
                <c:pt idx="941">
                  <c:v>39245</c:v>
                </c:pt>
                <c:pt idx="942">
                  <c:v>39246</c:v>
                </c:pt>
                <c:pt idx="943">
                  <c:v>39247</c:v>
                </c:pt>
                <c:pt idx="944">
                  <c:v>39248</c:v>
                </c:pt>
                <c:pt idx="945">
                  <c:v>39251</c:v>
                </c:pt>
                <c:pt idx="946">
                  <c:v>39252</c:v>
                </c:pt>
                <c:pt idx="947">
                  <c:v>39253</c:v>
                </c:pt>
                <c:pt idx="948">
                  <c:v>39254</c:v>
                </c:pt>
                <c:pt idx="949">
                  <c:v>39255</c:v>
                </c:pt>
                <c:pt idx="950">
                  <c:v>39258</c:v>
                </c:pt>
                <c:pt idx="951">
                  <c:v>39259</c:v>
                </c:pt>
                <c:pt idx="952">
                  <c:v>39260</c:v>
                </c:pt>
                <c:pt idx="953">
                  <c:v>39261</c:v>
                </c:pt>
                <c:pt idx="954">
                  <c:v>39262</c:v>
                </c:pt>
                <c:pt idx="955">
                  <c:v>39265</c:v>
                </c:pt>
                <c:pt idx="956">
                  <c:v>39266</c:v>
                </c:pt>
                <c:pt idx="957">
                  <c:v>39267</c:v>
                </c:pt>
                <c:pt idx="958">
                  <c:v>39268</c:v>
                </c:pt>
                <c:pt idx="959">
                  <c:v>39269</c:v>
                </c:pt>
                <c:pt idx="960">
                  <c:v>39272</c:v>
                </c:pt>
                <c:pt idx="961">
                  <c:v>39273</c:v>
                </c:pt>
                <c:pt idx="962">
                  <c:v>39274</c:v>
                </c:pt>
                <c:pt idx="963">
                  <c:v>39275</c:v>
                </c:pt>
                <c:pt idx="964">
                  <c:v>39276</c:v>
                </c:pt>
                <c:pt idx="965">
                  <c:v>39279</c:v>
                </c:pt>
                <c:pt idx="966">
                  <c:v>39280</c:v>
                </c:pt>
                <c:pt idx="967">
                  <c:v>39281</c:v>
                </c:pt>
                <c:pt idx="968">
                  <c:v>39282</c:v>
                </c:pt>
                <c:pt idx="969">
                  <c:v>39283</c:v>
                </c:pt>
                <c:pt idx="970">
                  <c:v>39286</c:v>
                </c:pt>
                <c:pt idx="971">
                  <c:v>39287</c:v>
                </c:pt>
                <c:pt idx="972">
                  <c:v>39288</c:v>
                </c:pt>
                <c:pt idx="973">
                  <c:v>39289</c:v>
                </c:pt>
                <c:pt idx="974">
                  <c:v>39290</c:v>
                </c:pt>
                <c:pt idx="975">
                  <c:v>39293</c:v>
                </c:pt>
                <c:pt idx="976">
                  <c:v>39294</c:v>
                </c:pt>
                <c:pt idx="977">
                  <c:v>39295</c:v>
                </c:pt>
                <c:pt idx="978">
                  <c:v>39296</c:v>
                </c:pt>
                <c:pt idx="979">
                  <c:v>39297</c:v>
                </c:pt>
                <c:pt idx="980">
                  <c:v>39300</c:v>
                </c:pt>
                <c:pt idx="981">
                  <c:v>39301</c:v>
                </c:pt>
                <c:pt idx="982">
                  <c:v>39302</c:v>
                </c:pt>
                <c:pt idx="983">
                  <c:v>39303</c:v>
                </c:pt>
                <c:pt idx="984">
                  <c:v>39304</c:v>
                </c:pt>
                <c:pt idx="985">
                  <c:v>39307</c:v>
                </c:pt>
                <c:pt idx="986">
                  <c:v>39308</c:v>
                </c:pt>
                <c:pt idx="987">
                  <c:v>39309</c:v>
                </c:pt>
                <c:pt idx="988">
                  <c:v>39310</c:v>
                </c:pt>
                <c:pt idx="989">
                  <c:v>39311</c:v>
                </c:pt>
                <c:pt idx="990">
                  <c:v>39314</c:v>
                </c:pt>
                <c:pt idx="991">
                  <c:v>39315</c:v>
                </c:pt>
                <c:pt idx="992">
                  <c:v>39316</c:v>
                </c:pt>
                <c:pt idx="993">
                  <c:v>39317</c:v>
                </c:pt>
                <c:pt idx="994">
                  <c:v>39318</c:v>
                </c:pt>
                <c:pt idx="995">
                  <c:v>39321</c:v>
                </c:pt>
                <c:pt idx="996">
                  <c:v>39322</c:v>
                </c:pt>
                <c:pt idx="997">
                  <c:v>39323</c:v>
                </c:pt>
                <c:pt idx="998">
                  <c:v>39324</c:v>
                </c:pt>
                <c:pt idx="999">
                  <c:v>39325</c:v>
                </c:pt>
                <c:pt idx="1000">
                  <c:v>39328</c:v>
                </c:pt>
                <c:pt idx="1001">
                  <c:v>39329</c:v>
                </c:pt>
                <c:pt idx="1002">
                  <c:v>39330</c:v>
                </c:pt>
                <c:pt idx="1003">
                  <c:v>39331</c:v>
                </c:pt>
                <c:pt idx="1004">
                  <c:v>39332</c:v>
                </c:pt>
                <c:pt idx="1005">
                  <c:v>39335</c:v>
                </c:pt>
                <c:pt idx="1006">
                  <c:v>39336</c:v>
                </c:pt>
                <c:pt idx="1007">
                  <c:v>39337</c:v>
                </c:pt>
                <c:pt idx="1008">
                  <c:v>39338</c:v>
                </c:pt>
                <c:pt idx="1009">
                  <c:v>39339</c:v>
                </c:pt>
                <c:pt idx="1010">
                  <c:v>39342</c:v>
                </c:pt>
                <c:pt idx="1011">
                  <c:v>39343</c:v>
                </c:pt>
                <c:pt idx="1012">
                  <c:v>39344</c:v>
                </c:pt>
                <c:pt idx="1013">
                  <c:v>39345</c:v>
                </c:pt>
                <c:pt idx="1014">
                  <c:v>39346</c:v>
                </c:pt>
                <c:pt idx="1015">
                  <c:v>39349</c:v>
                </c:pt>
                <c:pt idx="1016">
                  <c:v>39350</c:v>
                </c:pt>
                <c:pt idx="1017">
                  <c:v>39351</c:v>
                </c:pt>
                <c:pt idx="1018">
                  <c:v>39352</c:v>
                </c:pt>
                <c:pt idx="1019">
                  <c:v>39353</c:v>
                </c:pt>
                <c:pt idx="1020">
                  <c:v>39356</c:v>
                </c:pt>
                <c:pt idx="1021">
                  <c:v>39357</c:v>
                </c:pt>
                <c:pt idx="1022">
                  <c:v>39358</c:v>
                </c:pt>
                <c:pt idx="1023">
                  <c:v>39359</c:v>
                </c:pt>
                <c:pt idx="1024">
                  <c:v>39360</c:v>
                </c:pt>
                <c:pt idx="1025">
                  <c:v>39363</c:v>
                </c:pt>
                <c:pt idx="1026">
                  <c:v>39364</c:v>
                </c:pt>
                <c:pt idx="1027">
                  <c:v>39365</c:v>
                </c:pt>
                <c:pt idx="1028">
                  <c:v>39366</c:v>
                </c:pt>
                <c:pt idx="1029">
                  <c:v>39367</c:v>
                </c:pt>
                <c:pt idx="1030">
                  <c:v>39370</c:v>
                </c:pt>
                <c:pt idx="1031">
                  <c:v>39371</c:v>
                </c:pt>
                <c:pt idx="1032">
                  <c:v>39372</c:v>
                </c:pt>
                <c:pt idx="1033">
                  <c:v>39373</c:v>
                </c:pt>
                <c:pt idx="1034">
                  <c:v>39374</c:v>
                </c:pt>
                <c:pt idx="1035">
                  <c:v>39377</c:v>
                </c:pt>
                <c:pt idx="1036">
                  <c:v>39378</c:v>
                </c:pt>
                <c:pt idx="1037">
                  <c:v>39379</c:v>
                </c:pt>
                <c:pt idx="1038">
                  <c:v>39380</c:v>
                </c:pt>
                <c:pt idx="1039">
                  <c:v>39381</c:v>
                </c:pt>
                <c:pt idx="1040">
                  <c:v>39384</c:v>
                </c:pt>
                <c:pt idx="1041">
                  <c:v>39385</c:v>
                </c:pt>
                <c:pt idx="1042">
                  <c:v>39386</c:v>
                </c:pt>
                <c:pt idx="1043">
                  <c:v>39387</c:v>
                </c:pt>
                <c:pt idx="1044">
                  <c:v>39388</c:v>
                </c:pt>
                <c:pt idx="1045">
                  <c:v>39391</c:v>
                </c:pt>
                <c:pt idx="1046">
                  <c:v>39392</c:v>
                </c:pt>
                <c:pt idx="1047">
                  <c:v>39393</c:v>
                </c:pt>
                <c:pt idx="1048">
                  <c:v>39394</c:v>
                </c:pt>
                <c:pt idx="1049">
                  <c:v>39395</c:v>
                </c:pt>
                <c:pt idx="1050">
                  <c:v>39398</c:v>
                </c:pt>
                <c:pt idx="1051">
                  <c:v>39399</c:v>
                </c:pt>
                <c:pt idx="1052">
                  <c:v>39400</c:v>
                </c:pt>
                <c:pt idx="1053">
                  <c:v>39401</c:v>
                </c:pt>
                <c:pt idx="1054">
                  <c:v>39402</c:v>
                </c:pt>
                <c:pt idx="1055">
                  <c:v>39405</c:v>
                </c:pt>
                <c:pt idx="1056">
                  <c:v>39406</c:v>
                </c:pt>
                <c:pt idx="1057">
                  <c:v>39407</c:v>
                </c:pt>
                <c:pt idx="1058">
                  <c:v>39408</c:v>
                </c:pt>
                <c:pt idx="1059">
                  <c:v>39409</c:v>
                </c:pt>
                <c:pt idx="1060">
                  <c:v>39412</c:v>
                </c:pt>
                <c:pt idx="1061">
                  <c:v>39413</c:v>
                </c:pt>
                <c:pt idx="1062">
                  <c:v>39414</c:v>
                </c:pt>
                <c:pt idx="1063">
                  <c:v>39415</c:v>
                </c:pt>
                <c:pt idx="1064">
                  <c:v>39416</c:v>
                </c:pt>
                <c:pt idx="1065">
                  <c:v>39419</c:v>
                </c:pt>
                <c:pt idx="1066">
                  <c:v>39420</c:v>
                </c:pt>
                <c:pt idx="1067">
                  <c:v>39421</c:v>
                </c:pt>
                <c:pt idx="1068">
                  <c:v>39422</c:v>
                </c:pt>
                <c:pt idx="1069">
                  <c:v>39423</c:v>
                </c:pt>
                <c:pt idx="1070">
                  <c:v>39426</c:v>
                </c:pt>
                <c:pt idx="1071">
                  <c:v>39427</c:v>
                </c:pt>
                <c:pt idx="1072">
                  <c:v>39428</c:v>
                </c:pt>
                <c:pt idx="1073">
                  <c:v>39429</c:v>
                </c:pt>
                <c:pt idx="1074">
                  <c:v>39430</c:v>
                </c:pt>
                <c:pt idx="1075">
                  <c:v>39433</c:v>
                </c:pt>
                <c:pt idx="1076">
                  <c:v>39434</c:v>
                </c:pt>
                <c:pt idx="1077">
                  <c:v>39435</c:v>
                </c:pt>
                <c:pt idx="1078">
                  <c:v>39436</c:v>
                </c:pt>
                <c:pt idx="1079">
                  <c:v>39437</c:v>
                </c:pt>
                <c:pt idx="1080">
                  <c:v>39440</c:v>
                </c:pt>
                <c:pt idx="1081">
                  <c:v>39441</c:v>
                </c:pt>
                <c:pt idx="1082">
                  <c:v>39442</c:v>
                </c:pt>
                <c:pt idx="1083">
                  <c:v>39443</c:v>
                </c:pt>
                <c:pt idx="1084">
                  <c:v>39444</c:v>
                </c:pt>
                <c:pt idx="1085">
                  <c:v>39447</c:v>
                </c:pt>
                <c:pt idx="1086">
                  <c:v>39448</c:v>
                </c:pt>
                <c:pt idx="1087">
                  <c:v>39449</c:v>
                </c:pt>
                <c:pt idx="1088">
                  <c:v>39450</c:v>
                </c:pt>
                <c:pt idx="1089">
                  <c:v>39451</c:v>
                </c:pt>
                <c:pt idx="1090">
                  <c:v>39454</c:v>
                </c:pt>
                <c:pt idx="1091">
                  <c:v>39455</c:v>
                </c:pt>
                <c:pt idx="1092">
                  <c:v>39456</c:v>
                </c:pt>
                <c:pt idx="1093">
                  <c:v>39457</c:v>
                </c:pt>
                <c:pt idx="1094">
                  <c:v>39458</c:v>
                </c:pt>
                <c:pt idx="1095">
                  <c:v>39461</c:v>
                </c:pt>
                <c:pt idx="1096">
                  <c:v>39462</c:v>
                </c:pt>
                <c:pt idx="1097">
                  <c:v>39463</c:v>
                </c:pt>
                <c:pt idx="1098">
                  <c:v>39464</c:v>
                </c:pt>
                <c:pt idx="1099">
                  <c:v>39465</c:v>
                </c:pt>
                <c:pt idx="1100">
                  <c:v>39468</c:v>
                </c:pt>
                <c:pt idx="1101">
                  <c:v>39469</c:v>
                </c:pt>
                <c:pt idx="1102">
                  <c:v>39470</c:v>
                </c:pt>
                <c:pt idx="1103">
                  <c:v>39471</c:v>
                </c:pt>
                <c:pt idx="1104">
                  <c:v>39472</c:v>
                </c:pt>
                <c:pt idx="1105">
                  <c:v>39475</c:v>
                </c:pt>
                <c:pt idx="1106">
                  <c:v>39476</c:v>
                </c:pt>
                <c:pt idx="1107">
                  <c:v>39477</c:v>
                </c:pt>
                <c:pt idx="1108">
                  <c:v>39478</c:v>
                </c:pt>
                <c:pt idx="1109">
                  <c:v>39479</c:v>
                </c:pt>
                <c:pt idx="1110">
                  <c:v>39482</c:v>
                </c:pt>
                <c:pt idx="1111">
                  <c:v>39483</c:v>
                </c:pt>
                <c:pt idx="1112">
                  <c:v>39484</c:v>
                </c:pt>
                <c:pt idx="1113">
                  <c:v>39485</c:v>
                </c:pt>
                <c:pt idx="1114">
                  <c:v>39486</c:v>
                </c:pt>
                <c:pt idx="1115">
                  <c:v>39489</c:v>
                </c:pt>
                <c:pt idx="1116">
                  <c:v>39490</c:v>
                </c:pt>
                <c:pt idx="1117">
                  <c:v>39491</c:v>
                </c:pt>
                <c:pt idx="1118">
                  <c:v>39492</c:v>
                </c:pt>
                <c:pt idx="1119">
                  <c:v>39493</c:v>
                </c:pt>
                <c:pt idx="1120">
                  <c:v>39496</c:v>
                </c:pt>
                <c:pt idx="1121">
                  <c:v>39497</c:v>
                </c:pt>
                <c:pt idx="1122">
                  <c:v>39498</c:v>
                </c:pt>
                <c:pt idx="1123">
                  <c:v>39499</c:v>
                </c:pt>
                <c:pt idx="1124">
                  <c:v>39500</c:v>
                </c:pt>
                <c:pt idx="1125">
                  <c:v>39503</c:v>
                </c:pt>
                <c:pt idx="1126">
                  <c:v>39504</c:v>
                </c:pt>
                <c:pt idx="1127">
                  <c:v>39505</c:v>
                </c:pt>
                <c:pt idx="1128">
                  <c:v>39506</c:v>
                </c:pt>
                <c:pt idx="1129">
                  <c:v>39507</c:v>
                </c:pt>
                <c:pt idx="1130">
                  <c:v>39510</c:v>
                </c:pt>
                <c:pt idx="1131">
                  <c:v>39511</c:v>
                </c:pt>
                <c:pt idx="1132">
                  <c:v>39512</c:v>
                </c:pt>
                <c:pt idx="1133">
                  <c:v>39513</c:v>
                </c:pt>
                <c:pt idx="1134">
                  <c:v>39514</c:v>
                </c:pt>
                <c:pt idx="1135">
                  <c:v>39517</c:v>
                </c:pt>
                <c:pt idx="1136">
                  <c:v>39518</c:v>
                </c:pt>
                <c:pt idx="1137">
                  <c:v>39519</c:v>
                </c:pt>
                <c:pt idx="1138">
                  <c:v>39520</c:v>
                </c:pt>
                <c:pt idx="1139">
                  <c:v>39521</c:v>
                </c:pt>
                <c:pt idx="1140">
                  <c:v>39524</c:v>
                </c:pt>
                <c:pt idx="1141">
                  <c:v>39525</c:v>
                </c:pt>
                <c:pt idx="1142">
                  <c:v>39526</c:v>
                </c:pt>
                <c:pt idx="1143">
                  <c:v>39527</c:v>
                </c:pt>
                <c:pt idx="1144">
                  <c:v>39528</c:v>
                </c:pt>
                <c:pt idx="1145">
                  <c:v>39531</c:v>
                </c:pt>
                <c:pt idx="1146">
                  <c:v>39532</c:v>
                </c:pt>
                <c:pt idx="1147">
                  <c:v>39533</c:v>
                </c:pt>
                <c:pt idx="1148">
                  <c:v>39534</c:v>
                </c:pt>
                <c:pt idx="1149">
                  <c:v>39535</c:v>
                </c:pt>
                <c:pt idx="1150">
                  <c:v>39538</c:v>
                </c:pt>
                <c:pt idx="1151">
                  <c:v>39539</c:v>
                </c:pt>
                <c:pt idx="1152">
                  <c:v>39540</c:v>
                </c:pt>
                <c:pt idx="1153">
                  <c:v>39541</c:v>
                </c:pt>
                <c:pt idx="1154">
                  <c:v>39542</c:v>
                </c:pt>
                <c:pt idx="1155">
                  <c:v>39545</c:v>
                </c:pt>
                <c:pt idx="1156">
                  <c:v>39546</c:v>
                </c:pt>
                <c:pt idx="1157">
                  <c:v>39547</c:v>
                </c:pt>
                <c:pt idx="1158">
                  <c:v>39548</c:v>
                </c:pt>
                <c:pt idx="1159">
                  <c:v>39549</c:v>
                </c:pt>
                <c:pt idx="1160">
                  <c:v>39552</c:v>
                </c:pt>
                <c:pt idx="1161">
                  <c:v>39553</c:v>
                </c:pt>
                <c:pt idx="1162">
                  <c:v>39554</c:v>
                </c:pt>
                <c:pt idx="1163">
                  <c:v>39555</c:v>
                </c:pt>
                <c:pt idx="1164">
                  <c:v>39556</c:v>
                </c:pt>
                <c:pt idx="1165">
                  <c:v>39559</c:v>
                </c:pt>
                <c:pt idx="1166">
                  <c:v>39560</c:v>
                </c:pt>
                <c:pt idx="1167">
                  <c:v>39561</c:v>
                </c:pt>
                <c:pt idx="1168">
                  <c:v>39562</c:v>
                </c:pt>
                <c:pt idx="1169">
                  <c:v>39563</c:v>
                </c:pt>
                <c:pt idx="1170">
                  <c:v>39566</c:v>
                </c:pt>
                <c:pt idx="1171">
                  <c:v>39567</c:v>
                </c:pt>
                <c:pt idx="1172">
                  <c:v>39568</c:v>
                </c:pt>
                <c:pt idx="1173">
                  <c:v>39569</c:v>
                </c:pt>
                <c:pt idx="1174">
                  <c:v>39570</c:v>
                </c:pt>
                <c:pt idx="1175">
                  <c:v>39573</c:v>
                </c:pt>
                <c:pt idx="1176">
                  <c:v>39574</c:v>
                </c:pt>
                <c:pt idx="1177">
                  <c:v>39575</c:v>
                </c:pt>
                <c:pt idx="1178">
                  <c:v>39576</c:v>
                </c:pt>
                <c:pt idx="1179">
                  <c:v>39577</c:v>
                </c:pt>
                <c:pt idx="1180">
                  <c:v>39580</c:v>
                </c:pt>
                <c:pt idx="1181">
                  <c:v>39581</c:v>
                </c:pt>
                <c:pt idx="1182">
                  <c:v>39582</c:v>
                </c:pt>
                <c:pt idx="1183">
                  <c:v>39583</c:v>
                </c:pt>
                <c:pt idx="1184">
                  <c:v>39584</c:v>
                </c:pt>
                <c:pt idx="1185">
                  <c:v>39587</c:v>
                </c:pt>
                <c:pt idx="1186">
                  <c:v>39588</c:v>
                </c:pt>
                <c:pt idx="1187">
                  <c:v>39589</c:v>
                </c:pt>
                <c:pt idx="1188">
                  <c:v>39590</c:v>
                </c:pt>
                <c:pt idx="1189">
                  <c:v>39591</c:v>
                </c:pt>
                <c:pt idx="1190">
                  <c:v>39594</c:v>
                </c:pt>
                <c:pt idx="1191">
                  <c:v>39595</c:v>
                </c:pt>
                <c:pt idx="1192">
                  <c:v>39596</c:v>
                </c:pt>
                <c:pt idx="1193">
                  <c:v>39597</c:v>
                </c:pt>
                <c:pt idx="1194">
                  <c:v>39598</c:v>
                </c:pt>
                <c:pt idx="1195">
                  <c:v>39601</c:v>
                </c:pt>
                <c:pt idx="1196">
                  <c:v>39602</c:v>
                </c:pt>
                <c:pt idx="1197">
                  <c:v>39603</c:v>
                </c:pt>
                <c:pt idx="1198">
                  <c:v>39604</c:v>
                </c:pt>
                <c:pt idx="1199">
                  <c:v>39605</c:v>
                </c:pt>
                <c:pt idx="1200">
                  <c:v>39608</c:v>
                </c:pt>
                <c:pt idx="1201">
                  <c:v>39609</c:v>
                </c:pt>
                <c:pt idx="1202">
                  <c:v>39610</c:v>
                </c:pt>
                <c:pt idx="1203">
                  <c:v>39611</c:v>
                </c:pt>
                <c:pt idx="1204">
                  <c:v>39612</c:v>
                </c:pt>
                <c:pt idx="1205">
                  <c:v>39615</c:v>
                </c:pt>
                <c:pt idx="1206">
                  <c:v>39616</c:v>
                </c:pt>
                <c:pt idx="1207">
                  <c:v>39617</c:v>
                </c:pt>
                <c:pt idx="1208">
                  <c:v>39618</c:v>
                </c:pt>
                <c:pt idx="1209">
                  <c:v>39619</c:v>
                </c:pt>
                <c:pt idx="1210">
                  <c:v>39622</c:v>
                </c:pt>
                <c:pt idx="1211">
                  <c:v>39623</c:v>
                </c:pt>
                <c:pt idx="1212">
                  <c:v>39624</c:v>
                </c:pt>
                <c:pt idx="1213">
                  <c:v>39625</c:v>
                </c:pt>
                <c:pt idx="1214">
                  <c:v>39626</c:v>
                </c:pt>
                <c:pt idx="1215">
                  <c:v>39629</c:v>
                </c:pt>
                <c:pt idx="1216">
                  <c:v>39630</c:v>
                </c:pt>
                <c:pt idx="1217">
                  <c:v>39631</c:v>
                </c:pt>
                <c:pt idx="1218">
                  <c:v>39632</c:v>
                </c:pt>
                <c:pt idx="1219">
                  <c:v>39633</c:v>
                </c:pt>
                <c:pt idx="1220">
                  <c:v>39636</c:v>
                </c:pt>
                <c:pt idx="1221">
                  <c:v>39637</c:v>
                </c:pt>
                <c:pt idx="1222">
                  <c:v>39638</c:v>
                </c:pt>
                <c:pt idx="1223">
                  <c:v>39639</c:v>
                </c:pt>
                <c:pt idx="1224">
                  <c:v>39640</c:v>
                </c:pt>
                <c:pt idx="1225">
                  <c:v>39643</c:v>
                </c:pt>
                <c:pt idx="1226">
                  <c:v>39644</c:v>
                </c:pt>
                <c:pt idx="1227">
                  <c:v>39645</c:v>
                </c:pt>
                <c:pt idx="1228">
                  <c:v>39646</c:v>
                </c:pt>
                <c:pt idx="1229">
                  <c:v>39647</c:v>
                </c:pt>
                <c:pt idx="1230">
                  <c:v>39650</c:v>
                </c:pt>
                <c:pt idx="1231">
                  <c:v>39651</c:v>
                </c:pt>
                <c:pt idx="1232">
                  <c:v>39652</c:v>
                </c:pt>
                <c:pt idx="1233">
                  <c:v>39653</c:v>
                </c:pt>
                <c:pt idx="1234">
                  <c:v>39654</c:v>
                </c:pt>
                <c:pt idx="1235">
                  <c:v>39657</c:v>
                </c:pt>
                <c:pt idx="1236">
                  <c:v>39658</c:v>
                </c:pt>
                <c:pt idx="1237">
                  <c:v>39659</c:v>
                </c:pt>
                <c:pt idx="1238">
                  <c:v>39660</c:v>
                </c:pt>
                <c:pt idx="1239">
                  <c:v>39661</c:v>
                </c:pt>
                <c:pt idx="1240">
                  <c:v>39664</c:v>
                </c:pt>
                <c:pt idx="1241">
                  <c:v>39665</c:v>
                </c:pt>
                <c:pt idx="1242">
                  <c:v>39666</c:v>
                </c:pt>
                <c:pt idx="1243">
                  <c:v>39667</c:v>
                </c:pt>
                <c:pt idx="1244">
                  <c:v>39668</c:v>
                </c:pt>
                <c:pt idx="1245">
                  <c:v>39671</c:v>
                </c:pt>
                <c:pt idx="1246">
                  <c:v>39672</c:v>
                </c:pt>
                <c:pt idx="1247">
                  <c:v>39673</c:v>
                </c:pt>
                <c:pt idx="1248">
                  <c:v>39674</c:v>
                </c:pt>
                <c:pt idx="1249">
                  <c:v>39675</c:v>
                </c:pt>
                <c:pt idx="1250">
                  <c:v>39678</c:v>
                </c:pt>
                <c:pt idx="1251">
                  <c:v>39679</c:v>
                </c:pt>
                <c:pt idx="1252">
                  <c:v>39680</c:v>
                </c:pt>
                <c:pt idx="1253">
                  <c:v>39681</c:v>
                </c:pt>
                <c:pt idx="1254">
                  <c:v>39682</c:v>
                </c:pt>
                <c:pt idx="1255">
                  <c:v>39685</c:v>
                </c:pt>
                <c:pt idx="1256">
                  <c:v>39686</c:v>
                </c:pt>
                <c:pt idx="1257">
                  <c:v>39687</c:v>
                </c:pt>
                <c:pt idx="1258">
                  <c:v>39688</c:v>
                </c:pt>
                <c:pt idx="1259">
                  <c:v>39689</c:v>
                </c:pt>
                <c:pt idx="1260">
                  <c:v>39692</c:v>
                </c:pt>
                <c:pt idx="1261">
                  <c:v>39693</c:v>
                </c:pt>
                <c:pt idx="1262">
                  <c:v>39694</c:v>
                </c:pt>
                <c:pt idx="1263">
                  <c:v>39695</c:v>
                </c:pt>
                <c:pt idx="1264">
                  <c:v>39696</c:v>
                </c:pt>
                <c:pt idx="1265">
                  <c:v>39699</c:v>
                </c:pt>
                <c:pt idx="1266">
                  <c:v>39700</c:v>
                </c:pt>
                <c:pt idx="1267">
                  <c:v>39701</c:v>
                </c:pt>
                <c:pt idx="1268">
                  <c:v>39702</c:v>
                </c:pt>
                <c:pt idx="1269">
                  <c:v>39703</c:v>
                </c:pt>
                <c:pt idx="1270">
                  <c:v>39706</c:v>
                </c:pt>
                <c:pt idx="1271">
                  <c:v>39707</c:v>
                </c:pt>
                <c:pt idx="1272">
                  <c:v>39708</c:v>
                </c:pt>
                <c:pt idx="1273">
                  <c:v>39709</c:v>
                </c:pt>
                <c:pt idx="1274">
                  <c:v>39710</c:v>
                </c:pt>
                <c:pt idx="1275">
                  <c:v>39713</c:v>
                </c:pt>
                <c:pt idx="1276">
                  <c:v>39714</c:v>
                </c:pt>
                <c:pt idx="1277">
                  <c:v>39715</c:v>
                </c:pt>
                <c:pt idx="1278">
                  <c:v>39716</c:v>
                </c:pt>
                <c:pt idx="1279">
                  <c:v>39717</c:v>
                </c:pt>
                <c:pt idx="1280">
                  <c:v>39720</c:v>
                </c:pt>
                <c:pt idx="1281">
                  <c:v>39721</c:v>
                </c:pt>
                <c:pt idx="1282">
                  <c:v>39722</c:v>
                </c:pt>
                <c:pt idx="1283">
                  <c:v>39723</c:v>
                </c:pt>
                <c:pt idx="1284">
                  <c:v>39724</c:v>
                </c:pt>
                <c:pt idx="1285">
                  <c:v>39727</c:v>
                </c:pt>
                <c:pt idx="1286">
                  <c:v>39728</c:v>
                </c:pt>
                <c:pt idx="1287">
                  <c:v>39729</c:v>
                </c:pt>
                <c:pt idx="1288">
                  <c:v>39730</c:v>
                </c:pt>
                <c:pt idx="1289">
                  <c:v>39731</c:v>
                </c:pt>
                <c:pt idx="1290">
                  <c:v>39734</c:v>
                </c:pt>
                <c:pt idx="1291">
                  <c:v>39735</c:v>
                </c:pt>
                <c:pt idx="1292">
                  <c:v>39736</c:v>
                </c:pt>
                <c:pt idx="1293">
                  <c:v>39737</c:v>
                </c:pt>
                <c:pt idx="1294">
                  <c:v>39738</c:v>
                </c:pt>
                <c:pt idx="1295">
                  <c:v>39741</c:v>
                </c:pt>
                <c:pt idx="1296">
                  <c:v>39742</c:v>
                </c:pt>
                <c:pt idx="1297">
                  <c:v>39743</c:v>
                </c:pt>
                <c:pt idx="1298">
                  <c:v>39744</c:v>
                </c:pt>
                <c:pt idx="1299">
                  <c:v>39745</c:v>
                </c:pt>
                <c:pt idx="1300">
                  <c:v>39748</c:v>
                </c:pt>
                <c:pt idx="1301">
                  <c:v>39749</c:v>
                </c:pt>
                <c:pt idx="1302">
                  <c:v>39750</c:v>
                </c:pt>
                <c:pt idx="1303">
                  <c:v>39751</c:v>
                </c:pt>
                <c:pt idx="1304">
                  <c:v>39752</c:v>
                </c:pt>
                <c:pt idx="1305">
                  <c:v>39755</c:v>
                </c:pt>
                <c:pt idx="1306">
                  <c:v>39756</c:v>
                </c:pt>
                <c:pt idx="1307">
                  <c:v>39757</c:v>
                </c:pt>
                <c:pt idx="1308">
                  <c:v>39758</c:v>
                </c:pt>
                <c:pt idx="1309">
                  <c:v>39759</c:v>
                </c:pt>
                <c:pt idx="1310">
                  <c:v>39762</c:v>
                </c:pt>
                <c:pt idx="1311">
                  <c:v>39763</c:v>
                </c:pt>
                <c:pt idx="1312">
                  <c:v>39764</c:v>
                </c:pt>
                <c:pt idx="1313">
                  <c:v>39765</c:v>
                </c:pt>
                <c:pt idx="1314">
                  <c:v>39766</c:v>
                </c:pt>
                <c:pt idx="1315">
                  <c:v>39769</c:v>
                </c:pt>
                <c:pt idx="1316">
                  <c:v>39770</c:v>
                </c:pt>
                <c:pt idx="1317">
                  <c:v>39771</c:v>
                </c:pt>
                <c:pt idx="1318">
                  <c:v>39772</c:v>
                </c:pt>
                <c:pt idx="1319">
                  <c:v>39773</c:v>
                </c:pt>
                <c:pt idx="1320">
                  <c:v>39776</c:v>
                </c:pt>
                <c:pt idx="1321">
                  <c:v>39777</c:v>
                </c:pt>
                <c:pt idx="1322">
                  <c:v>39778</c:v>
                </c:pt>
                <c:pt idx="1323">
                  <c:v>39779</c:v>
                </c:pt>
                <c:pt idx="1324">
                  <c:v>39780</c:v>
                </c:pt>
                <c:pt idx="1325">
                  <c:v>39783</c:v>
                </c:pt>
                <c:pt idx="1326">
                  <c:v>39784</c:v>
                </c:pt>
                <c:pt idx="1327">
                  <c:v>39785</c:v>
                </c:pt>
                <c:pt idx="1328">
                  <c:v>39786</c:v>
                </c:pt>
                <c:pt idx="1329">
                  <c:v>39787</c:v>
                </c:pt>
                <c:pt idx="1330">
                  <c:v>39790</c:v>
                </c:pt>
                <c:pt idx="1331">
                  <c:v>39791</c:v>
                </c:pt>
                <c:pt idx="1332">
                  <c:v>39792</c:v>
                </c:pt>
                <c:pt idx="1333">
                  <c:v>39793</c:v>
                </c:pt>
                <c:pt idx="1334">
                  <c:v>39794</c:v>
                </c:pt>
                <c:pt idx="1335">
                  <c:v>39797</c:v>
                </c:pt>
                <c:pt idx="1336">
                  <c:v>39798</c:v>
                </c:pt>
                <c:pt idx="1337">
                  <c:v>39799</c:v>
                </c:pt>
                <c:pt idx="1338">
                  <c:v>39800</c:v>
                </c:pt>
                <c:pt idx="1339">
                  <c:v>39801</c:v>
                </c:pt>
                <c:pt idx="1340">
                  <c:v>39804</c:v>
                </c:pt>
                <c:pt idx="1341">
                  <c:v>39805</c:v>
                </c:pt>
                <c:pt idx="1342">
                  <c:v>39806</c:v>
                </c:pt>
                <c:pt idx="1343">
                  <c:v>39807</c:v>
                </c:pt>
                <c:pt idx="1344">
                  <c:v>39808</c:v>
                </c:pt>
                <c:pt idx="1345">
                  <c:v>39811</c:v>
                </c:pt>
                <c:pt idx="1346">
                  <c:v>39812</c:v>
                </c:pt>
                <c:pt idx="1347">
                  <c:v>39813</c:v>
                </c:pt>
                <c:pt idx="1348">
                  <c:v>39814</c:v>
                </c:pt>
                <c:pt idx="1349">
                  <c:v>39815</c:v>
                </c:pt>
                <c:pt idx="1350">
                  <c:v>39818</c:v>
                </c:pt>
                <c:pt idx="1351">
                  <c:v>39819</c:v>
                </c:pt>
                <c:pt idx="1352">
                  <c:v>39820</c:v>
                </c:pt>
                <c:pt idx="1353">
                  <c:v>39821</c:v>
                </c:pt>
                <c:pt idx="1354">
                  <c:v>39822</c:v>
                </c:pt>
                <c:pt idx="1355">
                  <c:v>39825</c:v>
                </c:pt>
                <c:pt idx="1356">
                  <c:v>39826</c:v>
                </c:pt>
                <c:pt idx="1357">
                  <c:v>39827</c:v>
                </c:pt>
                <c:pt idx="1358">
                  <c:v>39828</c:v>
                </c:pt>
                <c:pt idx="1359">
                  <c:v>39829</c:v>
                </c:pt>
                <c:pt idx="1360">
                  <c:v>39832</c:v>
                </c:pt>
                <c:pt idx="1361">
                  <c:v>39833</c:v>
                </c:pt>
                <c:pt idx="1362">
                  <c:v>39834</c:v>
                </c:pt>
                <c:pt idx="1363">
                  <c:v>39835</c:v>
                </c:pt>
                <c:pt idx="1364">
                  <c:v>39836</c:v>
                </c:pt>
                <c:pt idx="1365">
                  <c:v>39839</c:v>
                </c:pt>
                <c:pt idx="1366">
                  <c:v>39840</c:v>
                </c:pt>
                <c:pt idx="1367">
                  <c:v>39841</c:v>
                </c:pt>
                <c:pt idx="1368">
                  <c:v>39842</c:v>
                </c:pt>
                <c:pt idx="1369">
                  <c:v>39843</c:v>
                </c:pt>
                <c:pt idx="1370">
                  <c:v>39846</c:v>
                </c:pt>
                <c:pt idx="1371">
                  <c:v>39847</c:v>
                </c:pt>
                <c:pt idx="1372">
                  <c:v>39848</c:v>
                </c:pt>
                <c:pt idx="1373">
                  <c:v>39849</c:v>
                </c:pt>
                <c:pt idx="1374">
                  <c:v>39850</c:v>
                </c:pt>
                <c:pt idx="1375">
                  <c:v>39853</c:v>
                </c:pt>
                <c:pt idx="1376">
                  <c:v>39854</c:v>
                </c:pt>
                <c:pt idx="1377">
                  <c:v>39855</c:v>
                </c:pt>
                <c:pt idx="1378">
                  <c:v>39856</c:v>
                </c:pt>
                <c:pt idx="1379">
                  <c:v>39857</c:v>
                </c:pt>
                <c:pt idx="1380">
                  <c:v>39860</c:v>
                </c:pt>
                <c:pt idx="1381">
                  <c:v>39861</c:v>
                </c:pt>
                <c:pt idx="1382">
                  <c:v>39862</c:v>
                </c:pt>
                <c:pt idx="1383">
                  <c:v>39863</c:v>
                </c:pt>
                <c:pt idx="1384">
                  <c:v>39864</c:v>
                </c:pt>
                <c:pt idx="1385">
                  <c:v>39867</c:v>
                </c:pt>
                <c:pt idx="1386">
                  <c:v>39868</c:v>
                </c:pt>
                <c:pt idx="1387">
                  <c:v>39869</c:v>
                </c:pt>
                <c:pt idx="1388">
                  <c:v>39870</c:v>
                </c:pt>
                <c:pt idx="1389">
                  <c:v>39871</c:v>
                </c:pt>
                <c:pt idx="1390">
                  <c:v>39874</c:v>
                </c:pt>
                <c:pt idx="1391">
                  <c:v>39875</c:v>
                </c:pt>
                <c:pt idx="1392">
                  <c:v>39876</c:v>
                </c:pt>
                <c:pt idx="1393">
                  <c:v>39877</c:v>
                </c:pt>
                <c:pt idx="1394">
                  <c:v>39878</c:v>
                </c:pt>
                <c:pt idx="1395">
                  <c:v>39881</c:v>
                </c:pt>
                <c:pt idx="1396">
                  <c:v>39882</c:v>
                </c:pt>
                <c:pt idx="1397">
                  <c:v>39883</c:v>
                </c:pt>
                <c:pt idx="1398">
                  <c:v>39884</c:v>
                </c:pt>
                <c:pt idx="1399">
                  <c:v>39885</c:v>
                </c:pt>
                <c:pt idx="1400">
                  <c:v>39888</c:v>
                </c:pt>
                <c:pt idx="1401">
                  <c:v>39889</c:v>
                </c:pt>
                <c:pt idx="1402">
                  <c:v>39890</c:v>
                </c:pt>
                <c:pt idx="1403">
                  <c:v>39891</c:v>
                </c:pt>
                <c:pt idx="1404">
                  <c:v>39892</c:v>
                </c:pt>
                <c:pt idx="1405">
                  <c:v>39895</c:v>
                </c:pt>
                <c:pt idx="1406">
                  <c:v>39896</c:v>
                </c:pt>
                <c:pt idx="1407">
                  <c:v>39897</c:v>
                </c:pt>
                <c:pt idx="1408">
                  <c:v>39898</c:v>
                </c:pt>
                <c:pt idx="1409">
                  <c:v>39899</c:v>
                </c:pt>
                <c:pt idx="1410">
                  <c:v>39902</c:v>
                </c:pt>
                <c:pt idx="1411">
                  <c:v>39903</c:v>
                </c:pt>
                <c:pt idx="1412">
                  <c:v>39904</c:v>
                </c:pt>
                <c:pt idx="1413">
                  <c:v>39905</c:v>
                </c:pt>
                <c:pt idx="1414">
                  <c:v>39906</c:v>
                </c:pt>
                <c:pt idx="1415">
                  <c:v>39909</c:v>
                </c:pt>
                <c:pt idx="1416">
                  <c:v>39910</c:v>
                </c:pt>
                <c:pt idx="1417">
                  <c:v>39911</c:v>
                </c:pt>
                <c:pt idx="1418">
                  <c:v>39912</c:v>
                </c:pt>
                <c:pt idx="1419">
                  <c:v>39913</c:v>
                </c:pt>
                <c:pt idx="1420">
                  <c:v>39916</c:v>
                </c:pt>
                <c:pt idx="1421">
                  <c:v>39917</c:v>
                </c:pt>
                <c:pt idx="1422">
                  <c:v>39918</c:v>
                </c:pt>
                <c:pt idx="1423">
                  <c:v>39919</c:v>
                </c:pt>
                <c:pt idx="1424">
                  <c:v>39920</c:v>
                </c:pt>
                <c:pt idx="1425">
                  <c:v>39923</c:v>
                </c:pt>
                <c:pt idx="1426">
                  <c:v>39924</c:v>
                </c:pt>
                <c:pt idx="1427">
                  <c:v>39925</c:v>
                </c:pt>
                <c:pt idx="1428">
                  <c:v>39926</c:v>
                </c:pt>
                <c:pt idx="1429">
                  <c:v>39927</c:v>
                </c:pt>
                <c:pt idx="1430">
                  <c:v>39930</c:v>
                </c:pt>
                <c:pt idx="1431">
                  <c:v>39931</c:v>
                </c:pt>
                <c:pt idx="1432">
                  <c:v>39932</c:v>
                </c:pt>
                <c:pt idx="1433">
                  <c:v>39933</c:v>
                </c:pt>
                <c:pt idx="1434">
                  <c:v>39934</c:v>
                </c:pt>
                <c:pt idx="1435">
                  <c:v>39937</c:v>
                </c:pt>
                <c:pt idx="1436">
                  <c:v>39938</c:v>
                </c:pt>
                <c:pt idx="1437">
                  <c:v>39939</c:v>
                </c:pt>
                <c:pt idx="1438">
                  <c:v>39940</c:v>
                </c:pt>
                <c:pt idx="1439">
                  <c:v>39941</c:v>
                </c:pt>
                <c:pt idx="1440">
                  <c:v>39944</c:v>
                </c:pt>
                <c:pt idx="1441">
                  <c:v>39945</c:v>
                </c:pt>
                <c:pt idx="1442">
                  <c:v>39946</c:v>
                </c:pt>
                <c:pt idx="1443">
                  <c:v>39947</c:v>
                </c:pt>
                <c:pt idx="1444">
                  <c:v>39948</c:v>
                </c:pt>
                <c:pt idx="1445">
                  <c:v>39951</c:v>
                </c:pt>
                <c:pt idx="1446">
                  <c:v>39952</c:v>
                </c:pt>
                <c:pt idx="1447">
                  <c:v>39953</c:v>
                </c:pt>
                <c:pt idx="1448">
                  <c:v>39954</c:v>
                </c:pt>
                <c:pt idx="1449">
                  <c:v>39955</c:v>
                </c:pt>
                <c:pt idx="1450">
                  <c:v>39958</c:v>
                </c:pt>
                <c:pt idx="1451">
                  <c:v>39959</c:v>
                </c:pt>
                <c:pt idx="1452">
                  <c:v>39960</c:v>
                </c:pt>
                <c:pt idx="1453">
                  <c:v>39961</c:v>
                </c:pt>
                <c:pt idx="1454">
                  <c:v>39962</c:v>
                </c:pt>
                <c:pt idx="1455">
                  <c:v>39965</c:v>
                </c:pt>
                <c:pt idx="1456">
                  <c:v>39966</c:v>
                </c:pt>
                <c:pt idx="1457">
                  <c:v>39967</c:v>
                </c:pt>
                <c:pt idx="1458">
                  <c:v>39968</c:v>
                </c:pt>
                <c:pt idx="1459">
                  <c:v>39969</c:v>
                </c:pt>
                <c:pt idx="1460">
                  <c:v>39972</c:v>
                </c:pt>
                <c:pt idx="1461">
                  <c:v>39973</c:v>
                </c:pt>
                <c:pt idx="1462">
                  <c:v>39974</c:v>
                </c:pt>
                <c:pt idx="1463">
                  <c:v>39975</c:v>
                </c:pt>
                <c:pt idx="1464">
                  <c:v>39976</c:v>
                </c:pt>
                <c:pt idx="1465">
                  <c:v>39979</c:v>
                </c:pt>
                <c:pt idx="1466">
                  <c:v>39980</c:v>
                </c:pt>
                <c:pt idx="1467">
                  <c:v>39981</c:v>
                </c:pt>
                <c:pt idx="1468">
                  <c:v>39982</c:v>
                </c:pt>
                <c:pt idx="1469">
                  <c:v>39983</c:v>
                </c:pt>
                <c:pt idx="1470">
                  <c:v>39986</c:v>
                </c:pt>
                <c:pt idx="1471">
                  <c:v>39987</c:v>
                </c:pt>
                <c:pt idx="1472">
                  <c:v>39988</c:v>
                </c:pt>
                <c:pt idx="1473">
                  <c:v>39989</c:v>
                </c:pt>
                <c:pt idx="1474">
                  <c:v>39990</c:v>
                </c:pt>
                <c:pt idx="1475">
                  <c:v>39993</c:v>
                </c:pt>
                <c:pt idx="1476">
                  <c:v>39994</c:v>
                </c:pt>
                <c:pt idx="1477">
                  <c:v>39995</c:v>
                </c:pt>
                <c:pt idx="1478">
                  <c:v>39996</c:v>
                </c:pt>
                <c:pt idx="1479">
                  <c:v>39997</c:v>
                </c:pt>
                <c:pt idx="1480">
                  <c:v>40000</c:v>
                </c:pt>
                <c:pt idx="1481">
                  <c:v>40001</c:v>
                </c:pt>
                <c:pt idx="1482">
                  <c:v>40002</c:v>
                </c:pt>
                <c:pt idx="1483">
                  <c:v>40003</c:v>
                </c:pt>
                <c:pt idx="1484">
                  <c:v>40004</c:v>
                </c:pt>
                <c:pt idx="1485">
                  <c:v>40007</c:v>
                </c:pt>
                <c:pt idx="1486">
                  <c:v>40008</c:v>
                </c:pt>
                <c:pt idx="1487">
                  <c:v>40009</c:v>
                </c:pt>
                <c:pt idx="1488">
                  <c:v>40010</c:v>
                </c:pt>
                <c:pt idx="1489">
                  <c:v>40011</c:v>
                </c:pt>
                <c:pt idx="1490">
                  <c:v>40014</c:v>
                </c:pt>
                <c:pt idx="1491">
                  <c:v>40015</c:v>
                </c:pt>
                <c:pt idx="1492">
                  <c:v>40016</c:v>
                </c:pt>
                <c:pt idx="1493">
                  <c:v>40017</c:v>
                </c:pt>
                <c:pt idx="1494">
                  <c:v>40018</c:v>
                </c:pt>
                <c:pt idx="1495">
                  <c:v>40021</c:v>
                </c:pt>
                <c:pt idx="1496">
                  <c:v>40022</c:v>
                </c:pt>
                <c:pt idx="1497">
                  <c:v>40023</c:v>
                </c:pt>
                <c:pt idx="1498">
                  <c:v>40024</c:v>
                </c:pt>
                <c:pt idx="1499">
                  <c:v>40025</c:v>
                </c:pt>
                <c:pt idx="1500">
                  <c:v>40028</c:v>
                </c:pt>
                <c:pt idx="1501">
                  <c:v>40029</c:v>
                </c:pt>
                <c:pt idx="1502">
                  <c:v>40030</c:v>
                </c:pt>
                <c:pt idx="1503">
                  <c:v>40031</c:v>
                </c:pt>
                <c:pt idx="1504">
                  <c:v>40032</c:v>
                </c:pt>
                <c:pt idx="1505">
                  <c:v>40035</c:v>
                </c:pt>
                <c:pt idx="1506">
                  <c:v>40036</c:v>
                </c:pt>
                <c:pt idx="1507">
                  <c:v>40037</c:v>
                </c:pt>
                <c:pt idx="1508">
                  <c:v>40038</c:v>
                </c:pt>
                <c:pt idx="1509">
                  <c:v>40039</c:v>
                </c:pt>
                <c:pt idx="1510">
                  <c:v>40042</c:v>
                </c:pt>
                <c:pt idx="1511">
                  <c:v>40043</c:v>
                </c:pt>
                <c:pt idx="1512">
                  <c:v>40044</c:v>
                </c:pt>
                <c:pt idx="1513">
                  <c:v>40045</c:v>
                </c:pt>
                <c:pt idx="1514">
                  <c:v>40046</c:v>
                </c:pt>
                <c:pt idx="1515">
                  <c:v>40049</c:v>
                </c:pt>
                <c:pt idx="1516">
                  <c:v>40050</c:v>
                </c:pt>
                <c:pt idx="1517">
                  <c:v>40051</c:v>
                </c:pt>
                <c:pt idx="1518">
                  <c:v>40052</c:v>
                </c:pt>
                <c:pt idx="1519">
                  <c:v>40053</c:v>
                </c:pt>
                <c:pt idx="1520">
                  <c:v>40056</c:v>
                </c:pt>
                <c:pt idx="1521">
                  <c:v>40057</c:v>
                </c:pt>
                <c:pt idx="1522">
                  <c:v>40058</c:v>
                </c:pt>
                <c:pt idx="1523">
                  <c:v>40059</c:v>
                </c:pt>
                <c:pt idx="1524">
                  <c:v>40060</c:v>
                </c:pt>
                <c:pt idx="1525">
                  <c:v>40063</c:v>
                </c:pt>
                <c:pt idx="1526">
                  <c:v>40064</c:v>
                </c:pt>
                <c:pt idx="1527">
                  <c:v>40065</c:v>
                </c:pt>
                <c:pt idx="1528">
                  <c:v>40066</c:v>
                </c:pt>
                <c:pt idx="1529">
                  <c:v>40067</c:v>
                </c:pt>
                <c:pt idx="1530">
                  <c:v>40070</c:v>
                </c:pt>
                <c:pt idx="1531">
                  <c:v>40071</c:v>
                </c:pt>
                <c:pt idx="1532">
                  <c:v>40072</c:v>
                </c:pt>
                <c:pt idx="1533">
                  <c:v>40073</c:v>
                </c:pt>
                <c:pt idx="1534">
                  <c:v>40074</c:v>
                </c:pt>
                <c:pt idx="1535">
                  <c:v>40077</c:v>
                </c:pt>
                <c:pt idx="1536">
                  <c:v>40078</c:v>
                </c:pt>
                <c:pt idx="1537">
                  <c:v>40079</c:v>
                </c:pt>
                <c:pt idx="1538">
                  <c:v>40080</c:v>
                </c:pt>
                <c:pt idx="1539">
                  <c:v>40081</c:v>
                </c:pt>
                <c:pt idx="1540">
                  <c:v>40084</c:v>
                </c:pt>
                <c:pt idx="1541">
                  <c:v>40085</c:v>
                </c:pt>
                <c:pt idx="1542">
                  <c:v>40086</c:v>
                </c:pt>
                <c:pt idx="1543">
                  <c:v>40087</c:v>
                </c:pt>
                <c:pt idx="1544">
                  <c:v>40088</c:v>
                </c:pt>
                <c:pt idx="1545">
                  <c:v>40091</c:v>
                </c:pt>
                <c:pt idx="1546">
                  <c:v>40092</c:v>
                </c:pt>
                <c:pt idx="1547">
                  <c:v>40093</c:v>
                </c:pt>
                <c:pt idx="1548">
                  <c:v>40094</c:v>
                </c:pt>
                <c:pt idx="1549">
                  <c:v>40095</c:v>
                </c:pt>
                <c:pt idx="1550">
                  <c:v>40098</c:v>
                </c:pt>
                <c:pt idx="1551">
                  <c:v>40099</c:v>
                </c:pt>
                <c:pt idx="1552">
                  <c:v>40100</c:v>
                </c:pt>
                <c:pt idx="1553">
                  <c:v>40101</c:v>
                </c:pt>
                <c:pt idx="1554">
                  <c:v>40102</c:v>
                </c:pt>
                <c:pt idx="1555">
                  <c:v>40105</c:v>
                </c:pt>
                <c:pt idx="1556">
                  <c:v>40106</c:v>
                </c:pt>
                <c:pt idx="1557">
                  <c:v>40107</c:v>
                </c:pt>
                <c:pt idx="1558">
                  <c:v>40108</c:v>
                </c:pt>
                <c:pt idx="1559">
                  <c:v>40109</c:v>
                </c:pt>
                <c:pt idx="1560">
                  <c:v>40112</c:v>
                </c:pt>
                <c:pt idx="1561">
                  <c:v>40113</c:v>
                </c:pt>
                <c:pt idx="1562">
                  <c:v>40114</c:v>
                </c:pt>
                <c:pt idx="1563">
                  <c:v>40115</c:v>
                </c:pt>
                <c:pt idx="1564">
                  <c:v>40116</c:v>
                </c:pt>
                <c:pt idx="1565">
                  <c:v>40119</c:v>
                </c:pt>
                <c:pt idx="1566">
                  <c:v>40120</c:v>
                </c:pt>
                <c:pt idx="1567">
                  <c:v>40121</c:v>
                </c:pt>
                <c:pt idx="1568">
                  <c:v>40122</c:v>
                </c:pt>
                <c:pt idx="1569">
                  <c:v>40123</c:v>
                </c:pt>
                <c:pt idx="1570">
                  <c:v>40126</c:v>
                </c:pt>
                <c:pt idx="1571">
                  <c:v>40127</c:v>
                </c:pt>
                <c:pt idx="1572">
                  <c:v>40128</c:v>
                </c:pt>
                <c:pt idx="1573">
                  <c:v>40129</c:v>
                </c:pt>
                <c:pt idx="1574">
                  <c:v>40130</c:v>
                </c:pt>
                <c:pt idx="1575">
                  <c:v>40133</c:v>
                </c:pt>
                <c:pt idx="1576">
                  <c:v>40134</c:v>
                </c:pt>
                <c:pt idx="1577">
                  <c:v>40135</c:v>
                </c:pt>
                <c:pt idx="1578">
                  <c:v>40136</c:v>
                </c:pt>
                <c:pt idx="1579">
                  <c:v>40137</c:v>
                </c:pt>
                <c:pt idx="1580">
                  <c:v>40140</c:v>
                </c:pt>
                <c:pt idx="1581">
                  <c:v>40141</c:v>
                </c:pt>
                <c:pt idx="1582">
                  <c:v>40142</c:v>
                </c:pt>
                <c:pt idx="1583">
                  <c:v>40143</c:v>
                </c:pt>
                <c:pt idx="1584">
                  <c:v>40144</c:v>
                </c:pt>
                <c:pt idx="1585">
                  <c:v>40147</c:v>
                </c:pt>
                <c:pt idx="1586">
                  <c:v>40148</c:v>
                </c:pt>
                <c:pt idx="1587">
                  <c:v>40149</c:v>
                </c:pt>
                <c:pt idx="1588">
                  <c:v>40150</c:v>
                </c:pt>
                <c:pt idx="1589">
                  <c:v>40151</c:v>
                </c:pt>
                <c:pt idx="1590">
                  <c:v>40154</c:v>
                </c:pt>
                <c:pt idx="1591">
                  <c:v>40155</c:v>
                </c:pt>
                <c:pt idx="1592">
                  <c:v>40156</c:v>
                </c:pt>
                <c:pt idx="1593">
                  <c:v>40157</c:v>
                </c:pt>
                <c:pt idx="1594">
                  <c:v>40158</c:v>
                </c:pt>
                <c:pt idx="1595">
                  <c:v>40161</c:v>
                </c:pt>
                <c:pt idx="1596">
                  <c:v>40162</c:v>
                </c:pt>
                <c:pt idx="1597">
                  <c:v>40163</c:v>
                </c:pt>
                <c:pt idx="1598">
                  <c:v>40164</c:v>
                </c:pt>
                <c:pt idx="1599">
                  <c:v>40165</c:v>
                </c:pt>
                <c:pt idx="1600">
                  <c:v>40168</c:v>
                </c:pt>
                <c:pt idx="1601">
                  <c:v>40169</c:v>
                </c:pt>
                <c:pt idx="1602">
                  <c:v>40170</c:v>
                </c:pt>
                <c:pt idx="1603">
                  <c:v>40171</c:v>
                </c:pt>
                <c:pt idx="1604">
                  <c:v>40172</c:v>
                </c:pt>
                <c:pt idx="1605">
                  <c:v>40175</c:v>
                </c:pt>
                <c:pt idx="1606">
                  <c:v>40176</c:v>
                </c:pt>
                <c:pt idx="1607">
                  <c:v>40177</c:v>
                </c:pt>
                <c:pt idx="1608">
                  <c:v>40178</c:v>
                </c:pt>
                <c:pt idx="1609">
                  <c:v>40179</c:v>
                </c:pt>
                <c:pt idx="1610">
                  <c:v>40182</c:v>
                </c:pt>
                <c:pt idx="1611">
                  <c:v>40183</c:v>
                </c:pt>
                <c:pt idx="1612">
                  <c:v>40184</c:v>
                </c:pt>
                <c:pt idx="1613">
                  <c:v>40185</c:v>
                </c:pt>
                <c:pt idx="1614">
                  <c:v>40186</c:v>
                </c:pt>
                <c:pt idx="1615">
                  <c:v>40189</c:v>
                </c:pt>
                <c:pt idx="1616">
                  <c:v>40190</c:v>
                </c:pt>
                <c:pt idx="1617">
                  <c:v>40191</c:v>
                </c:pt>
                <c:pt idx="1618">
                  <c:v>40192</c:v>
                </c:pt>
                <c:pt idx="1619">
                  <c:v>40193</c:v>
                </c:pt>
                <c:pt idx="1620">
                  <c:v>40196</c:v>
                </c:pt>
                <c:pt idx="1621">
                  <c:v>40197</c:v>
                </c:pt>
                <c:pt idx="1622">
                  <c:v>40198</c:v>
                </c:pt>
                <c:pt idx="1623">
                  <c:v>40199</c:v>
                </c:pt>
                <c:pt idx="1624">
                  <c:v>40200</c:v>
                </c:pt>
                <c:pt idx="1625">
                  <c:v>40203</c:v>
                </c:pt>
                <c:pt idx="1626">
                  <c:v>40204</c:v>
                </c:pt>
                <c:pt idx="1627">
                  <c:v>40205</c:v>
                </c:pt>
                <c:pt idx="1628">
                  <c:v>40206</c:v>
                </c:pt>
                <c:pt idx="1629">
                  <c:v>40207</c:v>
                </c:pt>
                <c:pt idx="1630">
                  <c:v>40210</c:v>
                </c:pt>
                <c:pt idx="1631">
                  <c:v>40211</c:v>
                </c:pt>
                <c:pt idx="1632">
                  <c:v>40212</c:v>
                </c:pt>
                <c:pt idx="1633">
                  <c:v>40213</c:v>
                </c:pt>
                <c:pt idx="1634">
                  <c:v>40214</c:v>
                </c:pt>
                <c:pt idx="1635">
                  <c:v>40217</c:v>
                </c:pt>
                <c:pt idx="1636">
                  <c:v>40218</c:v>
                </c:pt>
                <c:pt idx="1637">
                  <c:v>40219</c:v>
                </c:pt>
                <c:pt idx="1638">
                  <c:v>40220</c:v>
                </c:pt>
                <c:pt idx="1639">
                  <c:v>40221</c:v>
                </c:pt>
                <c:pt idx="1640">
                  <c:v>40224</c:v>
                </c:pt>
                <c:pt idx="1641">
                  <c:v>40225</c:v>
                </c:pt>
                <c:pt idx="1642">
                  <c:v>40226</c:v>
                </c:pt>
                <c:pt idx="1643">
                  <c:v>40227</c:v>
                </c:pt>
                <c:pt idx="1644">
                  <c:v>40228</c:v>
                </c:pt>
                <c:pt idx="1645">
                  <c:v>40231</c:v>
                </c:pt>
                <c:pt idx="1646">
                  <c:v>40232</c:v>
                </c:pt>
                <c:pt idx="1647">
                  <c:v>40233</c:v>
                </c:pt>
                <c:pt idx="1648">
                  <c:v>40234</c:v>
                </c:pt>
                <c:pt idx="1649">
                  <c:v>40235</c:v>
                </c:pt>
                <c:pt idx="1650">
                  <c:v>40238</c:v>
                </c:pt>
                <c:pt idx="1651">
                  <c:v>40239</c:v>
                </c:pt>
                <c:pt idx="1652">
                  <c:v>40240</c:v>
                </c:pt>
                <c:pt idx="1653">
                  <c:v>40241</c:v>
                </c:pt>
                <c:pt idx="1654">
                  <c:v>40242</c:v>
                </c:pt>
                <c:pt idx="1655">
                  <c:v>40245</c:v>
                </c:pt>
                <c:pt idx="1656">
                  <c:v>40246</c:v>
                </c:pt>
                <c:pt idx="1657">
                  <c:v>40247</c:v>
                </c:pt>
                <c:pt idx="1658">
                  <c:v>40248</c:v>
                </c:pt>
                <c:pt idx="1659">
                  <c:v>40249</c:v>
                </c:pt>
                <c:pt idx="1660">
                  <c:v>40252</c:v>
                </c:pt>
                <c:pt idx="1661">
                  <c:v>40253</c:v>
                </c:pt>
                <c:pt idx="1662">
                  <c:v>40254</c:v>
                </c:pt>
                <c:pt idx="1663">
                  <c:v>40255</c:v>
                </c:pt>
                <c:pt idx="1664">
                  <c:v>40256</c:v>
                </c:pt>
                <c:pt idx="1665">
                  <c:v>40259</c:v>
                </c:pt>
                <c:pt idx="1666">
                  <c:v>40260</c:v>
                </c:pt>
                <c:pt idx="1667">
                  <c:v>40261</c:v>
                </c:pt>
                <c:pt idx="1668">
                  <c:v>40262</c:v>
                </c:pt>
                <c:pt idx="1669">
                  <c:v>40263</c:v>
                </c:pt>
                <c:pt idx="1670">
                  <c:v>40266</c:v>
                </c:pt>
                <c:pt idx="1671">
                  <c:v>40267</c:v>
                </c:pt>
                <c:pt idx="1672">
                  <c:v>40268</c:v>
                </c:pt>
                <c:pt idx="1673">
                  <c:v>40269</c:v>
                </c:pt>
                <c:pt idx="1674">
                  <c:v>40270</c:v>
                </c:pt>
                <c:pt idx="1675">
                  <c:v>40273</c:v>
                </c:pt>
                <c:pt idx="1676">
                  <c:v>40274</c:v>
                </c:pt>
                <c:pt idx="1677">
                  <c:v>40275</c:v>
                </c:pt>
                <c:pt idx="1678">
                  <c:v>40276</c:v>
                </c:pt>
                <c:pt idx="1679">
                  <c:v>40277</c:v>
                </c:pt>
                <c:pt idx="1680">
                  <c:v>40280</c:v>
                </c:pt>
                <c:pt idx="1681">
                  <c:v>40281</c:v>
                </c:pt>
                <c:pt idx="1682">
                  <c:v>40282</c:v>
                </c:pt>
                <c:pt idx="1683">
                  <c:v>40283</c:v>
                </c:pt>
                <c:pt idx="1684">
                  <c:v>40284</c:v>
                </c:pt>
                <c:pt idx="1685">
                  <c:v>40287</c:v>
                </c:pt>
                <c:pt idx="1686">
                  <c:v>40288</c:v>
                </c:pt>
                <c:pt idx="1687">
                  <c:v>40289</c:v>
                </c:pt>
                <c:pt idx="1688">
                  <c:v>40290</c:v>
                </c:pt>
                <c:pt idx="1689">
                  <c:v>40291</c:v>
                </c:pt>
                <c:pt idx="1690">
                  <c:v>40294</c:v>
                </c:pt>
                <c:pt idx="1691">
                  <c:v>40295</c:v>
                </c:pt>
                <c:pt idx="1692">
                  <c:v>40296</c:v>
                </c:pt>
                <c:pt idx="1693">
                  <c:v>40297</c:v>
                </c:pt>
                <c:pt idx="1694">
                  <c:v>40298</c:v>
                </c:pt>
                <c:pt idx="1695">
                  <c:v>40301</c:v>
                </c:pt>
                <c:pt idx="1696">
                  <c:v>40302</c:v>
                </c:pt>
                <c:pt idx="1697">
                  <c:v>40303</c:v>
                </c:pt>
                <c:pt idx="1698">
                  <c:v>40304</c:v>
                </c:pt>
                <c:pt idx="1699">
                  <c:v>40305</c:v>
                </c:pt>
                <c:pt idx="1700">
                  <c:v>40308</c:v>
                </c:pt>
                <c:pt idx="1701">
                  <c:v>40309</c:v>
                </c:pt>
                <c:pt idx="1702">
                  <c:v>40310</c:v>
                </c:pt>
                <c:pt idx="1703">
                  <c:v>40311</c:v>
                </c:pt>
                <c:pt idx="1704">
                  <c:v>40312</c:v>
                </c:pt>
                <c:pt idx="1705">
                  <c:v>40315</c:v>
                </c:pt>
                <c:pt idx="1706">
                  <c:v>40316</c:v>
                </c:pt>
                <c:pt idx="1707">
                  <c:v>40317</c:v>
                </c:pt>
                <c:pt idx="1708">
                  <c:v>40318</c:v>
                </c:pt>
                <c:pt idx="1709">
                  <c:v>40319</c:v>
                </c:pt>
                <c:pt idx="1710">
                  <c:v>40322</c:v>
                </c:pt>
                <c:pt idx="1711">
                  <c:v>40323</c:v>
                </c:pt>
                <c:pt idx="1712">
                  <c:v>40324</c:v>
                </c:pt>
                <c:pt idx="1713">
                  <c:v>40325</c:v>
                </c:pt>
                <c:pt idx="1714">
                  <c:v>40326</c:v>
                </c:pt>
                <c:pt idx="1715">
                  <c:v>40329</c:v>
                </c:pt>
                <c:pt idx="1716">
                  <c:v>40330</c:v>
                </c:pt>
                <c:pt idx="1717">
                  <c:v>40331</c:v>
                </c:pt>
                <c:pt idx="1718">
                  <c:v>40332</c:v>
                </c:pt>
                <c:pt idx="1719">
                  <c:v>40333</c:v>
                </c:pt>
                <c:pt idx="1720">
                  <c:v>40336</c:v>
                </c:pt>
                <c:pt idx="1721">
                  <c:v>40337</c:v>
                </c:pt>
                <c:pt idx="1722">
                  <c:v>40338</c:v>
                </c:pt>
                <c:pt idx="1723">
                  <c:v>40339</c:v>
                </c:pt>
                <c:pt idx="1724">
                  <c:v>40340</c:v>
                </c:pt>
                <c:pt idx="1725">
                  <c:v>40343</c:v>
                </c:pt>
                <c:pt idx="1726">
                  <c:v>40344</c:v>
                </c:pt>
                <c:pt idx="1727">
                  <c:v>40345</c:v>
                </c:pt>
                <c:pt idx="1728">
                  <c:v>40346</c:v>
                </c:pt>
                <c:pt idx="1729">
                  <c:v>40347</c:v>
                </c:pt>
                <c:pt idx="1730">
                  <c:v>40350</c:v>
                </c:pt>
                <c:pt idx="1731">
                  <c:v>40351</c:v>
                </c:pt>
                <c:pt idx="1732">
                  <c:v>40352</c:v>
                </c:pt>
                <c:pt idx="1733">
                  <c:v>40353</c:v>
                </c:pt>
                <c:pt idx="1734">
                  <c:v>40354</c:v>
                </c:pt>
                <c:pt idx="1735">
                  <c:v>40357</c:v>
                </c:pt>
                <c:pt idx="1736">
                  <c:v>40358</c:v>
                </c:pt>
                <c:pt idx="1737">
                  <c:v>40359</c:v>
                </c:pt>
                <c:pt idx="1738">
                  <c:v>40360</c:v>
                </c:pt>
                <c:pt idx="1739">
                  <c:v>40361</c:v>
                </c:pt>
                <c:pt idx="1740">
                  <c:v>40364</c:v>
                </c:pt>
                <c:pt idx="1741">
                  <c:v>40365</c:v>
                </c:pt>
                <c:pt idx="1742">
                  <c:v>40366</c:v>
                </c:pt>
                <c:pt idx="1743">
                  <c:v>40367</c:v>
                </c:pt>
                <c:pt idx="1744">
                  <c:v>40368</c:v>
                </c:pt>
                <c:pt idx="1745">
                  <c:v>40371</c:v>
                </c:pt>
                <c:pt idx="1746">
                  <c:v>40372</c:v>
                </c:pt>
                <c:pt idx="1747">
                  <c:v>40373</c:v>
                </c:pt>
                <c:pt idx="1748">
                  <c:v>40374</c:v>
                </c:pt>
                <c:pt idx="1749">
                  <c:v>40375</c:v>
                </c:pt>
                <c:pt idx="1750">
                  <c:v>40378</c:v>
                </c:pt>
                <c:pt idx="1751">
                  <c:v>40379</c:v>
                </c:pt>
                <c:pt idx="1752">
                  <c:v>40380</c:v>
                </c:pt>
                <c:pt idx="1753">
                  <c:v>40381</c:v>
                </c:pt>
                <c:pt idx="1754">
                  <c:v>40382</c:v>
                </c:pt>
                <c:pt idx="1755">
                  <c:v>40385</c:v>
                </c:pt>
                <c:pt idx="1756">
                  <c:v>40386</c:v>
                </c:pt>
                <c:pt idx="1757">
                  <c:v>40387</c:v>
                </c:pt>
                <c:pt idx="1758">
                  <c:v>40388</c:v>
                </c:pt>
                <c:pt idx="1759">
                  <c:v>40389</c:v>
                </c:pt>
                <c:pt idx="1760">
                  <c:v>40392</c:v>
                </c:pt>
                <c:pt idx="1761">
                  <c:v>40393</c:v>
                </c:pt>
                <c:pt idx="1762">
                  <c:v>40394</c:v>
                </c:pt>
                <c:pt idx="1763">
                  <c:v>40395</c:v>
                </c:pt>
                <c:pt idx="1764">
                  <c:v>40396</c:v>
                </c:pt>
                <c:pt idx="1765">
                  <c:v>40399</c:v>
                </c:pt>
                <c:pt idx="1766">
                  <c:v>40400</c:v>
                </c:pt>
                <c:pt idx="1767">
                  <c:v>40401</c:v>
                </c:pt>
                <c:pt idx="1768">
                  <c:v>40402</c:v>
                </c:pt>
                <c:pt idx="1769">
                  <c:v>40403</c:v>
                </c:pt>
                <c:pt idx="1770">
                  <c:v>40406</c:v>
                </c:pt>
                <c:pt idx="1771">
                  <c:v>40407</c:v>
                </c:pt>
                <c:pt idx="1772">
                  <c:v>40408</c:v>
                </c:pt>
                <c:pt idx="1773">
                  <c:v>40409</c:v>
                </c:pt>
                <c:pt idx="1774">
                  <c:v>40410</c:v>
                </c:pt>
                <c:pt idx="1775">
                  <c:v>40413</c:v>
                </c:pt>
                <c:pt idx="1776">
                  <c:v>40414</c:v>
                </c:pt>
                <c:pt idx="1777">
                  <c:v>40415</c:v>
                </c:pt>
                <c:pt idx="1778">
                  <c:v>40416</c:v>
                </c:pt>
                <c:pt idx="1779">
                  <c:v>40417</c:v>
                </c:pt>
                <c:pt idx="1780">
                  <c:v>40420</c:v>
                </c:pt>
                <c:pt idx="1781">
                  <c:v>40421</c:v>
                </c:pt>
                <c:pt idx="1782">
                  <c:v>40422</c:v>
                </c:pt>
                <c:pt idx="1783">
                  <c:v>40423</c:v>
                </c:pt>
                <c:pt idx="1784">
                  <c:v>40424</c:v>
                </c:pt>
                <c:pt idx="1785">
                  <c:v>40427</c:v>
                </c:pt>
                <c:pt idx="1786">
                  <c:v>40428</c:v>
                </c:pt>
                <c:pt idx="1787">
                  <c:v>40429</c:v>
                </c:pt>
                <c:pt idx="1788">
                  <c:v>40430</c:v>
                </c:pt>
                <c:pt idx="1789">
                  <c:v>40431</c:v>
                </c:pt>
                <c:pt idx="1790">
                  <c:v>40434</c:v>
                </c:pt>
                <c:pt idx="1791">
                  <c:v>40435</c:v>
                </c:pt>
                <c:pt idx="1792">
                  <c:v>40436</c:v>
                </c:pt>
                <c:pt idx="1793">
                  <c:v>40437</c:v>
                </c:pt>
                <c:pt idx="1794">
                  <c:v>40438</c:v>
                </c:pt>
                <c:pt idx="1795">
                  <c:v>40441</c:v>
                </c:pt>
                <c:pt idx="1796">
                  <c:v>40442</c:v>
                </c:pt>
                <c:pt idx="1797">
                  <c:v>40443</c:v>
                </c:pt>
                <c:pt idx="1798">
                  <c:v>40444</c:v>
                </c:pt>
                <c:pt idx="1799">
                  <c:v>40445</c:v>
                </c:pt>
                <c:pt idx="1800">
                  <c:v>40448</c:v>
                </c:pt>
                <c:pt idx="1801">
                  <c:v>40449</c:v>
                </c:pt>
                <c:pt idx="1802">
                  <c:v>40450</c:v>
                </c:pt>
                <c:pt idx="1803">
                  <c:v>40451</c:v>
                </c:pt>
                <c:pt idx="1804">
                  <c:v>40452</c:v>
                </c:pt>
                <c:pt idx="1805">
                  <c:v>40455</c:v>
                </c:pt>
                <c:pt idx="1806">
                  <c:v>40456</c:v>
                </c:pt>
                <c:pt idx="1807">
                  <c:v>40457</c:v>
                </c:pt>
                <c:pt idx="1808">
                  <c:v>40458</c:v>
                </c:pt>
                <c:pt idx="1809">
                  <c:v>40459</c:v>
                </c:pt>
                <c:pt idx="1810">
                  <c:v>40462</c:v>
                </c:pt>
                <c:pt idx="1811">
                  <c:v>40463</c:v>
                </c:pt>
                <c:pt idx="1812">
                  <c:v>40464</c:v>
                </c:pt>
                <c:pt idx="1813">
                  <c:v>40465</c:v>
                </c:pt>
                <c:pt idx="1814">
                  <c:v>40466</c:v>
                </c:pt>
                <c:pt idx="1815">
                  <c:v>40469</c:v>
                </c:pt>
                <c:pt idx="1816">
                  <c:v>40470</c:v>
                </c:pt>
                <c:pt idx="1817">
                  <c:v>40471</c:v>
                </c:pt>
                <c:pt idx="1818">
                  <c:v>40472</c:v>
                </c:pt>
                <c:pt idx="1819">
                  <c:v>40473</c:v>
                </c:pt>
                <c:pt idx="1820">
                  <c:v>40476</c:v>
                </c:pt>
                <c:pt idx="1821">
                  <c:v>40477</c:v>
                </c:pt>
                <c:pt idx="1822">
                  <c:v>40478</c:v>
                </c:pt>
                <c:pt idx="1823">
                  <c:v>40479</c:v>
                </c:pt>
                <c:pt idx="1824">
                  <c:v>40480</c:v>
                </c:pt>
                <c:pt idx="1825">
                  <c:v>40483</c:v>
                </c:pt>
                <c:pt idx="1826">
                  <c:v>40484</c:v>
                </c:pt>
                <c:pt idx="1827">
                  <c:v>40485</c:v>
                </c:pt>
                <c:pt idx="1828">
                  <c:v>40486</c:v>
                </c:pt>
                <c:pt idx="1829">
                  <c:v>40487</c:v>
                </c:pt>
                <c:pt idx="1830">
                  <c:v>40490</c:v>
                </c:pt>
                <c:pt idx="1831">
                  <c:v>40491</c:v>
                </c:pt>
                <c:pt idx="1832">
                  <c:v>40492</c:v>
                </c:pt>
                <c:pt idx="1833">
                  <c:v>40493</c:v>
                </c:pt>
                <c:pt idx="1834">
                  <c:v>40494</c:v>
                </c:pt>
                <c:pt idx="1835">
                  <c:v>40497</c:v>
                </c:pt>
                <c:pt idx="1836">
                  <c:v>40498</c:v>
                </c:pt>
                <c:pt idx="1837">
                  <c:v>40499</c:v>
                </c:pt>
                <c:pt idx="1838">
                  <c:v>40500</c:v>
                </c:pt>
                <c:pt idx="1839">
                  <c:v>40501</c:v>
                </c:pt>
                <c:pt idx="1840">
                  <c:v>40504</c:v>
                </c:pt>
                <c:pt idx="1841">
                  <c:v>40505</c:v>
                </c:pt>
                <c:pt idx="1842">
                  <c:v>40506</c:v>
                </c:pt>
                <c:pt idx="1843">
                  <c:v>40507</c:v>
                </c:pt>
                <c:pt idx="1844">
                  <c:v>40508</c:v>
                </c:pt>
                <c:pt idx="1845">
                  <c:v>40511</c:v>
                </c:pt>
                <c:pt idx="1846">
                  <c:v>40512</c:v>
                </c:pt>
                <c:pt idx="1847">
                  <c:v>40513</c:v>
                </c:pt>
                <c:pt idx="1848">
                  <c:v>40514</c:v>
                </c:pt>
                <c:pt idx="1849">
                  <c:v>40515</c:v>
                </c:pt>
                <c:pt idx="1850">
                  <c:v>40518</c:v>
                </c:pt>
                <c:pt idx="1851">
                  <c:v>40519</c:v>
                </c:pt>
                <c:pt idx="1852">
                  <c:v>40520</c:v>
                </c:pt>
                <c:pt idx="1853">
                  <c:v>40521</c:v>
                </c:pt>
                <c:pt idx="1854">
                  <c:v>40522</c:v>
                </c:pt>
                <c:pt idx="1855">
                  <c:v>40525</c:v>
                </c:pt>
                <c:pt idx="1856">
                  <c:v>40526</c:v>
                </c:pt>
                <c:pt idx="1857">
                  <c:v>40527</c:v>
                </c:pt>
                <c:pt idx="1858">
                  <c:v>40528</c:v>
                </c:pt>
                <c:pt idx="1859">
                  <c:v>40529</c:v>
                </c:pt>
                <c:pt idx="1860">
                  <c:v>40532</c:v>
                </c:pt>
                <c:pt idx="1861">
                  <c:v>40533</c:v>
                </c:pt>
                <c:pt idx="1862">
                  <c:v>40534</c:v>
                </c:pt>
                <c:pt idx="1863">
                  <c:v>40535</c:v>
                </c:pt>
                <c:pt idx="1864">
                  <c:v>40536</c:v>
                </c:pt>
                <c:pt idx="1865">
                  <c:v>40539</c:v>
                </c:pt>
                <c:pt idx="1866">
                  <c:v>40540</c:v>
                </c:pt>
                <c:pt idx="1867">
                  <c:v>40541</c:v>
                </c:pt>
                <c:pt idx="1868">
                  <c:v>40542</c:v>
                </c:pt>
                <c:pt idx="1869">
                  <c:v>40543</c:v>
                </c:pt>
                <c:pt idx="1870">
                  <c:v>40546</c:v>
                </c:pt>
                <c:pt idx="1871">
                  <c:v>40547</c:v>
                </c:pt>
                <c:pt idx="1872">
                  <c:v>40548</c:v>
                </c:pt>
                <c:pt idx="1873">
                  <c:v>40549</c:v>
                </c:pt>
                <c:pt idx="1874">
                  <c:v>40550</c:v>
                </c:pt>
                <c:pt idx="1875">
                  <c:v>40553</c:v>
                </c:pt>
                <c:pt idx="1876">
                  <c:v>40554</c:v>
                </c:pt>
                <c:pt idx="1877">
                  <c:v>40555</c:v>
                </c:pt>
                <c:pt idx="1878">
                  <c:v>40556</c:v>
                </c:pt>
                <c:pt idx="1879">
                  <c:v>40557</c:v>
                </c:pt>
                <c:pt idx="1880">
                  <c:v>40560</c:v>
                </c:pt>
                <c:pt idx="1881">
                  <c:v>40561</c:v>
                </c:pt>
                <c:pt idx="1882">
                  <c:v>40562</c:v>
                </c:pt>
                <c:pt idx="1883">
                  <c:v>40563</c:v>
                </c:pt>
                <c:pt idx="1884">
                  <c:v>40564</c:v>
                </c:pt>
                <c:pt idx="1885">
                  <c:v>40567</c:v>
                </c:pt>
                <c:pt idx="1886">
                  <c:v>40568</c:v>
                </c:pt>
                <c:pt idx="1887">
                  <c:v>40569</c:v>
                </c:pt>
                <c:pt idx="1888">
                  <c:v>40570</c:v>
                </c:pt>
                <c:pt idx="1889">
                  <c:v>40571</c:v>
                </c:pt>
                <c:pt idx="1890">
                  <c:v>40574</c:v>
                </c:pt>
                <c:pt idx="1891">
                  <c:v>40575</c:v>
                </c:pt>
                <c:pt idx="1892">
                  <c:v>40576</c:v>
                </c:pt>
                <c:pt idx="1893">
                  <c:v>40577</c:v>
                </c:pt>
                <c:pt idx="1894">
                  <c:v>40578</c:v>
                </c:pt>
                <c:pt idx="1895">
                  <c:v>40581</c:v>
                </c:pt>
                <c:pt idx="1896">
                  <c:v>40582</c:v>
                </c:pt>
                <c:pt idx="1897">
                  <c:v>40583</c:v>
                </c:pt>
                <c:pt idx="1898">
                  <c:v>40584</c:v>
                </c:pt>
                <c:pt idx="1899">
                  <c:v>40585</c:v>
                </c:pt>
                <c:pt idx="1900">
                  <c:v>40588</c:v>
                </c:pt>
                <c:pt idx="1901">
                  <c:v>40589</c:v>
                </c:pt>
                <c:pt idx="1902">
                  <c:v>40590</c:v>
                </c:pt>
                <c:pt idx="1903">
                  <c:v>40591</c:v>
                </c:pt>
                <c:pt idx="1904">
                  <c:v>40592</c:v>
                </c:pt>
                <c:pt idx="1905">
                  <c:v>40595</c:v>
                </c:pt>
                <c:pt idx="1906">
                  <c:v>40596</c:v>
                </c:pt>
                <c:pt idx="1907">
                  <c:v>40597</c:v>
                </c:pt>
                <c:pt idx="1908">
                  <c:v>40598</c:v>
                </c:pt>
                <c:pt idx="1909">
                  <c:v>40599</c:v>
                </c:pt>
                <c:pt idx="1910">
                  <c:v>40602</c:v>
                </c:pt>
                <c:pt idx="1911">
                  <c:v>40603</c:v>
                </c:pt>
                <c:pt idx="1912">
                  <c:v>40604</c:v>
                </c:pt>
                <c:pt idx="1913">
                  <c:v>40605</c:v>
                </c:pt>
                <c:pt idx="1914">
                  <c:v>40606</c:v>
                </c:pt>
                <c:pt idx="1915">
                  <c:v>40609</c:v>
                </c:pt>
                <c:pt idx="1916">
                  <c:v>40610</c:v>
                </c:pt>
                <c:pt idx="1917">
                  <c:v>40611</c:v>
                </c:pt>
                <c:pt idx="1918">
                  <c:v>40612</c:v>
                </c:pt>
                <c:pt idx="1919">
                  <c:v>40613</c:v>
                </c:pt>
                <c:pt idx="1920">
                  <c:v>40616</c:v>
                </c:pt>
                <c:pt idx="1921">
                  <c:v>40617</c:v>
                </c:pt>
                <c:pt idx="1922">
                  <c:v>40618</c:v>
                </c:pt>
                <c:pt idx="1923">
                  <c:v>40619</c:v>
                </c:pt>
                <c:pt idx="1924">
                  <c:v>40620</c:v>
                </c:pt>
                <c:pt idx="1925">
                  <c:v>40623</c:v>
                </c:pt>
                <c:pt idx="1926">
                  <c:v>40624</c:v>
                </c:pt>
                <c:pt idx="1927">
                  <c:v>40625</c:v>
                </c:pt>
                <c:pt idx="1928">
                  <c:v>40626</c:v>
                </c:pt>
                <c:pt idx="1929">
                  <c:v>40627</c:v>
                </c:pt>
                <c:pt idx="1930">
                  <c:v>40630</c:v>
                </c:pt>
                <c:pt idx="1931">
                  <c:v>40631</c:v>
                </c:pt>
                <c:pt idx="1932">
                  <c:v>40632</c:v>
                </c:pt>
                <c:pt idx="1933">
                  <c:v>40633</c:v>
                </c:pt>
                <c:pt idx="1934">
                  <c:v>40634</c:v>
                </c:pt>
                <c:pt idx="1935">
                  <c:v>40637</c:v>
                </c:pt>
                <c:pt idx="1936">
                  <c:v>40638</c:v>
                </c:pt>
                <c:pt idx="1937">
                  <c:v>40639</c:v>
                </c:pt>
                <c:pt idx="1938">
                  <c:v>40640</c:v>
                </c:pt>
                <c:pt idx="1939">
                  <c:v>40641</c:v>
                </c:pt>
                <c:pt idx="1940">
                  <c:v>40644</c:v>
                </c:pt>
                <c:pt idx="1941">
                  <c:v>40645</c:v>
                </c:pt>
                <c:pt idx="1942">
                  <c:v>40646</c:v>
                </c:pt>
                <c:pt idx="1943">
                  <c:v>40647</c:v>
                </c:pt>
                <c:pt idx="1944">
                  <c:v>40648</c:v>
                </c:pt>
                <c:pt idx="1945">
                  <c:v>40651</c:v>
                </c:pt>
                <c:pt idx="1946">
                  <c:v>40652</c:v>
                </c:pt>
                <c:pt idx="1947">
                  <c:v>40653</c:v>
                </c:pt>
                <c:pt idx="1948">
                  <c:v>40654</c:v>
                </c:pt>
                <c:pt idx="1949">
                  <c:v>40655</c:v>
                </c:pt>
                <c:pt idx="1950">
                  <c:v>40658</c:v>
                </c:pt>
                <c:pt idx="1951">
                  <c:v>40659</c:v>
                </c:pt>
                <c:pt idx="1952">
                  <c:v>40660</c:v>
                </c:pt>
                <c:pt idx="1953">
                  <c:v>40661</c:v>
                </c:pt>
                <c:pt idx="1954">
                  <c:v>40662</c:v>
                </c:pt>
                <c:pt idx="1955">
                  <c:v>40665</c:v>
                </c:pt>
                <c:pt idx="1956">
                  <c:v>40666</c:v>
                </c:pt>
                <c:pt idx="1957">
                  <c:v>40667</c:v>
                </c:pt>
                <c:pt idx="1958">
                  <c:v>40668</c:v>
                </c:pt>
                <c:pt idx="1959">
                  <c:v>40669</c:v>
                </c:pt>
                <c:pt idx="1960">
                  <c:v>40672</c:v>
                </c:pt>
                <c:pt idx="1961">
                  <c:v>40673</c:v>
                </c:pt>
                <c:pt idx="1962">
                  <c:v>40674</c:v>
                </c:pt>
                <c:pt idx="1963">
                  <c:v>40675</c:v>
                </c:pt>
                <c:pt idx="1964">
                  <c:v>40676</c:v>
                </c:pt>
                <c:pt idx="1965">
                  <c:v>40679</c:v>
                </c:pt>
                <c:pt idx="1966">
                  <c:v>40680</c:v>
                </c:pt>
                <c:pt idx="1967">
                  <c:v>40681</c:v>
                </c:pt>
                <c:pt idx="1968">
                  <c:v>40682</c:v>
                </c:pt>
                <c:pt idx="1969">
                  <c:v>40683</c:v>
                </c:pt>
                <c:pt idx="1970">
                  <c:v>40686</c:v>
                </c:pt>
                <c:pt idx="1971">
                  <c:v>40687</c:v>
                </c:pt>
                <c:pt idx="1972">
                  <c:v>40688</c:v>
                </c:pt>
                <c:pt idx="1973">
                  <c:v>40689</c:v>
                </c:pt>
                <c:pt idx="1974">
                  <c:v>40690</c:v>
                </c:pt>
                <c:pt idx="1975">
                  <c:v>40693</c:v>
                </c:pt>
                <c:pt idx="1976">
                  <c:v>40694</c:v>
                </c:pt>
                <c:pt idx="1977">
                  <c:v>40695</c:v>
                </c:pt>
                <c:pt idx="1978">
                  <c:v>40696</c:v>
                </c:pt>
                <c:pt idx="1979">
                  <c:v>40697</c:v>
                </c:pt>
                <c:pt idx="1980">
                  <c:v>40700</c:v>
                </c:pt>
                <c:pt idx="1981">
                  <c:v>40701</c:v>
                </c:pt>
                <c:pt idx="1982">
                  <c:v>40702</c:v>
                </c:pt>
                <c:pt idx="1983">
                  <c:v>40703</c:v>
                </c:pt>
                <c:pt idx="1984">
                  <c:v>40704</c:v>
                </c:pt>
                <c:pt idx="1985">
                  <c:v>40707</c:v>
                </c:pt>
                <c:pt idx="1986">
                  <c:v>40708</c:v>
                </c:pt>
                <c:pt idx="1987">
                  <c:v>40709</c:v>
                </c:pt>
                <c:pt idx="1988">
                  <c:v>40710</c:v>
                </c:pt>
                <c:pt idx="1989">
                  <c:v>40711</c:v>
                </c:pt>
                <c:pt idx="1990">
                  <c:v>40714</c:v>
                </c:pt>
                <c:pt idx="1991">
                  <c:v>40715</c:v>
                </c:pt>
                <c:pt idx="1992">
                  <c:v>40716</c:v>
                </c:pt>
                <c:pt idx="1993">
                  <c:v>40717</c:v>
                </c:pt>
                <c:pt idx="1994">
                  <c:v>40718</c:v>
                </c:pt>
                <c:pt idx="1995">
                  <c:v>40721</c:v>
                </c:pt>
                <c:pt idx="1996">
                  <c:v>40722</c:v>
                </c:pt>
                <c:pt idx="1997">
                  <c:v>40723</c:v>
                </c:pt>
                <c:pt idx="1998">
                  <c:v>40724</c:v>
                </c:pt>
                <c:pt idx="1999">
                  <c:v>40725</c:v>
                </c:pt>
                <c:pt idx="2000">
                  <c:v>40728</c:v>
                </c:pt>
                <c:pt idx="2001">
                  <c:v>40729</c:v>
                </c:pt>
                <c:pt idx="2002">
                  <c:v>40730</c:v>
                </c:pt>
                <c:pt idx="2003">
                  <c:v>40731</c:v>
                </c:pt>
                <c:pt idx="2004">
                  <c:v>40732</c:v>
                </c:pt>
                <c:pt idx="2005">
                  <c:v>40735</c:v>
                </c:pt>
                <c:pt idx="2006">
                  <c:v>40736</c:v>
                </c:pt>
                <c:pt idx="2007">
                  <c:v>40737</c:v>
                </c:pt>
                <c:pt idx="2008">
                  <c:v>40738</c:v>
                </c:pt>
                <c:pt idx="2009">
                  <c:v>40739</c:v>
                </c:pt>
                <c:pt idx="2010">
                  <c:v>40742</c:v>
                </c:pt>
                <c:pt idx="2011">
                  <c:v>40743</c:v>
                </c:pt>
                <c:pt idx="2012">
                  <c:v>40744</c:v>
                </c:pt>
                <c:pt idx="2013">
                  <c:v>40745</c:v>
                </c:pt>
                <c:pt idx="2014">
                  <c:v>40746</c:v>
                </c:pt>
                <c:pt idx="2015">
                  <c:v>40749</c:v>
                </c:pt>
                <c:pt idx="2016">
                  <c:v>40750</c:v>
                </c:pt>
                <c:pt idx="2017">
                  <c:v>40751</c:v>
                </c:pt>
                <c:pt idx="2018">
                  <c:v>40752</c:v>
                </c:pt>
                <c:pt idx="2019">
                  <c:v>40753</c:v>
                </c:pt>
                <c:pt idx="2020">
                  <c:v>40756</c:v>
                </c:pt>
                <c:pt idx="2021">
                  <c:v>40757</c:v>
                </c:pt>
                <c:pt idx="2022">
                  <c:v>40758</c:v>
                </c:pt>
                <c:pt idx="2023">
                  <c:v>40759</c:v>
                </c:pt>
                <c:pt idx="2024">
                  <c:v>40760</c:v>
                </c:pt>
                <c:pt idx="2025">
                  <c:v>40763</c:v>
                </c:pt>
                <c:pt idx="2026">
                  <c:v>40764</c:v>
                </c:pt>
                <c:pt idx="2027">
                  <c:v>40765</c:v>
                </c:pt>
                <c:pt idx="2028">
                  <c:v>40766</c:v>
                </c:pt>
                <c:pt idx="2029">
                  <c:v>40767</c:v>
                </c:pt>
                <c:pt idx="2030">
                  <c:v>40770</c:v>
                </c:pt>
                <c:pt idx="2031">
                  <c:v>40771</c:v>
                </c:pt>
                <c:pt idx="2032">
                  <c:v>40772</c:v>
                </c:pt>
                <c:pt idx="2033">
                  <c:v>40773</c:v>
                </c:pt>
                <c:pt idx="2034">
                  <c:v>40774</c:v>
                </c:pt>
                <c:pt idx="2035">
                  <c:v>40777</c:v>
                </c:pt>
                <c:pt idx="2036">
                  <c:v>40778</c:v>
                </c:pt>
                <c:pt idx="2037">
                  <c:v>40779</c:v>
                </c:pt>
                <c:pt idx="2038">
                  <c:v>40780</c:v>
                </c:pt>
                <c:pt idx="2039">
                  <c:v>40781</c:v>
                </c:pt>
                <c:pt idx="2040">
                  <c:v>40784</c:v>
                </c:pt>
                <c:pt idx="2041">
                  <c:v>40785</c:v>
                </c:pt>
                <c:pt idx="2042">
                  <c:v>40786</c:v>
                </c:pt>
                <c:pt idx="2043">
                  <c:v>40787</c:v>
                </c:pt>
                <c:pt idx="2044">
                  <c:v>40788</c:v>
                </c:pt>
                <c:pt idx="2045">
                  <c:v>40791</c:v>
                </c:pt>
                <c:pt idx="2046">
                  <c:v>40792</c:v>
                </c:pt>
                <c:pt idx="2047">
                  <c:v>40793</c:v>
                </c:pt>
                <c:pt idx="2048">
                  <c:v>40794</c:v>
                </c:pt>
                <c:pt idx="2049">
                  <c:v>40795</c:v>
                </c:pt>
                <c:pt idx="2050">
                  <c:v>40798</c:v>
                </c:pt>
                <c:pt idx="2051">
                  <c:v>40799</c:v>
                </c:pt>
                <c:pt idx="2052">
                  <c:v>40800</c:v>
                </c:pt>
                <c:pt idx="2053">
                  <c:v>40801</c:v>
                </c:pt>
                <c:pt idx="2054">
                  <c:v>40802</c:v>
                </c:pt>
                <c:pt idx="2055">
                  <c:v>40805</c:v>
                </c:pt>
                <c:pt idx="2056">
                  <c:v>40806</c:v>
                </c:pt>
                <c:pt idx="2057">
                  <c:v>40807</c:v>
                </c:pt>
                <c:pt idx="2058">
                  <c:v>40808</c:v>
                </c:pt>
                <c:pt idx="2059">
                  <c:v>40809</c:v>
                </c:pt>
                <c:pt idx="2060">
                  <c:v>40812</c:v>
                </c:pt>
                <c:pt idx="2061">
                  <c:v>40813</c:v>
                </c:pt>
                <c:pt idx="2062">
                  <c:v>40814</c:v>
                </c:pt>
                <c:pt idx="2063">
                  <c:v>40815</c:v>
                </c:pt>
                <c:pt idx="2064">
                  <c:v>40816</c:v>
                </c:pt>
                <c:pt idx="2065">
                  <c:v>40819</c:v>
                </c:pt>
                <c:pt idx="2066">
                  <c:v>40820</c:v>
                </c:pt>
                <c:pt idx="2067">
                  <c:v>40821</c:v>
                </c:pt>
                <c:pt idx="2068">
                  <c:v>40822</c:v>
                </c:pt>
                <c:pt idx="2069">
                  <c:v>40823</c:v>
                </c:pt>
                <c:pt idx="2070">
                  <c:v>40826</c:v>
                </c:pt>
                <c:pt idx="2071">
                  <c:v>40827</c:v>
                </c:pt>
                <c:pt idx="2072">
                  <c:v>40828</c:v>
                </c:pt>
                <c:pt idx="2073">
                  <c:v>40829</c:v>
                </c:pt>
                <c:pt idx="2074">
                  <c:v>40830</c:v>
                </c:pt>
                <c:pt idx="2075">
                  <c:v>40833</c:v>
                </c:pt>
                <c:pt idx="2076">
                  <c:v>40834</c:v>
                </c:pt>
                <c:pt idx="2077">
                  <c:v>40835</c:v>
                </c:pt>
                <c:pt idx="2078">
                  <c:v>40836</c:v>
                </c:pt>
                <c:pt idx="2079">
                  <c:v>40837</c:v>
                </c:pt>
                <c:pt idx="2080">
                  <c:v>40840</c:v>
                </c:pt>
                <c:pt idx="2081">
                  <c:v>40841</c:v>
                </c:pt>
                <c:pt idx="2082">
                  <c:v>40842</c:v>
                </c:pt>
                <c:pt idx="2083">
                  <c:v>40843</c:v>
                </c:pt>
                <c:pt idx="2084">
                  <c:v>40844</c:v>
                </c:pt>
                <c:pt idx="2085">
                  <c:v>40847</c:v>
                </c:pt>
                <c:pt idx="2086">
                  <c:v>40848</c:v>
                </c:pt>
                <c:pt idx="2087">
                  <c:v>40849</c:v>
                </c:pt>
                <c:pt idx="2088">
                  <c:v>40850</c:v>
                </c:pt>
                <c:pt idx="2089">
                  <c:v>40851</c:v>
                </c:pt>
                <c:pt idx="2090">
                  <c:v>40854</c:v>
                </c:pt>
                <c:pt idx="2091">
                  <c:v>40855</c:v>
                </c:pt>
                <c:pt idx="2092">
                  <c:v>40856</c:v>
                </c:pt>
                <c:pt idx="2093">
                  <c:v>40857</c:v>
                </c:pt>
                <c:pt idx="2094">
                  <c:v>40858</c:v>
                </c:pt>
                <c:pt idx="2095">
                  <c:v>40861</c:v>
                </c:pt>
                <c:pt idx="2096">
                  <c:v>40862</c:v>
                </c:pt>
                <c:pt idx="2097">
                  <c:v>40863</c:v>
                </c:pt>
                <c:pt idx="2098">
                  <c:v>40864</c:v>
                </c:pt>
                <c:pt idx="2099">
                  <c:v>40865</c:v>
                </c:pt>
                <c:pt idx="2100">
                  <c:v>40868</c:v>
                </c:pt>
                <c:pt idx="2101">
                  <c:v>40869</c:v>
                </c:pt>
                <c:pt idx="2102">
                  <c:v>40870</c:v>
                </c:pt>
                <c:pt idx="2103">
                  <c:v>40871</c:v>
                </c:pt>
                <c:pt idx="2104">
                  <c:v>40872</c:v>
                </c:pt>
                <c:pt idx="2105">
                  <c:v>40875</c:v>
                </c:pt>
                <c:pt idx="2106">
                  <c:v>40876</c:v>
                </c:pt>
                <c:pt idx="2107">
                  <c:v>40877</c:v>
                </c:pt>
                <c:pt idx="2108">
                  <c:v>40878</c:v>
                </c:pt>
                <c:pt idx="2109">
                  <c:v>40879</c:v>
                </c:pt>
                <c:pt idx="2110">
                  <c:v>40882</c:v>
                </c:pt>
                <c:pt idx="2111">
                  <c:v>40883</c:v>
                </c:pt>
                <c:pt idx="2112">
                  <c:v>40884</c:v>
                </c:pt>
                <c:pt idx="2113">
                  <c:v>40885</c:v>
                </c:pt>
                <c:pt idx="2114">
                  <c:v>40886</c:v>
                </c:pt>
                <c:pt idx="2115">
                  <c:v>40889</c:v>
                </c:pt>
                <c:pt idx="2116">
                  <c:v>40890</c:v>
                </c:pt>
                <c:pt idx="2117">
                  <c:v>40891</c:v>
                </c:pt>
                <c:pt idx="2118">
                  <c:v>40892</c:v>
                </c:pt>
                <c:pt idx="2119">
                  <c:v>40893</c:v>
                </c:pt>
                <c:pt idx="2120">
                  <c:v>40896</c:v>
                </c:pt>
                <c:pt idx="2121">
                  <c:v>40897</c:v>
                </c:pt>
                <c:pt idx="2122">
                  <c:v>40898</c:v>
                </c:pt>
                <c:pt idx="2123">
                  <c:v>40899</c:v>
                </c:pt>
                <c:pt idx="2124">
                  <c:v>40900</c:v>
                </c:pt>
                <c:pt idx="2125">
                  <c:v>40903</c:v>
                </c:pt>
                <c:pt idx="2126">
                  <c:v>40904</c:v>
                </c:pt>
                <c:pt idx="2127">
                  <c:v>40905</c:v>
                </c:pt>
                <c:pt idx="2128">
                  <c:v>40906</c:v>
                </c:pt>
                <c:pt idx="2129">
                  <c:v>40907</c:v>
                </c:pt>
                <c:pt idx="2130">
                  <c:v>40910</c:v>
                </c:pt>
                <c:pt idx="2131">
                  <c:v>40911</c:v>
                </c:pt>
                <c:pt idx="2132">
                  <c:v>40912</c:v>
                </c:pt>
                <c:pt idx="2133">
                  <c:v>40913</c:v>
                </c:pt>
                <c:pt idx="2134">
                  <c:v>40914</c:v>
                </c:pt>
                <c:pt idx="2135">
                  <c:v>40917</c:v>
                </c:pt>
                <c:pt idx="2136">
                  <c:v>40918</c:v>
                </c:pt>
                <c:pt idx="2137">
                  <c:v>40919</c:v>
                </c:pt>
                <c:pt idx="2138">
                  <c:v>40920</c:v>
                </c:pt>
                <c:pt idx="2139">
                  <c:v>40921</c:v>
                </c:pt>
                <c:pt idx="2140">
                  <c:v>40924</c:v>
                </c:pt>
                <c:pt idx="2141">
                  <c:v>40925</c:v>
                </c:pt>
                <c:pt idx="2142">
                  <c:v>40926</c:v>
                </c:pt>
                <c:pt idx="2143">
                  <c:v>40927</c:v>
                </c:pt>
                <c:pt idx="2144">
                  <c:v>40928</c:v>
                </c:pt>
                <c:pt idx="2145">
                  <c:v>40931</c:v>
                </c:pt>
                <c:pt idx="2146">
                  <c:v>40932</c:v>
                </c:pt>
                <c:pt idx="2147">
                  <c:v>40933</c:v>
                </c:pt>
                <c:pt idx="2148">
                  <c:v>40934</c:v>
                </c:pt>
                <c:pt idx="2149">
                  <c:v>40935</c:v>
                </c:pt>
                <c:pt idx="2150">
                  <c:v>40938</c:v>
                </c:pt>
                <c:pt idx="2151">
                  <c:v>40939</c:v>
                </c:pt>
                <c:pt idx="2152">
                  <c:v>40940</c:v>
                </c:pt>
                <c:pt idx="2153">
                  <c:v>40941</c:v>
                </c:pt>
                <c:pt idx="2154">
                  <c:v>40942</c:v>
                </c:pt>
                <c:pt idx="2155">
                  <c:v>40945</c:v>
                </c:pt>
                <c:pt idx="2156">
                  <c:v>40946</c:v>
                </c:pt>
                <c:pt idx="2157">
                  <c:v>40947</c:v>
                </c:pt>
                <c:pt idx="2158">
                  <c:v>40948</c:v>
                </c:pt>
                <c:pt idx="2159">
                  <c:v>40949</c:v>
                </c:pt>
                <c:pt idx="2160">
                  <c:v>40952</c:v>
                </c:pt>
                <c:pt idx="2161">
                  <c:v>40953</c:v>
                </c:pt>
                <c:pt idx="2162">
                  <c:v>40954</c:v>
                </c:pt>
                <c:pt idx="2163">
                  <c:v>40955</c:v>
                </c:pt>
                <c:pt idx="2164">
                  <c:v>40956</c:v>
                </c:pt>
                <c:pt idx="2165">
                  <c:v>40959</c:v>
                </c:pt>
                <c:pt idx="2166">
                  <c:v>40960</c:v>
                </c:pt>
                <c:pt idx="2167">
                  <c:v>40961</c:v>
                </c:pt>
                <c:pt idx="2168">
                  <c:v>40962</c:v>
                </c:pt>
                <c:pt idx="2169">
                  <c:v>40963</c:v>
                </c:pt>
                <c:pt idx="2170">
                  <c:v>40966</c:v>
                </c:pt>
                <c:pt idx="2171">
                  <c:v>40967</c:v>
                </c:pt>
                <c:pt idx="2172">
                  <c:v>40968</c:v>
                </c:pt>
                <c:pt idx="2173">
                  <c:v>40969</c:v>
                </c:pt>
                <c:pt idx="2174">
                  <c:v>40970</c:v>
                </c:pt>
                <c:pt idx="2175">
                  <c:v>40973</c:v>
                </c:pt>
                <c:pt idx="2176">
                  <c:v>40974</c:v>
                </c:pt>
                <c:pt idx="2177">
                  <c:v>40975</c:v>
                </c:pt>
                <c:pt idx="2178">
                  <c:v>40976</c:v>
                </c:pt>
                <c:pt idx="2179">
                  <c:v>40977</c:v>
                </c:pt>
                <c:pt idx="2180">
                  <c:v>40980</c:v>
                </c:pt>
                <c:pt idx="2181">
                  <c:v>40981</c:v>
                </c:pt>
                <c:pt idx="2182">
                  <c:v>40982</c:v>
                </c:pt>
                <c:pt idx="2183">
                  <c:v>40983</c:v>
                </c:pt>
                <c:pt idx="2184">
                  <c:v>40984</c:v>
                </c:pt>
                <c:pt idx="2185">
                  <c:v>40987</c:v>
                </c:pt>
                <c:pt idx="2186">
                  <c:v>40988</c:v>
                </c:pt>
                <c:pt idx="2187">
                  <c:v>40989</c:v>
                </c:pt>
                <c:pt idx="2188">
                  <c:v>40990</c:v>
                </c:pt>
                <c:pt idx="2189">
                  <c:v>40991</c:v>
                </c:pt>
                <c:pt idx="2190">
                  <c:v>40994</c:v>
                </c:pt>
                <c:pt idx="2191">
                  <c:v>40995</c:v>
                </c:pt>
                <c:pt idx="2192">
                  <c:v>40996</c:v>
                </c:pt>
                <c:pt idx="2193">
                  <c:v>40997</c:v>
                </c:pt>
                <c:pt idx="2194">
                  <c:v>40998</c:v>
                </c:pt>
                <c:pt idx="2195">
                  <c:v>41001</c:v>
                </c:pt>
                <c:pt idx="2196">
                  <c:v>41002</c:v>
                </c:pt>
                <c:pt idx="2197">
                  <c:v>41003</c:v>
                </c:pt>
                <c:pt idx="2198">
                  <c:v>41004</c:v>
                </c:pt>
                <c:pt idx="2199">
                  <c:v>41005</c:v>
                </c:pt>
                <c:pt idx="2200">
                  <c:v>41008</c:v>
                </c:pt>
                <c:pt idx="2201">
                  <c:v>41009</c:v>
                </c:pt>
                <c:pt idx="2202">
                  <c:v>41010</c:v>
                </c:pt>
                <c:pt idx="2203">
                  <c:v>41011</c:v>
                </c:pt>
                <c:pt idx="2204">
                  <c:v>41012</c:v>
                </c:pt>
                <c:pt idx="2205">
                  <c:v>41015</c:v>
                </c:pt>
                <c:pt idx="2206">
                  <c:v>41016</c:v>
                </c:pt>
                <c:pt idx="2207">
                  <c:v>41017</c:v>
                </c:pt>
                <c:pt idx="2208">
                  <c:v>41018</c:v>
                </c:pt>
                <c:pt idx="2209">
                  <c:v>41019</c:v>
                </c:pt>
                <c:pt idx="2210">
                  <c:v>41022</c:v>
                </c:pt>
                <c:pt idx="2211">
                  <c:v>41023</c:v>
                </c:pt>
                <c:pt idx="2212">
                  <c:v>41024</c:v>
                </c:pt>
                <c:pt idx="2213">
                  <c:v>41025</c:v>
                </c:pt>
                <c:pt idx="2214">
                  <c:v>41026</c:v>
                </c:pt>
                <c:pt idx="2215">
                  <c:v>41029</c:v>
                </c:pt>
                <c:pt idx="2216">
                  <c:v>41030</c:v>
                </c:pt>
                <c:pt idx="2217">
                  <c:v>41031</c:v>
                </c:pt>
                <c:pt idx="2218">
                  <c:v>41032</c:v>
                </c:pt>
                <c:pt idx="2219">
                  <c:v>41033</c:v>
                </c:pt>
                <c:pt idx="2220">
                  <c:v>41036</c:v>
                </c:pt>
                <c:pt idx="2221">
                  <c:v>41037</c:v>
                </c:pt>
                <c:pt idx="2222">
                  <c:v>41038</c:v>
                </c:pt>
                <c:pt idx="2223">
                  <c:v>41039</c:v>
                </c:pt>
                <c:pt idx="2224">
                  <c:v>41040</c:v>
                </c:pt>
                <c:pt idx="2225">
                  <c:v>41043</c:v>
                </c:pt>
                <c:pt idx="2226">
                  <c:v>41044</c:v>
                </c:pt>
                <c:pt idx="2227">
                  <c:v>41045</c:v>
                </c:pt>
                <c:pt idx="2228">
                  <c:v>41046</c:v>
                </c:pt>
                <c:pt idx="2229">
                  <c:v>41047</c:v>
                </c:pt>
                <c:pt idx="2230">
                  <c:v>41050</c:v>
                </c:pt>
                <c:pt idx="2231">
                  <c:v>41051</c:v>
                </c:pt>
                <c:pt idx="2232">
                  <c:v>41052</c:v>
                </c:pt>
                <c:pt idx="2233">
                  <c:v>41053</c:v>
                </c:pt>
                <c:pt idx="2234">
                  <c:v>41054</c:v>
                </c:pt>
                <c:pt idx="2235">
                  <c:v>41057</c:v>
                </c:pt>
                <c:pt idx="2236">
                  <c:v>41058</c:v>
                </c:pt>
                <c:pt idx="2237">
                  <c:v>41059</c:v>
                </c:pt>
                <c:pt idx="2238">
                  <c:v>41060</c:v>
                </c:pt>
                <c:pt idx="2239">
                  <c:v>41061</c:v>
                </c:pt>
                <c:pt idx="2240">
                  <c:v>41064</c:v>
                </c:pt>
                <c:pt idx="2241">
                  <c:v>41065</c:v>
                </c:pt>
                <c:pt idx="2242">
                  <c:v>41066</c:v>
                </c:pt>
                <c:pt idx="2243">
                  <c:v>41067</c:v>
                </c:pt>
                <c:pt idx="2244">
                  <c:v>41068</c:v>
                </c:pt>
                <c:pt idx="2245">
                  <c:v>41071</c:v>
                </c:pt>
                <c:pt idx="2246">
                  <c:v>41072</c:v>
                </c:pt>
                <c:pt idx="2247">
                  <c:v>41073</c:v>
                </c:pt>
                <c:pt idx="2248">
                  <c:v>41074</c:v>
                </c:pt>
                <c:pt idx="2249">
                  <c:v>41075</c:v>
                </c:pt>
                <c:pt idx="2250">
                  <c:v>41078</c:v>
                </c:pt>
                <c:pt idx="2251">
                  <c:v>41079</c:v>
                </c:pt>
                <c:pt idx="2252">
                  <c:v>41080</c:v>
                </c:pt>
                <c:pt idx="2253">
                  <c:v>41081</c:v>
                </c:pt>
                <c:pt idx="2254">
                  <c:v>41082</c:v>
                </c:pt>
                <c:pt idx="2255">
                  <c:v>41085</c:v>
                </c:pt>
                <c:pt idx="2256">
                  <c:v>41086</c:v>
                </c:pt>
                <c:pt idx="2257">
                  <c:v>41087</c:v>
                </c:pt>
                <c:pt idx="2258">
                  <c:v>41088</c:v>
                </c:pt>
                <c:pt idx="2259">
                  <c:v>41089</c:v>
                </c:pt>
                <c:pt idx="2260">
                  <c:v>41092</c:v>
                </c:pt>
                <c:pt idx="2261">
                  <c:v>41093</c:v>
                </c:pt>
                <c:pt idx="2262">
                  <c:v>41094</c:v>
                </c:pt>
                <c:pt idx="2263">
                  <c:v>41095</c:v>
                </c:pt>
                <c:pt idx="2264">
                  <c:v>41096</c:v>
                </c:pt>
                <c:pt idx="2265">
                  <c:v>41099</c:v>
                </c:pt>
                <c:pt idx="2266">
                  <c:v>41100</c:v>
                </c:pt>
                <c:pt idx="2267">
                  <c:v>41101</c:v>
                </c:pt>
                <c:pt idx="2268">
                  <c:v>41102</c:v>
                </c:pt>
                <c:pt idx="2269">
                  <c:v>41103</c:v>
                </c:pt>
                <c:pt idx="2270">
                  <c:v>41106</c:v>
                </c:pt>
                <c:pt idx="2271">
                  <c:v>41107</c:v>
                </c:pt>
                <c:pt idx="2272">
                  <c:v>41108</c:v>
                </c:pt>
                <c:pt idx="2273">
                  <c:v>41109</c:v>
                </c:pt>
                <c:pt idx="2274">
                  <c:v>41110</c:v>
                </c:pt>
                <c:pt idx="2275">
                  <c:v>41113</c:v>
                </c:pt>
                <c:pt idx="2276">
                  <c:v>41114</c:v>
                </c:pt>
                <c:pt idx="2277">
                  <c:v>41115</c:v>
                </c:pt>
                <c:pt idx="2278">
                  <c:v>41116</c:v>
                </c:pt>
                <c:pt idx="2279">
                  <c:v>41117</c:v>
                </c:pt>
                <c:pt idx="2280">
                  <c:v>41120</c:v>
                </c:pt>
                <c:pt idx="2281">
                  <c:v>41121</c:v>
                </c:pt>
                <c:pt idx="2282">
                  <c:v>41122</c:v>
                </c:pt>
                <c:pt idx="2283">
                  <c:v>41123</c:v>
                </c:pt>
                <c:pt idx="2284">
                  <c:v>41124</c:v>
                </c:pt>
                <c:pt idx="2285">
                  <c:v>41127</c:v>
                </c:pt>
                <c:pt idx="2286">
                  <c:v>41128</c:v>
                </c:pt>
                <c:pt idx="2287">
                  <c:v>41129</c:v>
                </c:pt>
                <c:pt idx="2288">
                  <c:v>41130</c:v>
                </c:pt>
                <c:pt idx="2289">
                  <c:v>41131</c:v>
                </c:pt>
                <c:pt idx="2290">
                  <c:v>41134</c:v>
                </c:pt>
                <c:pt idx="2291">
                  <c:v>41135</c:v>
                </c:pt>
                <c:pt idx="2292">
                  <c:v>41136</c:v>
                </c:pt>
                <c:pt idx="2293">
                  <c:v>41137</c:v>
                </c:pt>
                <c:pt idx="2294">
                  <c:v>41138</c:v>
                </c:pt>
                <c:pt idx="2295">
                  <c:v>41141</c:v>
                </c:pt>
                <c:pt idx="2296">
                  <c:v>41142</c:v>
                </c:pt>
                <c:pt idx="2297">
                  <c:v>41143</c:v>
                </c:pt>
                <c:pt idx="2298">
                  <c:v>41144</c:v>
                </c:pt>
                <c:pt idx="2299">
                  <c:v>41145</c:v>
                </c:pt>
                <c:pt idx="2300">
                  <c:v>41148</c:v>
                </c:pt>
                <c:pt idx="2301">
                  <c:v>41149</c:v>
                </c:pt>
                <c:pt idx="2302">
                  <c:v>41150</c:v>
                </c:pt>
                <c:pt idx="2303">
                  <c:v>41151</c:v>
                </c:pt>
                <c:pt idx="2304">
                  <c:v>41152</c:v>
                </c:pt>
                <c:pt idx="2305">
                  <c:v>41155</c:v>
                </c:pt>
                <c:pt idx="2306">
                  <c:v>41156</c:v>
                </c:pt>
                <c:pt idx="2307">
                  <c:v>41157</c:v>
                </c:pt>
                <c:pt idx="2308">
                  <c:v>41158</c:v>
                </c:pt>
                <c:pt idx="2309">
                  <c:v>41159</c:v>
                </c:pt>
                <c:pt idx="2310">
                  <c:v>41162</c:v>
                </c:pt>
                <c:pt idx="2311">
                  <c:v>41163</c:v>
                </c:pt>
                <c:pt idx="2312">
                  <c:v>41164</c:v>
                </c:pt>
                <c:pt idx="2313">
                  <c:v>41165</c:v>
                </c:pt>
                <c:pt idx="2314">
                  <c:v>41166</c:v>
                </c:pt>
                <c:pt idx="2315">
                  <c:v>41169</c:v>
                </c:pt>
                <c:pt idx="2316">
                  <c:v>41170</c:v>
                </c:pt>
                <c:pt idx="2317">
                  <c:v>41171</c:v>
                </c:pt>
                <c:pt idx="2318">
                  <c:v>41172</c:v>
                </c:pt>
                <c:pt idx="2319">
                  <c:v>41173</c:v>
                </c:pt>
                <c:pt idx="2320">
                  <c:v>41176</c:v>
                </c:pt>
                <c:pt idx="2321">
                  <c:v>41177</c:v>
                </c:pt>
                <c:pt idx="2322">
                  <c:v>41178</c:v>
                </c:pt>
                <c:pt idx="2323">
                  <c:v>41179</c:v>
                </c:pt>
                <c:pt idx="2324">
                  <c:v>41180</c:v>
                </c:pt>
                <c:pt idx="2325">
                  <c:v>41183</c:v>
                </c:pt>
                <c:pt idx="2326">
                  <c:v>41184</c:v>
                </c:pt>
                <c:pt idx="2327">
                  <c:v>41185</c:v>
                </c:pt>
                <c:pt idx="2328">
                  <c:v>41186</c:v>
                </c:pt>
                <c:pt idx="2329">
                  <c:v>41187</c:v>
                </c:pt>
                <c:pt idx="2330">
                  <c:v>41190</c:v>
                </c:pt>
                <c:pt idx="2331">
                  <c:v>41191</c:v>
                </c:pt>
                <c:pt idx="2332">
                  <c:v>41192</c:v>
                </c:pt>
                <c:pt idx="2333">
                  <c:v>41193</c:v>
                </c:pt>
                <c:pt idx="2334">
                  <c:v>41194</c:v>
                </c:pt>
                <c:pt idx="2335">
                  <c:v>41197</c:v>
                </c:pt>
                <c:pt idx="2336">
                  <c:v>41198</c:v>
                </c:pt>
                <c:pt idx="2337">
                  <c:v>41199</c:v>
                </c:pt>
                <c:pt idx="2338">
                  <c:v>41200</c:v>
                </c:pt>
                <c:pt idx="2339">
                  <c:v>41201</c:v>
                </c:pt>
                <c:pt idx="2340">
                  <c:v>41204</c:v>
                </c:pt>
                <c:pt idx="2341">
                  <c:v>41205</c:v>
                </c:pt>
                <c:pt idx="2342">
                  <c:v>41206</c:v>
                </c:pt>
                <c:pt idx="2343">
                  <c:v>41207</c:v>
                </c:pt>
                <c:pt idx="2344">
                  <c:v>41208</c:v>
                </c:pt>
                <c:pt idx="2345">
                  <c:v>41211</c:v>
                </c:pt>
                <c:pt idx="2346">
                  <c:v>41212</c:v>
                </c:pt>
                <c:pt idx="2347">
                  <c:v>41213</c:v>
                </c:pt>
                <c:pt idx="2348">
                  <c:v>41214</c:v>
                </c:pt>
                <c:pt idx="2349">
                  <c:v>41215</c:v>
                </c:pt>
                <c:pt idx="2350">
                  <c:v>41218</c:v>
                </c:pt>
                <c:pt idx="2351">
                  <c:v>41219</c:v>
                </c:pt>
                <c:pt idx="2352">
                  <c:v>41220</c:v>
                </c:pt>
                <c:pt idx="2353">
                  <c:v>41221</c:v>
                </c:pt>
                <c:pt idx="2354">
                  <c:v>41222</c:v>
                </c:pt>
                <c:pt idx="2355">
                  <c:v>41225</c:v>
                </c:pt>
                <c:pt idx="2356">
                  <c:v>41226</c:v>
                </c:pt>
                <c:pt idx="2357">
                  <c:v>41227</c:v>
                </c:pt>
                <c:pt idx="2358">
                  <c:v>41228</c:v>
                </c:pt>
                <c:pt idx="2359">
                  <c:v>41229</c:v>
                </c:pt>
                <c:pt idx="2360">
                  <c:v>41232</c:v>
                </c:pt>
                <c:pt idx="2361">
                  <c:v>41233</c:v>
                </c:pt>
                <c:pt idx="2362">
                  <c:v>41234</c:v>
                </c:pt>
                <c:pt idx="2363">
                  <c:v>41235</c:v>
                </c:pt>
                <c:pt idx="2364">
                  <c:v>41236</c:v>
                </c:pt>
                <c:pt idx="2365">
                  <c:v>41239</c:v>
                </c:pt>
                <c:pt idx="2366">
                  <c:v>41240</c:v>
                </c:pt>
                <c:pt idx="2367">
                  <c:v>41241</c:v>
                </c:pt>
                <c:pt idx="2368">
                  <c:v>41242</c:v>
                </c:pt>
                <c:pt idx="2369">
                  <c:v>41243</c:v>
                </c:pt>
                <c:pt idx="2370">
                  <c:v>41246</c:v>
                </c:pt>
                <c:pt idx="2371">
                  <c:v>41247</c:v>
                </c:pt>
                <c:pt idx="2372">
                  <c:v>41248</c:v>
                </c:pt>
                <c:pt idx="2373">
                  <c:v>41249</c:v>
                </c:pt>
                <c:pt idx="2374">
                  <c:v>41250</c:v>
                </c:pt>
                <c:pt idx="2375">
                  <c:v>41253</c:v>
                </c:pt>
                <c:pt idx="2376">
                  <c:v>41254</c:v>
                </c:pt>
                <c:pt idx="2377">
                  <c:v>41255</c:v>
                </c:pt>
                <c:pt idx="2378">
                  <c:v>41256</c:v>
                </c:pt>
                <c:pt idx="2379">
                  <c:v>41257</c:v>
                </c:pt>
                <c:pt idx="2380">
                  <c:v>41260</c:v>
                </c:pt>
                <c:pt idx="2381">
                  <c:v>41261</c:v>
                </c:pt>
                <c:pt idx="2382">
                  <c:v>41262</c:v>
                </c:pt>
                <c:pt idx="2383">
                  <c:v>41263</c:v>
                </c:pt>
                <c:pt idx="2384">
                  <c:v>41264</c:v>
                </c:pt>
                <c:pt idx="2385">
                  <c:v>41267</c:v>
                </c:pt>
                <c:pt idx="2386">
                  <c:v>41268</c:v>
                </c:pt>
                <c:pt idx="2387">
                  <c:v>41269</c:v>
                </c:pt>
                <c:pt idx="2388">
                  <c:v>41270</c:v>
                </c:pt>
                <c:pt idx="2389">
                  <c:v>41271</c:v>
                </c:pt>
                <c:pt idx="2390">
                  <c:v>41274</c:v>
                </c:pt>
                <c:pt idx="2391">
                  <c:v>41275</c:v>
                </c:pt>
                <c:pt idx="2392">
                  <c:v>41276</c:v>
                </c:pt>
                <c:pt idx="2393">
                  <c:v>41277</c:v>
                </c:pt>
                <c:pt idx="2394">
                  <c:v>41278</c:v>
                </c:pt>
                <c:pt idx="2395">
                  <c:v>41281</c:v>
                </c:pt>
                <c:pt idx="2396">
                  <c:v>41282</c:v>
                </c:pt>
                <c:pt idx="2397">
                  <c:v>41283</c:v>
                </c:pt>
                <c:pt idx="2398">
                  <c:v>41284</c:v>
                </c:pt>
                <c:pt idx="2399">
                  <c:v>41285</c:v>
                </c:pt>
                <c:pt idx="2400">
                  <c:v>41288</c:v>
                </c:pt>
                <c:pt idx="2401">
                  <c:v>41289</c:v>
                </c:pt>
                <c:pt idx="2402">
                  <c:v>41290</c:v>
                </c:pt>
                <c:pt idx="2403">
                  <c:v>41291</c:v>
                </c:pt>
                <c:pt idx="2404">
                  <c:v>41292</c:v>
                </c:pt>
                <c:pt idx="2405">
                  <c:v>41295</c:v>
                </c:pt>
                <c:pt idx="2406">
                  <c:v>41296</c:v>
                </c:pt>
                <c:pt idx="2407">
                  <c:v>41297</c:v>
                </c:pt>
                <c:pt idx="2408">
                  <c:v>41298</c:v>
                </c:pt>
                <c:pt idx="2409">
                  <c:v>41299</c:v>
                </c:pt>
                <c:pt idx="2410">
                  <c:v>41302</c:v>
                </c:pt>
                <c:pt idx="2411">
                  <c:v>41303</c:v>
                </c:pt>
                <c:pt idx="2412">
                  <c:v>41304</c:v>
                </c:pt>
                <c:pt idx="2413">
                  <c:v>41305</c:v>
                </c:pt>
                <c:pt idx="2414">
                  <c:v>41306</c:v>
                </c:pt>
                <c:pt idx="2415">
                  <c:v>41309</c:v>
                </c:pt>
                <c:pt idx="2416">
                  <c:v>41310</c:v>
                </c:pt>
                <c:pt idx="2417">
                  <c:v>41311</c:v>
                </c:pt>
                <c:pt idx="2418">
                  <c:v>41312</c:v>
                </c:pt>
                <c:pt idx="2419">
                  <c:v>41313</c:v>
                </c:pt>
                <c:pt idx="2420">
                  <c:v>41316</c:v>
                </c:pt>
                <c:pt idx="2421">
                  <c:v>41317</c:v>
                </c:pt>
                <c:pt idx="2422">
                  <c:v>41318</c:v>
                </c:pt>
                <c:pt idx="2423">
                  <c:v>41319</c:v>
                </c:pt>
                <c:pt idx="2424">
                  <c:v>41320</c:v>
                </c:pt>
                <c:pt idx="2425">
                  <c:v>41323</c:v>
                </c:pt>
                <c:pt idx="2426">
                  <c:v>41324</c:v>
                </c:pt>
                <c:pt idx="2427">
                  <c:v>41325</c:v>
                </c:pt>
                <c:pt idx="2428">
                  <c:v>41326</c:v>
                </c:pt>
                <c:pt idx="2429">
                  <c:v>41327</c:v>
                </c:pt>
                <c:pt idx="2430">
                  <c:v>41330</c:v>
                </c:pt>
                <c:pt idx="2431">
                  <c:v>41331</c:v>
                </c:pt>
                <c:pt idx="2432">
                  <c:v>41332</c:v>
                </c:pt>
                <c:pt idx="2433">
                  <c:v>41333</c:v>
                </c:pt>
                <c:pt idx="2434">
                  <c:v>41334</c:v>
                </c:pt>
                <c:pt idx="2435">
                  <c:v>41337</c:v>
                </c:pt>
                <c:pt idx="2436">
                  <c:v>41338</c:v>
                </c:pt>
                <c:pt idx="2437">
                  <c:v>41339</c:v>
                </c:pt>
                <c:pt idx="2438">
                  <c:v>41340</c:v>
                </c:pt>
                <c:pt idx="2439">
                  <c:v>41341</c:v>
                </c:pt>
                <c:pt idx="2440">
                  <c:v>41344</c:v>
                </c:pt>
                <c:pt idx="2441">
                  <c:v>41345</c:v>
                </c:pt>
                <c:pt idx="2442">
                  <c:v>41346</c:v>
                </c:pt>
                <c:pt idx="2443">
                  <c:v>41347</c:v>
                </c:pt>
                <c:pt idx="2444">
                  <c:v>41348</c:v>
                </c:pt>
                <c:pt idx="2445">
                  <c:v>41351</c:v>
                </c:pt>
                <c:pt idx="2446">
                  <c:v>41352</c:v>
                </c:pt>
                <c:pt idx="2447">
                  <c:v>41353</c:v>
                </c:pt>
                <c:pt idx="2448">
                  <c:v>41354</c:v>
                </c:pt>
                <c:pt idx="2449">
                  <c:v>41355</c:v>
                </c:pt>
                <c:pt idx="2450">
                  <c:v>41358</c:v>
                </c:pt>
                <c:pt idx="2451">
                  <c:v>41359</c:v>
                </c:pt>
                <c:pt idx="2452">
                  <c:v>41360</c:v>
                </c:pt>
                <c:pt idx="2453">
                  <c:v>41361</c:v>
                </c:pt>
                <c:pt idx="2454">
                  <c:v>41362</c:v>
                </c:pt>
                <c:pt idx="2455">
                  <c:v>41365</c:v>
                </c:pt>
                <c:pt idx="2456">
                  <c:v>41366</c:v>
                </c:pt>
                <c:pt idx="2457">
                  <c:v>41367</c:v>
                </c:pt>
                <c:pt idx="2458">
                  <c:v>41368</c:v>
                </c:pt>
                <c:pt idx="2459">
                  <c:v>41369</c:v>
                </c:pt>
                <c:pt idx="2460">
                  <c:v>41372</c:v>
                </c:pt>
                <c:pt idx="2461">
                  <c:v>41373</c:v>
                </c:pt>
                <c:pt idx="2462">
                  <c:v>41374</c:v>
                </c:pt>
                <c:pt idx="2463">
                  <c:v>41375</c:v>
                </c:pt>
                <c:pt idx="2464">
                  <c:v>41376</c:v>
                </c:pt>
                <c:pt idx="2465">
                  <c:v>41379</c:v>
                </c:pt>
                <c:pt idx="2466">
                  <c:v>41380</c:v>
                </c:pt>
                <c:pt idx="2467">
                  <c:v>41381</c:v>
                </c:pt>
                <c:pt idx="2468">
                  <c:v>41382</c:v>
                </c:pt>
                <c:pt idx="2469">
                  <c:v>41383</c:v>
                </c:pt>
                <c:pt idx="2470">
                  <c:v>41386</c:v>
                </c:pt>
                <c:pt idx="2471">
                  <c:v>41387</c:v>
                </c:pt>
                <c:pt idx="2472">
                  <c:v>41388</c:v>
                </c:pt>
                <c:pt idx="2473">
                  <c:v>41389</c:v>
                </c:pt>
                <c:pt idx="2474">
                  <c:v>41390</c:v>
                </c:pt>
                <c:pt idx="2475">
                  <c:v>41393</c:v>
                </c:pt>
                <c:pt idx="2476">
                  <c:v>41394</c:v>
                </c:pt>
                <c:pt idx="2477">
                  <c:v>41395</c:v>
                </c:pt>
                <c:pt idx="2478">
                  <c:v>41396</c:v>
                </c:pt>
                <c:pt idx="2479">
                  <c:v>41397</c:v>
                </c:pt>
                <c:pt idx="2480">
                  <c:v>41400</c:v>
                </c:pt>
                <c:pt idx="2481">
                  <c:v>41401</c:v>
                </c:pt>
                <c:pt idx="2482">
                  <c:v>41402</c:v>
                </c:pt>
                <c:pt idx="2483">
                  <c:v>41403</c:v>
                </c:pt>
                <c:pt idx="2484">
                  <c:v>41404</c:v>
                </c:pt>
                <c:pt idx="2485">
                  <c:v>41407</c:v>
                </c:pt>
                <c:pt idx="2486">
                  <c:v>41408</c:v>
                </c:pt>
                <c:pt idx="2487">
                  <c:v>41409</c:v>
                </c:pt>
                <c:pt idx="2488">
                  <c:v>41410</c:v>
                </c:pt>
                <c:pt idx="2489">
                  <c:v>41411</c:v>
                </c:pt>
                <c:pt idx="2490">
                  <c:v>41414</c:v>
                </c:pt>
                <c:pt idx="2491">
                  <c:v>41415</c:v>
                </c:pt>
                <c:pt idx="2492">
                  <c:v>41416</c:v>
                </c:pt>
                <c:pt idx="2493">
                  <c:v>41417</c:v>
                </c:pt>
                <c:pt idx="2494">
                  <c:v>41418</c:v>
                </c:pt>
                <c:pt idx="2495">
                  <c:v>41421</c:v>
                </c:pt>
                <c:pt idx="2496">
                  <c:v>41422</c:v>
                </c:pt>
                <c:pt idx="2497">
                  <c:v>41423</c:v>
                </c:pt>
                <c:pt idx="2498">
                  <c:v>41424</c:v>
                </c:pt>
                <c:pt idx="2499">
                  <c:v>41425</c:v>
                </c:pt>
                <c:pt idx="2500">
                  <c:v>41428</c:v>
                </c:pt>
                <c:pt idx="2501">
                  <c:v>41429</c:v>
                </c:pt>
                <c:pt idx="2502">
                  <c:v>41430</c:v>
                </c:pt>
                <c:pt idx="2503">
                  <c:v>41431</c:v>
                </c:pt>
                <c:pt idx="2504">
                  <c:v>41432</c:v>
                </c:pt>
                <c:pt idx="2505">
                  <c:v>41435</c:v>
                </c:pt>
                <c:pt idx="2506">
                  <c:v>41436</c:v>
                </c:pt>
                <c:pt idx="2507">
                  <c:v>41437</c:v>
                </c:pt>
                <c:pt idx="2508">
                  <c:v>41438</c:v>
                </c:pt>
                <c:pt idx="2509">
                  <c:v>41439</c:v>
                </c:pt>
                <c:pt idx="2510">
                  <c:v>41442</c:v>
                </c:pt>
                <c:pt idx="2511">
                  <c:v>41443</c:v>
                </c:pt>
                <c:pt idx="2512">
                  <c:v>41444</c:v>
                </c:pt>
                <c:pt idx="2513">
                  <c:v>41445</c:v>
                </c:pt>
                <c:pt idx="2514">
                  <c:v>41446</c:v>
                </c:pt>
                <c:pt idx="2515">
                  <c:v>41449</c:v>
                </c:pt>
                <c:pt idx="2516">
                  <c:v>41450</c:v>
                </c:pt>
                <c:pt idx="2517">
                  <c:v>41451</c:v>
                </c:pt>
                <c:pt idx="2518">
                  <c:v>41452</c:v>
                </c:pt>
                <c:pt idx="2519">
                  <c:v>41453</c:v>
                </c:pt>
                <c:pt idx="2520">
                  <c:v>41456</c:v>
                </c:pt>
                <c:pt idx="2521">
                  <c:v>41457</c:v>
                </c:pt>
                <c:pt idx="2522">
                  <c:v>41458</c:v>
                </c:pt>
                <c:pt idx="2523">
                  <c:v>41459</c:v>
                </c:pt>
                <c:pt idx="2524">
                  <c:v>41460</c:v>
                </c:pt>
                <c:pt idx="2525">
                  <c:v>41463</c:v>
                </c:pt>
                <c:pt idx="2526">
                  <c:v>41464</c:v>
                </c:pt>
                <c:pt idx="2527">
                  <c:v>41465</c:v>
                </c:pt>
                <c:pt idx="2528">
                  <c:v>41466</c:v>
                </c:pt>
                <c:pt idx="2529">
                  <c:v>41467</c:v>
                </c:pt>
                <c:pt idx="2530">
                  <c:v>41470</c:v>
                </c:pt>
                <c:pt idx="2531">
                  <c:v>41471</c:v>
                </c:pt>
                <c:pt idx="2532">
                  <c:v>41472</c:v>
                </c:pt>
                <c:pt idx="2533">
                  <c:v>41473</c:v>
                </c:pt>
                <c:pt idx="2534">
                  <c:v>41474</c:v>
                </c:pt>
                <c:pt idx="2535">
                  <c:v>41477</c:v>
                </c:pt>
                <c:pt idx="2536">
                  <c:v>41478</c:v>
                </c:pt>
                <c:pt idx="2537">
                  <c:v>41479</c:v>
                </c:pt>
                <c:pt idx="2538">
                  <c:v>41480</c:v>
                </c:pt>
                <c:pt idx="2539">
                  <c:v>41481</c:v>
                </c:pt>
                <c:pt idx="2540">
                  <c:v>41484</c:v>
                </c:pt>
                <c:pt idx="2541">
                  <c:v>41485</c:v>
                </c:pt>
                <c:pt idx="2542">
                  <c:v>41486</c:v>
                </c:pt>
                <c:pt idx="2543">
                  <c:v>41487</c:v>
                </c:pt>
                <c:pt idx="2544">
                  <c:v>41488</c:v>
                </c:pt>
                <c:pt idx="2545">
                  <c:v>41491</c:v>
                </c:pt>
                <c:pt idx="2546">
                  <c:v>41492</c:v>
                </c:pt>
                <c:pt idx="2547">
                  <c:v>41493</c:v>
                </c:pt>
                <c:pt idx="2548">
                  <c:v>41494</c:v>
                </c:pt>
                <c:pt idx="2549">
                  <c:v>41495</c:v>
                </c:pt>
                <c:pt idx="2550">
                  <c:v>41498</c:v>
                </c:pt>
                <c:pt idx="2551">
                  <c:v>41499</c:v>
                </c:pt>
                <c:pt idx="2552">
                  <c:v>41500</c:v>
                </c:pt>
                <c:pt idx="2553">
                  <c:v>41501</c:v>
                </c:pt>
                <c:pt idx="2554">
                  <c:v>41502</c:v>
                </c:pt>
                <c:pt idx="2555">
                  <c:v>41505</c:v>
                </c:pt>
                <c:pt idx="2556">
                  <c:v>41506</c:v>
                </c:pt>
                <c:pt idx="2557">
                  <c:v>41507</c:v>
                </c:pt>
                <c:pt idx="2558">
                  <c:v>41508</c:v>
                </c:pt>
                <c:pt idx="2559">
                  <c:v>41509</c:v>
                </c:pt>
                <c:pt idx="2560">
                  <c:v>41512</c:v>
                </c:pt>
                <c:pt idx="2561">
                  <c:v>41513</c:v>
                </c:pt>
                <c:pt idx="2562">
                  <c:v>41514</c:v>
                </c:pt>
                <c:pt idx="2563">
                  <c:v>41515</c:v>
                </c:pt>
                <c:pt idx="2564">
                  <c:v>41516</c:v>
                </c:pt>
                <c:pt idx="2565">
                  <c:v>41519</c:v>
                </c:pt>
                <c:pt idx="2566">
                  <c:v>41520</c:v>
                </c:pt>
                <c:pt idx="2567">
                  <c:v>41521</c:v>
                </c:pt>
                <c:pt idx="2568">
                  <c:v>41522</c:v>
                </c:pt>
                <c:pt idx="2569">
                  <c:v>41523</c:v>
                </c:pt>
                <c:pt idx="2570">
                  <c:v>41526</c:v>
                </c:pt>
                <c:pt idx="2571">
                  <c:v>41527</c:v>
                </c:pt>
                <c:pt idx="2572">
                  <c:v>41528</c:v>
                </c:pt>
                <c:pt idx="2573">
                  <c:v>41529</c:v>
                </c:pt>
                <c:pt idx="2574">
                  <c:v>41530</c:v>
                </c:pt>
                <c:pt idx="2575">
                  <c:v>41533</c:v>
                </c:pt>
                <c:pt idx="2576">
                  <c:v>41534</c:v>
                </c:pt>
                <c:pt idx="2577">
                  <c:v>41535</c:v>
                </c:pt>
                <c:pt idx="2578">
                  <c:v>41536</c:v>
                </c:pt>
                <c:pt idx="2579">
                  <c:v>41537</c:v>
                </c:pt>
                <c:pt idx="2580">
                  <c:v>41540</c:v>
                </c:pt>
                <c:pt idx="2581">
                  <c:v>41541</c:v>
                </c:pt>
                <c:pt idx="2582">
                  <c:v>41542</c:v>
                </c:pt>
                <c:pt idx="2583">
                  <c:v>41543</c:v>
                </c:pt>
                <c:pt idx="2584">
                  <c:v>41544</c:v>
                </c:pt>
                <c:pt idx="2585">
                  <c:v>41547</c:v>
                </c:pt>
                <c:pt idx="2586">
                  <c:v>41548</c:v>
                </c:pt>
                <c:pt idx="2587">
                  <c:v>41549</c:v>
                </c:pt>
                <c:pt idx="2588">
                  <c:v>41550</c:v>
                </c:pt>
                <c:pt idx="2589">
                  <c:v>41551</c:v>
                </c:pt>
                <c:pt idx="2590">
                  <c:v>41554</c:v>
                </c:pt>
                <c:pt idx="2591">
                  <c:v>41555</c:v>
                </c:pt>
                <c:pt idx="2592">
                  <c:v>41556</c:v>
                </c:pt>
                <c:pt idx="2593">
                  <c:v>41557</c:v>
                </c:pt>
                <c:pt idx="2594">
                  <c:v>41558</c:v>
                </c:pt>
                <c:pt idx="2595">
                  <c:v>41561</c:v>
                </c:pt>
                <c:pt idx="2596">
                  <c:v>41562</c:v>
                </c:pt>
                <c:pt idx="2597">
                  <c:v>41563</c:v>
                </c:pt>
                <c:pt idx="2598">
                  <c:v>41564</c:v>
                </c:pt>
                <c:pt idx="2599">
                  <c:v>41565</c:v>
                </c:pt>
                <c:pt idx="2600">
                  <c:v>41568</c:v>
                </c:pt>
                <c:pt idx="2601">
                  <c:v>41569</c:v>
                </c:pt>
                <c:pt idx="2602">
                  <c:v>41570</c:v>
                </c:pt>
                <c:pt idx="2603">
                  <c:v>41571</c:v>
                </c:pt>
                <c:pt idx="2604">
                  <c:v>41572</c:v>
                </c:pt>
                <c:pt idx="2605">
                  <c:v>41575</c:v>
                </c:pt>
                <c:pt idx="2606">
                  <c:v>41576</c:v>
                </c:pt>
                <c:pt idx="2607">
                  <c:v>41577</c:v>
                </c:pt>
                <c:pt idx="2608">
                  <c:v>41578</c:v>
                </c:pt>
                <c:pt idx="2609">
                  <c:v>41579</c:v>
                </c:pt>
                <c:pt idx="2610">
                  <c:v>41582</c:v>
                </c:pt>
                <c:pt idx="2611">
                  <c:v>41583</c:v>
                </c:pt>
                <c:pt idx="2612">
                  <c:v>41584</c:v>
                </c:pt>
                <c:pt idx="2613">
                  <c:v>41585</c:v>
                </c:pt>
                <c:pt idx="2614">
                  <c:v>41586</c:v>
                </c:pt>
                <c:pt idx="2615">
                  <c:v>41589</c:v>
                </c:pt>
                <c:pt idx="2616">
                  <c:v>41590</c:v>
                </c:pt>
                <c:pt idx="2617">
                  <c:v>41591</c:v>
                </c:pt>
                <c:pt idx="2618">
                  <c:v>41592</c:v>
                </c:pt>
                <c:pt idx="2619">
                  <c:v>41593</c:v>
                </c:pt>
                <c:pt idx="2620">
                  <c:v>41596</c:v>
                </c:pt>
                <c:pt idx="2621">
                  <c:v>41597</c:v>
                </c:pt>
                <c:pt idx="2622">
                  <c:v>41598</c:v>
                </c:pt>
                <c:pt idx="2623">
                  <c:v>41599</c:v>
                </c:pt>
                <c:pt idx="2624">
                  <c:v>41600</c:v>
                </c:pt>
                <c:pt idx="2625">
                  <c:v>41603</c:v>
                </c:pt>
                <c:pt idx="2626">
                  <c:v>41604</c:v>
                </c:pt>
                <c:pt idx="2627">
                  <c:v>41605</c:v>
                </c:pt>
                <c:pt idx="2628">
                  <c:v>41606</c:v>
                </c:pt>
                <c:pt idx="2629">
                  <c:v>41607</c:v>
                </c:pt>
                <c:pt idx="2630">
                  <c:v>41610</c:v>
                </c:pt>
                <c:pt idx="2631">
                  <c:v>41611</c:v>
                </c:pt>
                <c:pt idx="2632">
                  <c:v>41612</c:v>
                </c:pt>
                <c:pt idx="2633">
                  <c:v>41613</c:v>
                </c:pt>
                <c:pt idx="2634">
                  <c:v>41614</c:v>
                </c:pt>
                <c:pt idx="2635">
                  <c:v>41617</c:v>
                </c:pt>
                <c:pt idx="2636">
                  <c:v>41618</c:v>
                </c:pt>
                <c:pt idx="2637">
                  <c:v>41619</c:v>
                </c:pt>
                <c:pt idx="2638">
                  <c:v>41620</c:v>
                </c:pt>
                <c:pt idx="2639">
                  <c:v>41621</c:v>
                </c:pt>
                <c:pt idx="2640">
                  <c:v>41624</c:v>
                </c:pt>
                <c:pt idx="2641">
                  <c:v>41625</c:v>
                </c:pt>
                <c:pt idx="2642">
                  <c:v>41626</c:v>
                </c:pt>
                <c:pt idx="2643">
                  <c:v>41627</c:v>
                </c:pt>
                <c:pt idx="2644">
                  <c:v>41628</c:v>
                </c:pt>
                <c:pt idx="2645">
                  <c:v>41631</c:v>
                </c:pt>
                <c:pt idx="2646">
                  <c:v>41632</c:v>
                </c:pt>
                <c:pt idx="2647">
                  <c:v>41633</c:v>
                </c:pt>
                <c:pt idx="2648">
                  <c:v>41634</c:v>
                </c:pt>
                <c:pt idx="2649">
                  <c:v>41635</c:v>
                </c:pt>
                <c:pt idx="2650">
                  <c:v>41638</c:v>
                </c:pt>
                <c:pt idx="2651">
                  <c:v>41639</c:v>
                </c:pt>
                <c:pt idx="2652">
                  <c:v>41640</c:v>
                </c:pt>
                <c:pt idx="2653">
                  <c:v>41641</c:v>
                </c:pt>
                <c:pt idx="2654">
                  <c:v>41642</c:v>
                </c:pt>
                <c:pt idx="2655">
                  <c:v>41645</c:v>
                </c:pt>
                <c:pt idx="2656">
                  <c:v>41646</c:v>
                </c:pt>
                <c:pt idx="2657">
                  <c:v>41647</c:v>
                </c:pt>
                <c:pt idx="2658">
                  <c:v>41648</c:v>
                </c:pt>
                <c:pt idx="2659">
                  <c:v>41649</c:v>
                </c:pt>
                <c:pt idx="2660">
                  <c:v>41652</c:v>
                </c:pt>
                <c:pt idx="2661">
                  <c:v>41653</c:v>
                </c:pt>
                <c:pt idx="2662">
                  <c:v>41654</c:v>
                </c:pt>
                <c:pt idx="2663">
                  <c:v>41655</c:v>
                </c:pt>
                <c:pt idx="2664">
                  <c:v>41656</c:v>
                </c:pt>
                <c:pt idx="2665">
                  <c:v>41659</c:v>
                </c:pt>
                <c:pt idx="2666">
                  <c:v>41660</c:v>
                </c:pt>
                <c:pt idx="2667">
                  <c:v>41661</c:v>
                </c:pt>
                <c:pt idx="2668">
                  <c:v>41662</c:v>
                </c:pt>
                <c:pt idx="2669">
                  <c:v>41663</c:v>
                </c:pt>
                <c:pt idx="2670">
                  <c:v>41666</c:v>
                </c:pt>
                <c:pt idx="2671">
                  <c:v>41667</c:v>
                </c:pt>
                <c:pt idx="2672">
                  <c:v>41668</c:v>
                </c:pt>
                <c:pt idx="2673">
                  <c:v>41669</c:v>
                </c:pt>
                <c:pt idx="2674">
                  <c:v>41670</c:v>
                </c:pt>
                <c:pt idx="2675">
                  <c:v>41673</c:v>
                </c:pt>
                <c:pt idx="2676">
                  <c:v>41674</c:v>
                </c:pt>
                <c:pt idx="2677">
                  <c:v>41675</c:v>
                </c:pt>
                <c:pt idx="2678">
                  <c:v>41676</c:v>
                </c:pt>
                <c:pt idx="2679">
                  <c:v>41677</c:v>
                </c:pt>
                <c:pt idx="2680">
                  <c:v>41680</c:v>
                </c:pt>
                <c:pt idx="2681">
                  <c:v>41681</c:v>
                </c:pt>
                <c:pt idx="2682">
                  <c:v>41682</c:v>
                </c:pt>
                <c:pt idx="2683">
                  <c:v>41683</c:v>
                </c:pt>
                <c:pt idx="2684">
                  <c:v>41684</c:v>
                </c:pt>
                <c:pt idx="2685">
                  <c:v>41687</c:v>
                </c:pt>
                <c:pt idx="2686">
                  <c:v>41688</c:v>
                </c:pt>
                <c:pt idx="2687">
                  <c:v>41689</c:v>
                </c:pt>
                <c:pt idx="2688">
                  <c:v>41690</c:v>
                </c:pt>
                <c:pt idx="2689">
                  <c:v>41691</c:v>
                </c:pt>
                <c:pt idx="2690">
                  <c:v>41694</c:v>
                </c:pt>
                <c:pt idx="2691">
                  <c:v>41695</c:v>
                </c:pt>
                <c:pt idx="2692">
                  <c:v>41696</c:v>
                </c:pt>
                <c:pt idx="2693">
                  <c:v>41697</c:v>
                </c:pt>
                <c:pt idx="2694">
                  <c:v>41698</c:v>
                </c:pt>
                <c:pt idx="2695">
                  <c:v>41701</c:v>
                </c:pt>
                <c:pt idx="2696">
                  <c:v>41702</c:v>
                </c:pt>
                <c:pt idx="2697">
                  <c:v>41703</c:v>
                </c:pt>
                <c:pt idx="2698">
                  <c:v>41704</c:v>
                </c:pt>
                <c:pt idx="2699">
                  <c:v>41705</c:v>
                </c:pt>
                <c:pt idx="2700">
                  <c:v>41708</c:v>
                </c:pt>
                <c:pt idx="2701">
                  <c:v>41709</c:v>
                </c:pt>
                <c:pt idx="2702">
                  <c:v>41710</c:v>
                </c:pt>
                <c:pt idx="2703">
                  <c:v>41711</c:v>
                </c:pt>
                <c:pt idx="2704">
                  <c:v>41712</c:v>
                </c:pt>
                <c:pt idx="2705">
                  <c:v>41715</c:v>
                </c:pt>
                <c:pt idx="2706">
                  <c:v>41716</c:v>
                </c:pt>
                <c:pt idx="2707">
                  <c:v>41717</c:v>
                </c:pt>
                <c:pt idx="2708">
                  <c:v>41718</c:v>
                </c:pt>
                <c:pt idx="2709">
                  <c:v>41719</c:v>
                </c:pt>
                <c:pt idx="2710">
                  <c:v>41722</c:v>
                </c:pt>
                <c:pt idx="2711">
                  <c:v>41723</c:v>
                </c:pt>
                <c:pt idx="2712">
                  <c:v>41724</c:v>
                </c:pt>
                <c:pt idx="2713">
                  <c:v>41725</c:v>
                </c:pt>
                <c:pt idx="2714">
                  <c:v>41726</c:v>
                </c:pt>
                <c:pt idx="2715">
                  <c:v>41729</c:v>
                </c:pt>
                <c:pt idx="2716">
                  <c:v>41730</c:v>
                </c:pt>
                <c:pt idx="2717">
                  <c:v>41731</c:v>
                </c:pt>
                <c:pt idx="2718">
                  <c:v>41732</c:v>
                </c:pt>
                <c:pt idx="2719">
                  <c:v>41733</c:v>
                </c:pt>
                <c:pt idx="2720">
                  <c:v>41736</c:v>
                </c:pt>
                <c:pt idx="2721">
                  <c:v>41737</c:v>
                </c:pt>
                <c:pt idx="2722">
                  <c:v>41738</c:v>
                </c:pt>
                <c:pt idx="2723">
                  <c:v>41739</c:v>
                </c:pt>
                <c:pt idx="2724">
                  <c:v>41740</c:v>
                </c:pt>
                <c:pt idx="2725">
                  <c:v>41743</c:v>
                </c:pt>
                <c:pt idx="2726">
                  <c:v>41744</c:v>
                </c:pt>
                <c:pt idx="2727">
                  <c:v>41745</c:v>
                </c:pt>
                <c:pt idx="2728">
                  <c:v>41746</c:v>
                </c:pt>
                <c:pt idx="2729">
                  <c:v>41747</c:v>
                </c:pt>
                <c:pt idx="2730">
                  <c:v>41750</c:v>
                </c:pt>
                <c:pt idx="2731">
                  <c:v>41751</c:v>
                </c:pt>
                <c:pt idx="2732">
                  <c:v>41752</c:v>
                </c:pt>
                <c:pt idx="2733">
                  <c:v>41753</c:v>
                </c:pt>
                <c:pt idx="2734">
                  <c:v>41754</c:v>
                </c:pt>
                <c:pt idx="2735">
                  <c:v>41757</c:v>
                </c:pt>
                <c:pt idx="2736">
                  <c:v>41758</c:v>
                </c:pt>
                <c:pt idx="2737">
                  <c:v>41759</c:v>
                </c:pt>
                <c:pt idx="2738">
                  <c:v>41760</c:v>
                </c:pt>
                <c:pt idx="2739">
                  <c:v>41761</c:v>
                </c:pt>
                <c:pt idx="2740">
                  <c:v>41764</c:v>
                </c:pt>
                <c:pt idx="2741">
                  <c:v>41765</c:v>
                </c:pt>
                <c:pt idx="2742">
                  <c:v>41766</c:v>
                </c:pt>
                <c:pt idx="2743">
                  <c:v>41767</c:v>
                </c:pt>
                <c:pt idx="2744">
                  <c:v>41768</c:v>
                </c:pt>
                <c:pt idx="2745">
                  <c:v>41771</c:v>
                </c:pt>
                <c:pt idx="2746">
                  <c:v>41772</c:v>
                </c:pt>
                <c:pt idx="2747">
                  <c:v>41773</c:v>
                </c:pt>
                <c:pt idx="2748">
                  <c:v>41774</c:v>
                </c:pt>
                <c:pt idx="2749">
                  <c:v>41775</c:v>
                </c:pt>
                <c:pt idx="2750">
                  <c:v>41778</c:v>
                </c:pt>
                <c:pt idx="2751">
                  <c:v>41779</c:v>
                </c:pt>
                <c:pt idx="2752">
                  <c:v>41780</c:v>
                </c:pt>
                <c:pt idx="2753">
                  <c:v>41781</c:v>
                </c:pt>
                <c:pt idx="2754">
                  <c:v>41782</c:v>
                </c:pt>
                <c:pt idx="2755">
                  <c:v>41785</c:v>
                </c:pt>
                <c:pt idx="2756">
                  <c:v>41786</c:v>
                </c:pt>
                <c:pt idx="2757">
                  <c:v>41787</c:v>
                </c:pt>
                <c:pt idx="2758">
                  <c:v>41788</c:v>
                </c:pt>
                <c:pt idx="2759">
                  <c:v>41789</c:v>
                </c:pt>
                <c:pt idx="2760">
                  <c:v>41792</c:v>
                </c:pt>
                <c:pt idx="2761">
                  <c:v>41793</c:v>
                </c:pt>
                <c:pt idx="2762">
                  <c:v>41794</c:v>
                </c:pt>
                <c:pt idx="2763">
                  <c:v>41795</c:v>
                </c:pt>
                <c:pt idx="2764">
                  <c:v>41796</c:v>
                </c:pt>
                <c:pt idx="2765">
                  <c:v>41799</c:v>
                </c:pt>
                <c:pt idx="2766">
                  <c:v>41800</c:v>
                </c:pt>
                <c:pt idx="2767">
                  <c:v>41801</c:v>
                </c:pt>
                <c:pt idx="2768">
                  <c:v>41802</c:v>
                </c:pt>
                <c:pt idx="2769">
                  <c:v>41803</c:v>
                </c:pt>
                <c:pt idx="2770">
                  <c:v>41806</c:v>
                </c:pt>
                <c:pt idx="2771">
                  <c:v>41807</c:v>
                </c:pt>
                <c:pt idx="2772">
                  <c:v>41808</c:v>
                </c:pt>
                <c:pt idx="2773">
                  <c:v>41809</c:v>
                </c:pt>
                <c:pt idx="2774">
                  <c:v>41810</c:v>
                </c:pt>
                <c:pt idx="2775">
                  <c:v>41813</c:v>
                </c:pt>
                <c:pt idx="2776">
                  <c:v>41814</c:v>
                </c:pt>
                <c:pt idx="2777">
                  <c:v>41815</c:v>
                </c:pt>
                <c:pt idx="2778">
                  <c:v>41816</c:v>
                </c:pt>
                <c:pt idx="2779">
                  <c:v>41817</c:v>
                </c:pt>
                <c:pt idx="2780">
                  <c:v>41820</c:v>
                </c:pt>
                <c:pt idx="2781">
                  <c:v>41821</c:v>
                </c:pt>
                <c:pt idx="2782">
                  <c:v>41822</c:v>
                </c:pt>
                <c:pt idx="2783">
                  <c:v>41823</c:v>
                </c:pt>
                <c:pt idx="2784">
                  <c:v>41824</c:v>
                </c:pt>
                <c:pt idx="2785">
                  <c:v>41827</c:v>
                </c:pt>
                <c:pt idx="2786">
                  <c:v>41828</c:v>
                </c:pt>
                <c:pt idx="2787">
                  <c:v>41829</c:v>
                </c:pt>
                <c:pt idx="2788">
                  <c:v>41830</c:v>
                </c:pt>
                <c:pt idx="2789">
                  <c:v>41831</c:v>
                </c:pt>
                <c:pt idx="2790">
                  <c:v>41834</c:v>
                </c:pt>
                <c:pt idx="2791">
                  <c:v>41835</c:v>
                </c:pt>
                <c:pt idx="2792">
                  <c:v>41836</c:v>
                </c:pt>
                <c:pt idx="2793">
                  <c:v>41837</c:v>
                </c:pt>
                <c:pt idx="2794">
                  <c:v>41838</c:v>
                </c:pt>
                <c:pt idx="2795">
                  <c:v>41841</c:v>
                </c:pt>
                <c:pt idx="2796">
                  <c:v>41842</c:v>
                </c:pt>
                <c:pt idx="2797">
                  <c:v>41843</c:v>
                </c:pt>
                <c:pt idx="2798">
                  <c:v>41844</c:v>
                </c:pt>
                <c:pt idx="2799">
                  <c:v>41845</c:v>
                </c:pt>
                <c:pt idx="2800">
                  <c:v>41848</c:v>
                </c:pt>
                <c:pt idx="2801">
                  <c:v>41849</c:v>
                </c:pt>
                <c:pt idx="2802">
                  <c:v>41850</c:v>
                </c:pt>
                <c:pt idx="2803">
                  <c:v>41851</c:v>
                </c:pt>
                <c:pt idx="2804">
                  <c:v>41852</c:v>
                </c:pt>
                <c:pt idx="2805">
                  <c:v>41855</c:v>
                </c:pt>
                <c:pt idx="2806">
                  <c:v>41856</c:v>
                </c:pt>
                <c:pt idx="2807">
                  <c:v>41857</c:v>
                </c:pt>
                <c:pt idx="2808">
                  <c:v>41858</c:v>
                </c:pt>
                <c:pt idx="2809">
                  <c:v>41859</c:v>
                </c:pt>
                <c:pt idx="2810">
                  <c:v>41862</c:v>
                </c:pt>
                <c:pt idx="2811">
                  <c:v>41863</c:v>
                </c:pt>
                <c:pt idx="2812">
                  <c:v>41864</c:v>
                </c:pt>
                <c:pt idx="2813">
                  <c:v>41865</c:v>
                </c:pt>
                <c:pt idx="2814">
                  <c:v>41866</c:v>
                </c:pt>
                <c:pt idx="2815">
                  <c:v>41869</c:v>
                </c:pt>
                <c:pt idx="2816">
                  <c:v>41870</c:v>
                </c:pt>
                <c:pt idx="2817">
                  <c:v>41871</c:v>
                </c:pt>
                <c:pt idx="2818">
                  <c:v>41872</c:v>
                </c:pt>
                <c:pt idx="2819">
                  <c:v>41873</c:v>
                </c:pt>
                <c:pt idx="2820">
                  <c:v>41876</c:v>
                </c:pt>
                <c:pt idx="2821">
                  <c:v>41877</c:v>
                </c:pt>
                <c:pt idx="2822">
                  <c:v>41878</c:v>
                </c:pt>
                <c:pt idx="2823">
                  <c:v>41879</c:v>
                </c:pt>
                <c:pt idx="2824">
                  <c:v>41880</c:v>
                </c:pt>
                <c:pt idx="2825">
                  <c:v>41883</c:v>
                </c:pt>
                <c:pt idx="2826">
                  <c:v>41884</c:v>
                </c:pt>
                <c:pt idx="2827">
                  <c:v>41885</c:v>
                </c:pt>
                <c:pt idx="2828">
                  <c:v>41886</c:v>
                </c:pt>
                <c:pt idx="2829">
                  <c:v>41887</c:v>
                </c:pt>
                <c:pt idx="2830">
                  <c:v>41890</c:v>
                </c:pt>
                <c:pt idx="2831">
                  <c:v>41891</c:v>
                </c:pt>
                <c:pt idx="2832">
                  <c:v>41892</c:v>
                </c:pt>
                <c:pt idx="2833">
                  <c:v>41893</c:v>
                </c:pt>
                <c:pt idx="2834">
                  <c:v>41894</c:v>
                </c:pt>
                <c:pt idx="2835">
                  <c:v>41897</c:v>
                </c:pt>
                <c:pt idx="2836">
                  <c:v>41898</c:v>
                </c:pt>
                <c:pt idx="2837">
                  <c:v>41899</c:v>
                </c:pt>
                <c:pt idx="2838">
                  <c:v>41900</c:v>
                </c:pt>
                <c:pt idx="2839">
                  <c:v>41901</c:v>
                </c:pt>
                <c:pt idx="2840">
                  <c:v>41904</c:v>
                </c:pt>
                <c:pt idx="2841">
                  <c:v>41905</c:v>
                </c:pt>
                <c:pt idx="2842">
                  <c:v>41906</c:v>
                </c:pt>
                <c:pt idx="2843">
                  <c:v>41907</c:v>
                </c:pt>
                <c:pt idx="2844">
                  <c:v>41908</c:v>
                </c:pt>
                <c:pt idx="2845">
                  <c:v>41911</c:v>
                </c:pt>
                <c:pt idx="2846">
                  <c:v>41912</c:v>
                </c:pt>
                <c:pt idx="2847">
                  <c:v>41913</c:v>
                </c:pt>
                <c:pt idx="2848">
                  <c:v>41914</c:v>
                </c:pt>
                <c:pt idx="2849">
                  <c:v>41915</c:v>
                </c:pt>
                <c:pt idx="2850">
                  <c:v>41918</c:v>
                </c:pt>
                <c:pt idx="2851">
                  <c:v>41919</c:v>
                </c:pt>
                <c:pt idx="2852">
                  <c:v>41920</c:v>
                </c:pt>
                <c:pt idx="2853">
                  <c:v>41921</c:v>
                </c:pt>
                <c:pt idx="2854">
                  <c:v>41922</c:v>
                </c:pt>
                <c:pt idx="2855">
                  <c:v>41925</c:v>
                </c:pt>
                <c:pt idx="2856">
                  <c:v>41926</c:v>
                </c:pt>
                <c:pt idx="2857">
                  <c:v>41927</c:v>
                </c:pt>
                <c:pt idx="2858">
                  <c:v>41928</c:v>
                </c:pt>
                <c:pt idx="2859">
                  <c:v>41929</c:v>
                </c:pt>
                <c:pt idx="2860">
                  <c:v>41932</c:v>
                </c:pt>
                <c:pt idx="2861">
                  <c:v>41933</c:v>
                </c:pt>
                <c:pt idx="2862">
                  <c:v>41934</c:v>
                </c:pt>
                <c:pt idx="2863">
                  <c:v>41935</c:v>
                </c:pt>
                <c:pt idx="2864">
                  <c:v>41936</c:v>
                </c:pt>
                <c:pt idx="2865">
                  <c:v>41939</c:v>
                </c:pt>
                <c:pt idx="2866">
                  <c:v>41940</c:v>
                </c:pt>
                <c:pt idx="2867">
                  <c:v>41941</c:v>
                </c:pt>
                <c:pt idx="2868">
                  <c:v>41942</c:v>
                </c:pt>
                <c:pt idx="2869">
                  <c:v>41943</c:v>
                </c:pt>
                <c:pt idx="2870">
                  <c:v>41946</c:v>
                </c:pt>
                <c:pt idx="2871">
                  <c:v>41947</c:v>
                </c:pt>
                <c:pt idx="2872">
                  <c:v>41948</c:v>
                </c:pt>
                <c:pt idx="2873">
                  <c:v>41949</c:v>
                </c:pt>
                <c:pt idx="2874">
                  <c:v>41950</c:v>
                </c:pt>
                <c:pt idx="2875">
                  <c:v>41953</c:v>
                </c:pt>
                <c:pt idx="2876">
                  <c:v>41954</c:v>
                </c:pt>
                <c:pt idx="2877">
                  <c:v>41955</c:v>
                </c:pt>
                <c:pt idx="2878">
                  <c:v>41956</c:v>
                </c:pt>
                <c:pt idx="2879">
                  <c:v>41957</c:v>
                </c:pt>
                <c:pt idx="2880">
                  <c:v>41960</c:v>
                </c:pt>
                <c:pt idx="2881">
                  <c:v>41961</c:v>
                </c:pt>
                <c:pt idx="2882">
                  <c:v>41962</c:v>
                </c:pt>
                <c:pt idx="2883">
                  <c:v>41963</c:v>
                </c:pt>
                <c:pt idx="2884">
                  <c:v>41964</c:v>
                </c:pt>
                <c:pt idx="2885">
                  <c:v>41967</c:v>
                </c:pt>
                <c:pt idx="2886">
                  <c:v>41968</c:v>
                </c:pt>
                <c:pt idx="2887">
                  <c:v>41969</c:v>
                </c:pt>
                <c:pt idx="2888">
                  <c:v>41970</c:v>
                </c:pt>
                <c:pt idx="2889">
                  <c:v>41971</c:v>
                </c:pt>
                <c:pt idx="2890">
                  <c:v>41974</c:v>
                </c:pt>
                <c:pt idx="2891">
                  <c:v>41975</c:v>
                </c:pt>
                <c:pt idx="2892">
                  <c:v>41976</c:v>
                </c:pt>
                <c:pt idx="2893">
                  <c:v>41977</c:v>
                </c:pt>
                <c:pt idx="2894">
                  <c:v>41978</c:v>
                </c:pt>
                <c:pt idx="2895">
                  <c:v>41981</c:v>
                </c:pt>
                <c:pt idx="2896">
                  <c:v>41982</c:v>
                </c:pt>
                <c:pt idx="2897">
                  <c:v>41983</c:v>
                </c:pt>
                <c:pt idx="2898">
                  <c:v>41984</c:v>
                </c:pt>
                <c:pt idx="2899">
                  <c:v>41985</c:v>
                </c:pt>
                <c:pt idx="2900">
                  <c:v>41988</c:v>
                </c:pt>
                <c:pt idx="2901">
                  <c:v>41989</c:v>
                </c:pt>
                <c:pt idx="2902">
                  <c:v>41990</c:v>
                </c:pt>
                <c:pt idx="2903">
                  <c:v>41991</c:v>
                </c:pt>
                <c:pt idx="2904">
                  <c:v>41992</c:v>
                </c:pt>
                <c:pt idx="2905">
                  <c:v>41995</c:v>
                </c:pt>
                <c:pt idx="2906">
                  <c:v>41996</c:v>
                </c:pt>
                <c:pt idx="2907">
                  <c:v>41997</c:v>
                </c:pt>
                <c:pt idx="2908">
                  <c:v>41998</c:v>
                </c:pt>
                <c:pt idx="2909">
                  <c:v>41999</c:v>
                </c:pt>
                <c:pt idx="2910">
                  <c:v>42002</c:v>
                </c:pt>
                <c:pt idx="2911">
                  <c:v>42003</c:v>
                </c:pt>
                <c:pt idx="2912">
                  <c:v>42004</c:v>
                </c:pt>
                <c:pt idx="2913">
                  <c:v>42005</c:v>
                </c:pt>
                <c:pt idx="2914">
                  <c:v>42006</c:v>
                </c:pt>
                <c:pt idx="2915">
                  <c:v>42009</c:v>
                </c:pt>
                <c:pt idx="2916">
                  <c:v>42010</c:v>
                </c:pt>
                <c:pt idx="2917">
                  <c:v>42011</c:v>
                </c:pt>
                <c:pt idx="2918">
                  <c:v>42012</c:v>
                </c:pt>
                <c:pt idx="2919">
                  <c:v>42013</c:v>
                </c:pt>
                <c:pt idx="2920">
                  <c:v>42016</c:v>
                </c:pt>
                <c:pt idx="2921">
                  <c:v>42017</c:v>
                </c:pt>
                <c:pt idx="2922">
                  <c:v>42018</c:v>
                </c:pt>
                <c:pt idx="2923">
                  <c:v>42019</c:v>
                </c:pt>
                <c:pt idx="2924">
                  <c:v>42020</c:v>
                </c:pt>
                <c:pt idx="2925">
                  <c:v>42023</c:v>
                </c:pt>
                <c:pt idx="2926">
                  <c:v>42024</c:v>
                </c:pt>
                <c:pt idx="2927">
                  <c:v>42025</c:v>
                </c:pt>
                <c:pt idx="2928">
                  <c:v>42026</c:v>
                </c:pt>
                <c:pt idx="2929">
                  <c:v>42027</c:v>
                </c:pt>
                <c:pt idx="2930">
                  <c:v>42030</c:v>
                </c:pt>
                <c:pt idx="2931">
                  <c:v>42031</c:v>
                </c:pt>
                <c:pt idx="2932">
                  <c:v>42032</c:v>
                </c:pt>
                <c:pt idx="2933">
                  <c:v>42033</c:v>
                </c:pt>
                <c:pt idx="2934">
                  <c:v>42034</c:v>
                </c:pt>
                <c:pt idx="2935">
                  <c:v>42037</c:v>
                </c:pt>
                <c:pt idx="2936">
                  <c:v>42038</c:v>
                </c:pt>
                <c:pt idx="2937">
                  <c:v>42039</c:v>
                </c:pt>
                <c:pt idx="2938">
                  <c:v>42040</c:v>
                </c:pt>
                <c:pt idx="2939">
                  <c:v>42041</c:v>
                </c:pt>
                <c:pt idx="2940">
                  <c:v>42044</c:v>
                </c:pt>
                <c:pt idx="2941">
                  <c:v>42045</c:v>
                </c:pt>
                <c:pt idx="2942">
                  <c:v>42046</c:v>
                </c:pt>
                <c:pt idx="2943">
                  <c:v>42047</c:v>
                </c:pt>
                <c:pt idx="2944">
                  <c:v>42048</c:v>
                </c:pt>
                <c:pt idx="2945">
                  <c:v>42051</c:v>
                </c:pt>
                <c:pt idx="2946">
                  <c:v>42052</c:v>
                </c:pt>
                <c:pt idx="2947">
                  <c:v>42053</c:v>
                </c:pt>
                <c:pt idx="2948">
                  <c:v>42054</c:v>
                </c:pt>
                <c:pt idx="2949">
                  <c:v>42055</c:v>
                </c:pt>
                <c:pt idx="2950">
                  <c:v>42058</c:v>
                </c:pt>
                <c:pt idx="2951">
                  <c:v>42059</c:v>
                </c:pt>
                <c:pt idx="2952">
                  <c:v>42060</c:v>
                </c:pt>
                <c:pt idx="2953">
                  <c:v>42061</c:v>
                </c:pt>
                <c:pt idx="2954">
                  <c:v>42062</c:v>
                </c:pt>
                <c:pt idx="2955">
                  <c:v>42065</c:v>
                </c:pt>
                <c:pt idx="2956">
                  <c:v>42066</c:v>
                </c:pt>
                <c:pt idx="2957">
                  <c:v>42067</c:v>
                </c:pt>
                <c:pt idx="2958">
                  <c:v>42068</c:v>
                </c:pt>
                <c:pt idx="2959">
                  <c:v>42069</c:v>
                </c:pt>
                <c:pt idx="2960">
                  <c:v>42072</c:v>
                </c:pt>
                <c:pt idx="2961">
                  <c:v>42073</c:v>
                </c:pt>
                <c:pt idx="2962">
                  <c:v>42074</c:v>
                </c:pt>
                <c:pt idx="2963">
                  <c:v>42075</c:v>
                </c:pt>
                <c:pt idx="2964">
                  <c:v>42076</c:v>
                </c:pt>
                <c:pt idx="2965">
                  <c:v>42079</c:v>
                </c:pt>
                <c:pt idx="2966">
                  <c:v>42080</c:v>
                </c:pt>
                <c:pt idx="2967">
                  <c:v>42081</c:v>
                </c:pt>
                <c:pt idx="2968">
                  <c:v>42082</c:v>
                </c:pt>
                <c:pt idx="2969">
                  <c:v>42083</c:v>
                </c:pt>
                <c:pt idx="2970">
                  <c:v>42086</c:v>
                </c:pt>
                <c:pt idx="2971">
                  <c:v>42087</c:v>
                </c:pt>
                <c:pt idx="2972">
                  <c:v>42088</c:v>
                </c:pt>
                <c:pt idx="2973">
                  <c:v>42089</c:v>
                </c:pt>
                <c:pt idx="2974">
                  <c:v>42090</c:v>
                </c:pt>
                <c:pt idx="2975">
                  <c:v>42093</c:v>
                </c:pt>
                <c:pt idx="2976">
                  <c:v>42094</c:v>
                </c:pt>
                <c:pt idx="2977">
                  <c:v>42095</c:v>
                </c:pt>
                <c:pt idx="2978">
                  <c:v>42096</c:v>
                </c:pt>
                <c:pt idx="2979">
                  <c:v>42097</c:v>
                </c:pt>
                <c:pt idx="2980">
                  <c:v>42100</c:v>
                </c:pt>
                <c:pt idx="2981">
                  <c:v>42101</c:v>
                </c:pt>
                <c:pt idx="2982">
                  <c:v>42102</c:v>
                </c:pt>
                <c:pt idx="2983">
                  <c:v>42103</c:v>
                </c:pt>
                <c:pt idx="2984">
                  <c:v>42104</c:v>
                </c:pt>
                <c:pt idx="2985">
                  <c:v>42107</c:v>
                </c:pt>
                <c:pt idx="2986">
                  <c:v>42108</c:v>
                </c:pt>
                <c:pt idx="2987">
                  <c:v>42109</c:v>
                </c:pt>
                <c:pt idx="2988">
                  <c:v>42110</c:v>
                </c:pt>
                <c:pt idx="2989">
                  <c:v>42111</c:v>
                </c:pt>
                <c:pt idx="2990">
                  <c:v>42114</c:v>
                </c:pt>
                <c:pt idx="2991">
                  <c:v>42115</c:v>
                </c:pt>
                <c:pt idx="2992">
                  <c:v>42116</c:v>
                </c:pt>
                <c:pt idx="2993">
                  <c:v>42117</c:v>
                </c:pt>
                <c:pt idx="2994">
                  <c:v>42118</c:v>
                </c:pt>
                <c:pt idx="2995">
                  <c:v>42121</c:v>
                </c:pt>
                <c:pt idx="2996">
                  <c:v>42122</c:v>
                </c:pt>
                <c:pt idx="2997">
                  <c:v>42123</c:v>
                </c:pt>
                <c:pt idx="2998">
                  <c:v>42124</c:v>
                </c:pt>
                <c:pt idx="2999">
                  <c:v>42125</c:v>
                </c:pt>
                <c:pt idx="3000">
                  <c:v>42128</c:v>
                </c:pt>
                <c:pt idx="3001">
                  <c:v>42129</c:v>
                </c:pt>
                <c:pt idx="3002">
                  <c:v>42130</c:v>
                </c:pt>
                <c:pt idx="3003">
                  <c:v>42131</c:v>
                </c:pt>
                <c:pt idx="3004">
                  <c:v>42132</c:v>
                </c:pt>
                <c:pt idx="3005">
                  <c:v>42135</c:v>
                </c:pt>
                <c:pt idx="3006">
                  <c:v>42136</c:v>
                </c:pt>
                <c:pt idx="3007">
                  <c:v>42137</c:v>
                </c:pt>
                <c:pt idx="3008">
                  <c:v>42138</c:v>
                </c:pt>
                <c:pt idx="3009">
                  <c:v>42139</c:v>
                </c:pt>
                <c:pt idx="3010">
                  <c:v>42142</c:v>
                </c:pt>
                <c:pt idx="3011">
                  <c:v>42143</c:v>
                </c:pt>
                <c:pt idx="3012">
                  <c:v>42144</c:v>
                </c:pt>
                <c:pt idx="3013">
                  <c:v>42145</c:v>
                </c:pt>
                <c:pt idx="3014">
                  <c:v>42146</c:v>
                </c:pt>
                <c:pt idx="3015">
                  <c:v>42149</c:v>
                </c:pt>
                <c:pt idx="3016">
                  <c:v>42150</c:v>
                </c:pt>
                <c:pt idx="3017">
                  <c:v>42151</c:v>
                </c:pt>
                <c:pt idx="3018">
                  <c:v>42152</c:v>
                </c:pt>
                <c:pt idx="3019">
                  <c:v>42153</c:v>
                </c:pt>
                <c:pt idx="3020">
                  <c:v>42156</c:v>
                </c:pt>
                <c:pt idx="3021">
                  <c:v>42157</c:v>
                </c:pt>
                <c:pt idx="3022">
                  <c:v>42158</c:v>
                </c:pt>
                <c:pt idx="3023">
                  <c:v>42159</c:v>
                </c:pt>
                <c:pt idx="3024">
                  <c:v>42160</c:v>
                </c:pt>
                <c:pt idx="3025">
                  <c:v>42163</c:v>
                </c:pt>
                <c:pt idx="3026">
                  <c:v>42164</c:v>
                </c:pt>
                <c:pt idx="3027">
                  <c:v>42165</c:v>
                </c:pt>
                <c:pt idx="3028">
                  <c:v>42166</c:v>
                </c:pt>
                <c:pt idx="3029">
                  <c:v>42167</c:v>
                </c:pt>
                <c:pt idx="3030">
                  <c:v>42170</c:v>
                </c:pt>
                <c:pt idx="3031">
                  <c:v>42171</c:v>
                </c:pt>
                <c:pt idx="3032">
                  <c:v>42172</c:v>
                </c:pt>
                <c:pt idx="3033">
                  <c:v>42173</c:v>
                </c:pt>
                <c:pt idx="3034">
                  <c:v>42174</c:v>
                </c:pt>
                <c:pt idx="3035">
                  <c:v>42177</c:v>
                </c:pt>
                <c:pt idx="3036">
                  <c:v>42178</c:v>
                </c:pt>
                <c:pt idx="3037">
                  <c:v>42179</c:v>
                </c:pt>
                <c:pt idx="3038">
                  <c:v>42180</c:v>
                </c:pt>
                <c:pt idx="3039">
                  <c:v>42181</c:v>
                </c:pt>
                <c:pt idx="3040">
                  <c:v>42184</c:v>
                </c:pt>
                <c:pt idx="3041">
                  <c:v>42185</c:v>
                </c:pt>
                <c:pt idx="3042">
                  <c:v>42186</c:v>
                </c:pt>
                <c:pt idx="3043">
                  <c:v>42187</c:v>
                </c:pt>
                <c:pt idx="3044">
                  <c:v>42188</c:v>
                </c:pt>
                <c:pt idx="3045">
                  <c:v>42191</c:v>
                </c:pt>
                <c:pt idx="3046">
                  <c:v>42192</c:v>
                </c:pt>
                <c:pt idx="3047">
                  <c:v>42193</c:v>
                </c:pt>
                <c:pt idx="3048">
                  <c:v>42194</c:v>
                </c:pt>
                <c:pt idx="3049">
                  <c:v>42195</c:v>
                </c:pt>
                <c:pt idx="3050">
                  <c:v>42198</c:v>
                </c:pt>
                <c:pt idx="3051">
                  <c:v>42199</c:v>
                </c:pt>
                <c:pt idx="3052">
                  <c:v>42200</c:v>
                </c:pt>
                <c:pt idx="3053">
                  <c:v>42201</c:v>
                </c:pt>
                <c:pt idx="3054">
                  <c:v>42202</c:v>
                </c:pt>
                <c:pt idx="3055">
                  <c:v>42205</c:v>
                </c:pt>
                <c:pt idx="3056">
                  <c:v>42206</c:v>
                </c:pt>
                <c:pt idx="3057">
                  <c:v>42207</c:v>
                </c:pt>
                <c:pt idx="3058">
                  <c:v>42208</c:v>
                </c:pt>
                <c:pt idx="3059">
                  <c:v>42209</c:v>
                </c:pt>
                <c:pt idx="3060">
                  <c:v>42212</c:v>
                </c:pt>
                <c:pt idx="3061">
                  <c:v>42213</c:v>
                </c:pt>
                <c:pt idx="3062">
                  <c:v>42214</c:v>
                </c:pt>
                <c:pt idx="3063">
                  <c:v>42215</c:v>
                </c:pt>
                <c:pt idx="3064">
                  <c:v>42216</c:v>
                </c:pt>
                <c:pt idx="3065">
                  <c:v>42219</c:v>
                </c:pt>
                <c:pt idx="3066">
                  <c:v>42220</c:v>
                </c:pt>
                <c:pt idx="3067">
                  <c:v>42221</c:v>
                </c:pt>
                <c:pt idx="3068">
                  <c:v>42222</c:v>
                </c:pt>
                <c:pt idx="3069">
                  <c:v>42223</c:v>
                </c:pt>
                <c:pt idx="3070">
                  <c:v>42226</c:v>
                </c:pt>
                <c:pt idx="3071">
                  <c:v>42227</c:v>
                </c:pt>
                <c:pt idx="3072">
                  <c:v>42228</c:v>
                </c:pt>
                <c:pt idx="3073">
                  <c:v>42229</c:v>
                </c:pt>
                <c:pt idx="3074">
                  <c:v>42230</c:v>
                </c:pt>
                <c:pt idx="3075">
                  <c:v>42233</c:v>
                </c:pt>
                <c:pt idx="3076">
                  <c:v>42234</c:v>
                </c:pt>
                <c:pt idx="3077">
                  <c:v>42235</c:v>
                </c:pt>
                <c:pt idx="3078">
                  <c:v>42236</c:v>
                </c:pt>
                <c:pt idx="3079">
                  <c:v>42237</c:v>
                </c:pt>
                <c:pt idx="3080">
                  <c:v>42240</c:v>
                </c:pt>
                <c:pt idx="3081">
                  <c:v>42241</c:v>
                </c:pt>
                <c:pt idx="3082">
                  <c:v>42242</c:v>
                </c:pt>
                <c:pt idx="3083">
                  <c:v>42243</c:v>
                </c:pt>
                <c:pt idx="3084">
                  <c:v>42244</c:v>
                </c:pt>
                <c:pt idx="3085">
                  <c:v>42247</c:v>
                </c:pt>
                <c:pt idx="3086">
                  <c:v>42248</c:v>
                </c:pt>
                <c:pt idx="3087">
                  <c:v>42249</c:v>
                </c:pt>
                <c:pt idx="3088">
                  <c:v>42250</c:v>
                </c:pt>
                <c:pt idx="3089">
                  <c:v>42251</c:v>
                </c:pt>
                <c:pt idx="3090">
                  <c:v>42254</c:v>
                </c:pt>
                <c:pt idx="3091">
                  <c:v>42255</c:v>
                </c:pt>
                <c:pt idx="3092">
                  <c:v>42256</c:v>
                </c:pt>
                <c:pt idx="3093">
                  <c:v>42257</c:v>
                </c:pt>
                <c:pt idx="3094">
                  <c:v>42258</c:v>
                </c:pt>
                <c:pt idx="3095">
                  <c:v>42261</c:v>
                </c:pt>
                <c:pt idx="3096">
                  <c:v>42262</c:v>
                </c:pt>
                <c:pt idx="3097">
                  <c:v>42263</c:v>
                </c:pt>
                <c:pt idx="3098">
                  <c:v>42264</c:v>
                </c:pt>
                <c:pt idx="3099">
                  <c:v>42265</c:v>
                </c:pt>
                <c:pt idx="3100">
                  <c:v>42268</c:v>
                </c:pt>
                <c:pt idx="3101">
                  <c:v>42269</c:v>
                </c:pt>
                <c:pt idx="3102">
                  <c:v>42270</c:v>
                </c:pt>
                <c:pt idx="3103">
                  <c:v>42271</c:v>
                </c:pt>
                <c:pt idx="3104">
                  <c:v>42272</c:v>
                </c:pt>
                <c:pt idx="3105">
                  <c:v>42275</c:v>
                </c:pt>
                <c:pt idx="3106">
                  <c:v>42276</c:v>
                </c:pt>
                <c:pt idx="3107">
                  <c:v>42277</c:v>
                </c:pt>
                <c:pt idx="3108">
                  <c:v>42278</c:v>
                </c:pt>
                <c:pt idx="3109">
                  <c:v>42279</c:v>
                </c:pt>
                <c:pt idx="3110">
                  <c:v>42282</c:v>
                </c:pt>
                <c:pt idx="3111">
                  <c:v>42283</c:v>
                </c:pt>
                <c:pt idx="3112">
                  <c:v>42284</c:v>
                </c:pt>
                <c:pt idx="3113">
                  <c:v>42285</c:v>
                </c:pt>
                <c:pt idx="3114">
                  <c:v>42286</c:v>
                </c:pt>
                <c:pt idx="3115">
                  <c:v>42289</c:v>
                </c:pt>
                <c:pt idx="3116">
                  <c:v>42290</c:v>
                </c:pt>
                <c:pt idx="3117">
                  <c:v>42291</c:v>
                </c:pt>
                <c:pt idx="3118">
                  <c:v>42292</c:v>
                </c:pt>
                <c:pt idx="3119">
                  <c:v>42293</c:v>
                </c:pt>
                <c:pt idx="3120">
                  <c:v>42296</c:v>
                </c:pt>
                <c:pt idx="3121">
                  <c:v>42297</c:v>
                </c:pt>
                <c:pt idx="3122">
                  <c:v>42298</c:v>
                </c:pt>
                <c:pt idx="3123">
                  <c:v>42299</c:v>
                </c:pt>
                <c:pt idx="3124">
                  <c:v>42300</c:v>
                </c:pt>
                <c:pt idx="3125">
                  <c:v>42303</c:v>
                </c:pt>
                <c:pt idx="3126">
                  <c:v>42304</c:v>
                </c:pt>
                <c:pt idx="3127">
                  <c:v>42305</c:v>
                </c:pt>
                <c:pt idx="3128">
                  <c:v>42306</c:v>
                </c:pt>
                <c:pt idx="3129">
                  <c:v>42307</c:v>
                </c:pt>
                <c:pt idx="3130">
                  <c:v>42310</c:v>
                </c:pt>
                <c:pt idx="3131">
                  <c:v>42311</c:v>
                </c:pt>
                <c:pt idx="3132">
                  <c:v>42312</c:v>
                </c:pt>
                <c:pt idx="3133">
                  <c:v>42313</c:v>
                </c:pt>
                <c:pt idx="3134">
                  <c:v>42314</c:v>
                </c:pt>
                <c:pt idx="3135">
                  <c:v>42317</c:v>
                </c:pt>
                <c:pt idx="3136">
                  <c:v>42318</c:v>
                </c:pt>
                <c:pt idx="3137">
                  <c:v>42319</c:v>
                </c:pt>
                <c:pt idx="3138">
                  <c:v>42320</c:v>
                </c:pt>
                <c:pt idx="3139">
                  <c:v>42321</c:v>
                </c:pt>
                <c:pt idx="3140">
                  <c:v>42324</c:v>
                </c:pt>
                <c:pt idx="3141">
                  <c:v>42325</c:v>
                </c:pt>
                <c:pt idx="3142">
                  <c:v>42326</c:v>
                </c:pt>
                <c:pt idx="3143">
                  <c:v>42327</c:v>
                </c:pt>
                <c:pt idx="3144">
                  <c:v>42328</c:v>
                </c:pt>
                <c:pt idx="3145">
                  <c:v>42331</c:v>
                </c:pt>
                <c:pt idx="3146">
                  <c:v>42332</c:v>
                </c:pt>
                <c:pt idx="3147">
                  <c:v>42333</c:v>
                </c:pt>
                <c:pt idx="3148">
                  <c:v>42334</c:v>
                </c:pt>
                <c:pt idx="3149">
                  <c:v>42335</c:v>
                </c:pt>
                <c:pt idx="3150">
                  <c:v>42338</c:v>
                </c:pt>
                <c:pt idx="3151">
                  <c:v>42339</c:v>
                </c:pt>
                <c:pt idx="3152">
                  <c:v>42340</c:v>
                </c:pt>
                <c:pt idx="3153">
                  <c:v>42341</c:v>
                </c:pt>
                <c:pt idx="3154">
                  <c:v>42342</c:v>
                </c:pt>
                <c:pt idx="3155">
                  <c:v>42345</c:v>
                </c:pt>
                <c:pt idx="3156">
                  <c:v>42346</c:v>
                </c:pt>
                <c:pt idx="3157">
                  <c:v>42347</c:v>
                </c:pt>
                <c:pt idx="3158">
                  <c:v>42348</c:v>
                </c:pt>
                <c:pt idx="3159">
                  <c:v>42349</c:v>
                </c:pt>
                <c:pt idx="3160">
                  <c:v>42352</c:v>
                </c:pt>
                <c:pt idx="3161">
                  <c:v>42353</c:v>
                </c:pt>
                <c:pt idx="3162">
                  <c:v>42354</c:v>
                </c:pt>
                <c:pt idx="3163">
                  <c:v>42355</c:v>
                </c:pt>
                <c:pt idx="3164">
                  <c:v>42356</c:v>
                </c:pt>
                <c:pt idx="3165">
                  <c:v>42359</c:v>
                </c:pt>
                <c:pt idx="3166">
                  <c:v>42360</c:v>
                </c:pt>
                <c:pt idx="3167">
                  <c:v>42361</c:v>
                </c:pt>
                <c:pt idx="3168">
                  <c:v>42362</c:v>
                </c:pt>
                <c:pt idx="3169">
                  <c:v>42363</c:v>
                </c:pt>
                <c:pt idx="3170">
                  <c:v>42366</c:v>
                </c:pt>
                <c:pt idx="3171">
                  <c:v>42367</c:v>
                </c:pt>
                <c:pt idx="3172">
                  <c:v>42368</c:v>
                </c:pt>
                <c:pt idx="3173">
                  <c:v>42369</c:v>
                </c:pt>
                <c:pt idx="3174">
                  <c:v>42370</c:v>
                </c:pt>
                <c:pt idx="3175">
                  <c:v>42373</c:v>
                </c:pt>
                <c:pt idx="3176">
                  <c:v>42374</c:v>
                </c:pt>
                <c:pt idx="3177">
                  <c:v>42375</c:v>
                </c:pt>
                <c:pt idx="3178">
                  <c:v>42376</c:v>
                </c:pt>
                <c:pt idx="3179">
                  <c:v>42377</c:v>
                </c:pt>
                <c:pt idx="3180">
                  <c:v>42380</c:v>
                </c:pt>
                <c:pt idx="3181">
                  <c:v>42381</c:v>
                </c:pt>
                <c:pt idx="3182">
                  <c:v>42382</c:v>
                </c:pt>
                <c:pt idx="3183">
                  <c:v>42383</c:v>
                </c:pt>
                <c:pt idx="3184">
                  <c:v>42384</c:v>
                </c:pt>
                <c:pt idx="3185">
                  <c:v>42387</c:v>
                </c:pt>
                <c:pt idx="3186">
                  <c:v>42388</c:v>
                </c:pt>
                <c:pt idx="3187">
                  <c:v>42389</c:v>
                </c:pt>
                <c:pt idx="3188">
                  <c:v>42390</c:v>
                </c:pt>
                <c:pt idx="3189">
                  <c:v>42391</c:v>
                </c:pt>
                <c:pt idx="3190">
                  <c:v>42394</c:v>
                </c:pt>
                <c:pt idx="3191">
                  <c:v>42395</c:v>
                </c:pt>
                <c:pt idx="3192">
                  <c:v>42396</c:v>
                </c:pt>
                <c:pt idx="3193">
                  <c:v>42397</c:v>
                </c:pt>
                <c:pt idx="3194">
                  <c:v>42398</c:v>
                </c:pt>
                <c:pt idx="3195">
                  <c:v>42401</c:v>
                </c:pt>
                <c:pt idx="3196">
                  <c:v>42402</c:v>
                </c:pt>
                <c:pt idx="3197">
                  <c:v>42403</c:v>
                </c:pt>
                <c:pt idx="3198">
                  <c:v>42404</c:v>
                </c:pt>
                <c:pt idx="3199">
                  <c:v>42405</c:v>
                </c:pt>
                <c:pt idx="3200">
                  <c:v>42408</c:v>
                </c:pt>
                <c:pt idx="3201">
                  <c:v>42409</c:v>
                </c:pt>
                <c:pt idx="3202">
                  <c:v>42410</c:v>
                </c:pt>
                <c:pt idx="3203">
                  <c:v>42411</c:v>
                </c:pt>
                <c:pt idx="3204">
                  <c:v>42412</c:v>
                </c:pt>
                <c:pt idx="3205">
                  <c:v>42415</c:v>
                </c:pt>
                <c:pt idx="3206">
                  <c:v>42416</c:v>
                </c:pt>
                <c:pt idx="3207">
                  <c:v>42417</c:v>
                </c:pt>
                <c:pt idx="3208">
                  <c:v>42418</c:v>
                </c:pt>
                <c:pt idx="3209">
                  <c:v>42419</c:v>
                </c:pt>
                <c:pt idx="3210">
                  <c:v>42422</c:v>
                </c:pt>
                <c:pt idx="3211">
                  <c:v>42423</c:v>
                </c:pt>
                <c:pt idx="3212">
                  <c:v>42424</c:v>
                </c:pt>
                <c:pt idx="3213">
                  <c:v>42425</c:v>
                </c:pt>
                <c:pt idx="3214">
                  <c:v>42426</c:v>
                </c:pt>
                <c:pt idx="3215">
                  <c:v>42429</c:v>
                </c:pt>
                <c:pt idx="3216">
                  <c:v>42430</c:v>
                </c:pt>
                <c:pt idx="3217">
                  <c:v>42431</c:v>
                </c:pt>
                <c:pt idx="3218">
                  <c:v>42432</c:v>
                </c:pt>
                <c:pt idx="3219">
                  <c:v>42433</c:v>
                </c:pt>
                <c:pt idx="3220">
                  <c:v>42436</c:v>
                </c:pt>
                <c:pt idx="3221">
                  <c:v>42437</c:v>
                </c:pt>
                <c:pt idx="3222">
                  <c:v>42438</c:v>
                </c:pt>
                <c:pt idx="3223">
                  <c:v>42439</c:v>
                </c:pt>
                <c:pt idx="3224">
                  <c:v>42440</c:v>
                </c:pt>
                <c:pt idx="3225">
                  <c:v>42443</c:v>
                </c:pt>
                <c:pt idx="3226">
                  <c:v>42444</c:v>
                </c:pt>
                <c:pt idx="3227">
                  <c:v>42445</c:v>
                </c:pt>
                <c:pt idx="3228">
                  <c:v>42446</c:v>
                </c:pt>
                <c:pt idx="3229">
                  <c:v>42447</c:v>
                </c:pt>
                <c:pt idx="3230">
                  <c:v>42450</c:v>
                </c:pt>
                <c:pt idx="3231">
                  <c:v>42451</c:v>
                </c:pt>
                <c:pt idx="3232">
                  <c:v>42452</c:v>
                </c:pt>
                <c:pt idx="3233">
                  <c:v>42453</c:v>
                </c:pt>
                <c:pt idx="3234">
                  <c:v>42454</c:v>
                </c:pt>
                <c:pt idx="3235">
                  <c:v>42457</c:v>
                </c:pt>
                <c:pt idx="3236">
                  <c:v>42458</c:v>
                </c:pt>
                <c:pt idx="3237">
                  <c:v>42459</c:v>
                </c:pt>
                <c:pt idx="3238">
                  <c:v>42460</c:v>
                </c:pt>
                <c:pt idx="3239">
                  <c:v>42461</c:v>
                </c:pt>
                <c:pt idx="3240">
                  <c:v>42464</c:v>
                </c:pt>
                <c:pt idx="3241">
                  <c:v>42465</c:v>
                </c:pt>
                <c:pt idx="3242">
                  <c:v>42466</c:v>
                </c:pt>
                <c:pt idx="3243">
                  <c:v>42467</c:v>
                </c:pt>
                <c:pt idx="3244">
                  <c:v>42468</c:v>
                </c:pt>
                <c:pt idx="3245">
                  <c:v>42471</c:v>
                </c:pt>
                <c:pt idx="3246">
                  <c:v>42472</c:v>
                </c:pt>
                <c:pt idx="3247">
                  <c:v>42473</c:v>
                </c:pt>
                <c:pt idx="3248">
                  <c:v>42474</c:v>
                </c:pt>
                <c:pt idx="3249">
                  <c:v>42475</c:v>
                </c:pt>
                <c:pt idx="3250">
                  <c:v>42478</c:v>
                </c:pt>
                <c:pt idx="3251">
                  <c:v>42479</c:v>
                </c:pt>
                <c:pt idx="3252">
                  <c:v>42480</c:v>
                </c:pt>
                <c:pt idx="3253">
                  <c:v>42481</c:v>
                </c:pt>
                <c:pt idx="3254">
                  <c:v>42482</c:v>
                </c:pt>
                <c:pt idx="3255">
                  <c:v>42485</c:v>
                </c:pt>
                <c:pt idx="3256">
                  <c:v>42486</c:v>
                </c:pt>
                <c:pt idx="3257">
                  <c:v>42487</c:v>
                </c:pt>
                <c:pt idx="3258">
                  <c:v>42488</c:v>
                </c:pt>
                <c:pt idx="3259">
                  <c:v>42489</c:v>
                </c:pt>
                <c:pt idx="3260">
                  <c:v>42492</c:v>
                </c:pt>
                <c:pt idx="3261">
                  <c:v>42493</c:v>
                </c:pt>
                <c:pt idx="3262">
                  <c:v>42494</c:v>
                </c:pt>
                <c:pt idx="3263">
                  <c:v>42495</c:v>
                </c:pt>
                <c:pt idx="3264">
                  <c:v>42496</c:v>
                </c:pt>
                <c:pt idx="3265">
                  <c:v>42499</c:v>
                </c:pt>
                <c:pt idx="3266">
                  <c:v>42500</c:v>
                </c:pt>
                <c:pt idx="3267">
                  <c:v>42501</c:v>
                </c:pt>
                <c:pt idx="3268">
                  <c:v>42502</c:v>
                </c:pt>
                <c:pt idx="3269">
                  <c:v>42503</c:v>
                </c:pt>
                <c:pt idx="3270">
                  <c:v>42506</c:v>
                </c:pt>
                <c:pt idx="3271">
                  <c:v>42507</c:v>
                </c:pt>
                <c:pt idx="3272">
                  <c:v>42508</c:v>
                </c:pt>
                <c:pt idx="3273">
                  <c:v>42509</c:v>
                </c:pt>
                <c:pt idx="3274">
                  <c:v>42510</c:v>
                </c:pt>
                <c:pt idx="3275">
                  <c:v>42513</c:v>
                </c:pt>
                <c:pt idx="3276">
                  <c:v>42514</c:v>
                </c:pt>
                <c:pt idx="3277">
                  <c:v>42515</c:v>
                </c:pt>
                <c:pt idx="3278">
                  <c:v>42516</c:v>
                </c:pt>
                <c:pt idx="3279">
                  <c:v>42517</c:v>
                </c:pt>
                <c:pt idx="3280">
                  <c:v>42520</c:v>
                </c:pt>
                <c:pt idx="3281">
                  <c:v>42521</c:v>
                </c:pt>
                <c:pt idx="3282">
                  <c:v>42522</c:v>
                </c:pt>
                <c:pt idx="3283">
                  <c:v>42523</c:v>
                </c:pt>
                <c:pt idx="3284">
                  <c:v>42524</c:v>
                </c:pt>
                <c:pt idx="3285">
                  <c:v>42527</c:v>
                </c:pt>
                <c:pt idx="3286">
                  <c:v>42528</c:v>
                </c:pt>
                <c:pt idx="3287">
                  <c:v>42529</c:v>
                </c:pt>
                <c:pt idx="3288">
                  <c:v>42530</c:v>
                </c:pt>
                <c:pt idx="3289">
                  <c:v>42531</c:v>
                </c:pt>
                <c:pt idx="3290">
                  <c:v>42534</c:v>
                </c:pt>
                <c:pt idx="3291">
                  <c:v>42535</c:v>
                </c:pt>
                <c:pt idx="3292">
                  <c:v>42536</c:v>
                </c:pt>
                <c:pt idx="3293">
                  <c:v>42537</c:v>
                </c:pt>
                <c:pt idx="3294">
                  <c:v>42538</c:v>
                </c:pt>
                <c:pt idx="3295">
                  <c:v>42541</c:v>
                </c:pt>
                <c:pt idx="3296">
                  <c:v>42542</c:v>
                </c:pt>
                <c:pt idx="3297">
                  <c:v>42543</c:v>
                </c:pt>
                <c:pt idx="3298">
                  <c:v>42544</c:v>
                </c:pt>
                <c:pt idx="3299">
                  <c:v>42545</c:v>
                </c:pt>
                <c:pt idx="3300">
                  <c:v>42548</c:v>
                </c:pt>
                <c:pt idx="3301">
                  <c:v>42549</c:v>
                </c:pt>
                <c:pt idx="3302">
                  <c:v>42550</c:v>
                </c:pt>
                <c:pt idx="3303">
                  <c:v>42551</c:v>
                </c:pt>
                <c:pt idx="3304">
                  <c:v>42552</c:v>
                </c:pt>
                <c:pt idx="3305">
                  <c:v>42555</c:v>
                </c:pt>
                <c:pt idx="3306">
                  <c:v>42556</c:v>
                </c:pt>
                <c:pt idx="3307">
                  <c:v>42557</c:v>
                </c:pt>
                <c:pt idx="3308">
                  <c:v>42558</c:v>
                </c:pt>
                <c:pt idx="3309">
                  <c:v>42559</c:v>
                </c:pt>
                <c:pt idx="3310">
                  <c:v>42562</c:v>
                </c:pt>
                <c:pt idx="3311">
                  <c:v>42563</c:v>
                </c:pt>
                <c:pt idx="3312">
                  <c:v>42564</c:v>
                </c:pt>
                <c:pt idx="3313">
                  <c:v>42565</c:v>
                </c:pt>
                <c:pt idx="3314">
                  <c:v>42566</c:v>
                </c:pt>
                <c:pt idx="3315">
                  <c:v>42569</c:v>
                </c:pt>
                <c:pt idx="3316">
                  <c:v>42570</c:v>
                </c:pt>
                <c:pt idx="3317">
                  <c:v>42571</c:v>
                </c:pt>
                <c:pt idx="3318">
                  <c:v>42572</c:v>
                </c:pt>
                <c:pt idx="3319">
                  <c:v>42573</c:v>
                </c:pt>
                <c:pt idx="3320">
                  <c:v>42576</c:v>
                </c:pt>
                <c:pt idx="3321">
                  <c:v>42577</c:v>
                </c:pt>
                <c:pt idx="3322">
                  <c:v>42578</c:v>
                </c:pt>
                <c:pt idx="3323">
                  <c:v>42579</c:v>
                </c:pt>
                <c:pt idx="3324">
                  <c:v>42580</c:v>
                </c:pt>
                <c:pt idx="3325">
                  <c:v>42583</c:v>
                </c:pt>
                <c:pt idx="3326">
                  <c:v>42584</c:v>
                </c:pt>
                <c:pt idx="3327">
                  <c:v>42585</c:v>
                </c:pt>
                <c:pt idx="3328">
                  <c:v>42586</c:v>
                </c:pt>
                <c:pt idx="3329">
                  <c:v>42587</c:v>
                </c:pt>
                <c:pt idx="3330">
                  <c:v>42590</c:v>
                </c:pt>
                <c:pt idx="3331">
                  <c:v>42591</c:v>
                </c:pt>
                <c:pt idx="3332">
                  <c:v>42592</c:v>
                </c:pt>
                <c:pt idx="3333">
                  <c:v>42593</c:v>
                </c:pt>
                <c:pt idx="3334">
                  <c:v>42594</c:v>
                </c:pt>
                <c:pt idx="3335">
                  <c:v>42597</c:v>
                </c:pt>
                <c:pt idx="3336">
                  <c:v>42598</c:v>
                </c:pt>
                <c:pt idx="3337">
                  <c:v>42599</c:v>
                </c:pt>
                <c:pt idx="3338">
                  <c:v>42600</c:v>
                </c:pt>
                <c:pt idx="3339">
                  <c:v>42601</c:v>
                </c:pt>
                <c:pt idx="3340">
                  <c:v>42604</c:v>
                </c:pt>
                <c:pt idx="3341">
                  <c:v>42605</c:v>
                </c:pt>
                <c:pt idx="3342">
                  <c:v>42606</c:v>
                </c:pt>
                <c:pt idx="3343">
                  <c:v>42607</c:v>
                </c:pt>
                <c:pt idx="3344">
                  <c:v>42608</c:v>
                </c:pt>
                <c:pt idx="3345">
                  <c:v>42611</c:v>
                </c:pt>
                <c:pt idx="3346">
                  <c:v>42612</c:v>
                </c:pt>
                <c:pt idx="3347">
                  <c:v>42613</c:v>
                </c:pt>
                <c:pt idx="3348">
                  <c:v>42614</c:v>
                </c:pt>
                <c:pt idx="3349">
                  <c:v>42615</c:v>
                </c:pt>
                <c:pt idx="3350">
                  <c:v>42618</c:v>
                </c:pt>
                <c:pt idx="3351">
                  <c:v>42619</c:v>
                </c:pt>
                <c:pt idx="3352">
                  <c:v>42620</c:v>
                </c:pt>
                <c:pt idx="3353">
                  <c:v>42621</c:v>
                </c:pt>
                <c:pt idx="3354">
                  <c:v>42622</c:v>
                </c:pt>
                <c:pt idx="3355">
                  <c:v>42625</c:v>
                </c:pt>
                <c:pt idx="3356">
                  <c:v>42626</c:v>
                </c:pt>
                <c:pt idx="3357">
                  <c:v>42627</c:v>
                </c:pt>
                <c:pt idx="3358">
                  <c:v>42628</c:v>
                </c:pt>
                <c:pt idx="3359">
                  <c:v>42629</c:v>
                </c:pt>
                <c:pt idx="3360">
                  <c:v>42632</c:v>
                </c:pt>
                <c:pt idx="3361">
                  <c:v>42633</c:v>
                </c:pt>
                <c:pt idx="3362">
                  <c:v>42634</c:v>
                </c:pt>
                <c:pt idx="3363">
                  <c:v>42635</c:v>
                </c:pt>
                <c:pt idx="3364">
                  <c:v>42636</c:v>
                </c:pt>
                <c:pt idx="3365">
                  <c:v>42639</c:v>
                </c:pt>
                <c:pt idx="3366">
                  <c:v>42640</c:v>
                </c:pt>
                <c:pt idx="3367">
                  <c:v>42641</c:v>
                </c:pt>
                <c:pt idx="3368">
                  <c:v>42642</c:v>
                </c:pt>
                <c:pt idx="3369">
                  <c:v>42643</c:v>
                </c:pt>
                <c:pt idx="3370">
                  <c:v>42646</c:v>
                </c:pt>
                <c:pt idx="3371">
                  <c:v>42647</c:v>
                </c:pt>
                <c:pt idx="3372">
                  <c:v>42648</c:v>
                </c:pt>
                <c:pt idx="3373">
                  <c:v>42649</c:v>
                </c:pt>
                <c:pt idx="3374">
                  <c:v>42650</c:v>
                </c:pt>
                <c:pt idx="3375">
                  <c:v>42653</c:v>
                </c:pt>
                <c:pt idx="3376">
                  <c:v>42654</c:v>
                </c:pt>
                <c:pt idx="3377">
                  <c:v>42655</c:v>
                </c:pt>
                <c:pt idx="3378">
                  <c:v>42656</c:v>
                </c:pt>
                <c:pt idx="3379">
                  <c:v>42657</c:v>
                </c:pt>
                <c:pt idx="3380">
                  <c:v>42660</c:v>
                </c:pt>
                <c:pt idx="3381">
                  <c:v>42661</c:v>
                </c:pt>
                <c:pt idx="3382">
                  <c:v>42662</c:v>
                </c:pt>
                <c:pt idx="3383">
                  <c:v>42663</c:v>
                </c:pt>
                <c:pt idx="3384">
                  <c:v>42664</c:v>
                </c:pt>
                <c:pt idx="3385">
                  <c:v>42667</c:v>
                </c:pt>
                <c:pt idx="3386">
                  <c:v>42668</c:v>
                </c:pt>
                <c:pt idx="3387">
                  <c:v>42669</c:v>
                </c:pt>
                <c:pt idx="3388">
                  <c:v>42670</c:v>
                </c:pt>
                <c:pt idx="3389">
                  <c:v>42671</c:v>
                </c:pt>
                <c:pt idx="3390">
                  <c:v>42674</c:v>
                </c:pt>
                <c:pt idx="3391">
                  <c:v>42675</c:v>
                </c:pt>
                <c:pt idx="3392">
                  <c:v>42676</c:v>
                </c:pt>
                <c:pt idx="3393">
                  <c:v>42677</c:v>
                </c:pt>
                <c:pt idx="3394">
                  <c:v>42678</c:v>
                </c:pt>
                <c:pt idx="3395">
                  <c:v>42681</c:v>
                </c:pt>
                <c:pt idx="3396">
                  <c:v>42682</c:v>
                </c:pt>
                <c:pt idx="3397">
                  <c:v>42683</c:v>
                </c:pt>
                <c:pt idx="3398">
                  <c:v>42684</c:v>
                </c:pt>
                <c:pt idx="3399">
                  <c:v>42685</c:v>
                </c:pt>
                <c:pt idx="3400">
                  <c:v>42688</c:v>
                </c:pt>
                <c:pt idx="3401">
                  <c:v>42689</c:v>
                </c:pt>
                <c:pt idx="3402">
                  <c:v>42690</c:v>
                </c:pt>
                <c:pt idx="3403">
                  <c:v>42691</c:v>
                </c:pt>
                <c:pt idx="3404">
                  <c:v>42692</c:v>
                </c:pt>
                <c:pt idx="3405">
                  <c:v>42695</c:v>
                </c:pt>
                <c:pt idx="3406">
                  <c:v>42696</c:v>
                </c:pt>
                <c:pt idx="3407">
                  <c:v>42697</c:v>
                </c:pt>
                <c:pt idx="3408">
                  <c:v>42698</c:v>
                </c:pt>
                <c:pt idx="3409">
                  <c:v>42699</c:v>
                </c:pt>
                <c:pt idx="3410">
                  <c:v>42702</c:v>
                </c:pt>
                <c:pt idx="3411">
                  <c:v>42703</c:v>
                </c:pt>
                <c:pt idx="3412">
                  <c:v>42704</c:v>
                </c:pt>
                <c:pt idx="3413">
                  <c:v>42705</c:v>
                </c:pt>
                <c:pt idx="3414">
                  <c:v>42706</c:v>
                </c:pt>
                <c:pt idx="3415">
                  <c:v>42709</c:v>
                </c:pt>
                <c:pt idx="3416">
                  <c:v>42710</c:v>
                </c:pt>
                <c:pt idx="3417">
                  <c:v>42711</c:v>
                </c:pt>
                <c:pt idx="3418">
                  <c:v>42712</c:v>
                </c:pt>
                <c:pt idx="3419">
                  <c:v>42713</c:v>
                </c:pt>
                <c:pt idx="3420">
                  <c:v>42716</c:v>
                </c:pt>
                <c:pt idx="3421">
                  <c:v>42717</c:v>
                </c:pt>
                <c:pt idx="3422">
                  <c:v>42718</c:v>
                </c:pt>
                <c:pt idx="3423">
                  <c:v>42719</c:v>
                </c:pt>
                <c:pt idx="3424">
                  <c:v>42720</c:v>
                </c:pt>
                <c:pt idx="3425">
                  <c:v>42723</c:v>
                </c:pt>
                <c:pt idx="3426">
                  <c:v>42724</c:v>
                </c:pt>
                <c:pt idx="3427">
                  <c:v>42725</c:v>
                </c:pt>
                <c:pt idx="3428">
                  <c:v>42726</c:v>
                </c:pt>
                <c:pt idx="3429">
                  <c:v>42727</c:v>
                </c:pt>
                <c:pt idx="3430">
                  <c:v>42730</c:v>
                </c:pt>
                <c:pt idx="3431">
                  <c:v>42731</c:v>
                </c:pt>
                <c:pt idx="3432">
                  <c:v>42732</c:v>
                </c:pt>
                <c:pt idx="3433">
                  <c:v>42733</c:v>
                </c:pt>
                <c:pt idx="3434">
                  <c:v>42734</c:v>
                </c:pt>
                <c:pt idx="3435">
                  <c:v>42737</c:v>
                </c:pt>
                <c:pt idx="3436">
                  <c:v>42738</c:v>
                </c:pt>
                <c:pt idx="3437">
                  <c:v>42739</c:v>
                </c:pt>
                <c:pt idx="3438">
                  <c:v>42740</c:v>
                </c:pt>
                <c:pt idx="3439">
                  <c:v>42741</c:v>
                </c:pt>
                <c:pt idx="3440">
                  <c:v>42744</c:v>
                </c:pt>
                <c:pt idx="3441">
                  <c:v>42745</c:v>
                </c:pt>
                <c:pt idx="3442">
                  <c:v>42746</c:v>
                </c:pt>
                <c:pt idx="3443">
                  <c:v>42747</c:v>
                </c:pt>
                <c:pt idx="3444">
                  <c:v>42748</c:v>
                </c:pt>
                <c:pt idx="3445">
                  <c:v>42751</c:v>
                </c:pt>
                <c:pt idx="3446">
                  <c:v>42752</c:v>
                </c:pt>
                <c:pt idx="3447">
                  <c:v>42753</c:v>
                </c:pt>
                <c:pt idx="3448">
                  <c:v>42754</c:v>
                </c:pt>
                <c:pt idx="3449">
                  <c:v>42755</c:v>
                </c:pt>
                <c:pt idx="3450">
                  <c:v>42758</c:v>
                </c:pt>
                <c:pt idx="3451">
                  <c:v>42759</c:v>
                </c:pt>
                <c:pt idx="3452">
                  <c:v>42760</c:v>
                </c:pt>
                <c:pt idx="3453">
                  <c:v>42761</c:v>
                </c:pt>
                <c:pt idx="3454">
                  <c:v>42762</c:v>
                </c:pt>
                <c:pt idx="3455">
                  <c:v>42765</c:v>
                </c:pt>
                <c:pt idx="3456">
                  <c:v>42766</c:v>
                </c:pt>
                <c:pt idx="3457">
                  <c:v>42767</c:v>
                </c:pt>
                <c:pt idx="3458">
                  <c:v>42768</c:v>
                </c:pt>
                <c:pt idx="3459">
                  <c:v>42769</c:v>
                </c:pt>
                <c:pt idx="3460">
                  <c:v>42772</c:v>
                </c:pt>
                <c:pt idx="3461">
                  <c:v>42773</c:v>
                </c:pt>
                <c:pt idx="3462">
                  <c:v>42774</c:v>
                </c:pt>
                <c:pt idx="3463">
                  <c:v>42775</c:v>
                </c:pt>
                <c:pt idx="3464">
                  <c:v>42776</c:v>
                </c:pt>
                <c:pt idx="3465">
                  <c:v>42779</c:v>
                </c:pt>
                <c:pt idx="3466">
                  <c:v>42780</c:v>
                </c:pt>
                <c:pt idx="3467">
                  <c:v>42781</c:v>
                </c:pt>
                <c:pt idx="3468">
                  <c:v>42782</c:v>
                </c:pt>
                <c:pt idx="3469">
                  <c:v>42783</c:v>
                </c:pt>
                <c:pt idx="3470">
                  <c:v>42786</c:v>
                </c:pt>
                <c:pt idx="3471">
                  <c:v>42787</c:v>
                </c:pt>
                <c:pt idx="3472">
                  <c:v>42788</c:v>
                </c:pt>
                <c:pt idx="3473">
                  <c:v>42789</c:v>
                </c:pt>
                <c:pt idx="3474">
                  <c:v>42790</c:v>
                </c:pt>
                <c:pt idx="3475">
                  <c:v>42793</c:v>
                </c:pt>
                <c:pt idx="3476">
                  <c:v>42794</c:v>
                </c:pt>
                <c:pt idx="3477">
                  <c:v>42795</c:v>
                </c:pt>
                <c:pt idx="3478">
                  <c:v>42796</c:v>
                </c:pt>
                <c:pt idx="3479">
                  <c:v>42797</c:v>
                </c:pt>
                <c:pt idx="3480">
                  <c:v>42800</c:v>
                </c:pt>
                <c:pt idx="3481">
                  <c:v>42801</c:v>
                </c:pt>
                <c:pt idx="3482">
                  <c:v>42802</c:v>
                </c:pt>
                <c:pt idx="3483">
                  <c:v>42803</c:v>
                </c:pt>
                <c:pt idx="3484">
                  <c:v>42804</c:v>
                </c:pt>
                <c:pt idx="3485">
                  <c:v>42807</c:v>
                </c:pt>
                <c:pt idx="3486">
                  <c:v>42808</c:v>
                </c:pt>
                <c:pt idx="3487">
                  <c:v>42809</c:v>
                </c:pt>
                <c:pt idx="3488">
                  <c:v>42810</c:v>
                </c:pt>
                <c:pt idx="3489">
                  <c:v>42811</c:v>
                </c:pt>
                <c:pt idx="3490">
                  <c:v>42814</c:v>
                </c:pt>
                <c:pt idx="3491">
                  <c:v>42815</c:v>
                </c:pt>
                <c:pt idx="3492">
                  <c:v>42816</c:v>
                </c:pt>
                <c:pt idx="3493">
                  <c:v>42817</c:v>
                </c:pt>
                <c:pt idx="3494">
                  <c:v>42818</c:v>
                </c:pt>
                <c:pt idx="3495">
                  <c:v>42821</c:v>
                </c:pt>
                <c:pt idx="3496">
                  <c:v>42822</c:v>
                </c:pt>
                <c:pt idx="3497">
                  <c:v>42823</c:v>
                </c:pt>
                <c:pt idx="3498">
                  <c:v>42824</c:v>
                </c:pt>
                <c:pt idx="3499">
                  <c:v>42825</c:v>
                </c:pt>
                <c:pt idx="3500">
                  <c:v>42828</c:v>
                </c:pt>
                <c:pt idx="3501">
                  <c:v>42829</c:v>
                </c:pt>
                <c:pt idx="3502">
                  <c:v>42830</c:v>
                </c:pt>
                <c:pt idx="3503">
                  <c:v>42831</c:v>
                </c:pt>
                <c:pt idx="3504">
                  <c:v>42832</c:v>
                </c:pt>
                <c:pt idx="3505">
                  <c:v>42835</c:v>
                </c:pt>
                <c:pt idx="3506">
                  <c:v>42836</c:v>
                </c:pt>
                <c:pt idx="3507">
                  <c:v>42837</c:v>
                </c:pt>
                <c:pt idx="3508">
                  <c:v>42838</c:v>
                </c:pt>
                <c:pt idx="3509">
                  <c:v>42839</c:v>
                </c:pt>
                <c:pt idx="3510">
                  <c:v>42842</c:v>
                </c:pt>
                <c:pt idx="3511">
                  <c:v>42843</c:v>
                </c:pt>
                <c:pt idx="3512">
                  <c:v>42844</c:v>
                </c:pt>
                <c:pt idx="3513">
                  <c:v>42845</c:v>
                </c:pt>
                <c:pt idx="3514">
                  <c:v>42846</c:v>
                </c:pt>
                <c:pt idx="3515">
                  <c:v>42849</c:v>
                </c:pt>
                <c:pt idx="3516">
                  <c:v>42850</c:v>
                </c:pt>
                <c:pt idx="3517">
                  <c:v>42851</c:v>
                </c:pt>
                <c:pt idx="3518">
                  <c:v>42852</c:v>
                </c:pt>
                <c:pt idx="3519">
                  <c:v>42853</c:v>
                </c:pt>
                <c:pt idx="3520">
                  <c:v>42856</c:v>
                </c:pt>
                <c:pt idx="3521">
                  <c:v>42857</c:v>
                </c:pt>
                <c:pt idx="3522">
                  <c:v>42858</c:v>
                </c:pt>
                <c:pt idx="3523">
                  <c:v>42859</c:v>
                </c:pt>
                <c:pt idx="3524">
                  <c:v>42860</c:v>
                </c:pt>
                <c:pt idx="3525">
                  <c:v>42863</c:v>
                </c:pt>
                <c:pt idx="3526">
                  <c:v>42864</c:v>
                </c:pt>
                <c:pt idx="3527">
                  <c:v>42865</c:v>
                </c:pt>
                <c:pt idx="3528">
                  <c:v>42866</c:v>
                </c:pt>
                <c:pt idx="3529">
                  <c:v>42867</c:v>
                </c:pt>
                <c:pt idx="3530">
                  <c:v>42870</c:v>
                </c:pt>
                <c:pt idx="3531">
                  <c:v>42871</c:v>
                </c:pt>
                <c:pt idx="3532">
                  <c:v>42872</c:v>
                </c:pt>
                <c:pt idx="3533">
                  <c:v>42873</c:v>
                </c:pt>
                <c:pt idx="3534">
                  <c:v>42874</c:v>
                </c:pt>
                <c:pt idx="3535">
                  <c:v>42877</c:v>
                </c:pt>
                <c:pt idx="3536">
                  <c:v>42878</c:v>
                </c:pt>
                <c:pt idx="3537">
                  <c:v>42879</c:v>
                </c:pt>
                <c:pt idx="3538">
                  <c:v>42880</c:v>
                </c:pt>
                <c:pt idx="3539">
                  <c:v>42881</c:v>
                </c:pt>
                <c:pt idx="3540">
                  <c:v>42884</c:v>
                </c:pt>
                <c:pt idx="3541">
                  <c:v>42885</c:v>
                </c:pt>
                <c:pt idx="3542">
                  <c:v>42886</c:v>
                </c:pt>
                <c:pt idx="3543">
                  <c:v>42887</c:v>
                </c:pt>
                <c:pt idx="3544">
                  <c:v>42888</c:v>
                </c:pt>
                <c:pt idx="3545">
                  <c:v>42891</c:v>
                </c:pt>
                <c:pt idx="3546">
                  <c:v>42892</c:v>
                </c:pt>
                <c:pt idx="3547">
                  <c:v>42893</c:v>
                </c:pt>
                <c:pt idx="3548">
                  <c:v>42894</c:v>
                </c:pt>
                <c:pt idx="3549">
                  <c:v>42895</c:v>
                </c:pt>
                <c:pt idx="3550">
                  <c:v>42898</c:v>
                </c:pt>
                <c:pt idx="3551">
                  <c:v>42899</c:v>
                </c:pt>
                <c:pt idx="3552">
                  <c:v>42900</c:v>
                </c:pt>
                <c:pt idx="3553">
                  <c:v>42901</c:v>
                </c:pt>
                <c:pt idx="3554">
                  <c:v>42902</c:v>
                </c:pt>
                <c:pt idx="3555">
                  <c:v>42905</c:v>
                </c:pt>
                <c:pt idx="3556">
                  <c:v>42906</c:v>
                </c:pt>
                <c:pt idx="3557">
                  <c:v>42907</c:v>
                </c:pt>
                <c:pt idx="3558">
                  <c:v>42908</c:v>
                </c:pt>
                <c:pt idx="3559">
                  <c:v>42909</c:v>
                </c:pt>
                <c:pt idx="3560">
                  <c:v>42912</c:v>
                </c:pt>
                <c:pt idx="3561">
                  <c:v>42913</c:v>
                </c:pt>
                <c:pt idx="3562">
                  <c:v>42914</c:v>
                </c:pt>
                <c:pt idx="3563">
                  <c:v>42915</c:v>
                </c:pt>
                <c:pt idx="3564">
                  <c:v>42916</c:v>
                </c:pt>
                <c:pt idx="3565">
                  <c:v>42919</c:v>
                </c:pt>
                <c:pt idx="3566">
                  <c:v>42920</c:v>
                </c:pt>
                <c:pt idx="3567">
                  <c:v>42921</c:v>
                </c:pt>
                <c:pt idx="3568">
                  <c:v>42922</c:v>
                </c:pt>
                <c:pt idx="3569">
                  <c:v>42923</c:v>
                </c:pt>
                <c:pt idx="3570">
                  <c:v>42926</c:v>
                </c:pt>
                <c:pt idx="3571">
                  <c:v>42927</c:v>
                </c:pt>
                <c:pt idx="3572">
                  <c:v>42928</c:v>
                </c:pt>
                <c:pt idx="3573">
                  <c:v>42929</c:v>
                </c:pt>
                <c:pt idx="3574">
                  <c:v>42930</c:v>
                </c:pt>
                <c:pt idx="3575">
                  <c:v>42933</c:v>
                </c:pt>
                <c:pt idx="3576">
                  <c:v>42934</c:v>
                </c:pt>
                <c:pt idx="3577">
                  <c:v>42935</c:v>
                </c:pt>
                <c:pt idx="3578">
                  <c:v>42936</c:v>
                </c:pt>
                <c:pt idx="3579">
                  <c:v>42937</c:v>
                </c:pt>
                <c:pt idx="3580">
                  <c:v>42940</c:v>
                </c:pt>
                <c:pt idx="3581">
                  <c:v>42941</c:v>
                </c:pt>
                <c:pt idx="3582">
                  <c:v>42942</c:v>
                </c:pt>
                <c:pt idx="3583">
                  <c:v>42943</c:v>
                </c:pt>
                <c:pt idx="3584">
                  <c:v>42944</c:v>
                </c:pt>
                <c:pt idx="3585">
                  <c:v>42947</c:v>
                </c:pt>
                <c:pt idx="3586">
                  <c:v>42948</c:v>
                </c:pt>
                <c:pt idx="3587">
                  <c:v>42949</c:v>
                </c:pt>
                <c:pt idx="3588">
                  <c:v>42950</c:v>
                </c:pt>
                <c:pt idx="3589">
                  <c:v>42951</c:v>
                </c:pt>
                <c:pt idx="3590">
                  <c:v>42954</c:v>
                </c:pt>
                <c:pt idx="3591">
                  <c:v>42955</c:v>
                </c:pt>
                <c:pt idx="3592">
                  <c:v>42956</c:v>
                </c:pt>
                <c:pt idx="3593">
                  <c:v>42957</c:v>
                </c:pt>
                <c:pt idx="3594">
                  <c:v>42958</c:v>
                </c:pt>
                <c:pt idx="3595">
                  <c:v>42961</c:v>
                </c:pt>
                <c:pt idx="3596">
                  <c:v>42962</c:v>
                </c:pt>
                <c:pt idx="3597">
                  <c:v>42963</c:v>
                </c:pt>
                <c:pt idx="3598">
                  <c:v>42964</c:v>
                </c:pt>
                <c:pt idx="3599">
                  <c:v>42965</c:v>
                </c:pt>
                <c:pt idx="3600">
                  <c:v>42968</c:v>
                </c:pt>
                <c:pt idx="3601">
                  <c:v>42969</c:v>
                </c:pt>
                <c:pt idx="3602">
                  <c:v>42970</c:v>
                </c:pt>
                <c:pt idx="3603">
                  <c:v>42971</c:v>
                </c:pt>
                <c:pt idx="3604">
                  <c:v>42972</c:v>
                </c:pt>
                <c:pt idx="3605">
                  <c:v>42975</c:v>
                </c:pt>
                <c:pt idx="3606">
                  <c:v>42976</c:v>
                </c:pt>
                <c:pt idx="3607">
                  <c:v>42977</c:v>
                </c:pt>
                <c:pt idx="3608">
                  <c:v>42978</c:v>
                </c:pt>
                <c:pt idx="3609">
                  <c:v>42979</c:v>
                </c:pt>
                <c:pt idx="3610">
                  <c:v>42982</c:v>
                </c:pt>
                <c:pt idx="3611">
                  <c:v>42983</c:v>
                </c:pt>
                <c:pt idx="3612">
                  <c:v>42984</c:v>
                </c:pt>
                <c:pt idx="3613">
                  <c:v>42985</c:v>
                </c:pt>
                <c:pt idx="3614">
                  <c:v>42986</c:v>
                </c:pt>
                <c:pt idx="3615">
                  <c:v>42989</c:v>
                </c:pt>
                <c:pt idx="3616">
                  <c:v>42990</c:v>
                </c:pt>
                <c:pt idx="3617">
                  <c:v>42991</c:v>
                </c:pt>
                <c:pt idx="3618">
                  <c:v>42992</c:v>
                </c:pt>
                <c:pt idx="3619">
                  <c:v>42993</c:v>
                </c:pt>
                <c:pt idx="3620">
                  <c:v>42996</c:v>
                </c:pt>
                <c:pt idx="3621">
                  <c:v>42997</c:v>
                </c:pt>
                <c:pt idx="3622">
                  <c:v>42998</c:v>
                </c:pt>
                <c:pt idx="3623">
                  <c:v>42999</c:v>
                </c:pt>
                <c:pt idx="3624">
                  <c:v>43000</c:v>
                </c:pt>
                <c:pt idx="3625">
                  <c:v>43003</c:v>
                </c:pt>
                <c:pt idx="3626">
                  <c:v>43004</c:v>
                </c:pt>
                <c:pt idx="3627">
                  <c:v>43005</c:v>
                </c:pt>
                <c:pt idx="3628">
                  <c:v>43006</c:v>
                </c:pt>
                <c:pt idx="3629">
                  <c:v>43007</c:v>
                </c:pt>
                <c:pt idx="3630">
                  <c:v>43010</c:v>
                </c:pt>
                <c:pt idx="3631">
                  <c:v>43011</c:v>
                </c:pt>
                <c:pt idx="3632">
                  <c:v>43012</c:v>
                </c:pt>
                <c:pt idx="3633">
                  <c:v>43013</c:v>
                </c:pt>
                <c:pt idx="3634">
                  <c:v>43014</c:v>
                </c:pt>
                <c:pt idx="3635">
                  <c:v>43017</c:v>
                </c:pt>
                <c:pt idx="3636">
                  <c:v>43018</c:v>
                </c:pt>
                <c:pt idx="3637">
                  <c:v>43019</c:v>
                </c:pt>
                <c:pt idx="3638">
                  <c:v>43020</c:v>
                </c:pt>
                <c:pt idx="3639">
                  <c:v>43021</c:v>
                </c:pt>
                <c:pt idx="3640">
                  <c:v>43024</c:v>
                </c:pt>
                <c:pt idx="3641">
                  <c:v>43025</c:v>
                </c:pt>
                <c:pt idx="3642">
                  <c:v>43026</c:v>
                </c:pt>
                <c:pt idx="3643">
                  <c:v>43027</c:v>
                </c:pt>
                <c:pt idx="3644">
                  <c:v>43028</c:v>
                </c:pt>
                <c:pt idx="3645">
                  <c:v>43031</c:v>
                </c:pt>
                <c:pt idx="3646">
                  <c:v>43032</c:v>
                </c:pt>
                <c:pt idx="3647">
                  <c:v>43033</c:v>
                </c:pt>
                <c:pt idx="3648">
                  <c:v>43034</c:v>
                </c:pt>
                <c:pt idx="3649">
                  <c:v>43035</c:v>
                </c:pt>
                <c:pt idx="3650">
                  <c:v>43038</c:v>
                </c:pt>
                <c:pt idx="3651">
                  <c:v>43039</c:v>
                </c:pt>
                <c:pt idx="3652">
                  <c:v>43040</c:v>
                </c:pt>
                <c:pt idx="3653">
                  <c:v>43041</c:v>
                </c:pt>
                <c:pt idx="3654">
                  <c:v>43042</c:v>
                </c:pt>
                <c:pt idx="3655">
                  <c:v>43045</c:v>
                </c:pt>
                <c:pt idx="3656">
                  <c:v>43046</c:v>
                </c:pt>
                <c:pt idx="3657">
                  <c:v>43047</c:v>
                </c:pt>
                <c:pt idx="3658">
                  <c:v>43048</c:v>
                </c:pt>
                <c:pt idx="3659">
                  <c:v>43049</c:v>
                </c:pt>
                <c:pt idx="3660">
                  <c:v>43052</c:v>
                </c:pt>
                <c:pt idx="3661">
                  <c:v>43053</c:v>
                </c:pt>
                <c:pt idx="3662">
                  <c:v>43054</c:v>
                </c:pt>
                <c:pt idx="3663">
                  <c:v>43055</c:v>
                </c:pt>
                <c:pt idx="3664">
                  <c:v>43056</c:v>
                </c:pt>
                <c:pt idx="3665">
                  <c:v>43059</c:v>
                </c:pt>
                <c:pt idx="3666">
                  <c:v>43060</c:v>
                </c:pt>
                <c:pt idx="3667">
                  <c:v>43061</c:v>
                </c:pt>
                <c:pt idx="3668">
                  <c:v>43062</c:v>
                </c:pt>
                <c:pt idx="3669">
                  <c:v>43063</c:v>
                </c:pt>
                <c:pt idx="3670">
                  <c:v>43066</c:v>
                </c:pt>
                <c:pt idx="3671">
                  <c:v>43067</c:v>
                </c:pt>
                <c:pt idx="3672">
                  <c:v>43068</c:v>
                </c:pt>
                <c:pt idx="3673">
                  <c:v>43069</c:v>
                </c:pt>
                <c:pt idx="3674">
                  <c:v>43070</c:v>
                </c:pt>
                <c:pt idx="3675">
                  <c:v>43073</c:v>
                </c:pt>
                <c:pt idx="3676">
                  <c:v>43074</c:v>
                </c:pt>
                <c:pt idx="3677">
                  <c:v>43075</c:v>
                </c:pt>
                <c:pt idx="3678">
                  <c:v>43076</c:v>
                </c:pt>
                <c:pt idx="3679">
                  <c:v>43077</c:v>
                </c:pt>
                <c:pt idx="3680">
                  <c:v>43080</c:v>
                </c:pt>
                <c:pt idx="3681">
                  <c:v>43081</c:v>
                </c:pt>
                <c:pt idx="3682">
                  <c:v>43082</c:v>
                </c:pt>
                <c:pt idx="3683">
                  <c:v>43083</c:v>
                </c:pt>
                <c:pt idx="3684">
                  <c:v>43084</c:v>
                </c:pt>
                <c:pt idx="3685">
                  <c:v>43087</c:v>
                </c:pt>
                <c:pt idx="3686">
                  <c:v>43088</c:v>
                </c:pt>
                <c:pt idx="3687">
                  <c:v>43089</c:v>
                </c:pt>
                <c:pt idx="3688">
                  <c:v>43090</c:v>
                </c:pt>
                <c:pt idx="3689">
                  <c:v>43091</c:v>
                </c:pt>
                <c:pt idx="3690">
                  <c:v>43094</c:v>
                </c:pt>
                <c:pt idx="3691">
                  <c:v>43095</c:v>
                </c:pt>
                <c:pt idx="3692">
                  <c:v>43096</c:v>
                </c:pt>
                <c:pt idx="3693">
                  <c:v>43097</c:v>
                </c:pt>
                <c:pt idx="3694">
                  <c:v>43098</c:v>
                </c:pt>
                <c:pt idx="3695">
                  <c:v>43101</c:v>
                </c:pt>
                <c:pt idx="3696">
                  <c:v>43102</c:v>
                </c:pt>
                <c:pt idx="3697">
                  <c:v>43103</c:v>
                </c:pt>
                <c:pt idx="3698">
                  <c:v>43104</c:v>
                </c:pt>
                <c:pt idx="3699">
                  <c:v>43105</c:v>
                </c:pt>
                <c:pt idx="3700">
                  <c:v>43108</c:v>
                </c:pt>
                <c:pt idx="3701">
                  <c:v>43109</c:v>
                </c:pt>
                <c:pt idx="3702">
                  <c:v>43110</c:v>
                </c:pt>
                <c:pt idx="3703">
                  <c:v>43111</c:v>
                </c:pt>
                <c:pt idx="3704">
                  <c:v>43112</c:v>
                </c:pt>
                <c:pt idx="3705">
                  <c:v>43115</c:v>
                </c:pt>
                <c:pt idx="3706">
                  <c:v>43116</c:v>
                </c:pt>
                <c:pt idx="3707">
                  <c:v>43117</c:v>
                </c:pt>
                <c:pt idx="3708">
                  <c:v>43118</c:v>
                </c:pt>
                <c:pt idx="3709">
                  <c:v>43119</c:v>
                </c:pt>
                <c:pt idx="3710">
                  <c:v>43122</c:v>
                </c:pt>
                <c:pt idx="3711">
                  <c:v>43123</c:v>
                </c:pt>
                <c:pt idx="3712">
                  <c:v>43124</c:v>
                </c:pt>
                <c:pt idx="3713">
                  <c:v>43125</c:v>
                </c:pt>
                <c:pt idx="3714">
                  <c:v>43126</c:v>
                </c:pt>
                <c:pt idx="3715">
                  <c:v>43129</c:v>
                </c:pt>
                <c:pt idx="3716">
                  <c:v>43130</c:v>
                </c:pt>
                <c:pt idx="3717">
                  <c:v>43131</c:v>
                </c:pt>
                <c:pt idx="3718">
                  <c:v>43132</c:v>
                </c:pt>
                <c:pt idx="3719">
                  <c:v>43133</c:v>
                </c:pt>
                <c:pt idx="3720">
                  <c:v>43136</c:v>
                </c:pt>
                <c:pt idx="3721">
                  <c:v>43137</c:v>
                </c:pt>
                <c:pt idx="3722">
                  <c:v>43138</c:v>
                </c:pt>
                <c:pt idx="3723">
                  <c:v>43139</c:v>
                </c:pt>
                <c:pt idx="3724">
                  <c:v>43140</c:v>
                </c:pt>
                <c:pt idx="3725">
                  <c:v>43143</c:v>
                </c:pt>
                <c:pt idx="3726">
                  <c:v>43144</c:v>
                </c:pt>
                <c:pt idx="3727">
                  <c:v>43145</c:v>
                </c:pt>
                <c:pt idx="3728">
                  <c:v>43146</c:v>
                </c:pt>
                <c:pt idx="3729">
                  <c:v>43147</c:v>
                </c:pt>
                <c:pt idx="3730">
                  <c:v>43150</c:v>
                </c:pt>
                <c:pt idx="3731">
                  <c:v>43151</c:v>
                </c:pt>
                <c:pt idx="3732">
                  <c:v>43152</c:v>
                </c:pt>
                <c:pt idx="3733">
                  <c:v>43153</c:v>
                </c:pt>
                <c:pt idx="3734">
                  <c:v>43154</c:v>
                </c:pt>
                <c:pt idx="3735">
                  <c:v>43157</c:v>
                </c:pt>
                <c:pt idx="3736">
                  <c:v>43158</c:v>
                </c:pt>
                <c:pt idx="3737">
                  <c:v>43159</c:v>
                </c:pt>
                <c:pt idx="3738">
                  <c:v>43160</c:v>
                </c:pt>
                <c:pt idx="3739">
                  <c:v>43161</c:v>
                </c:pt>
                <c:pt idx="3740">
                  <c:v>43164</c:v>
                </c:pt>
                <c:pt idx="3741">
                  <c:v>43165</c:v>
                </c:pt>
                <c:pt idx="3742">
                  <c:v>43166</c:v>
                </c:pt>
                <c:pt idx="3743">
                  <c:v>43167</c:v>
                </c:pt>
                <c:pt idx="3744">
                  <c:v>43168</c:v>
                </c:pt>
                <c:pt idx="3745">
                  <c:v>43171</c:v>
                </c:pt>
                <c:pt idx="3746">
                  <c:v>43172</c:v>
                </c:pt>
                <c:pt idx="3747">
                  <c:v>43173</c:v>
                </c:pt>
                <c:pt idx="3748">
                  <c:v>43174</c:v>
                </c:pt>
                <c:pt idx="3749">
                  <c:v>43175</c:v>
                </c:pt>
                <c:pt idx="3750">
                  <c:v>43178</c:v>
                </c:pt>
                <c:pt idx="3751">
                  <c:v>43179</c:v>
                </c:pt>
                <c:pt idx="3752">
                  <c:v>43180</c:v>
                </c:pt>
                <c:pt idx="3753">
                  <c:v>43181</c:v>
                </c:pt>
                <c:pt idx="3754">
                  <c:v>43182</c:v>
                </c:pt>
                <c:pt idx="3755">
                  <c:v>43185</c:v>
                </c:pt>
                <c:pt idx="3756">
                  <c:v>43186</c:v>
                </c:pt>
                <c:pt idx="3757">
                  <c:v>43187</c:v>
                </c:pt>
                <c:pt idx="3758">
                  <c:v>43188</c:v>
                </c:pt>
                <c:pt idx="3759">
                  <c:v>43189</c:v>
                </c:pt>
                <c:pt idx="3760">
                  <c:v>43192</c:v>
                </c:pt>
                <c:pt idx="3761">
                  <c:v>43193</c:v>
                </c:pt>
                <c:pt idx="3762">
                  <c:v>43194</c:v>
                </c:pt>
                <c:pt idx="3763">
                  <c:v>43195</c:v>
                </c:pt>
                <c:pt idx="3764">
                  <c:v>43196</c:v>
                </c:pt>
                <c:pt idx="3765">
                  <c:v>43199</c:v>
                </c:pt>
                <c:pt idx="3766">
                  <c:v>43200</c:v>
                </c:pt>
                <c:pt idx="3767">
                  <c:v>43201</c:v>
                </c:pt>
                <c:pt idx="3768">
                  <c:v>43202</c:v>
                </c:pt>
                <c:pt idx="3769">
                  <c:v>43203</c:v>
                </c:pt>
                <c:pt idx="3770">
                  <c:v>43206</c:v>
                </c:pt>
                <c:pt idx="3771">
                  <c:v>43207</c:v>
                </c:pt>
                <c:pt idx="3772">
                  <c:v>43208</c:v>
                </c:pt>
                <c:pt idx="3773">
                  <c:v>43209</c:v>
                </c:pt>
                <c:pt idx="3774">
                  <c:v>43210</c:v>
                </c:pt>
                <c:pt idx="3775">
                  <c:v>43213</c:v>
                </c:pt>
                <c:pt idx="3776">
                  <c:v>43214</c:v>
                </c:pt>
                <c:pt idx="3777">
                  <c:v>43215</c:v>
                </c:pt>
                <c:pt idx="3778">
                  <c:v>43216</c:v>
                </c:pt>
                <c:pt idx="3779">
                  <c:v>43217</c:v>
                </c:pt>
                <c:pt idx="3780">
                  <c:v>43220</c:v>
                </c:pt>
                <c:pt idx="3781">
                  <c:v>43221</c:v>
                </c:pt>
                <c:pt idx="3782">
                  <c:v>43222</c:v>
                </c:pt>
                <c:pt idx="3783">
                  <c:v>43223</c:v>
                </c:pt>
                <c:pt idx="3784">
                  <c:v>43224</c:v>
                </c:pt>
                <c:pt idx="3785">
                  <c:v>43227</c:v>
                </c:pt>
                <c:pt idx="3786">
                  <c:v>43228</c:v>
                </c:pt>
                <c:pt idx="3787">
                  <c:v>43229</c:v>
                </c:pt>
                <c:pt idx="3788">
                  <c:v>43230</c:v>
                </c:pt>
                <c:pt idx="3789">
                  <c:v>43231</c:v>
                </c:pt>
                <c:pt idx="3790">
                  <c:v>43234</c:v>
                </c:pt>
                <c:pt idx="3791">
                  <c:v>43235</c:v>
                </c:pt>
                <c:pt idx="3792">
                  <c:v>43236</c:v>
                </c:pt>
                <c:pt idx="3793">
                  <c:v>43237</c:v>
                </c:pt>
                <c:pt idx="3794">
                  <c:v>43238</c:v>
                </c:pt>
                <c:pt idx="3795">
                  <c:v>43241</c:v>
                </c:pt>
                <c:pt idx="3796">
                  <c:v>43242</c:v>
                </c:pt>
                <c:pt idx="3797">
                  <c:v>43243</c:v>
                </c:pt>
                <c:pt idx="3798">
                  <c:v>43244</c:v>
                </c:pt>
                <c:pt idx="3799">
                  <c:v>43245</c:v>
                </c:pt>
                <c:pt idx="3800">
                  <c:v>43248</c:v>
                </c:pt>
                <c:pt idx="3801">
                  <c:v>43249</c:v>
                </c:pt>
                <c:pt idx="3802">
                  <c:v>43250</c:v>
                </c:pt>
                <c:pt idx="3803">
                  <c:v>43251</c:v>
                </c:pt>
                <c:pt idx="3804">
                  <c:v>43252</c:v>
                </c:pt>
                <c:pt idx="3805">
                  <c:v>43255</c:v>
                </c:pt>
                <c:pt idx="3806">
                  <c:v>43256</c:v>
                </c:pt>
                <c:pt idx="3807">
                  <c:v>43257</c:v>
                </c:pt>
                <c:pt idx="3808">
                  <c:v>43258</c:v>
                </c:pt>
                <c:pt idx="3809">
                  <c:v>43259</c:v>
                </c:pt>
                <c:pt idx="3810">
                  <c:v>43262</c:v>
                </c:pt>
                <c:pt idx="3811">
                  <c:v>43263</c:v>
                </c:pt>
                <c:pt idx="3812">
                  <c:v>43264</c:v>
                </c:pt>
                <c:pt idx="3813">
                  <c:v>43265</c:v>
                </c:pt>
                <c:pt idx="3814">
                  <c:v>43266</c:v>
                </c:pt>
                <c:pt idx="3815">
                  <c:v>43269</c:v>
                </c:pt>
                <c:pt idx="3816">
                  <c:v>43270</c:v>
                </c:pt>
                <c:pt idx="3817">
                  <c:v>43271</c:v>
                </c:pt>
                <c:pt idx="3818">
                  <c:v>43272</c:v>
                </c:pt>
                <c:pt idx="3819">
                  <c:v>43273</c:v>
                </c:pt>
                <c:pt idx="3820">
                  <c:v>43276</c:v>
                </c:pt>
                <c:pt idx="3821">
                  <c:v>43277</c:v>
                </c:pt>
                <c:pt idx="3822">
                  <c:v>43278</c:v>
                </c:pt>
                <c:pt idx="3823">
                  <c:v>43279</c:v>
                </c:pt>
                <c:pt idx="3824">
                  <c:v>43280</c:v>
                </c:pt>
                <c:pt idx="3825">
                  <c:v>43283</c:v>
                </c:pt>
                <c:pt idx="3826">
                  <c:v>43284</c:v>
                </c:pt>
                <c:pt idx="3827">
                  <c:v>43285</c:v>
                </c:pt>
                <c:pt idx="3828">
                  <c:v>43286</c:v>
                </c:pt>
                <c:pt idx="3829">
                  <c:v>43287</c:v>
                </c:pt>
                <c:pt idx="3830">
                  <c:v>43290</c:v>
                </c:pt>
                <c:pt idx="3831">
                  <c:v>43291</c:v>
                </c:pt>
                <c:pt idx="3832">
                  <c:v>43292</c:v>
                </c:pt>
                <c:pt idx="3833">
                  <c:v>43293</c:v>
                </c:pt>
                <c:pt idx="3834">
                  <c:v>43294</c:v>
                </c:pt>
                <c:pt idx="3835">
                  <c:v>43297</c:v>
                </c:pt>
                <c:pt idx="3836">
                  <c:v>43298</c:v>
                </c:pt>
                <c:pt idx="3837">
                  <c:v>43299</c:v>
                </c:pt>
                <c:pt idx="3838">
                  <c:v>43300</c:v>
                </c:pt>
                <c:pt idx="3839">
                  <c:v>43301</c:v>
                </c:pt>
                <c:pt idx="3840">
                  <c:v>43304</c:v>
                </c:pt>
                <c:pt idx="3841">
                  <c:v>43305</c:v>
                </c:pt>
                <c:pt idx="3842">
                  <c:v>43306</c:v>
                </c:pt>
                <c:pt idx="3843">
                  <c:v>43307</c:v>
                </c:pt>
                <c:pt idx="3844">
                  <c:v>43308</c:v>
                </c:pt>
                <c:pt idx="3845">
                  <c:v>43311</c:v>
                </c:pt>
                <c:pt idx="3846">
                  <c:v>43312</c:v>
                </c:pt>
                <c:pt idx="3847">
                  <c:v>43313</c:v>
                </c:pt>
                <c:pt idx="3848">
                  <c:v>43314</c:v>
                </c:pt>
                <c:pt idx="3849">
                  <c:v>43315</c:v>
                </c:pt>
                <c:pt idx="3850">
                  <c:v>43318</c:v>
                </c:pt>
                <c:pt idx="3851">
                  <c:v>43319</c:v>
                </c:pt>
                <c:pt idx="3852">
                  <c:v>43320</c:v>
                </c:pt>
                <c:pt idx="3853">
                  <c:v>43321</c:v>
                </c:pt>
                <c:pt idx="3854">
                  <c:v>43322</c:v>
                </c:pt>
                <c:pt idx="3855">
                  <c:v>43325</c:v>
                </c:pt>
                <c:pt idx="3856">
                  <c:v>43326</c:v>
                </c:pt>
                <c:pt idx="3857">
                  <c:v>43327</c:v>
                </c:pt>
                <c:pt idx="3858">
                  <c:v>43328</c:v>
                </c:pt>
                <c:pt idx="3859">
                  <c:v>43329</c:v>
                </c:pt>
                <c:pt idx="3860">
                  <c:v>43332</c:v>
                </c:pt>
                <c:pt idx="3861">
                  <c:v>43333</c:v>
                </c:pt>
                <c:pt idx="3862">
                  <c:v>43334</c:v>
                </c:pt>
                <c:pt idx="3863">
                  <c:v>43335</c:v>
                </c:pt>
                <c:pt idx="3864">
                  <c:v>43336</c:v>
                </c:pt>
                <c:pt idx="3865">
                  <c:v>43339</c:v>
                </c:pt>
                <c:pt idx="3866">
                  <c:v>43340</c:v>
                </c:pt>
                <c:pt idx="3867">
                  <c:v>43341</c:v>
                </c:pt>
                <c:pt idx="3868">
                  <c:v>43342</c:v>
                </c:pt>
                <c:pt idx="3869">
                  <c:v>43343</c:v>
                </c:pt>
                <c:pt idx="3870">
                  <c:v>43346</c:v>
                </c:pt>
                <c:pt idx="3871">
                  <c:v>43347</c:v>
                </c:pt>
                <c:pt idx="3872">
                  <c:v>43348</c:v>
                </c:pt>
                <c:pt idx="3873">
                  <c:v>43349</c:v>
                </c:pt>
                <c:pt idx="3874">
                  <c:v>43350</c:v>
                </c:pt>
                <c:pt idx="3875">
                  <c:v>43353</c:v>
                </c:pt>
                <c:pt idx="3876">
                  <c:v>43354</c:v>
                </c:pt>
                <c:pt idx="3877">
                  <c:v>43355</c:v>
                </c:pt>
                <c:pt idx="3878">
                  <c:v>43356</c:v>
                </c:pt>
                <c:pt idx="3879">
                  <c:v>43357</c:v>
                </c:pt>
                <c:pt idx="3880">
                  <c:v>43360</c:v>
                </c:pt>
                <c:pt idx="3881">
                  <c:v>43361</c:v>
                </c:pt>
                <c:pt idx="3882">
                  <c:v>43362</c:v>
                </c:pt>
                <c:pt idx="3883">
                  <c:v>43363</c:v>
                </c:pt>
                <c:pt idx="3884">
                  <c:v>43364</c:v>
                </c:pt>
                <c:pt idx="3885">
                  <c:v>43367</c:v>
                </c:pt>
                <c:pt idx="3886">
                  <c:v>43368</c:v>
                </c:pt>
                <c:pt idx="3887">
                  <c:v>43369</c:v>
                </c:pt>
                <c:pt idx="3888">
                  <c:v>43370</c:v>
                </c:pt>
                <c:pt idx="3889">
                  <c:v>43371</c:v>
                </c:pt>
                <c:pt idx="3890">
                  <c:v>43374</c:v>
                </c:pt>
                <c:pt idx="3891">
                  <c:v>43375</c:v>
                </c:pt>
                <c:pt idx="3892">
                  <c:v>43376</c:v>
                </c:pt>
                <c:pt idx="3893">
                  <c:v>43377</c:v>
                </c:pt>
                <c:pt idx="3894">
                  <c:v>43378</c:v>
                </c:pt>
                <c:pt idx="3895">
                  <c:v>43381</c:v>
                </c:pt>
                <c:pt idx="3896">
                  <c:v>43382</c:v>
                </c:pt>
                <c:pt idx="3897">
                  <c:v>43383</c:v>
                </c:pt>
                <c:pt idx="3898">
                  <c:v>43384</c:v>
                </c:pt>
                <c:pt idx="3899">
                  <c:v>43385</c:v>
                </c:pt>
                <c:pt idx="3900">
                  <c:v>43388</c:v>
                </c:pt>
                <c:pt idx="3901">
                  <c:v>43389</c:v>
                </c:pt>
                <c:pt idx="3902">
                  <c:v>43390</c:v>
                </c:pt>
                <c:pt idx="3903">
                  <c:v>43391</c:v>
                </c:pt>
                <c:pt idx="3904">
                  <c:v>43392</c:v>
                </c:pt>
                <c:pt idx="3905">
                  <c:v>43395</c:v>
                </c:pt>
                <c:pt idx="3906">
                  <c:v>43396</c:v>
                </c:pt>
                <c:pt idx="3907">
                  <c:v>43397</c:v>
                </c:pt>
                <c:pt idx="3908">
                  <c:v>43398</c:v>
                </c:pt>
                <c:pt idx="3909">
                  <c:v>43399</c:v>
                </c:pt>
                <c:pt idx="3910">
                  <c:v>43402</c:v>
                </c:pt>
                <c:pt idx="3911">
                  <c:v>43403</c:v>
                </c:pt>
                <c:pt idx="3912">
                  <c:v>43404</c:v>
                </c:pt>
                <c:pt idx="3913">
                  <c:v>43405</c:v>
                </c:pt>
                <c:pt idx="3914">
                  <c:v>43406</c:v>
                </c:pt>
                <c:pt idx="3915">
                  <c:v>43409</c:v>
                </c:pt>
                <c:pt idx="3916">
                  <c:v>43410</c:v>
                </c:pt>
                <c:pt idx="3917">
                  <c:v>43411</c:v>
                </c:pt>
                <c:pt idx="3918">
                  <c:v>43412</c:v>
                </c:pt>
                <c:pt idx="3919">
                  <c:v>43413</c:v>
                </c:pt>
                <c:pt idx="3920">
                  <c:v>43416</c:v>
                </c:pt>
                <c:pt idx="3921">
                  <c:v>43417</c:v>
                </c:pt>
                <c:pt idx="3922">
                  <c:v>43418</c:v>
                </c:pt>
                <c:pt idx="3923">
                  <c:v>43419</c:v>
                </c:pt>
                <c:pt idx="3924">
                  <c:v>43420</c:v>
                </c:pt>
                <c:pt idx="3925">
                  <c:v>43423</c:v>
                </c:pt>
                <c:pt idx="3926">
                  <c:v>43424</c:v>
                </c:pt>
                <c:pt idx="3927">
                  <c:v>43425</c:v>
                </c:pt>
                <c:pt idx="3928">
                  <c:v>43426</c:v>
                </c:pt>
                <c:pt idx="3929">
                  <c:v>43427</c:v>
                </c:pt>
                <c:pt idx="3930">
                  <c:v>43430</c:v>
                </c:pt>
                <c:pt idx="3931">
                  <c:v>43431</c:v>
                </c:pt>
                <c:pt idx="3932">
                  <c:v>43432</c:v>
                </c:pt>
                <c:pt idx="3933">
                  <c:v>43433</c:v>
                </c:pt>
                <c:pt idx="3934">
                  <c:v>43434</c:v>
                </c:pt>
                <c:pt idx="3935">
                  <c:v>43437</c:v>
                </c:pt>
                <c:pt idx="3936">
                  <c:v>43438</c:v>
                </c:pt>
                <c:pt idx="3937">
                  <c:v>43439</c:v>
                </c:pt>
                <c:pt idx="3938">
                  <c:v>43440</c:v>
                </c:pt>
                <c:pt idx="3939">
                  <c:v>43441</c:v>
                </c:pt>
                <c:pt idx="3940">
                  <c:v>43444</c:v>
                </c:pt>
                <c:pt idx="3941">
                  <c:v>43445</c:v>
                </c:pt>
                <c:pt idx="3942">
                  <c:v>43446</c:v>
                </c:pt>
                <c:pt idx="3943">
                  <c:v>43447</c:v>
                </c:pt>
                <c:pt idx="3944">
                  <c:v>43448</c:v>
                </c:pt>
                <c:pt idx="3945">
                  <c:v>43451</c:v>
                </c:pt>
                <c:pt idx="3946">
                  <c:v>43452</c:v>
                </c:pt>
                <c:pt idx="3947">
                  <c:v>43453</c:v>
                </c:pt>
                <c:pt idx="3948">
                  <c:v>43454</c:v>
                </c:pt>
                <c:pt idx="3949">
                  <c:v>43455</c:v>
                </c:pt>
                <c:pt idx="3950">
                  <c:v>43458</c:v>
                </c:pt>
                <c:pt idx="3951">
                  <c:v>43459</c:v>
                </c:pt>
                <c:pt idx="3952">
                  <c:v>43460</c:v>
                </c:pt>
                <c:pt idx="3953">
                  <c:v>43461</c:v>
                </c:pt>
                <c:pt idx="3954">
                  <c:v>43462</c:v>
                </c:pt>
                <c:pt idx="3955">
                  <c:v>43465</c:v>
                </c:pt>
                <c:pt idx="3956">
                  <c:v>43466</c:v>
                </c:pt>
                <c:pt idx="3957">
                  <c:v>43467</c:v>
                </c:pt>
                <c:pt idx="3958">
                  <c:v>43468</c:v>
                </c:pt>
                <c:pt idx="3959">
                  <c:v>43469</c:v>
                </c:pt>
                <c:pt idx="3960">
                  <c:v>43472</c:v>
                </c:pt>
                <c:pt idx="3961">
                  <c:v>43473</c:v>
                </c:pt>
                <c:pt idx="3962">
                  <c:v>43474</c:v>
                </c:pt>
                <c:pt idx="3963">
                  <c:v>43475</c:v>
                </c:pt>
                <c:pt idx="3964">
                  <c:v>43476</c:v>
                </c:pt>
                <c:pt idx="3965">
                  <c:v>43479</c:v>
                </c:pt>
                <c:pt idx="3966">
                  <c:v>43480</c:v>
                </c:pt>
                <c:pt idx="3967">
                  <c:v>43481</c:v>
                </c:pt>
                <c:pt idx="3968">
                  <c:v>43482</c:v>
                </c:pt>
                <c:pt idx="3969">
                  <c:v>43483</c:v>
                </c:pt>
                <c:pt idx="3970">
                  <c:v>43486</c:v>
                </c:pt>
                <c:pt idx="3971">
                  <c:v>43487</c:v>
                </c:pt>
                <c:pt idx="3972">
                  <c:v>43488</c:v>
                </c:pt>
                <c:pt idx="3973">
                  <c:v>43489</c:v>
                </c:pt>
                <c:pt idx="3974">
                  <c:v>43490</c:v>
                </c:pt>
                <c:pt idx="3975">
                  <c:v>43493</c:v>
                </c:pt>
                <c:pt idx="3976">
                  <c:v>43494</c:v>
                </c:pt>
                <c:pt idx="3977">
                  <c:v>43495</c:v>
                </c:pt>
                <c:pt idx="3978">
                  <c:v>43496</c:v>
                </c:pt>
                <c:pt idx="3979">
                  <c:v>43497</c:v>
                </c:pt>
                <c:pt idx="3980">
                  <c:v>43500</c:v>
                </c:pt>
                <c:pt idx="3981">
                  <c:v>43501</c:v>
                </c:pt>
                <c:pt idx="3982">
                  <c:v>43502</c:v>
                </c:pt>
                <c:pt idx="3983">
                  <c:v>43503</c:v>
                </c:pt>
                <c:pt idx="3984">
                  <c:v>43504</c:v>
                </c:pt>
                <c:pt idx="3985">
                  <c:v>43507</c:v>
                </c:pt>
                <c:pt idx="3986">
                  <c:v>43508</c:v>
                </c:pt>
                <c:pt idx="3987">
                  <c:v>43509</c:v>
                </c:pt>
                <c:pt idx="3988">
                  <c:v>43510</c:v>
                </c:pt>
                <c:pt idx="3989">
                  <c:v>43511</c:v>
                </c:pt>
                <c:pt idx="3990">
                  <c:v>43514</c:v>
                </c:pt>
                <c:pt idx="3991">
                  <c:v>43515</c:v>
                </c:pt>
                <c:pt idx="3992">
                  <c:v>43516</c:v>
                </c:pt>
                <c:pt idx="3993">
                  <c:v>43517</c:v>
                </c:pt>
                <c:pt idx="3994">
                  <c:v>43518</c:v>
                </c:pt>
                <c:pt idx="3995">
                  <c:v>43521</c:v>
                </c:pt>
                <c:pt idx="3996">
                  <c:v>43522</c:v>
                </c:pt>
                <c:pt idx="3997">
                  <c:v>43523</c:v>
                </c:pt>
                <c:pt idx="3998">
                  <c:v>43524</c:v>
                </c:pt>
                <c:pt idx="3999">
                  <c:v>43525</c:v>
                </c:pt>
                <c:pt idx="4000">
                  <c:v>43528</c:v>
                </c:pt>
                <c:pt idx="4001">
                  <c:v>43529</c:v>
                </c:pt>
                <c:pt idx="4002">
                  <c:v>43530</c:v>
                </c:pt>
                <c:pt idx="4003">
                  <c:v>43531</c:v>
                </c:pt>
                <c:pt idx="4004">
                  <c:v>43532</c:v>
                </c:pt>
                <c:pt idx="4005">
                  <c:v>43535</c:v>
                </c:pt>
                <c:pt idx="4006">
                  <c:v>43536</c:v>
                </c:pt>
                <c:pt idx="4007">
                  <c:v>43537</c:v>
                </c:pt>
                <c:pt idx="4008">
                  <c:v>43538</c:v>
                </c:pt>
                <c:pt idx="4009">
                  <c:v>43539</c:v>
                </c:pt>
                <c:pt idx="4010">
                  <c:v>43542</c:v>
                </c:pt>
                <c:pt idx="4011">
                  <c:v>43543</c:v>
                </c:pt>
                <c:pt idx="4012">
                  <c:v>43544</c:v>
                </c:pt>
                <c:pt idx="4013">
                  <c:v>43545</c:v>
                </c:pt>
                <c:pt idx="4014">
                  <c:v>43546</c:v>
                </c:pt>
                <c:pt idx="4015">
                  <c:v>43549</c:v>
                </c:pt>
                <c:pt idx="4016">
                  <c:v>43550</c:v>
                </c:pt>
                <c:pt idx="4017">
                  <c:v>43551</c:v>
                </c:pt>
                <c:pt idx="4018">
                  <c:v>43552</c:v>
                </c:pt>
                <c:pt idx="4019">
                  <c:v>43553</c:v>
                </c:pt>
                <c:pt idx="4020">
                  <c:v>43556</c:v>
                </c:pt>
                <c:pt idx="4021">
                  <c:v>43557</c:v>
                </c:pt>
                <c:pt idx="4022">
                  <c:v>43558</c:v>
                </c:pt>
                <c:pt idx="4023">
                  <c:v>43559</c:v>
                </c:pt>
                <c:pt idx="4024">
                  <c:v>43560</c:v>
                </c:pt>
                <c:pt idx="4025">
                  <c:v>43563</c:v>
                </c:pt>
                <c:pt idx="4026">
                  <c:v>43564</c:v>
                </c:pt>
                <c:pt idx="4027">
                  <c:v>43565</c:v>
                </c:pt>
                <c:pt idx="4028">
                  <c:v>43566</c:v>
                </c:pt>
                <c:pt idx="4029">
                  <c:v>43567</c:v>
                </c:pt>
                <c:pt idx="4030">
                  <c:v>43570</c:v>
                </c:pt>
                <c:pt idx="4031">
                  <c:v>43571</c:v>
                </c:pt>
                <c:pt idx="4032">
                  <c:v>43572</c:v>
                </c:pt>
                <c:pt idx="4033">
                  <c:v>43573</c:v>
                </c:pt>
                <c:pt idx="4034">
                  <c:v>43574</c:v>
                </c:pt>
                <c:pt idx="4035">
                  <c:v>43577</c:v>
                </c:pt>
                <c:pt idx="4036">
                  <c:v>43578</c:v>
                </c:pt>
                <c:pt idx="4037">
                  <c:v>43579</c:v>
                </c:pt>
                <c:pt idx="4038">
                  <c:v>43580</c:v>
                </c:pt>
                <c:pt idx="4039">
                  <c:v>43581</c:v>
                </c:pt>
                <c:pt idx="4040">
                  <c:v>43584</c:v>
                </c:pt>
                <c:pt idx="4041">
                  <c:v>43585</c:v>
                </c:pt>
                <c:pt idx="4042">
                  <c:v>43586</c:v>
                </c:pt>
                <c:pt idx="4043">
                  <c:v>43587</c:v>
                </c:pt>
                <c:pt idx="4044">
                  <c:v>43588</c:v>
                </c:pt>
                <c:pt idx="4045">
                  <c:v>43591</c:v>
                </c:pt>
                <c:pt idx="4046">
                  <c:v>43592</c:v>
                </c:pt>
                <c:pt idx="4047">
                  <c:v>43593</c:v>
                </c:pt>
                <c:pt idx="4048">
                  <c:v>43594</c:v>
                </c:pt>
                <c:pt idx="4049">
                  <c:v>43595</c:v>
                </c:pt>
                <c:pt idx="4050">
                  <c:v>43598</c:v>
                </c:pt>
                <c:pt idx="4051">
                  <c:v>43599</c:v>
                </c:pt>
                <c:pt idx="4052">
                  <c:v>43600</c:v>
                </c:pt>
                <c:pt idx="4053">
                  <c:v>43601</c:v>
                </c:pt>
                <c:pt idx="4054">
                  <c:v>43602</c:v>
                </c:pt>
                <c:pt idx="4055">
                  <c:v>43605</c:v>
                </c:pt>
                <c:pt idx="4056">
                  <c:v>43606</c:v>
                </c:pt>
                <c:pt idx="4057">
                  <c:v>43607</c:v>
                </c:pt>
                <c:pt idx="4058">
                  <c:v>43608</c:v>
                </c:pt>
                <c:pt idx="4059">
                  <c:v>43609</c:v>
                </c:pt>
                <c:pt idx="4060">
                  <c:v>43612</c:v>
                </c:pt>
                <c:pt idx="4061">
                  <c:v>43613</c:v>
                </c:pt>
                <c:pt idx="4062">
                  <c:v>43614</c:v>
                </c:pt>
                <c:pt idx="4063">
                  <c:v>43615</c:v>
                </c:pt>
                <c:pt idx="4064">
                  <c:v>43616</c:v>
                </c:pt>
                <c:pt idx="4065">
                  <c:v>43619</c:v>
                </c:pt>
                <c:pt idx="4066">
                  <c:v>43620</c:v>
                </c:pt>
                <c:pt idx="4067">
                  <c:v>43621</c:v>
                </c:pt>
                <c:pt idx="4068">
                  <c:v>43622</c:v>
                </c:pt>
                <c:pt idx="4069">
                  <c:v>43623</c:v>
                </c:pt>
                <c:pt idx="4070">
                  <c:v>43626</c:v>
                </c:pt>
                <c:pt idx="4071">
                  <c:v>43627</c:v>
                </c:pt>
                <c:pt idx="4072">
                  <c:v>43628</c:v>
                </c:pt>
                <c:pt idx="4073">
                  <c:v>43629</c:v>
                </c:pt>
                <c:pt idx="4074">
                  <c:v>43630</c:v>
                </c:pt>
                <c:pt idx="4075">
                  <c:v>43633</c:v>
                </c:pt>
                <c:pt idx="4076">
                  <c:v>43634</c:v>
                </c:pt>
                <c:pt idx="4077">
                  <c:v>43635</c:v>
                </c:pt>
                <c:pt idx="4078">
                  <c:v>43636</c:v>
                </c:pt>
                <c:pt idx="4079">
                  <c:v>43637</c:v>
                </c:pt>
                <c:pt idx="4080">
                  <c:v>43640</c:v>
                </c:pt>
                <c:pt idx="4081">
                  <c:v>43641</c:v>
                </c:pt>
                <c:pt idx="4082">
                  <c:v>43642</c:v>
                </c:pt>
                <c:pt idx="4083">
                  <c:v>43643</c:v>
                </c:pt>
                <c:pt idx="4084">
                  <c:v>43644</c:v>
                </c:pt>
                <c:pt idx="4085">
                  <c:v>43647</c:v>
                </c:pt>
                <c:pt idx="4086">
                  <c:v>43648</c:v>
                </c:pt>
                <c:pt idx="4087">
                  <c:v>43649</c:v>
                </c:pt>
                <c:pt idx="4088">
                  <c:v>43650</c:v>
                </c:pt>
                <c:pt idx="4089">
                  <c:v>43651</c:v>
                </c:pt>
                <c:pt idx="4090">
                  <c:v>43654</c:v>
                </c:pt>
                <c:pt idx="4091">
                  <c:v>43655</c:v>
                </c:pt>
                <c:pt idx="4092">
                  <c:v>43656</c:v>
                </c:pt>
                <c:pt idx="4093">
                  <c:v>43657</c:v>
                </c:pt>
                <c:pt idx="4094">
                  <c:v>43658</c:v>
                </c:pt>
                <c:pt idx="4095">
                  <c:v>43661</c:v>
                </c:pt>
                <c:pt idx="4096">
                  <c:v>43662</c:v>
                </c:pt>
                <c:pt idx="4097">
                  <c:v>43663</c:v>
                </c:pt>
                <c:pt idx="4098">
                  <c:v>43664</c:v>
                </c:pt>
                <c:pt idx="4099">
                  <c:v>43665</c:v>
                </c:pt>
                <c:pt idx="4100">
                  <c:v>43668</c:v>
                </c:pt>
                <c:pt idx="4101">
                  <c:v>43669</c:v>
                </c:pt>
                <c:pt idx="4102">
                  <c:v>43670</c:v>
                </c:pt>
                <c:pt idx="4103">
                  <c:v>43671</c:v>
                </c:pt>
                <c:pt idx="4104">
                  <c:v>43672</c:v>
                </c:pt>
                <c:pt idx="4105">
                  <c:v>43675</c:v>
                </c:pt>
                <c:pt idx="4106">
                  <c:v>43676</c:v>
                </c:pt>
                <c:pt idx="4107">
                  <c:v>43677</c:v>
                </c:pt>
                <c:pt idx="4108">
                  <c:v>43678</c:v>
                </c:pt>
                <c:pt idx="4109">
                  <c:v>43679</c:v>
                </c:pt>
                <c:pt idx="4110">
                  <c:v>43682</c:v>
                </c:pt>
                <c:pt idx="4111">
                  <c:v>43683</c:v>
                </c:pt>
                <c:pt idx="4112">
                  <c:v>43684</c:v>
                </c:pt>
                <c:pt idx="4113">
                  <c:v>43685</c:v>
                </c:pt>
                <c:pt idx="4114">
                  <c:v>43686</c:v>
                </c:pt>
                <c:pt idx="4115">
                  <c:v>43689</c:v>
                </c:pt>
                <c:pt idx="4116">
                  <c:v>43690</c:v>
                </c:pt>
                <c:pt idx="4117">
                  <c:v>43691</c:v>
                </c:pt>
                <c:pt idx="4118">
                  <c:v>43692</c:v>
                </c:pt>
                <c:pt idx="4119">
                  <c:v>43693</c:v>
                </c:pt>
                <c:pt idx="4120">
                  <c:v>43696</c:v>
                </c:pt>
                <c:pt idx="4121">
                  <c:v>43697</c:v>
                </c:pt>
                <c:pt idx="4122">
                  <c:v>43698</c:v>
                </c:pt>
                <c:pt idx="4123">
                  <c:v>43699</c:v>
                </c:pt>
                <c:pt idx="4124">
                  <c:v>43700</c:v>
                </c:pt>
                <c:pt idx="4125">
                  <c:v>43703</c:v>
                </c:pt>
                <c:pt idx="4126">
                  <c:v>43704</c:v>
                </c:pt>
                <c:pt idx="4127">
                  <c:v>43705</c:v>
                </c:pt>
                <c:pt idx="4128">
                  <c:v>43706</c:v>
                </c:pt>
                <c:pt idx="4129">
                  <c:v>43707</c:v>
                </c:pt>
                <c:pt idx="4130">
                  <c:v>43710</c:v>
                </c:pt>
                <c:pt idx="4131">
                  <c:v>43711</c:v>
                </c:pt>
                <c:pt idx="4132">
                  <c:v>43712</c:v>
                </c:pt>
                <c:pt idx="4133">
                  <c:v>43713</c:v>
                </c:pt>
                <c:pt idx="4134">
                  <c:v>43714</c:v>
                </c:pt>
                <c:pt idx="4135">
                  <c:v>43717</c:v>
                </c:pt>
                <c:pt idx="4136">
                  <c:v>43718</c:v>
                </c:pt>
                <c:pt idx="4137">
                  <c:v>43719</c:v>
                </c:pt>
                <c:pt idx="4138">
                  <c:v>43720</c:v>
                </c:pt>
                <c:pt idx="4139">
                  <c:v>43721</c:v>
                </c:pt>
                <c:pt idx="4140">
                  <c:v>43724</c:v>
                </c:pt>
                <c:pt idx="4141">
                  <c:v>43725</c:v>
                </c:pt>
                <c:pt idx="4142">
                  <c:v>43726</c:v>
                </c:pt>
                <c:pt idx="4143">
                  <c:v>43727</c:v>
                </c:pt>
                <c:pt idx="4144">
                  <c:v>43728</c:v>
                </c:pt>
                <c:pt idx="4145">
                  <c:v>43731</c:v>
                </c:pt>
                <c:pt idx="4146">
                  <c:v>43732</c:v>
                </c:pt>
                <c:pt idx="4147">
                  <c:v>43733</c:v>
                </c:pt>
                <c:pt idx="4148">
                  <c:v>43734</c:v>
                </c:pt>
                <c:pt idx="4149">
                  <c:v>43735</c:v>
                </c:pt>
                <c:pt idx="4150">
                  <c:v>43738</c:v>
                </c:pt>
                <c:pt idx="4151">
                  <c:v>43739</c:v>
                </c:pt>
                <c:pt idx="4152">
                  <c:v>43740</c:v>
                </c:pt>
                <c:pt idx="4153">
                  <c:v>43741</c:v>
                </c:pt>
                <c:pt idx="4154">
                  <c:v>43742</c:v>
                </c:pt>
                <c:pt idx="4155">
                  <c:v>43745</c:v>
                </c:pt>
                <c:pt idx="4156">
                  <c:v>43746</c:v>
                </c:pt>
                <c:pt idx="4157">
                  <c:v>43747</c:v>
                </c:pt>
                <c:pt idx="4158">
                  <c:v>43748</c:v>
                </c:pt>
                <c:pt idx="4159">
                  <c:v>43749</c:v>
                </c:pt>
                <c:pt idx="4160">
                  <c:v>43752</c:v>
                </c:pt>
                <c:pt idx="4161">
                  <c:v>43753</c:v>
                </c:pt>
                <c:pt idx="4162">
                  <c:v>43754</c:v>
                </c:pt>
                <c:pt idx="4163">
                  <c:v>43755</c:v>
                </c:pt>
                <c:pt idx="4164">
                  <c:v>43756</c:v>
                </c:pt>
                <c:pt idx="4165">
                  <c:v>43759</c:v>
                </c:pt>
                <c:pt idx="4166">
                  <c:v>43760</c:v>
                </c:pt>
                <c:pt idx="4167">
                  <c:v>43761</c:v>
                </c:pt>
                <c:pt idx="4168">
                  <c:v>43762</c:v>
                </c:pt>
                <c:pt idx="4169">
                  <c:v>43763</c:v>
                </c:pt>
                <c:pt idx="4170">
                  <c:v>43766</c:v>
                </c:pt>
                <c:pt idx="4171">
                  <c:v>43767</c:v>
                </c:pt>
                <c:pt idx="4172">
                  <c:v>43768</c:v>
                </c:pt>
                <c:pt idx="4173">
                  <c:v>43769</c:v>
                </c:pt>
                <c:pt idx="4174">
                  <c:v>43770</c:v>
                </c:pt>
                <c:pt idx="4175">
                  <c:v>43773</c:v>
                </c:pt>
                <c:pt idx="4176">
                  <c:v>43774</c:v>
                </c:pt>
                <c:pt idx="4177">
                  <c:v>43775</c:v>
                </c:pt>
                <c:pt idx="4178">
                  <c:v>43776</c:v>
                </c:pt>
                <c:pt idx="4179">
                  <c:v>43777</c:v>
                </c:pt>
                <c:pt idx="4180">
                  <c:v>43780</c:v>
                </c:pt>
                <c:pt idx="4181">
                  <c:v>43781</c:v>
                </c:pt>
                <c:pt idx="4182">
                  <c:v>43782</c:v>
                </c:pt>
                <c:pt idx="4183">
                  <c:v>43783</c:v>
                </c:pt>
                <c:pt idx="4184">
                  <c:v>43784</c:v>
                </c:pt>
                <c:pt idx="4185">
                  <c:v>43787</c:v>
                </c:pt>
                <c:pt idx="4186">
                  <c:v>43788</c:v>
                </c:pt>
                <c:pt idx="4187">
                  <c:v>43789</c:v>
                </c:pt>
                <c:pt idx="4188">
                  <c:v>43790</c:v>
                </c:pt>
                <c:pt idx="4189">
                  <c:v>43791</c:v>
                </c:pt>
                <c:pt idx="4190">
                  <c:v>43794</c:v>
                </c:pt>
                <c:pt idx="4191">
                  <c:v>43795</c:v>
                </c:pt>
                <c:pt idx="4192">
                  <c:v>43796</c:v>
                </c:pt>
                <c:pt idx="4193">
                  <c:v>43797</c:v>
                </c:pt>
                <c:pt idx="4194">
                  <c:v>43798</c:v>
                </c:pt>
                <c:pt idx="4195">
                  <c:v>43801</c:v>
                </c:pt>
                <c:pt idx="4196">
                  <c:v>43802</c:v>
                </c:pt>
                <c:pt idx="4197">
                  <c:v>43803</c:v>
                </c:pt>
                <c:pt idx="4198">
                  <c:v>43804</c:v>
                </c:pt>
                <c:pt idx="4199">
                  <c:v>43805</c:v>
                </c:pt>
                <c:pt idx="4200">
                  <c:v>43808</c:v>
                </c:pt>
                <c:pt idx="4201">
                  <c:v>43809</c:v>
                </c:pt>
                <c:pt idx="4202">
                  <c:v>43810</c:v>
                </c:pt>
                <c:pt idx="4203">
                  <c:v>43811</c:v>
                </c:pt>
                <c:pt idx="4204">
                  <c:v>43812</c:v>
                </c:pt>
                <c:pt idx="4205">
                  <c:v>43815</c:v>
                </c:pt>
                <c:pt idx="4206">
                  <c:v>43816</c:v>
                </c:pt>
                <c:pt idx="4207">
                  <c:v>43817</c:v>
                </c:pt>
                <c:pt idx="4208">
                  <c:v>43818</c:v>
                </c:pt>
                <c:pt idx="4209">
                  <c:v>43819</c:v>
                </c:pt>
                <c:pt idx="4210">
                  <c:v>43822</c:v>
                </c:pt>
                <c:pt idx="4211">
                  <c:v>43823</c:v>
                </c:pt>
                <c:pt idx="4212">
                  <c:v>43824</c:v>
                </c:pt>
                <c:pt idx="4213">
                  <c:v>43825</c:v>
                </c:pt>
                <c:pt idx="4214">
                  <c:v>43826</c:v>
                </c:pt>
                <c:pt idx="4215">
                  <c:v>43829</c:v>
                </c:pt>
                <c:pt idx="4216">
                  <c:v>43830</c:v>
                </c:pt>
                <c:pt idx="4217">
                  <c:v>43831</c:v>
                </c:pt>
                <c:pt idx="4218">
                  <c:v>43832</c:v>
                </c:pt>
                <c:pt idx="4219">
                  <c:v>43833</c:v>
                </c:pt>
                <c:pt idx="4220">
                  <c:v>43836</c:v>
                </c:pt>
                <c:pt idx="4221">
                  <c:v>43837</c:v>
                </c:pt>
                <c:pt idx="4222">
                  <c:v>43838</c:v>
                </c:pt>
                <c:pt idx="4223">
                  <c:v>43839</c:v>
                </c:pt>
                <c:pt idx="4224">
                  <c:v>43840</c:v>
                </c:pt>
                <c:pt idx="4225">
                  <c:v>43843</c:v>
                </c:pt>
                <c:pt idx="4226">
                  <c:v>43844</c:v>
                </c:pt>
                <c:pt idx="4227">
                  <c:v>43845</c:v>
                </c:pt>
                <c:pt idx="4228">
                  <c:v>43846</c:v>
                </c:pt>
                <c:pt idx="4229">
                  <c:v>43847</c:v>
                </c:pt>
                <c:pt idx="4230">
                  <c:v>43850</c:v>
                </c:pt>
                <c:pt idx="4231">
                  <c:v>43851</c:v>
                </c:pt>
                <c:pt idx="4232">
                  <c:v>43852</c:v>
                </c:pt>
                <c:pt idx="4233">
                  <c:v>43853</c:v>
                </c:pt>
                <c:pt idx="4234">
                  <c:v>43854</c:v>
                </c:pt>
                <c:pt idx="4235">
                  <c:v>43857</c:v>
                </c:pt>
                <c:pt idx="4236">
                  <c:v>43858</c:v>
                </c:pt>
                <c:pt idx="4237">
                  <c:v>43859</c:v>
                </c:pt>
                <c:pt idx="4238">
                  <c:v>43860</c:v>
                </c:pt>
                <c:pt idx="4239">
                  <c:v>43861</c:v>
                </c:pt>
                <c:pt idx="4240">
                  <c:v>43864</c:v>
                </c:pt>
                <c:pt idx="4241">
                  <c:v>43865</c:v>
                </c:pt>
                <c:pt idx="4242">
                  <c:v>43866</c:v>
                </c:pt>
                <c:pt idx="4243">
                  <c:v>43867</c:v>
                </c:pt>
                <c:pt idx="4244">
                  <c:v>43868</c:v>
                </c:pt>
                <c:pt idx="4245">
                  <c:v>43871</c:v>
                </c:pt>
                <c:pt idx="4246">
                  <c:v>43872</c:v>
                </c:pt>
                <c:pt idx="4247">
                  <c:v>43873</c:v>
                </c:pt>
                <c:pt idx="4248">
                  <c:v>43874</c:v>
                </c:pt>
                <c:pt idx="4249">
                  <c:v>43875</c:v>
                </c:pt>
                <c:pt idx="4250">
                  <c:v>43878</c:v>
                </c:pt>
                <c:pt idx="4251">
                  <c:v>43879</c:v>
                </c:pt>
                <c:pt idx="4252">
                  <c:v>43880</c:v>
                </c:pt>
                <c:pt idx="4253">
                  <c:v>43881</c:v>
                </c:pt>
                <c:pt idx="4254">
                  <c:v>43882</c:v>
                </c:pt>
                <c:pt idx="4255">
                  <c:v>43885</c:v>
                </c:pt>
                <c:pt idx="4256">
                  <c:v>43886</c:v>
                </c:pt>
                <c:pt idx="4257">
                  <c:v>43887</c:v>
                </c:pt>
                <c:pt idx="4258">
                  <c:v>43888</c:v>
                </c:pt>
                <c:pt idx="4259">
                  <c:v>43889</c:v>
                </c:pt>
                <c:pt idx="4260">
                  <c:v>43892</c:v>
                </c:pt>
                <c:pt idx="4261">
                  <c:v>43893</c:v>
                </c:pt>
                <c:pt idx="4262">
                  <c:v>43894</c:v>
                </c:pt>
                <c:pt idx="4263">
                  <c:v>43895</c:v>
                </c:pt>
                <c:pt idx="4264">
                  <c:v>43896</c:v>
                </c:pt>
                <c:pt idx="4265">
                  <c:v>43899</c:v>
                </c:pt>
                <c:pt idx="4266">
                  <c:v>43900</c:v>
                </c:pt>
                <c:pt idx="4267">
                  <c:v>43901</c:v>
                </c:pt>
                <c:pt idx="4268">
                  <c:v>43902</c:v>
                </c:pt>
                <c:pt idx="4269">
                  <c:v>43903</c:v>
                </c:pt>
                <c:pt idx="4270">
                  <c:v>43906</c:v>
                </c:pt>
                <c:pt idx="4271">
                  <c:v>43907</c:v>
                </c:pt>
                <c:pt idx="4272">
                  <c:v>43908</c:v>
                </c:pt>
                <c:pt idx="4273">
                  <c:v>43909</c:v>
                </c:pt>
                <c:pt idx="4274">
                  <c:v>43910</c:v>
                </c:pt>
                <c:pt idx="4275">
                  <c:v>43913</c:v>
                </c:pt>
                <c:pt idx="4276">
                  <c:v>43914</c:v>
                </c:pt>
                <c:pt idx="4277">
                  <c:v>43915</c:v>
                </c:pt>
                <c:pt idx="4278">
                  <c:v>43916</c:v>
                </c:pt>
                <c:pt idx="4279">
                  <c:v>43917</c:v>
                </c:pt>
                <c:pt idx="4280">
                  <c:v>43920</c:v>
                </c:pt>
                <c:pt idx="4281">
                  <c:v>43921</c:v>
                </c:pt>
                <c:pt idx="4282">
                  <c:v>43922</c:v>
                </c:pt>
                <c:pt idx="4283">
                  <c:v>43923</c:v>
                </c:pt>
                <c:pt idx="4284">
                  <c:v>43924</c:v>
                </c:pt>
                <c:pt idx="4285">
                  <c:v>43927</c:v>
                </c:pt>
                <c:pt idx="4286">
                  <c:v>43928</c:v>
                </c:pt>
                <c:pt idx="4287">
                  <c:v>43929</c:v>
                </c:pt>
                <c:pt idx="4288">
                  <c:v>43930</c:v>
                </c:pt>
                <c:pt idx="4289">
                  <c:v>43931</c:v>
                </c:pt>
                <c:pt idx="4290">
                  <c:v>43934</c:v>
                </c:pt>
                <c:pt idx="4291">
                  <c:v>43935</c:v>
                </c:pt>
                <c:pt idx="4292">
                  <c:v>43936</c:v>
                </c:pt>
                <c:pt idx="4293">
                  <c:v>43937</c:v>
                </c:pt>
                <c:pt idx="4294">
                  <c:v>43938</c:v>
                </c:pt>
                <c:pt idx="4295">
                  <c:v>43941</c:v>
                </c:pt>
                <c:pt idx="4296">
                  <c:v>43942</c:v>
                </c:pt>
                <c:pt idx="4297">
                  <c:v>43943</c:v>
                </c:pt>
                <c:pt idx="4298">
                  <c:v>43944</c:v>
                </c:pt>
                <c:pt idx="4299">
                  <c:v>43945</c:v>
                </c:pt>
                <c:pt idx="4300">
                  <c:v>43948</c:v>
                </c:pt>
                <c:pt idx="4301">
                  <c:v>43949</c:v>
                </c:pt>
                <c:pt idx="4302">
                  <c:v>43950</c:v>
                </c:pt>
                <c:pt idx="4303">
                  <c:v>43951</c:v>
                </c:pt>
                <c:pt idx="4304">
                  <c:v>43952</c:v>
                </c:pt>
                <c:pt idx="4305">
                  <c:v>43955</c:v>
                </c:pt>
                <c:pt idx="4306">
                  <c:v>43956</c:v>
                </c:pt>
                <c:pt idx="4307">
                  <c:v>43957</c:v>
                </c:pt>
                <c:pt idx="4308">
                  <c:v>43958</c:v>
                </c:pt>
                <c:pt idx="4309">
                  <c:v>43959</c:v>
                </c:pt>
                <c:pt idx="4310">
                  <c:v>43962</c:v>
                </c:pt>
                <c:pt idx="4311">
                  <c:v>43963</c:v>
                </c:pt>
                <c:pt idx="4312">
                  <c:v>43964</c:v>
                </c:pt>
                <c:pt idx="4313">
                  <c:v>43965</c:v>
                </c:pt>
                <c:pt idx="4314">
                  <c:v>43966</c:v>
                </c:pt>
                <c:pt idx="4315">
                  <c:v>43969</c:v>
                </c:pt>
                <c:pt idx="4316">
                  <c:v>43970</c:v>
                </c:pt>
                <c:pt idx="4317">
                  <c:v>43971</c:v>
                </c:pt>
                <c:pt idx="4318">
                  <c:v>43972</c:v>
                </c:pt>
                <c:pt idx="4319">
                  <c:v>43973</c:v>
                </c:pt>
                <c:pt idx="4320">
                  <c:v>43976</c:v>
                </c:pt>
                <c:pt idx="4321">
                  <c:v>43977</c:v>
                </c:pt>
                <c:pt idx="4322">
                  <c:v>43978</c:v>
                </c:pt>
                <c:pt idx="4323">
                  <c:v>43979</c:v>
                </c:pt>
                <c:pt idx="4324">
                  <c:v>43980</c:v>
                </c:pt>
                <c:pt idx="4325">
                  <c:v>43983</c:v>
                </c:pt>
                <c:pt idx="4326">
                  <c:v>43984</c:v>
                </c:pt>
                <c:pt idx="4327">
                  <c:v>43985</c:v>
                </c:pt>
                <c:pt idx="4328">
                  <c:v>43986</c:v>
                </c:pt>
                <c:pt idx="4329">
                  <c:v>43987</c:v>
                </c:pt>
                <c:pt idx="4330">
                  <c:v>43990</c:v>
                </c:pt>
                <c:pt idx="4331">
                  <c:v>43991</c:v>
                </c:pt>
              </c:numCache>
            </c:numRef>
          </c:cat>
          <c:val>
            <c:numRef>
              <c:f>ETF!$P$7:$P$4338</c:f>
              <c:numCache>
                <c:formatCode>General</c:formatCode>
                <c:ptCount val="433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2.5104322773460849E-2</c:v>
                </c:pt>
                <c:pt idx="650">
                  <c:v>2.5104322773460849E-2</c:v>
                </c:pt>
                <c:pt idx="651">
                  <c:v>3.8253386730424388E-2</c:v>
                </c:pt>
                <c:pt idx="652">
                  <c:v>4.602321817095039E-2</c:v>
                </c:pt>
                <c:pt idx="653">
                  <c:v>5.0206916915720261E-2</c:v>
                </c:pt>
                <c:pt idx="654">
                  <c:v>5.2597554094441126E-2</c:v>
                </c:pt>
                <c:pt idx="655">
                  <c:v>5.7976298864315601E-2</c:v>
                </c:pt>
                <c:pt idx="656">
                  <c:v>6.4550213986849972E-2</c:v>
                </c:pt>
                <c:pt idx="657">
                  <c:v>6.9928805738194863E-2</c:v>
                </c:pt>
                <c:pt idx="658">
                  <c:v>7.4112102809324565E-2</c:v>
                </c:pt>
                <c:pt idx="659">
                  <c:v>7.7697747758517635E-2</c:v>
                </c:pt>
                <c:pt idx="660">
                  <c:v>8.2478419605499106E-2</c:v>
                </c:pt>
                <c:pt idx="661">
                  <c:v>8.2478419605499106E-2</c:v>
                </c:pt>
                <c:pt idx="662">
                  <c:v>8.3673542139868495E-2</c:v>
                </c:pt>
                <c:pt idx="663">
                  <c:v>8.7258871488344297E-2</c:v>
                </c:pt>
                <c:pt idx="664">
                  <c:v>8.7258871488344297E-2</c:v>
                </c:pt>
                <c:pt idx="665">
                  <c:v>8.7258871488344297E-2</c:v>
                </c:pt>
                <c:pt idx="666">
                  <c:v>8.7258871488344297E-2</c:v>
                </c:pt>
                <c:pt idx="667">
                  <c:v>8.4271375971309029E-2</c:v>
                </c:pt>
                <c:pt idx="668">
                  <c:v>8.4271375971309029E-2</c:v>
                </c:pt>
                <c:pt idx="669">
                  <c:v>8.3076406455469223E-2</c:v>
                </c:pt>
                <c:pt idx="670">
                  <c:v>8.3076406455469223E-2</c:v>
                </c:pt>
                <c:pt idx="671">
                  <c:v>8.2478955170352655E-2</c:v>
                </c:pt>
                <c:pt idx="672">
                  <c:v>8.2478955170352655E-2</c:v>
                </c:pt>
                <c:pt idx="673">
                  <c:v>8.1881523012552304E-2</c:v>
                </c:pt>
                <c:pt idx="674">
                  <c:v>8.2445319784817686E-2</c:v>
                </c:pt>
                <c:pt idx="675">
                  <c:v>8.2445319784817686E-2</c:v>
                </c:pt>
                <c:pt idx="676">
                  <c:v>8.1250560669456073E-2</c:v>
                </c:pt>
                <c:pt idx="677">
                  <c:v>8.0055820681410636E-2</c:v>
                </c:pt>
                <c:pt idx="678">
                  <c:v>8.0055820681410636E-2</c:v>
                </c:pt>
                <c:pt idx="679">
                  <c:v>8.0055820681410636E-2</c:v>
                </c:pt>
                <c:pt idx="680">
                  <c:v>8.0055820681410636E-2</c:v>
                </c:pt>
                <c:pt idx="681">
                  <c:v>8.0055820681410636E-2</c:v>
                </c:pt>
                <c:pt idx="682">
                  <c:v>8.184772504482965E-2</c:v>
                </c:pt>
                <c:pt idx="683">
                  <c:v>8.184772504482965E-2</c:v>
                </c:pt>
                <c:pt idx="684">
                  <c:v>8.3639581589958156E-2</c:v>
                </c:pt>
                <c:pt idx="685">
                  <c:v>8.5431361625821878E-2</c:v>
                </c:pt>
                <c:pt idx="686">
                  <c:v>8.5431361625821878E-2</c:v>
                </c:pt>
                <c:pt idx="687">
                  <c:v>8.5431361625821878E-2</c:v>
                </c:pt>
                <c:pt idx="688">
                  <c:v>8.8417546921697551E-2</c:v>
                </c:pt>
                <c:pt idx="689">
                  <c:v>9.3792647937836218E-2</c:v>
                </c:pt>
                <c:pt idx="690">
                  <c:v>9.3792647937836218E-2</c:v>
                </c:pt>
                <c:pt idx="691">
                  <c:v>9.6181439330543933E-2</c:v>
                </c:pt>
                <c:pt idx="692">
                  <c:v>9.9167385534967123E-2</c:v>
                </c:pt>
                <c:pt idx="693">
                  <c:v>9.9167385534967123E-2</c:v>
                </c:pt>
                <c:pt idx="694">
                  <c:v>9.9167385534967123E-2</c:v>
                </c:pt>
                <c:pt idx="695">
                  <c:v>0.10036169515839809</c:v>
                </c:pt>
                <c:pt idx="696">
                  <c:v>0.10036169515839809</c:v>
                </c:pt>
                <c:pt idx="697">
                  <c:v>0.10510577644949193</c:v>
                </c:pt>
                <c:pt idx="698">
                  <c:v>0.10510577644949193</c:v>
                </c:pt>
                <c:pt idx="699">
                  <c:v>0.10510577644949193</c:v>
                </c:pt>
                <c:pt idx="700">
                  <c:v>0.10510577644949193</c:v>
                </c:pt>
                <c:pt idx="701">
                  <c:v>0.10928556365809922</c:v>
                </c:pt>
                <c:pt idx="702">
                  <c:v>0.10928556365809922</c:v>
                </c:pt>
                <c:pt idx="703">
                  <c:v>0.10928556365809922</c:v>
                </c:pt>
                <c:pt idx="704">
                  <c:v>0.10928556365809922</c:v>
                </c:pt>
                <c:pt idx="705">
                  <c:v>0.10928556365809922</c:v>
                </c:pt>
                <c:pt idx="706">
                  <c:v>0.10928556365809922</c:v>
                </c:pt>
                <c:pt idx="707">
                  <c:v>0.10928556365809922</c:v>
                </c:pt>
                <c:pt idx="708">
                  <c:v>0.10928556365809922</c:v>
                </c:pt>
                <c:pt idx="709">
                  <c:v>0.10928556365809922</c:v>
                </c:pt>
                <c:pt idx="710">
                  <c:v>0.10928556365809922</c:v>
                </c:pt>
                <c:pt idx="711">
                  <c:v>0.10928556365809922</c:v>
                </c:pt>
                <c:pt idx="712">
                  <c:v>0.10928556365809922</c:v>
                </c:pt>
                <c:pt idx="713">
                  <c:v>0.10928556365809922</c:v>
                </c:pt>
                <c:pt idx="714">
                  <c:v>0.10928556365809922</c:v>
                </c:pt>
                <c:pt idx="715">
                  <c:v>0.10928556365809922</c:v>
                </c:pt>
                <c:pt idx="716">
                  <c:v>0.11047945248057382</c:v>
                </c:pt>
                <c:pt idx="717">
                  <c:v>0.11047945248057382</c:v>
                </c:pt>
                <c:pt idx="718">
                  <c:v>0.11304729468021518</c:v>
                </c:pt>
                <c:pt idx="719">
                  <c:v>0.11304729468021518</c:v>
                </c:pt>
                <c:pt idx="720">
                  <c:v>0.11304729468021518</c:v>
                </c:pt>
                <c:pt idx="721">
                  <c:v>0.11364420083682009</c:v>
                </c:pt>
                <c:pt idx="722">
                  <c:v>0.11364420083682009</c:v>
                </c:pt>
                <c:pt idx="723">
                  <c:v>0.11483796533173939</c:v>
                </c:pt>
                <c:pt idx="724">
                  <c:v>0.1172254847579199</c:v>
                </c:pt>
                <c:pt idx="725">
                  <c:v>0.1172254847579199</c:v>
                </c:pt>
                <c:pt idx="726">
                  <c:v>0.11841918230723252</c:v>
                </c:pt>
                <c:pt idx="727">
                  <c:v>0.11841918230723252</c:v>
                </c:pt>
                <c:pt idx="728">
                  <c:v>0.11841918230723252</c:v>
                </c:pt>
                <c:pt idx="729">
                  <c:v>0.11841918230723252</c:v>
                </c:pt>
                <c:pt idx="730">
                  <c:v>0.11841918230723252</c:v>
                </c:pt>
                <c:pt idx="731">
                  <c:v>0.11841918230723252</c:v>
                </c:pt>
                <c:pt idx="732">
                  <c:v>0.11961274596533174</c:v>
                </c:pt>
                <c:pt idx="733">
                  <c:v>0.11957066586969516</c:v>
                </c:pt>
                <c:pt idx="734">
                  <c:v>0.11957066586969516</c:v>
                </c:pt>
                <c:pt idx="735">
                  <c:v>0.11957066586969516</c:v>
                </c:pt>
                <c:pt idx="736">
                  <c:v>0.11957066586969516</c:v>
                </c:pt>
                <c:pt idx="737">
                  <c:v>0.12255426897788405</c:v>
                </c:pt>
                <c:pt idx="738">
                  <c:v>0.12255426897788405</c:v>
                </c:pt>
                <c:pt idx="739">
                  <c:v>0.12255426897788405</c:v>
                </c:pt>
                <c:pt idx="740">
                  <c:v>0.12255426897788405</c:v>
                </c:pt>
                <c:pt idx="741">
                  <c:v>0.12255426897788405</c:v>
                </c:pt>
                <c:pt idx="742">
                  <c:v>0.12370259653317393</c:v>
                </c:pt>
                <c:pt idx="743">
                  <c:v>0.12489593066347877</c:v>
                </c:pt>
                <c:pt idx="744">
                  <c:v>0.12489593066347877</c:v>
                </c:pt>
                <c:pt idx="745">
                  <c:v>0.12489593066347877</c:v>
                </c:pt>
                <c:pt idx="746">
                  <c:v>0.12608918828451882</c:v>
                </c:pt>
                <c:pt idx="747">
                  <c:v>0.12608918828451882</c:v>
                </c:pt>
                <c:pt idx="748">
                  <c:v>0.12608918828451882</c:v>
                </c:pt>
                <c:pt idx="749">
                  <c:v>0.12608918828451882</c:v>
                </c:pt>
                <c:pt idx="750">
                  <c:v>0.12608918828451882</c:v>
                </c:pt>
                <c:pt idx="751">
                  <c:v>0.12728231201434548</c:v>
                </c:pt>
                <c:pt idx="752">
                  <c:v>0.12728231201434548</c:v>
                </c:pt>
                <c:pt idx="753">
                  <c:v>0.12728231201434548</c:v>
                </c:pt>
                <c:pt idx="754">
                  <c:v>0.12728231201434548</c:v>
                </c:pt>
                <c:pt idx="755">
                  <c:v>0.12728231201434548</c:v>
                </c:pt>
                <c:pt idx="756">
                  <c:v>0.12728231201434548</c:v>
                </c:pt>
                <c:pt idx="757">
                  <c:v>0.12728231201434548</c:v>
                </c:pt>
                <c:pt idx="758">
                  <c:v>0.12728231201434548</c:v>
                </c:pt>
                <c:pt idx="759">
                  <c:v>0.12728231201434548</c:v>
                </c:pt>
                <c:pt idx="760">
                  <c:v>0.12728231201434548</c:v>
                </c:pt>
                <c:pt idx="761">
                  <c:v>0.12728231201434548</c:v>
                </c:pt>
                <c:pt idx="762">
                  <c:v>0.12728231201434548</c:v>
                </c:pt>
                <c:pt idx="763">
                  <c:v>0.12722766527196652</c:v>
                </c:pt>
                <c:pt idx="764">
                  <c:v>0.12722766527196652</c:v>
                </c:pt>
                <c:pt idx="765">
                  <c:v>0.12722766527196652</c:v>
                </c:pt>
                <c:pt idx="766">
                  <c:v>0.12722766527196652</c:v>
                </c:pt>
                <c:pt idx="767">
                  <c:v>0.12722766527196652</c:v>
                </c:pt>
                <c:pt idx="768">
                  <c:v>0.12722766527196652</c:v>
                </c:pt>
                <c:pt idx="769">
                  <c:v>0.12722766527196652</c:v>
                </c:pt>
                <c:pt idx="770">
                  <c:v>0.12722766527196652</c:v>
                </c:pt>
                <c:pt idx="771">
                  <c:v>0.12722766527196652</c:v>
                </c:pt>
                <c:pt idx="772">
                  <c:v>0.12603500059772862</c:v>
                </c:pt>
                <c:pt idx="773">
                  <c:v>0.12603500059772862</c:v>
                </c:pt>
                <c:pt idx="774">
                  <c:v>0.12603500059772862</c:v>
                </c:pt>
                <c:pt idx="775">
                  <c:v>0.12603500059772862</c:v>
                </c:pt>
                <c:pt idx="776">
                  <c:v>0.12603500059772862</c:v>
                </c:pt>
                <c:pt idx="777">
                  <c:v>0.12603500059772862</c:v>
                </c:pt>
                <c:pt idx="778">
                  <c:v>0.12782378720860729</c:v>
                </c:pt>
                <c:pt idx="779">
                  <c:v>0.12782378720860729</c:v>
                </c:pt>
                <c:pt idx="780">
                  <c:v>0.12782378720860729</c:v>
                </c:pt>
                <c:pt idx="781">
                  <c:v>0.12525594500896592</c:v>
                </c:pt>
                <c:pt idx="782">
                  <c:v>0.12525594500896592</c:v>
                </c:pt>
                <c:pt idx="783">
                  <c:v>0.12525594500896592</c:v>
                </c:pt>
                <c:pt idx="784">
                  <c:v>0.12520674955170352</c:v>
                </c:pt>
                <c:pt idx="785">
                  <c:v>0.12520674955170352</c:v>
                </c:pt>
                <c:pt idx="786">
                  <c:v>0.12520674955170352</c:v>
                </c:pt>
                <c:pt idx="787">
                  <c:v>0.12520674955170352</c:v>
                </c:pt>
                <c:pt idx="788">
                  <c:v>0.12520674955170352</c:v>
                </c:pt>
                <c:pt idx="789">
                  <c:v>0.12520674955170352</c:v>
                </c:pt>
                <c:pt idx="790">
                  <c:v>0.12520674955170352</c:v>
                </c:pt>
                <c:pt idx="791">
                  <c:v>0.12520674955170352</c:v>
                </c:pt>
                <c:pt idx="792">
                  <c:v>0.12520674955170352</c:v>
                </c:pt>
                <c:pt idx="793">
                  <c:v>0.12699505797967722</c:v>
                </c:pt>
                <c:pt idx="794">
                  <c:v>0.12699505797967722</c:v>
                </c:pt>
                <c:pt idx="795">
                  <c:v>0.12699505797967722</c:v>
                </c:pt>
                <c:pt idx="796">
                  <c:v>0.12699505797967722</c:v>
                </c:pt>
                <c:pt idx="797">
                  <c:v>0.12878321338912133</c:v>
                </c:pt>
                <c:pt idx="798">
                  <c:v>0.12878321338912133</c:v>
                </c:pt>
                <c:pt idx="799">
                  <c:v>0.12878321338912133</c:v>
                </c:pt>
                <c:pt idx="800">
                  <c:v>0.12878321338912133</c:v>
                </c:pt>
                <c:pt idx="801">
                  <c:v>0.12878321338912133</c:v>
                </c:pt>
                <c:pt idx="802">
                  <c:v>0.12878321338912133</c:v>
                </c:pt>
                <c:pt idx="803">
                  <c:v>0.13116720382546324</c:v>
                </c:pt>
                <c:pt idx="804">
                  <c:v>0.13116720382546324</c:v>
                </c:pt>
                <c:pt idx="805">
                  <c:v>0.13116720382546324</c:v>
                </c:pt>
                <c:pt idx="806">
                  <c:v>0.13111884997011355</c:v>
                </c:pt>
                <c:pt idx="807">
                  <c:v>0.13111884997011355</c:v>
                </c:pt>
                <c:pt idx="808">
                  <c:v>0.13231073042438732</c:v>
                </c:pt>
                <c:pt idx="809">
                  <c:v>0.13546021518230722</c:v>
                </c:pt>
                <c:pt idx="810">
                  <c:v>0.13546021518230722</c:v>
                </c:pt>
                <c:pt idx="811">
                  <c:v>0.13546021518230722</c:v>
                </c:pt>
                <c:pt idx="812">
                  <c:v>0.13546021518230722</c:v>
                </c:pt>
                <c:pt idx="813">
                  <c:v>0.13724789240884638</c:v>
                </c:pt>
                <c:pt idx="814">
                  <c:v>0.13724789240884638</c:v>
                </c:pt>
                <c:pt idx="815">
                  <c:v>0.13724789240884638</c:v>
                </c:pt>
                <c:pt idx="816">
                  <c:v>0.13724789240884638</c:v>
                </c:pt>
                <c:pt idx="817">
                  <c:v>0.13724789240884638</c:v>
                </c:pt>
                <c:pt idx="818">
                  <c:v>0.1479726551105798</c:v>
                </c:pt>
                <c:pt idx="819">
                  <c:v>0.1479726551105798</c:v>
                </c:pt>
                <c:pt idx="820">
                  <c:v>0.1479726551105798</c:v>
                </c:pt>
                <c:pt idx="821">
                  <c:v>0.1479726551105798</c:v>
                </c:pt>
                <c:pt idx="822">
                  <c:v>0.1479726551105798</c:v>
                </c:pt>
                <c:pt idx="823">
                  <c:v>0.1479726551105798</c:v>
                </c:pt>
                <c:pt idx="824">
                  <c:v>0.1479726551105798</c:v>
                </c:pt>
                <c:pt idx="825">
                  <c:v>0.1479726551105798</c:v>
                </c:pt>
                <c:pt idx="826">
                  <c:v>0.1479726551105798</c:v>
                </c:pt>
                <c:pt idx="827">
                  <c:v>0.1479726551105798</c:v>
                </c:pt>
                <c:pt idx="828">
                  <c:v>0.14910432277346086</c:v>
                </c:pt>
                <c:pt idx="829">
                  <c:v>0.14910432277346086</c:v>
                </c:pt>
                <c:pt idx="830">
                  <c:v>0.14910432277346086</c:v>
                </c:pt>
                <c:pt idx="831">
                  <c:v>0.14910432277346086</c:v>
                </c:pt>
                <c:pt idx="832">
                  <c:v>0.14910432277346086</c:v>
                </c:pt>
                <c:pt idx="833">
                  <c:v>0.14910432277346086</c:v>
                </c:pt>
                <c:pt idx="834">
                  <c:v>0.14910432277346086</c:v>
                </c:pt>
                <c:pt idx="835">
                  <c:v>0.14910432277346086</c:v>
                </c:pt>
                <c:pt idx="836">
                  <c:v>0.14553051763299463</c:v>
                </c:pt>
                <c:pt idx="837">
                  <c:v>0.14553051763299463</c:v>
                </c:pt>
                <c:pt idx="838">
                  <c:v>0.14553051763299463</c:v>
                </c:pt>
                <c:pt idx="839">
                  <c:v>0.14553051763299463</c:v>
                </c:pt>
                <c:pt idx="840">
                  <c:v>0.14553051763299463</c:v>
                </c:pt>
                <c:pt idx="841">
                  <c:v>0.14553051763299463</c:v>
                </c:pt>
                <c:pt idx="842">
                  <c:v>0.14195720980274956</c:v>
                </c:pt>
                <c:pt idx="843">
                  <c:v>0.14195720980274956</c:v>
                </c:pt>
                <c:pt idx="844">
                  <c:v>0.14195720980274956</c:v>
                </c:pt>
                <c:pt idx="845">
                  <c:v>0.14195720980274956</c:v>
                </c:pt>
                <c:pt idx="846">
                  <c:v>0.14314821040047818</c:v>
                </c:pt>
                <c:pt idx="847">
                  <c:v>0.13999873042438732</c:v>
                </c:pt>
                <c:pt idx="848">
                  <c:v>0.1423807124925284</c:v>
                </c:pt>
                <c:pt idx="849">
                  <c:v>0.1429761841004184</c:v>
                </c:pt>
                <c:pt idx="850">
                  <c:v>0.14291924208009563</c:v>
                </c:pt>
                <c:pt idx="851">
                  <c:v>0.14291924208009563</c:v>
                </c:pt>
                <c:pt idx="852">
                  <c:v>0.14291924208009563</c:v>
                </c:pt>
                <c:pt idx="853">
                  <c:v>0.14946908547519427</c:v>
                </c:pt>
                <c:pt idx="854">
                  <c:v>0.14946908547519427</c:v>
                </c:pt>
                <c:pt idx="855">
                  <c:v>0.14946908547519427</c:v>
                </c:pt>
                <c:pt idx="856">
                  <c:v>0.14946908547519427</c:v>
                </c:pt>
                <c:pt idx="857">
                  <c:v>0.14946908547519427</c:v>
                </c:pt>
                <c:pt idx="858">
                  <c:v>0.14946908547519427</c:v>
                </c:pt>
                <c:pt idx="859">
                  <c:v>0.14946908547519427</c:v>
                </c:pt>
                <c:pt idx="860">
                  <c:v>0.14946908547519427</c:v>
                </c:pt>
                <c:pt idx="861">
                  <c:v>0.1506598374178123</c:v>
                </c:pt>
                <c:pt idx="862">
                  <c:v>0.1506598374178123</c:v>
                </c:pt>
                <c:pt idx="863">
                  <c:v>0.1506598374178123</c:v>
                </c:pt>
                <c:pt idx="864">
                  <c:v>0.1506598374178123</c:v>
                </c:pt>
                <c:pt idx="865">
                  <c:v>0.1506598374178123</c:v>
                </c:pt>
                <c:pt idx="866">
                  <c:v>0.1506598374178123</c:v>
                </c:pt>
                <c:pt idx="867">
                  <c:v>0.1506598374178123</c:v>
                </c:pt>
                <c:pt idx="868">
                  <c:v>0.1506598374178123</c:v>
                </c:pt>
                <c:pt idx="869">
                  <c:v>0.1506598374178123</c:v>
                </c:pt>
                <c:pt idx="870">
                  <c:v>0.1517921745367603</c:v>
                </c:pt>
                <c:pt idx="871">
                  <c:v>0.1517921745367603</c:v>
                </c:pt>
                <c:pt idx="872">
                  <c:v>0.1517921745367603</c:v>
                </c:pt>
                <c:pt idx="873">
                  <c:v>0.1517921745367603</c:v>
                </c:pt>
                <c:pt idx="874">
                  <c:v>0.15298258218768679</c:v>
                </c:pt>
                <c:pt idx="875">
                  <c:v>0.15417297071129707</c:v>
                </c:pt>
                <c:pt idx="876">
                  <c:v>0.15417297071129707</c:v>
                </c:pt>
                <c:pt idx="877">
                  <c:v>0.15417297071129707</c:v>
                </c:pt>
                <c:pt idx="878">
                  <c:v>0.15417297071129707</c:v>
                </c:pt>
                <c:pt idx="879">
                  <c:v>0.15417297071129707</c:v>
                </c:pt>
                <c:pt idx="880">
                  <c:v>0.15417297071129707</c:v>
                </c:pt>
                <c:pt idx="881">
                  <c:v>0.15417297071129707</c:v>
                </c:pt>
                <c:pt idx="882">
                  <c:v>0.15417297071129707</c:v>
                </c:pt>
                <c:pt idx="883">
                  <c:v>0.15417297071129707</c:v>
                </c:pt>
                <c:pt idx="884">
                  <c:v>0.15536314883442917</c:v>
                </c:pt>
                <c:pt idx="885">
                  <c:v>0.15536314883442917</c:v>
                </c:pt>
                <c:pt idx="886">
                  <c:v>0.15536314883442917</c:v>
                </c:pt>
                <c:pt idx="887">
                  <c:v>0.15536314883442917</c:v>
                </c:pt>
                <c:pt idx="888">
                  <c:v>0.15655323132098029</c:v>
                </c:pt>
                <c:pt idx="889">
                  <c:v>0.15774327555289899</c:v>
                </c:pt>
                <c:pt idx="890">
                  <c:v>0.15774327555289899</c:v>
                </c:pt>
                <c:pt idx="891">
                  <c:v>0.15774327555289899</c:v>
                </c:pt>
                <c:pt idx="892">
                  <c:v>0.15767820442319186</c:v>
                </c:pt>
                <c:pt idx="893">
                  <c:v>0.15886817214584578</c:v>
                </c:pt>
                <c:pt idx="894">
                  <c:v>0.15886817214584578</c:v>
                </c:pt>
                <c:pt idx="895">
                  <c:v>0.1600581207411835</c:v>
                </c:pt>
                <c:pt idx="896">
                  <c:v>0.1600581207411835</c:v>
                </c:pt>
                <c:pt idx="897">
                  <c:v>0.1600581207411835</c:v>
                </c:pt>
                <c:pt idx="898">
                  <c:v>0.1600581207411835</c:v>
                </c:pt>
                <c:pt idx="899">
                  <c:v>0.1600581207411835</c:v>
                </c:pt>
                <c:pt idx="900">
                  <c:v>0.1600581207411835</c:v>
                </c:pt>
                <c:pt idx="901">
                  <c:v>0.16124787806335925</c:v>
                </c:pt>
                <c:pt idx="902">
                  <c:v>0.16124787806335925</c:v>
                </c:pt>
                <c:pt idx="903">
                  <c:v>0.16243761625821876</c:v>
                </c:pt>
                <c:pt idx="904">
                  <c:v>0.16243761625821876</c:v>
                </c:pt>
                <c:pt idx="905">
                  <c:v>0.16243761625821876</c:v>
                </c:pt>
                <c:pt idx="906">
                  <c:v>0.16298180753138075</c:v>
                </c:pt>
                <c:pt idx="907">
                  <c:v>0.1617921649731022</c:v>
                </c:pt>
                <c:pt idx="908">
                  <c:v>0.1617921649731022</c:v>
                </c:pt>
                <c:pt idx="909">
                  <c:v>0.1617921649731022</c:v>
                </c:pt>
                <c:pt idx="910">
                  <c:v>0.1617921649731022</c:v>
                </c:pt>
                <c:pt idx="911">
                  <c:v>0.16298169276748356</c:v>
                </c:pt>
                <c:pt idx="912">
                  <c:v>0.16298169276748356</c:v>
                </c:pt>
                <c:pt idx="913">
                  <c:v>0.16291329348475792</c:v>
                </c:pt>
                <c:pt idx="914">
                  <c:v>0.16291329348475792</c:v>
                </c:pt>
                <c:pt idx="915">
                  <c:v>0.16291329348475792</c:v>
                </c:pt>
                <c:pt idx="916">
                  <c:v>0.16291329348475792</c:v>
                </c:pt>
                <c:pt idx="917">
                  <c:v>0.16291329348475792</c:v>
                </c:pt>
                <c:pt idx="918">
                  <c:v>0.16291329348475792</c:v>
                </c:pt>
                <c:pt idx="919">
                  <c:v>0.16298519306634787</c:v>
                </c:pt>
                <c:pt idx="920">
                  <c:v>0.16298519306634787</c:v>
                </c:pt>
                <c:pt idx="921">
                  <c:v>0.16298519306634787</c:v>
                </c:pt>
                <c:pt idx="922">
                  <c:v>0.16323608607292289</c:v>
                </c:pt>
                <c:pt idx="923">
                  <c:v>0.16323608607292289</c:v>
                </c:pt>
                <c:pt idx="924">
                  <c:v>0.16323608607292289</c:v>
                </c:pt>
                <c:pt idx="925">
                  <c:v>0.16341551942618052</c:v>
                </c:pt>
                <c:pt idx="926">
                  <c:v>0.16341551942618052</c:v>
                </c:pt>
                <c:pt idx="927">
                  <c:v>0.16341551942618052</c:v>
                </c:pt>
                <c:pt idx="928">
                  <c:v>0.16341551942618052</c:v>
                </c:pt>
                <c:pt idx="929">
                  <c:v>0.16341551942618052</c:v>
                </c:pt>
                <c:pt idx="930">
                  <c:v>0.16341551942618052</c:v>
                </c:pt>
                <c:pt idx="931">
                  <c:v>0.16341551942618052</c:v>
                </c:pt>
                <c:pt idx="932">
                  <c:v>0.16341551942618052</c:v>
                </c:pt>
                <c:pt idx="933">
                  <c:v>0.16652866228332336</c:v>
                </c:pt>
                <c:pt idx="934">
                  <c:v>0.16652866228332336</c:v>
                </c:pt>
                <c:pt idx="935">
                  <c:v>0.16765076628810521</c:v>
                </c:pt>
                <c:pt idx="936">
                  <c:v>0.1688397393903168</c:v>
                </c:pt>
                <c:pt idx="937">
                  <c:v>0.1688397393903168</c:v>
                </c:pt>
                <c:pt idx="938">
                  <c:v>0.16907877346084876</c:v>
                </c:pt>
                <c:pt idx="939">
                  <c:v>0.16922203705917513</c:v>
                </c:pt>
                <c:pt idx="940">
                  <c:v>0.16922203705917513</c:v>
                </c:pt>
                <c:pt idx="941">
                  <c:v>0.16922203705917513</c:v>
                </c:pt>
                <c:pt idx="942">
                  <c:v>0.16934154453078301</c:v>
                </c:pt>
                <c:pt idx="943">
                  <c:v>0.1694612815301853</c:v>
                </c:pt>
                <c:pt idx="944">
                  <c:v>0.1694612815301853</c:v>
                </c:pt>
                <c:pt idx="945">
                  <c:v>0.1694612815301853</c:v>
                </c:pt>
                <c:pt idx="946">
                  <c:v>0.1706500059772863</c:v>
                </c:pt>
                <c:pt idx="947">
                  <c:v>0.1706500059772863</c:v>
                </c:pt>
                <c:pt idx="948">
                  <c:v>0.1706500059772863</c:v>
                </c:pt>
                <c:pt idx="949">
                  <c:v>0.1706500059772863</c:v>
                </c:pt>
                <c:pt idx="950">
                  <c:v>0.1706500059772863</c:v>
                </c:pt>
                <c:pt idx="951">
                  <c:v>0.1706500059772863</c:v>
                </c:pt>
                <c:pt idx="952">
                  <c:v>0.16767853915122535</c:v>
                </c:pt>
                <c:pt idx="953">
                  <c:v>0.16785766646742378</c:v>
                </c:pt>
                <c:pt idx="954">
                  <c:v>0.16785766646742378</c:v>
                </c:pt>
                <c:pt idx="955">
                  <c:v>0.16785766646742378</c:v>
                </c:pt>
                <c:pt idx="956">
                  <c:v>0.16827632516437538</c:v>
                </c:pt>
                <c:pt idx="957">
                  <c:v>0.16827632516437538</c:v>
                </c:pt>
                <c:pt idx="958">
                  <c:v>0.17058256306037059</c:v>
                </c:pt>
                <c:pt idx="959">
                  <c:v>0.1705813771667663</c:v>
                </c:pt>
                <c:pt idx="960">
                  <c:v>0.1705813771667663</c:v>
                </c:pt>
                <c:pt idx="961">
                  <c:v>0.17176975732217573</c:v>
                </c:pt>
                <c:pt idx="962">
                  <c:v>0.17194997489539748</c:v>
                </c:pt>
                <c:pt idx="963">
                  <c:v>0.17202072683801553</c:v>
                </c:pt>
                <c:pt idx="964">
                  <c:v>0.17219998804542738</c:v>
                </c:pt>
                <c:pt idx="965">
                  <c:v>0.17219998804542738</c:v>
                </c:pt>
                <c:pt idx="966">
                  <c:v>0.17219998804542738</c:v>
                </c:pt>
                <c:pt idx="967">
                  <c:v>0.17219998804542738</c:v>
                </c:pt>
                <c:pt idx="968">
                  <c:v>0.17232001195457261</c:v>
                </c:pt>
                <c:pt idx="969">
                  <c:v>0.1741023335325762</c:v>
                </c:pt>
                <c:pt idx="970">
                  <c:v>0.17529054154213985</c:v>
                </c:pt>
                <c:pt idx="971">
                  <c:v>0.17529054154213985</c:v>
                </c:pt>
                <c:pt idx="972">
                  <c:v>0.17529054154213985</c:v>
                </c:pt>
                <c:pt idx="973">
                  <c:v>0.17529054154213985</c:v>
                </c:pt>
                <c:pt idx="974">
                  <c:v>0.17529054154213985</c:v>
                </c:pt>
                <c:pt idx="975">
                  <c:v>0.1754097238493724</c:v>
                </c:pt>
                <c:pt idx="976">
                  <c:v>0.17817308547519425</c:v>
                </c:pt>
                <c:pt idx="977">
                  <c:v>0.17817308547519425</c:v>
                </c:pt>
                <c:pt idx="978">
                  <c:v>0.17810174058577405</c:v>
                </c:pt>
                <c:pt idx="979">
                  <c:v>0.17810174058577405</c:v>
                </c:pt>
                <c:pt idx="980">
                  <c:v>0.17810174058577405</c:v>
                </c:pt>
                <c:pt idx="981">
                  <c:v>0.17810055469216976</c:v>
                </c:pt>
                <c:pt idx="982">
                  <c:v>0.17810055469216976</c:v>
                </c:pt>
                <c:pt idx="983">
                  <c:v>0.17825692050209205</c:v>
                </c:pt>
                <c:pt idx="984">
                  <c:v>0.17825692050209205</c:v>
                </c:pt>
                <c:pt idx="985">
                  <c:v>0.17825692050209205</c:v>
                </c:pt>
                <c:pt idx="986">
                  <c:v>0.17825692050209205</c:v>
                </c:pt>
                <c:pt idx="987">
                  <c:v>0.17805359713090257</c:v>
                </c:pt>
                <c:pt idx="988">
                  <c:v>0.17805359713090257</c:v>
                </c:pt>
                <c:pt idx="989">
                  <c:v>0.17805359713090257</c:v>
                </c:pt>
                <c:pt idx="990">
                  <c:v>0.17817254991034071</c:v>
                </c:pt>
                <c:pt idx="991">
                  <c:v>0.17817254991034071</c:v>
                </c:pt>
                <c:pt idx="992">
                  <c:v>0.17817254991034071</c:v>
                </c:pt>
                <c:pt idx="993">
                  <c:v>0.17817254991034071</c:v>
                </c:pt>
                <c:pt idx="994">
                  <c:v>0.17817254991034071</c:v>
                </c:pt>
                <c:pt idx="995">
                  <c:v>0.17817254991034071</c:v>
                </c:pt>
                <c:pt idx="996">
                  <c:v>0.17817254991034071</c:v>
                </c:pt>
                <c:pt idx="997">
                  <c:v>0.17377102928870292</c:v>
                </c:pt>
                <c:pt idx="998">
                  <c:v>0.17377102928870292</c:v>
                </c:pt>
                <c:pt idx="999">
                  <c:v>0.17399906515242081</c:v>
                </c:pt>
                <c:pt idx="1000">
                  <c:v>0.17399906515242081</c:v>
                </c:pt>
                <c:pt idx="1001">
                  <c:v>0.17405868499701135</c:v>
                </c:pt>
                <c:pt idx="1002">
                  <c:v>0.17405759473998805</c:v>
                </c:pt>
                <c:pt idx="1003">
                  <c:v>0.17398504482964733</c:v>
                </c:pt>
                <c:pt idx="1004">
                  <c:v>0.17398504482964733</c:v>
                </c:pt>
                <c:pt idx="1005">
                  <c:v>0.17517243036461447</c:v>
                </c:pt>
                <c:pt idx="1006">
                  <c:v>0.17517243036461447</c:v>
                </c:pt>
                <c:pt idx="1007">
                  <c:v>0.17517243036461447</c:v>
                </c:pt>
                <c:pt idx="1008">
                  <c:v>0.17523256664674239</c:v>
                </c:pt>
                <c:pt idx="1009">
                  <c:v>0.17523256664674239</c:v>
                </c:pt>
                <c:pt idx="1010">
                  <c:v>0.17523256664674239</c:v>
                </c:pt>
                <c:pt idx="1011">
                  <c:v>0.17641979916317993</c:v>
                </c:pt>
                <c:pt idx="1012">
                  <c:v>0.18075058696951585</c:v>
                </c:pt>
                <c:pt idx="1013">
                  <c:v>0.18253139748953975</c:v>
                </c:pt>
                <c:pt idx="1014">
                  <c:v>0.18253139748953975</c:v>
                </c:pt>
                <c:pt idx="1015">
                  <c:v>0.18371857262402869</c:v>
                </c:pt>
                <c:pt idx="1016">
                  <c:v>0.18377874716078901</c:v>
                </c:pt>
                <c:pt idx="1017">
                  <c:v>0.18377874716078901</c:v>
                </c:pt>
                <c:pt idx="1018">
                  <c:v>0.18508479856545129</c:v>
                </c:pt>
                <c:pt idx="1019">
                  <c:v>0.18508479856545129</c:v>
                </c:pt>
                <c:pt idx="1020">
                  <c:v>0.18517469695158398</c:v>
                </c:pt>
                <c:pt idx="1021">
                  <c:v>0.18517469695158398</c:v>
                </c:pt>
                <c:pt idx="1022">
                  <c:v>0.18510855469216975</c:v>
                </c:pt>
                <c:pt idx="1023">
                  <c:v>0.18510734967124925</c:v>
                </c:pt>
                <c:pt idx="1024">
                  <c:v>0.18519707591153617</c:v>
                </c:pt>
                <c:pt idx="1025">
                  <c:v>0.18519707591153617</c:v>
                </c:pt>
                <c:pt idx="1026">
                  <c:v>0.18519707591153617</c:v>
                </c:pt>
                <c:pt idx="1027">
                  <c:v>0.18519707591153617</c:v>
                </c:pt>
                <c:pt idx="1028">
                  <c:v>0.18519707591153617</c:v>
                </c:pt>
                <c:pt idx="1029">
                  <c:v>0.18519707591153617</c:v>
                </c:pt>
                <c:pt idx="1030">
                  <c:v>0.18519707591153617</c:v>
                </c:pt>
                <c:pt idx="1031">
                  <c:v>0.18543519187089061</c:v>
                </c:pt>
                <c:pt idx="1032">
                  <c:v>0.18543519187089061</c:v>
                </c:pt>
                <c:pt idx="1033">
                  <c:v>0.18543519187089061</c:v>
                </c:pt>
                <c:pt idx="1034">
                  <c:v>0.18543519187089061</c:v>
                </c:pt>
                <c:pt idx="1035">
                  <c:v>0.18549599760908547</c:v>
                </c:pt>
                <c:pt idx="1036">
                  <c:v>0.18549599760908547</c:v>
                </c:pt>
                <c:pt idx="1037">
                  <c:v>0.18567076389719067</c:v>
                </c:pt>
                <c:pt idx="1038">
                  <c:v>0.18567076389719067</c:v>
                </c:pt>
                <c:pt idx="1039">
                  <c:v>0.18567076389719067</c:v>
                </c:pt>
                <c:pt idx="1040">
                  <c:v>0.18626407411835028</c:v>
                </c:pt>
                <c:pt idx="1041">
                  <c:v>0.18650282127913928</c:v>
                </c:pt>
                <c:pt idx="1042">
                  <c:v>0.18388869336521219</c:v>
                </c:pt>
                <c:pt idx="1043">
                  <c:v>0.18909317872086073</c:v>
                </c:pt>
                <c:pt idx="1044">
                  <c:v>0.18918074357441722</c:v>
                </c:pt>
                <c:pt idx="1045">
                  <c:v>0.18918074357441722</c:v>
                </c:pt>
                <c:pt idx="1046">
                  <c:v>0.18947824985056785</c:v>
                </c:pt>
                <c:pt idx="1047">
                  <c:v>0.18947824985056785</c:v>
                </c:pt>
                <c:pt idx="1048">
                  <c:v>0.19007148356246265</c:v>
                </c:pt>
                <c:pt idx="1049">
                  <c:v>0.19167703048416018</c:v>
                </c:pt>
                <c:pt idx="1050">
                  <c:v>0.19219327674835623</c:v>
                </c:pt>
                <c:pt idx="1051">
                  <c:v>0.19307120143454873</c:v>
                </c:pt>
                <c:pt idx="1052">
                  <c:v>0.19307120143454873</c:v>
                </c:pt>
                <c:pt idx="1053">
                  <c:v>0.19307120143454873</c:v>
                </c:pt>
                <c:pt idx="1054">
                  <c:v>0.19342637656903766</c:v>
                </c:pt>
                <c:pt idx="1055">
                  <c:v>0.19342637656903766</c:v>
                </c:pt>
                <c:pt idx="1056">
                  <c:v>0.19342637656903766</c:v>
                </c:pt>
                <c:pt idx="1057">
                  <c:v>0.19342637656903766</c:v>
                </c:pt>
                <c:pt idx="1058">
                  <c:v>0.19342637656903766</c:v>
                </c:pt>
                <c:pt idx="1059">
                  <c:v>0.19342637656903766</c:v>
                </c:pt>
                <c:pt idx="1060">
                  <c:v>0.19352174536760311</c:v>
                </c:pt>
                <c:pt idx="1061">
                  <c:v>0.19352174536760311</c:v>
                </c:pt>
                <c:pt idx="1062">
                  <c:v>0.19352174536760311</c:v>
                </c:pt>
                <c:pt idx="1063">
                  <c:v>0.19352174536760311</c:v>
                </c:pt>
                <c:pt idx="1064">
                  <c:v>0.19605041482367006</c:v>
                </c:pt>
                <c:pt idx="1065">
                  <c:v>0.19652653197848177</c:v>
                </c:pt>
                <c:pt idx="1066">
                  <c:v>0.19674597967722654</c:v>
                </c:pt>
                <c:pt idx="1067">
                  <c:v>0.19707737955768082</c:v>
                </c:pt>
                <c:pt idx="1068">
                  <c:v>0.19885631560071729</c:v>
                </c:pt>
                <c:pt idx="1069">
                  <c:v>0.19912124805738196</c:v>
                </c:pt>
                <c:pt idx="1070">
                  <c:v>0.19939306634787807</c:v>
                </c:pt>
                <c:pt idx="1071">
                  <c:v>0.19939306634787807</c:v>
                </c:pt>
                <c:pt idx="1072">
                  <c:v>0.19939306634787807</c:v>
                </c:pt>
                <c:pt idx="1073">
                  <c:v>0.19939306634787807</c:v>
                </c:pt>
                <c:pt idx="1074">
                  <c:v>0.2003525116557083</c:v>
                </c:pt>
                <c:pt idx="1075">
                  <c:v>0.2003525116557083</c:v>
                </c:pt>
                <c:pt idx="1076">
                  <c:v>0.2003525116557083</c:v>
                </c:pt>
                <c:pt idx="1077">
                  <c:v>0.20272399282725642</c:v>
                </c:pt>
                <c:pt idx="1078">
                  <c:v>0.20272399282725642</c:v>
                </c:pt>
                <c:pt idx="1079">
                  <c:v>0.20302289539748955</c:v>
                </c:pt>
                <c:pt idx="1080">
                  <c:v>0.20302289539748955</c:v>
                </c:pt>
                <c:pt idx="1081">
                  <c:v>0.20302289539748955</c:v>
                </c:pt>
                <c:pt idx="1082">
                  <c:v>0.20302289539748955</c:v>
                </c:pt>
                <c:pt idx="1083">
                  <c:v>0.20302289539748955</c:v>
                </c:pt>
                <c:pt idx="1084">
                  <c:v>0.20302289539748955</c:v>
                </c:pt>
                <c:pt idx="1085">
                  <c:v>0.22787406096832039</c:v>
                </c:pt>
                <c:pt idx="1086">
                  <c:v>0.22787406096832039</c:v>
                </c:pt>
                <c:pt idx="1087">
                  <c:v>0.20653409683203824</c:v>
                </c:pt>
                <c:pt idx="1088">
                  <c:v>0.20882746204423192</c:v>
                </c:pt>
                <c:pt idx="1089">
                  <c:v>0.21238399521817095</c:v>
                </c:pt>
                <c:pt idx="1090">
                  <c:v>0.21238399521817095</c:v>
                </c:pt>
                <c:pt idx="1091">
                  <c:v>0.21238399521817095</c:v>
                </c:pt>
                <c:pt idx="1092">
                  <c:v>0.21261811356843993</c:v>
                </c:pt>
                <c:pt idx="1093">
                  <c:v>0.21261811356843993</c:v>
                </c:pt>
                <c:pt idx="1094">
                  <c:v>0.21321624387328153</c:v>
                </c:pt>
                <c:pt idx="1095">
                  <c:v>0.21321624387328153</c:v>
                </c:pt>
                <c:pt idx="1096">
                  <c:v>0.21855027854154213</c:v>
                </c:pt>
                <c:pt idx="1097">
                  <c:v>0.21890849491930664</c:v>
                </c:pt>
                <c:pt idx="1098">
                  <c:v>0.21905219844590557</c:v>
                </c:pt>
                <c:pt idx="1099">
                  <c:v>0.21935083323371191</c:v>
                </c:pt>
                <c:pt idx="1100">
                  <c:v>0.21935083323371191</c:v>
                </c:pt>
                <c:pt idx="1101">
                  <c:v>0.21958988643156008</c:v>
                </c:pt>
                <c:pt idx="1102">
                  <c:v>0.21966214943215781</c:v>
                </c:pt>
                <c:pt idx="1103">
                  <c:v>0.21966214943215781</c:v>
                </c:pt>
                <c:pt idx="1104">
                  <c:v>0.21966214943215781</c:v>
                </c:pt>
                <c:pt idx="1105">
                  <c:v>0.21966214943215781</c:v>
                </c:pt>
                <c:pt idx="1106">
                  <c:v>0.22262495158398088</c:v>
                </c:pt>
                <c:pt idx="1107">
                  <c:v>0.22262495158398088</c:v>
                </c:pt>
                <c:pt idx="1108">
                  <c:v>0.22348661805140466</c:v>
                </c:pt>
                <c:pt idx="1109">
                  <c:v>0.22585677943813509</c:v>
                </c:pt>
                <c:pt idx="1110">
                  <c:v>0.22585469456066945</c:v>
                </c:pt>
                <c:pt idx="1111">
                  <c:v>0.22528083682008368</c:v>
                </c:pt>
                <c:pt idx="1112">
                  <c:v>0.22524464793783622</c:v>
                </c:pt>
                <c:pt idx="1113">
                  <c:v>0.21987978003586373</c:v>
                </c:pt>
                <c:pt idx="1114">
                  <c:v>0.22054426300059773</c:v>
                </c:pt>
                <c:pt idx="1115">
                  <c:v>0.21995523729826658</c:v>
                </c:pt>
                <c:pt idx="1116">
                  <c:v>0.21995523729826658</c:v>
                </c:pt>
                <c:pt idx="1117">
                  <c:v>0.21995523729826658</c:v>
                </c:pt>
                <c:pt idx="1118">
                  <c:v>0.21995523729826658</c:v>
                </c:pt>
                <c:pt idx="1119">
                  <c:v>0.21995523729826658</c:v>
                </c:pt>
                <c:pt idx="1120">
                  <c:v>0.21995523729826658</c:v>
                </c:pt>
                <c:pt idx="1121">
                  <c:v>0.22005267184698146</c:v>
                </c:pt>
                <c:pt idx="1122">
                  <c:v>0.22005267184698146</c:v>
                </c:pt>
                <c:pt idx="1123">
                  <c:v>0.22301459414225941</c:v>
                </c:pt>
                <c:pt idx="1124">
                  <c:v>0.22308599641362822</c:v>
                </c:pt>
                <c:pt idx="1125">
                  <c:v>0.22320602032277345</c:v>
                </c:pt>
                <c:pt idx="1126">
                  <c:v>0.22794485116557084</c:v>
                </c:pt>
                <c:pt idx="1127">
                  <c:v>0.23149891691572028</c:v>
                </c:pt>
                <c:pt idx="1128">
                  <c:v>0.23149891691572028</c:v>
                </c:pt>
                <c:pt idx="1129">
                  <c:v>0.23321100298864317</c:v>
                </c:pt>
                <c:pt idx="1130">
                  <c:v>0.23321100298864317</c:v>
                </c:pt>
                <c:pt idx="1131">
                  <c:v>0.23313873998804543</c:v>
                </c:pt>
                <c:pt idx="1132">
                  <c:v>0.23470044710101615</c:v>
                </c:pt>
                <c:pt idx="1133">
                  <c:v>0.23470044710101615</c:v>
                </c:pt>
                <c:pt idx="1134">
                  <c:v>0.23520336162582187</c:v>
                </c:pt>
                <c:pt idx="1135">
                  <c:v>0.23520336162582187</c:v>
                </c:pt>
                <c:pt idx="1136">
                  <c:v>0.23882171428571428</c:v>
                </c:pt>
                <c:pt idx="1137">
                  <c:v>0.23882171428571428</c:v>
                </c:pt>
                <c:pt idx="1138">
                  <c:v>0.23882171428571428</c:v>
                </c:pt>
                <c:pt idx="1139">
                  <c:v>0.24000619246861923</c:v>
                </c:pt>
                <c:pt idx="1140">
                  <c:v>0.24270308667065152</c:v>
                </c:pt>
                <c:pt idx="1141">
                  <c:v>0.24388748834429169</c:v>
                </c:pt>
                <c:pt idx="1142">
                  <c:v>0.24394154213986849</c:v>
                </c:pt>
                <c:pt idx="1143">
                  <c:v>0.24394154213986849</c:v>
                </c:pt>
                <c:pt idx="1144">
                  <c:v>0.24394154213986849</c:v>
                </c:pt>
                <c:pt idx="1145">
                  <c:v>0.24394154213986849</c:v>
                </c:pt>
                <c:pt idx="1146">
                  <c:v>0.24394154213986849</c:v>
                </c:pt>
                <c:pt idx="1147">
                  <c:v>0.24413796054991035</c:v>
                </c:pt>
                <c:pt idx="1148">
                  <c:v>0.24413796054991035</c:v>
                </c:pt>
                <c:pt idx="1149">
                  <c:v>0.24413796054991035</c:v>
                </c:pt>
                <c:pt idx="1150">
                  <c:v>0.24585180633592349</c:v>
                </c:pt>
                <c:pt idx="1151">
                  <c:v>0.24585180633592349</c:v>
                </c:pt>
                <c:pt idx="1152">
                  <c:v>0.24870883442916916</c:v>
                </c:pt>
                <c:pt idx="1153">
                  <c:v>0.24870395696353856</c:v>
                </c:pt>
                <c:pt idx="1154">
                  <c:v>0.25147288463837419</c:v>
                </c:pt>
                <c:pt idx="1155">
                  <c:v>0.25147288463837419</c:v>
                </c:pt>
                <c:pt idx="1156">
                  <c:v>0.25147288463837419</c:v>
                </c:pt>
                <c:pt idx="1157">
                  <c:v>0.25206487507471609</c:v>
                </c:pt>
                <c:pt idx="1158">
                  <c:v>0.25232527435744173</c:v>
                </c:pt>
                <c:pt idx="1159">
                  <c:v>0.25232527435744173</c:v>
                </c:pt>
                <c:pt idx="1160">
                  <c:v>0.25232527435744173</c:v>
                </c:pt>
                <c:pt idx="1161">
                  <c:v>0.25232527435744173</c:v>
                </c:pt>
                <c:pt idx="1162">
                  <c:v>0.25350912133891212</c:v>
                </c:pt>
                <c:pt idx="1163">
                  <c:v>0.25350912133891212</c:v>
                </c:pt>
                <c:pt idx="1164">
                  <c:v>0.25350912133891212</c:v>
                </c:pt>
                <c:pt idx="1165">
                  <c:v>0.25350912133891212</c:v>
                </c:pt>
                <c:pt idx="1166">
                  <c:v>0.25350912133891212</c:v>
                </c:pt>
                <c:pt idx="1167">
                  <c:v>0.25350912133891212</c:v>
                </c:pt>
                <c:pt idx="1168">
                  <c:v>0.25350912133891212</c:v>
                </c:pt>
                <c:pt idx="1169">
                  <c:v>0.25372703885236103</c:v>
                </c:pt>
                <c:pt idx="1170">
                  <c:v>0.25372703885236103</c:v>
                </c:pt>
                <c:pt idx="1171">
                  <c:v>0.25372703885236103</c:v>
                </c:pt>
                <c:pt idx="1172">
                  <c:v>0.25391704961147638</c:v>
                </c:pt>
                <c:pt idx="1173">
                  <c:v>0.25805960549910339</c:v>
                </c:pt>
                <c:pt idx="1174">
                  <c:v>0.25973429766885836</c:v>
                </c:pt>
                <c:pt idx="1175">
                  <c:v>0.25973429766885836</c:v>
                </c:pt>
                <c:pt idx="1176">
                  <c:v>0.25973429766885836</c:v>
                </c:pt>
                <c:pt idx="1177">
                  <c:v>0.26000577166766287</c:v>
                </c:pt>
                <c:pt idx="1178">
                  <c:v>0.26000577166766287</c:v>
                </c:pt>
                <c:pt idx="1179">
                  <c:v>0.26000577166766287</c:v>
                </c:pt>
                <c:pt idx="1180">
                  <c:v>0.26000577166766287</c:v>
                </c:pt>
                <c:pt idx="1181">
                  <c:v>0.26000577166766287</c:v>
                </c:pt>
                <c:pt idx="1182">
                  <c:v>0.26237254751942618</c:v>
                </c:pt>
                <c:pt idx="1183">
                  <c:v>0.26237254751942618</c:v>
                </c:pt>
                <c:pt idx="1184">
                  <c:v>0.26237254751942618</c:v>
                </c:pt>
                <c:pt idx="1185">
                  <c:v>0.26237254751942618</c:v>
                </c:pt>
                <c:pt idx="1186">
                  <c:v>0.26237254751942618</c:v>
                </c:pt>
                <c:pt idx="1187">
                  <c:v>0.26237254751942618</c:v>
                </c:pt>
                <c:pt idx="1188">
                  <c:v>0.26237254751942618</c:v>
                </c:pt>
                <c:pt idx="1189">
                  <c:v>0.26261079736999404</c:v>
                </c:pt>
                <c:pt idx="1190">
                  <c:v>0.26261079736999404</c:v>
                </c:pt>
                <c:pt idx="1191">
                  <c:v>0.26261079736999404</c:v>
                </c:pt>
                <c:pt idx="1192">
                  <c:v>0.26261079736999404</c:v>
                </c:pt>
                <c:pt idx="1193">
                  <c:v>0.26261079736999404</c:v>
                </c:pt>
                <c:pt idx="1194">
                  <c:v>0.26489037178720859</c:v>
                </c:pt>
                <c:pt idx="1195">
                  <c:v>0.26489037178720859</c:v>
                </c:pt>
                <c:pt idx="1196">
                  <c:v>0.264792191273162</c:v>
                </c:pt>
                <c:pt idx="1197">
                  <c:v>0.26478622355050807</c:v>
                </c:pt>
                <c:pt idx="1198">
                  <c:v>0.26478622355050807</c:v>
                </c:pt>
                <c:pt idx="1199">
                  <c:v>0.26478622355050807</c:v>
                </c:pt>
                <c:pt idx="1200">
                  <c:v>0.26484050687387928</c:v>
                </c:pt>
                <c:pt idx="1201">
                  <c:v>0.26602343574417214</c:v>
                </c:pt>
                <c:pt idx="1202">
                  <c:v>0.26602343574417214</c:v>
                </c:pt>
                <c:pt idx="1203">
                  <c:v>0.26602343574417214</c:v>
                </c:pt>
                <c:pt idx="1204">
                  <c:v>0.26779778123132097</c:v>
                </c:pt>
                <c:pt idx="1205">
                  <c:v>0.26779778123132097</c:v>
                </c:pt>
                <c:pt idx="1206">
                  <c:v>0.26602353138075313</c:v>
                </c:pt>
                <c:pt idx="1207">
                  <c:v>0.26566426300059776</c:v>
                </c:pt>
                <c:pt idx="1208">
                  <c:v>0.26566426300059776</c:v>
                </c:pt>
                <c:pt idx="1209">
                  <c:v>0.26566426300059776</c:v>
                </c:pt>
                <c:pt idx="1210">
                  <c:v>0.26791868499701138</c:v>
                </c:pt>
                <c:pt idx="1211">
                  <c:v>0.26791868499701138</c:v>
                </c:pt>
                <c:pt idx="1212">
                  <c:v>0.26791868499701138</c:v>
                </c:pt>
                <c:pt idx="1213">
                  <c:v>0.26910136521219369</c:v>
                </c:pt>
                <c:pt idx="1214">
                  <c:v>0.26910136521219369</c:v>
                </c:pt>
                <c:pt idx="1215">
                  <c:v>0.27367061326957559</c:v>
                </c:pt>
                <c:pt idx="1216">
                  <c:v>0.27367061326957559</c:v>
                </c:pt>
                <c:pt idx="1217">
                  <c:v>0.27369930424387329</c:v>
                </c:pt>
                <c:pt idx="1218">
                  <c:v>0.27369322175732219</c:v>
                </c:pt>
                <c:pt idx="1219">
                  <c:v>0.27369322175732219</c:v>
                </c:pt>
                <c:pt idx="1220">
                  <c:v>0.27369322175732219</c:v>
                </c:pt>
                <c:pt idx="1221">
                  <c:v>0.27343955528989838</c:v>
                </c:pt>
                <c:pt idx="1222">
                  <c:v>0.27343955528989838</c:v>
                </c:pt>
                <c:pt idx="1223">
                  <c:v>0.27343955528989838</c:v>
                </c:pt>
                <c:pt idx="1224">
                  <c:v>0.27343955528989838</c:v>
                </c:pt>
                <c:pt idx="1225">
                  <c:v>0.27353488583383145</c:v>
                </c:pt>
                <c:pt idx="1226">
                  <c:v>0.27589963419007768</c:v>
                </c:pt>
                <c:pt idx="1227">
                  <c:v>0.27708208487746561</c:v>
                </c:pt>
                <c:pt idx="1228">
                  <c:v>0.27708208487746561</c:v>
                </c:pt>
                <c:pt idx="1229">
                  <c:v>0.27770991990436344</c:v>
                </c:pt>
                <c:pt idx="1230">
                  <c:v>0.27774576449491933</c:v>
                </c:pt>
                <c:pt idx="1231">
                  <c:v>0.27951917274357441</c:v>
                </c:pt>
                <c:pt idx="1232">
                  <c:v>0.27951917274357441</c:v>
                </c:pt>
                <c:pt idx="1233">
                  <c:v>0.27951917274357441</c:v>
                </c:pt>
                <c:pt idx="1234">
                  <c:v>0.27951917274357441</c:v>
                </c:pt>
                <c:pt idx="1235">
                  <c:v>0.28129246622833232</c:v>
                </c:pt>
                <c:pt idx="1236">
                  <c:v>0.28513751583980873</c:v>
                </c:pt>
                <c:pt idx="1237">
                  <c:v>0.28513751583980873</c:v>
                </c:pt>
                <c:pt idx="1238">
                  <c:v>0.28361477585176331</c:v>
                </c:pt>
                <c:pt idx="1239">
                  <c:v>0.28361477585176331</c:v>
                </c:pt>
                <c:pt idx="1240">
                  <c:v>0.28351294202032279</c:v>
                </c:pt>
                <c:pt idx="1241">
                  <c:v>0.28350682127913929</c:v>
                </c:pt>
                <c:pt idx="1242">
                  <c:v>0.28055176569037654</c:v>
                </c:pt>
                <c:pt idx="1243">
                  <c:v>0.28055176569037654</c:v>
                </c:pt>
                <c:pt idx="1244">
                  <c:v>0.27907303287507473</c:v>
                </c:pt>
                <c:pt idx="1245">
                  <c:v>0.27907303287507473</c:v>
                </c:pt>
                <c:pt idx="1246">
                  <c:v>0.27907303287507473</c:v>
                </c:pt>
                <c:pt idx="1247">
                  <c:v>0.27730023670053794</c:v>
                </c:pt>
                <c:pt idx="1248">
                  <c:v>0.27730023670053794</c:v>
                </c:pt>
                <c:pt idx="1249">
                  <c:v>0.27730023670053794</c:v>
                </c:pt>
                <c:pt idx="1250">
                  <c:v>0.28202736162582187</c:v>
                </c:pt>
                <c:pt idx="1251">
                  <c:v>0.28439088583383143</c:v>
                </c:pt>
                <c:pt idx="1252">
                  <c:v>0.28894563538553497</c:v>
                </c:pt>
                <c:pt idx="1253">
                  <c:v>0.28965464674237895</c:v>
                </c:pt>
                <c:pt idx="1254">
                  <c:v>0.29154538194859536</c:v>
                </c:pt>
                <c:pt idx="1255">
                  <c:v>0.29154538194859536</c:v>
                </c:pt>
                <c:pt idx="1256">
                  <c:v>0.29154538194859536</c:v>
                </c:pt>
                <c:pt idx="1257">
                  <c:v>0.29130028451882845</c:v>
                </c:pt>
                <c:pt idx="1258">
                  <c:v>0.29170616616855949</c:v>
                </c:pt>
                <c:pt idx="1259">
                  <c:v>0.29248809085475197</c:v>
                </c:pt>
                <c:pt idx="1260">
                  <c:v>0.29248809085475197</c:v>
                </c:pt>
                <c:pt idx="1261">
                  <c:v>0.29285426419605498</c:v>
                </c:pt>
                <c:pt idx="1262">
                  <c:v>0.2943311990436342</c:v>
                </c:pt>
                <c:pt idx="1263">
                  <c:v>0.29491691572026302</c:v>
                </c:pt>
                <c:pt idx="1264">
                  <c:v>0.29491691572026302</c:v>
                </c:pt>
                <c:pt idx="1265">
                  <c:v>0.29491691572026302</c:v>
                </c:pt>
                <c:pt idx="1266">
                  <c:v>0.29539429527794381</c:v>
                </c:pt>
                <c:pt idx="1267">
                  <c:v>0.29539429527794381</c:v>
                </c:pt>
                <c:pt idx="1268">
                  <c:v>0.2954765427375971</c:v>
                </c:pt>
                <c:pt idx="1269">
                  <c:v>0.2954765427375971</c:v>
                </c:pt>
                <c:pt idx="1270">
                  <c:v>0.29276960669456065</c:v>
                </c:pt>
                <c:pt idx="1271">
                  <c:v>0.29660876509264794</c:v>
                </c:pt>
                <c:pt idx="1272">
                  <c:v>0.29660876509264794</c:v>
                </c:pt>
                <c:pt idx="1273">
                  <c:v>0.29932564734010758</c:v>
                </c:pt>
                <c:pt idx="1274">
                  <c:v>0.3040749599521817</c:v>
                </c:pt>
                <c:pt idx="1275">
                  <c:v>0.3040749599521817</c:v>
                </c:pt>
                <c:pt idx="1276">
                  <c:v>0.30505519665271968</c:v>
                </c:pt>
                <c:pt idx="1277">
                  <c:v>0.30948936760310819</c:v>
                </c:pt>
                <c:pt idx="1278">
                  <c:v>0.3105524638374178</c:v>
                </c:pt>
                <c:pt idx="1279">
                  <c:v>0.31489696592946803</c:v>
                </c:pt>
                <c:pt idx="1280">
                  <c:v>0.3130071105797968</c:v>
                </c:pt>
                <c:pt idx="1281">
                  <c:v>0.31653135684399281</c:v>
                </c:pt>
                <c:pt idx="1282">
                  <c:v>0.31653135684399281</c:v>
                </c:pt>
                <c:pt idx="1283">
                  <c:v>0.31648514524805738</c:v>
                </c:pt>
                <c:pt idx="1284">
                  <c:v>0.31666482725642559</c:v>
                </c:pt>
                <c:pt idx="1285">
                  <c:v>0.31798051882845191</c:v>
                </c:pt>
                <c:pt idx="1286">
                  <c:v>0.31798051882845191</c:v>
                </c:pt>
                <c:pt idx="1287">
                  <c:v>0.31632715361625824</c:v>
                </c:pt>
                <c:pt idx="1288">
                  <c:v>0.31632715361625824</c:v>
                </c:pt>
                <c:pt idx="1289">
                  <c:v>0.31635699222952779</c:v>
                </c:pt>
                <c:pt idx="1290">
                  <c:v>0.31635699222952779</c:v>
                </c:pt>
                <c:pt idx="1291">
                  <c:v>0.31635699222952779</c:v>
                </c:pt>
                <c:pt idx="1292">
                  <c:v>0.31871864196054989</c:v>
                </c:pt>
                <c:pt idx="1293">
                  <c:v>0.31871864196054989</c:v>
                </c:pt>
                <c:pt idx="1294">
                  <c:v>0.31871864196054989</c:v>
                </c:pt>
                <c:pt idx="1295">
                  <c:v>0.31871864196054989</c:v>
                </c:pt>
                <c:pt idx="1296">
                  <c:v>0.31888891332934849</c:v>
                </c:pt>
                <c:pt idx="1297">
                  <c:v>0.31888891332934849</c:v>
                </c:pt>
                <c:pt idx="1298">
                  <c:v>0.31899124447101018</c:v>
                </c:pt>
                <c:pt idx="1299">
                  <c:v>0.31660132456664675</c:v>
                </c:pt>
                <c:pt idx="1300">
                  <c:v>0.31341375732217575</c:v>
                </c:pt>
                <c:pt idx="1301">
                  <c:v>0.31341375732217575</c:v>
                </c:pt>
                <c:pt idx="1302">
                  <c:v>0.31341375732217575</c:v>
                </c:pt>
                <c:pt idx="1303">
                  <c:v>0.31341375732217575</c:v>
                </c:pt>
                <c:pt idx="1304">
                  <c:v>0.31018515242080097</c:v>
                </c:pt>
                <c:pt idx="1305">
                  <c:v>0.31027417095038851</c:v>
                </c:pt>
                <c:pt idx="1306">
                  <c:v>0.31015703526598926</c:v>
                </c:pt>
                <c:pt idx="1307">
                  <c:v>0.31015703526598926</c:v>
                </c:pt>
                <c:pt idx="1308">
                  <c:v>0.31015703526598926</c:v>
                </c:pt>
                <c:pt idx="1309">
                  <c:v>0.31015072325164378</c:v>
                </c:pt>
                <c:pt idx="1310">
                  <c:v>0.31015072325164378</c:v>
                </c:pt>
                <c:pt idx="1311">
                  <c:v>0.31015072325164378</c:v>
                </c:pt>
                <c:pt idx="1312">
                  <c:v>0.31015072325164378</c:v>
                </c:pt>
                <c:pt idx="1313">
                  <c:v>0.31015072325164378</c:v>
                </c:pt>
                <c:pt idx="1314">
                  <c:v>0.31015072325164378</c:v>
                </c:pt>
                <c:pt idx="1315">
                  <c:v>0.31015072325164378</c:v>
                </c:pt>
                <c:pt idx="1316">
                  <c:v>0.31015072325164378</c:v>
                </c:pt>
                <c:pt idx="1317">
                  <c:v>0.30781967722653913</c:v>
                </c:pt>
                <c:pt idx="1318">
                  <c:v>0.30781967722653913</c:v>
                </c:pt>
                <c:pt idx="1319">
                  <c:v>0.3077720119545726</c:v>
                </c:pt>
                <c:pt idx="1320">
                  <c:v>0.3077720119545726</c:v>
                </c:pt>
                <c:pt idx="1321">
                  <c:v>0.3077720119545726</c:v>
                </c:pt>
                <c:pt idx="1322">
                  <c:v>0.3077720119545726</c:v>
                </c:pt>
                <c:pt idx="1323">
                  <c:v>0.3077720119545726</c:v>
                </c:pt>
                <c:pt idx="1324">
                  <c:v>0.31059734608487749</c:v>
                </c:pt>
                <c:pt idx="1325">
                  <c:v>0.31059734608487749</c:v>
                </c:pt>
                <c:pt idx="1326">
                  <c:v>0.31049283442916914</c:v>
                </c:pt>
                <c:pt idx="1327">
                  <c:v>0.30925380514046624</c:v>
                </c:pt>
                <c:pt idx="1328">
                  <c:v>0.30925380514046624</c:v>
                </c:pt>
                <c:pt idx="1329">
                  <c:v>0.30925380514046624</c:v>
                </c:pt>
                <c:pt idx="1330">
                  <c:v>0.30924688105200238</c:v>
                </c:pt>
                <c:pt idx="1331">
                  <c:v>0.30924688105200238</c:v>
                </c:pt>
                <c:pt idx="1332">
                  <c:v>0.30924688105200238</c:v>
                </c:pt>
                <c:pt idx="1333">
                  <c:v>0.30924688105200238</c:v>
                </c:pt>
                <c:pt idx="1334">
                  <c:v>0.30924688105200238</c:v>
                </c:pt>
                <c:pt idx="1335">
                  <c:v>0.3074770687387926</c:v>
                </c:pt>
                <c:pt idx="1336">
                  <c:v>0.30877489539748953</c:v>
                </c:pt>
                <c:pt idx="1337">
                  <c:v>0.30877489539748953</c:v>
                </c:pt>
                <c:pt idx="1338">
                  <c:v>0.31349413986849972</c:v>
                </c:pt>
                <c:pt idx="1339">
                  <c:v>0.31349413986849972</c:v>
                </c:pt>
                <c:pt idx="1340">
                  <c:v>0.31349413986849972</c:v>
                </c:pt>
                <c:pt idx="1341">
                  <c:v>0.31349413986849972</c:v>
                </c:pt>
                <c:pt idx="1342">
                  <c:v>0.31349413986849972</c:v>
                </c:pt>
                <c:pt idx="1343">
                  <c:v>0.31349413986849972</c:v>
                </c:pt>
                <c:pt idx="1344">
                  <c:v>0.31467383622235506</c:v>
                </c:pt>
                <c:pt idx="1345">
                  <c:v>0.31467383622235506</c:v>
                </c:pt>
                <c:pt idx="1346">
                  <c:v>0.31461079258816499</c:v>
                </c:pt>
                <c:pt idx="1347">
                  <c:v>0.31721344650328753</c:v>
                </c:pt>
                <c:pt idx="1348">
                  <c:v>0.31721344650328753</c:v>
                </c:pt>
                <c:pt idx="1349">
                  <c:v>0.31721344650328753</c:v>
                </c:pt>
                <c:pt idx="1350">
                  <c:v>0.31711253078302448</c:v>
                </c:pt>
                <c:pt idx="1351">
                  <c:v>0.31711253078302448</c:v>
                </c:pt>
                <c:pt idx="1352">
                  <c:v>0.31711253078302448</c:v>
                </c:pt>
                <c:pt idx="1353">
                  <c:v>0.31922747638971904</c:v>
                </c:pt>
                <c:pt idx="1354">
                  <c:v>0.32789899820681412</c:v>
                </c:pt>
                <c:pt idx="1355">
                  <c:v>0.32789899820681412</c:v>
                </c:pt>
                <c:pt idx="1356">
                  <c:v>0.32789899820681412</c:v>
                </c:pt>
                <c:pt idx="1357">
                  <c:v>0.33120190316796172</c:v>
                </c:pt>
                <c:pt idx="1358">
                  <c:v>0.33129145726240289</c:v>
                </c:pt>
                <c:pt idx="1359">
                  <c:v>0.33129145726240289</c:v>
                </c:pt>
                <c:pt idx="1360">
                  <c:v>0.33140997011356843</c:v>
                </c:pt>
                <c:pt idx="1361">
                  <c:v>0.33140997011356843</c:v>
                </c:pt>
                <c:pt idx="1362">
                  <c:v>0.33140997011356843</c:v>
                </c:pt>
                <c:pt idx="1363">
                  <c:v>0.33158938433950985</c:v>
                </c:pt>
                <c:pt idx="1364">
                  <c:v>0.33158938433950985</c:v>
                </c:pt>
                <c:pt idx="1365">
                  <c:v>0.3392544650328751</c:v>
                </c:pt>
                <c:pt idx="1366">
                  <c:v>0.34345857262402868</c:v>
                </c:pt>
                <c:pt idx="1367">
                  <c:v>0.34345857262402868</c:v>
                </c:pt>
                <c:pt idx="1368">
                  <c:v>0.34345857262402868</c:v>
                </c:pt>
                <c:pt idx="1369">
                  <c:v>0.35036376329946206</c:v>
                </c:pt>
                <c:pt idx="1370">
                  <c:v>0.35036376329946206</c:v>
                </c:pt>
                <c:pt idx="1371">
                  <c:v>0.35815049372384938</c:v>
                </c:pt>
                <c:pt idx="1372">
                  <c:v>0.35815049372384938</c:v>
                </c:pt>
                <c:pt idx="1373">
                  <c:v>0.35820343813508665</c:v>
                </c:pt>
                <c:pt idx="1374">
                  <c:v>0.35820343813508665</c:v>
                </c:pt>
                <c:pt idx="1375">
                  <c:v>0.36119797250448299</c:v>
                </c:pt>
                <c:pt idx="1376">
                  <c:v>0.36119797250448299</c:v>
                </c:pt>
                <c:pt idx="1377">
                  <c:v>0.36119797250448299</c:v>
                </c:pt>
                <c:pt idx="1378">
                  <c:v>0.36123385534967123</c:v>
                </c:pt>
                <c:pt idx="1379">
                  <c:v>0.36123385534967123</c:v>
                </c:pt>
                <c:pt idx="1380">
                  <c:v>0.36099495517035268</c:v>
                </c:pt>
                <c:pt idx="1381">
                  <c:v>0.36290646264196053</c:v>
                </c:pt>
                <c:pt idx="1382">
                  <c:v>0.37115875194261805</c:v>
                </c:pt>
                <c:pt idx="1383">
                  <c:v>0.3718660800956366</c:v>
                </c:pt>
                <c:pt idx="1384">
                  <c:v>0.37705310221159594</c:v>
                </c:pt>
                <c:pt idx="1385">
                  <c:v>0.38309117513448893</c:v>
                </c:pt>
                <c:pt idx="1386">
                  <c:v>0.38356985534967125</c:v>
                </c:pt>
                <c:pt idx="1387">
                  <c:v>0.38356985534967125</c:v>
                </c:pt>
                <c:pt idx="1388">
                  <c:v>0.38356985534967125</c:v>
                </c:pt>
                <c:pt idx="1389">
                  <c:v>0.38260469097429767</c:v>
                </c:pt>
                <c:pt idx="1390">
                  <c:v>0.37977579916317994</c:v>
                </c:pt>
                <c:pt idx="1391">
                  <c:v>0.37965965809922297</c:v>
                </c:pt>
                <c:pt idx="1392">
                  <c:v>0.37977132337118946</c:v>
                </c:pt>
                <c:pt idx="1393">
                  <c:v>0.37658899701135684</c:v>
                </c:pt>
                <c:pt idx="1394">
                  <c:v>0.37658899701135684</c:v>
                </c:pt>
                <c:pt idx="1395">
                  <c:v>0.37658899701135684</c:v>
                </c:pt>
                <c:pt idx="1396">
                  <c:v>0.37658899701135684</c:v>
                </c:pt>
                <c:pt idx="1397">
                  <c:v>0.37741506754333531</c:v>
                </c:pt>
                <c:pt idx="1398">
                  <c:v>0.37741506754333531</c:v>
                </c:pt>
                <c:pt idx="1399">
                  <c:v>0.37741506754333531</c:v>
                </c:pt>
                <c:pt idx="1400">
                  <c:v>0.37741506754333531</c:v>
                </c:pt>
                <c:pt idx="1401">
                  <c:v>0.37741506754333531</c:v>
                </c:pt>
                <c:pt idx="1402">
                  <c:v>0.38142246981470412</c:v>
                </c:pt>
                <c:pt idx="1403">
                  <c:v>0.38142246981470412</c:v>
                </c:pt>
                <c:pt idx="1404">
                  <c:v>0.38837498147041244</c:v>
                </c:pt>
                <c:pt idx="1405">
                  <c:v>0.38861384339509863</c:v>
                </c:pt>
                <c:pt idx="1406">
                  <c:v>0.38915170352659895</c:v>
                </c:pt>
                <c:pt idx="1407">
                  <c:v>0.38951190914524808</c:v>
                </c:pt>
                <c:pt idx="1408">
                  <c:v>0.39398942259414227</c:v>
                </c:pt>
                <c:pt idx="1409">
                  <c:v>0.39398942259414227</c:v>
                </c:pt>
                <c:pt idx="1410">
                  <c:v>0.39398942259414227</c:v>
                </c:pt>
                <c:pt idx="1411">
                  <c:v>0.39752575732217571</c:v>
                </c:pt>
                <c:pt idx="1412">
                  <c:v>0.39761515839808725</c:v>
                </c:pt>
                <c:pt idx="1413">
                  <c:v>0.39748180274955169</c:v>
                </c:pt>
                <c:pt idx="1414">
                  <c:v>0.40225544530783025</c:v>
                </c:pt>
                <c:pt idx="1415">
                  <c:v>0.40224844471010163</c:v>
                </c:pt>
                <c:pt idx="1416">
                  <c:v>0.40210365092647937</c:v>
                </c:pt>
                <c:pt idx="1417">
                  <c:v>0.40210365092647937</c:v>
                </c:pt>
                <c:pt idx="1418">
                  <c:v>0.40210365092647937</c:v>
                </c:pt>
                <c:pt idx="1419">
                  <c:v>0.40210365092647937</c:v>
                </c:pt>
                <c:pt idx="1420">
                  <c:v>0.40210365092647937</c:v>
                </c:pt>
                <c:pt idx="1421">
                  <c:v>0.40210365092647937</c:v>
                </c:pt>
                <c:pt idx="1422">
                  <c:v>0.40210365092647937</c:v>
                </c:pt>
                <c:pt idx="1423">
                  <c:v>0.40950114046622832</c:v>
                </c:pt>
                <c:pt idx="1424">
                  <c:v>0.40950114046622832</c:v>
                </c:pt>
                <c:pt idx="1425">
                  <c:v>0.40951671010161389</c:v>
                </c:pt>
                <c:pt idx="1426">
                  <c:v>0.40951671010161389</c:v>
                </c:pt>
                <c:pt idx="1427">
                  <c:v>0.40951671010161389</c:v>
                </c:pt>
                <c:pt idx="1428">
                  <c:v>0.4099949312612074</c:v>
                </c:pt>
                <c:pt idx="1429">
                  <c:v>0.4099949312612074</c:v>
                </c:pt>
                <c:pt idx="1430">
                  <c:v>0.41001857262402869</c:v>
                </c:pt>
                <c:pt idx="1431">
                  <c:v>0.41001857262402869</c:v>
                </c:pt>
                <c:pt idx="1432">
                  <c:v>0.41038321578003584</c:v>
                </c:pt>
                <c:pt idx="1433">
                  <c:v>0.4003170627615063</c:v>
                </c:pt>
                <c:pt idx="1434">
                  <c:v>0.4003170627615063</c:v>
                </c:pt>
                <c:pt idx="1435">
                  <c:v>0.4001804937238494</c:v>
                </c:pt>
                <c:pt idx="1436">
                  <c:v>0.40041950866706516</c:v>
                </c:pt>
                <c:pt idx="1437">
                  <c:v>0.39805617573221758</c:v>
                </c:pt>
                <c:pt idx="1438">
                  <c:v>0.39805617573221758</c:v>
                </c:pt>
                <c:pt idx="1439">
                  <c:v>0.39805617573221758</c:v>
                </c:pt>
                <c:pt idx="1440">
                  <c:v>0.39889337836222355</c:v>
                </c:pt>
                <c:pt idx="1441">
                  <c:v>0.39889337836222355</c:v>
                </c:pt>
                <c:pt idx="1442">
                  <c:v>0.39937163777644952</c:v>
                </c:pt>
                <c:pt idx="1443">
                  <c:v>0.39937163777644952</c:v>
                </c:pt>
                <c:pt idx="1444">
                  <c:v>0.3994135648535565</c:v>
                </c:pt>
                <c:pt idx="1445">
                  <c:v>0.39956379079497906</c:v>
                </c:pt>
                <c:pt idx="1446">
                  <c:v>0.39956379079497906</c:v>
                </c:pt>
                <c:pt idx="1447">
                  <c:v>0.39980234668260611</c:v>
                </c:pt>
                <c:pt idx="1448">
                  <c:v>0.39980234668260611</c:v>
                </c:pt>
                <c:pt idx="1449">
                  <c:v>0.39996764494919307</c:v>
                </c:pt>
                <c:pt idx="1450">
                  <c:v>0.39996764494919307</c:v>
                </c:pt>
                <c:pt idx="1451">
                  <c:v>0.40001041362821277</c:v>
                </c:pt>
                <c:pt idx="1452">
                  <c:v>0.40001041362821277</c:v>
                </c:pt>
                <c:pt idx="1453">
                  <c:v>0.40001041362821277</c:v>
                </c:pt>
                <c:pt idx="1454">
                  <c:v>0.40138597369994022</c:v>
                </c:pt>
                <c:pt idx="1455">
                  <c:v>0.41139277346084879</c:v>
                </c:pt>
                <c:pt idx="1456">
                  <c:v>0.41127326598924091</c:v>
                </c:pt>
                <c:pt idx="1457">
                  <c:v>0.41136209324566647</c:v>
                </c:pt>
                <c:pt idx="1458">
                  <c:v>0.41135314166168557</c:v>
                </c:pt>
                <c:pt idx="1459">
                  <c:v>0.41115823430962345</c:v>
                </c:pt>
                <c:pt idx="1460">
                  <c:v>0.41115823430962345</c:v>
                </c:pt>
                <c:pt idx="1461">
                  <c:v>0.41115823430962345</c:v>
                </c:pt>
                <c:pt idx="1462">
                  <c:v>0.41115823430962345</c:v>
                </c:pt>
                <c:pt idx="1463">
                  <c:v>0.41119316078900181</c:v>
                </c:pt>
                <c:pt idx="1464">
                  <c:v>0.41119316078900181</c:v>
                </c:pt>
                <c:pt idx="1465">
                  <c:v>0.41116374297668856</c:v>
                </c:pt>
                <c:pt idx="1466">
                  <c:v>0.4157540310818888</c:v>
                </c:pt>
                <c:pt idx="1467">
                  <c:v>0.41554106754333531</c:v>
                </c:pt>
                <c:pt idx="1468">
                  <c:v>0.41554106754333531</c:v>
                </c:pt>
                <c:pt idx="1469">
                  <c:v>0.41535821040047816</c:v>
                </c:pt>
                <c:pt idx="1470">
                  <c:v>0.41535821040047816</c:v>
                </c:pt>
                <c:pt idx="1471">
                  <c:v>0.41538877585176331</c:v>
                </c:pt>
                <c:pt idx="1472">
                  <c:v>0.41538877585176331</c:v>
                </c:pt>
                <c:pt idx="1473">
                  <c:v>0.41538877585176331</c:v>
                </c:pt>
                <c:pt idx="1474">
                  <c:v>0.41538877585176331</c:v>
                </c:pt>
                <c:pt idx="1475">
                  <c:v>0.41538877585176331</c:v>
                </c:pt>
                <c:pt idx="1476">
                  <c:v>0.41779889420203226</c:v>
                </c:pt>
                <c:pt idx="1477">
                  <c:v>0.41684206933652124</c:v>
                </c:pt>
                <c:pt idx="1478">
                  <c:v>0.41684206933652124</c:v>
                </c:pt>
                <c:pt idx="1479">
                  <c:v>0.41684206933652124</c:v>
                </c:pt>
                <c:pt idx="1480">
                  <c:v>0.41680381470412431</c:v>
                </c:pt>
                <c:pt idx="1481">
                  <c:v>0.41621251285116556</c:v>
                </c:pt>
                <c:pt idx="1482">
                  <c:v>0.41621251285116556</c:v>
                </c:pt>
                <c:pt idx="1483">
                  <c:v>0.41621251285116556</c:v>
                </c:pt>
                <c:pt idx="1484">
                  <c:v>0.41621251285116556</c:v>
                </c:pt>
                <c:pt idx="1485">
                  <c:v>0.41621251285116556</c:v>
                </c:pt>
                <c:pt idx="1486">
                  <c:v>0.4177995827854154</c:v>
                </c:pt>
                <c:pt idx="1487">
                  <c:v>0.4177995827854154</c:v>
                </c:pt>
                <c:pt idx="1488">
                  <c:v>0.4177995827854154</c:v>
                </c:pt>
                <c:pt idx="1489">
                  <c:v>0.4177995827854154</c:v>
                </c:pt>
                <c:pt idx="1490">
                  <c:v>0.41791821040047816</c:v>
                </c:pt>
                <c:pt idx="1491">
                  <c:v>0.41830729826658697</c:v>
                </c:pt>
                <c:pt idx="1492">
                  <c:v>0.41830729826658697</c:v>
                </c:pt>
                <c:pt idx="1493">
                  <c:v>0.41830729826658697</c:v>
                </c:pt>
                <c:pt idx="1494">
                  <c:v>0.41830729826658697</c:v>
                </c:pt>
                <c:pt idx="1495">
                  <c:v>0.41830729826658697</c:v>
                </c:pt>
                <c:pt idx="1496">
                  <c:v>0.41830729826658697</c:v>
                </c:pt>
                <c:pt idx="1497">
                  <c:v>0.41830729826658697</c:v>
                </c:pt>
                <c:pt idx="1498">
                  <c:v>0.41874699701135687</c:v>
                </c:pt>
                <c:pt idx="1499">
                  <c:v>0.42511474835624624</c:v>
                </c:pt>
                <c:pt idx="1500">
                  <c:v>0.42511474835624624</c:v>
                </c:pt>
                <c:pt idx="1501">
                  <c:v>0.42511643156007173</c:v>
                </c:pt>
                <c:pt idx="1502">
                  <c:v>0.43133223550508071</c:v>
                </c:pt>
                <c:pt idx="1503">
                  <c:v>0.43133223550508071</c:v>
                </c:pt>
                <c:pt idx="1504">
                  <c:v>0.43156187806335922</c:v>
                </c:pt>
                <c:pt idx="1505">
                  <c:v>0.43160675074716082</c:v>
                </c:pt>
                <c:pt idx="1506">
                  <c:v>0.43284467065152421</c:v>
                </c:pt>
                <c:pt idx="1507">
                  <c:v>0.43284467065152421</c:v>
                </c:pt>
                <c:pt idx="1508">
                  <c:v>0.43728817573221757</c:v>
                </c:pt>
                <c:pt idx="1509">
                  <c:v>0.43728817573221757</c:v>
                </c:pt>
                <c:pt idx="1510">
                  <c:v>0.43797580274955172</c:v>
                </c:pt>
                <c:pt idx="1511">
                  <c:v>0.43807821040047817</c:v>
                </c:pt>
                <c:pt idx="1512">
                  <c:v>0.43807821040047817</c:v>
                </c:pt>
                <c:pt idx="1513">
                  <c:v>0.43809844710101614</c:v>
                </c:pt>
                <c:pt idx="1514">
                  <c:v>0.43790292767483563</c:v>
                </c:pt>
                <c:pt idx="1515">
                  <c:v>0.43802132576210401</c:v>
                </c:pt>
                <c:pt idx="1516">
                  <c:v>0.43802132576210401</c:v>
                </c:pt>
                <c:pt idx="1517">
                  <c:v>0.43802132576210401</c:v>
                </c:pt>
                <c:pt idx="1518">
                  <c:v>0.43484657381948594</c:v>
                </c:pt>
                <c:pt idx="1519">
                  <c:v>0.43484657381948594</c:v>
                </c:pt>
                <c:pt idx="1520">
                  <c:v>0.43682368798565452</c:v>
                </c:pt>
                <c:pt idx="1521">
                  <c:v>0.43441586491332934</c:v>
                </c:pt>
                <c:pt idx="1522">
                  <c:v>0.43427608248655108</c:v>
                </c:pt>
                <c:pt idx="1523">
                  <c:v>0.43662751823072327</c:v>
                </c:pt>
                <c:pt idx="1524">
                  <c:v>0.43661856664674237</c:v>
                </c:pt>
                <c:pt idx="1525">
                  <c:v>0.4368569695158398</c:v>
                </c:pt>
                <c:pt idx="1526">
                  <c:v>0.43699526001195454</c:v>
                </c:pt>
                <c:pt idx="1527">
                  <c:v>0.43711476748356248</c:v>
                </c:pt>
                <c:pt idx="1528">
                  <c:v>0.43711476748356248</c:v>
                </c:pt>
                <c:pt idx="1529">
                  <c:v>0.43735037776449492</c:v>
                </c:pt>
                <c:pt idx="1530">
                  <c:v>0.43735037776449492</c:v>
                </c:pt>
                <c:pt idx="1531">
                  <c:v>0.43735037776449492</c:v>
                </c:pt>
                <c:pt idx="1532">
                  <c:v>0.43735037776449492</c:v>
                </c:pt>
                <c:pt idx="1533">
                  <c:v>0.43735037776449492</c:v>
                </c:pt>
                <c:pt idx="1534">
                  <c:v>0.43758885714285717</c:v>
                </c:pt>
                <c:pt idx="1535">
                  <c:v>0.43758885714285717</c:v>
                </c:pt>
                <c:pt idx="1536">
                  <c:v>0.43770897668858338</c:v>
                </c:pt>
                <c:pt idx="1537">
                  <c:v>0.43770897668858338</c:v>
                </c:pt>
                <c:pt idx="1538">
                  <c:v>0.43794715002988643</c:v>
                </c:pt>
                <c:pt idx="1539">
                  <c:v>0.43301050448296474</c:v>
                </c:pt>
                <c:pt idx="1540">
                  <c:v>0.43301050448296474</c:v>
                </c:pt>
                <c:pt idx="1541">
                  <c:v>0.43303957800358639</c:v>
                </c:pt>
                <c:pt idx="1542">
                  <c:v>0.43442546682606098</c:v>
                </c:pt>
                <c:pt idx="1543">
                  <c:v>0.43442546682606098</c:v>
                </c:pt>
                <c:pt idx="1544">
                  <c:v>0.43428740585774056</c:v>
                </c:pt>
                <c:pt idx="1545">
                  <c:v>0.43428740585774056</c:v>
                </c:pt>
                <c:pt idx="1546">
                  <c:v>0.43455296951583983</c:v>
                </c:pt>
                <c:pt idx="1547">
                  <c:v>0.43430339629408249</c:v>
                </c:pt>
                <c:pt idx="1548">
                  <c:v>0.43430339629408249</c:v>
                </c:pt>
                <c:pt idx="1549">
                  <c:v>0.43444428810520025</c:v>
                </c:pt>
                <c:pt idx="1550">
                  <c:v>0.43444428810520025</c:v>
                </c:pt>
                <c:pt idx="1551">
                  <c:v>0.43528711416616855</c:v>
                </c:pt>
                <c:pt idx="1552">
                  <c:v>0.43528711416616855</c:v>
                </c:pt>
                <c:pt idx="1553">
                  <c:v>0.43528711416616855</c:v>
                </c:pt>
                <c:pt idx="1554">
                  <c:v>0.43588430723251642</c:v>
                </c:pt>
                <c:pt idx="1555">
                  <c:v>0.43588430723251642</c:v>
                </c:pt>
                <c:pt idx="1556">
                  <c:v>0.43636333173939029</c:v>
                </c:pt>
                <c:pt idx="1557">
                  <c:v>0.43636333173939029</c:v>
                </c:pt>
                <c:pt idx="1558">
                  <c:v>0.43648150029886429</c:v>
                </c:pt>
                <c:pt idx="1559">
                  <c:v>0.43672066826060968</c:v>
                </c:pt>
                <c:pt idx="1560">
                  <c:v>0.43672066826060968</c:v>
                </c:pt>
                <c:pt idx="1561">
                  <c:v>0.43672066826060968</c:v>
                </c:pt>
                <c:pt idx="1562">
                  <c:v>0.43673883921099821</c:v>
                </c:pt>
                <c:pt idx="1563">
                  <c:v>0.44214865630603706</c:v>
                </c:pt>
                <c:pt idx="1564">
                  <c:v>0.43729496951583979</c:v>
                </c:pt>
                <c:pt idx="1565">
                  <c:v>0.43729496951583979</c:v>
                </c:pt>
                <c:pt idx="1566">
                  <c:v>0.43729496951583979</c:v>
                </c:pt>
                <c:pt idx="1567">
                  <c:v>0.4371754237895995</c:v>
                </c:pt>
                <c:pt idx="1568">
                  <c:v>0.43717205738194859</c:v>
                </c:pt>
                <c:pt idx="1569">
                  <c:v>0.4372124160191273</c:v>
                </c:pt>
                <c:pt idx="1570">
                  <c:v>0.43721463478780631</c:v>
                </c:pt>
                <c:pt idx="1571">
                  <c:v>0.43744393305439333</c:v>
                </c:pt>
                <c:pt idx="1572">
                  <c:v>0.43744393305439333</c:v>
                </c:pt>
                <c:pt idx="1573">
                  <c:v>0.44449154572624028</c:v>
                </c:pt>
                <c:pt idx="1574">
                  <c:v>0.44649191870890614</c:v>
                </c:pt>
                <c:pt idx="1575">
                  <c:v>0.44726802869097432</c:v>
                </c:pt>
                <c:pt idx="1576">
                  <c:v>0.4535277106993425</c:v>
                </c:pt>
                <c:pt idx="1577">
                  <c:v>0.45611165809922294</c:v>
                </c:pt>
                <c:pt idx="1578">
                  <c:v>0.45975258099222954</c:v>
                </c:pt>
                <c:pt idx="1579">
                  <c:v>0.45987105558876268</c:v>
                </c:pt>
                <c:pt idx="1580">
                  <c:v>0.46055198804542735</c:v>
                </c:pt>
                <c:pt idx="1581">
                  <c:v>0.46596429169157205</c:v>
                </c:pt>
                <c:pt idx="1582">
                  <c:v>0.46596429169157205</c:v>
                </c:pt>
                <c:pt idx="1583">
                  <c:v>0.46596429169157205</c:v>
                </c:pt>
                <c:pt idx="1584">
                  <c:v>0.46656202032277344</c:v>
                </c:pt>
                <c:pt idx="1585">
                  <c:v>0.47496866706515239</c:v>
                </c:pt>
                <c:pt idx="1586">
                  <c:v>0.47468875791990434</c:v>
                </c:pt>
                <c:pt idx="1587">
                  <c:v>0.47542909982068143</c:v>
                </c:pt>
                <c:pt idx="1588">
                  <c:v>0.47978702928870293</c:v>
                </c:pt>
                <c:pt idx="1589">
                  <c:v>0.48032951823072323</c:v>
                </c:pt>
                <c:pt idx="1590">
                  <c:v>0.48033181350866705</c:v>
                </c:pt>
                <c:pt idx="1591">
                  <c:v>0.48033181350866705</c:v>
                </c:pt>
                <c:pt idx="1592">
                  <c:v>0.48033181350866705</c:v>
                </c:pt>
                <c:pt idx="1593">
                  <c:v>0.48032129348475794</c:v>
                </c:pt>
                <c:pt idx="1594">
                  <c:v>0.48032129348475794</c:v>
                </c:pt>
                <c:pt idx="1595">
                  <c:v>0.47984311057979678</c:v>
                </c:pt>
                <c:pt idx="1596">
                  <c:v>0.47991422594142258</c:v>
                </c:pt>
                <c:pt idx="1597">
                  <c:v>0.47991422594142258</c:v>
                </c:pt>
                <c:pt idx="1598">
                  <c:v>0.47991422594142258</c:v>
                </c:pt>
                <c:pt idx="1599">
                  <c:v>0.48015366168559476</c:v>
                </c:pt>
                <c:pt idx="1600">
                  <c:v>0.48015366168559476</c:v>
                </c:pt>
                <c:pt idx="1601">
                  <c:v>0.47754079378362224</c:v>
                </c:pt>
                <c:pt idx="1602">
                  <c:v>0.47754079378362224</c:v>
                </c:pt>
                <c:pt idx="1603">
                  <c:v>0.47813848416019128</c:v>
                </c:pt>
                <c:pt idx="1604">
                  <c:v>0.47813848416019128</c:v>
                </c:pt>
                <c:pt idx="1605">
                  <c:v>0.47813848416019128</c:v>
                </c:pt>
                <c:pt idx="1606">
                  <c:v>0.47813848416019128</c:v>
                </c:pt>
                <c:pt idx="1607">
                  <c:v>0.47813848416019128</c:v>
                </c:pt>
                <c:pt idx="1608">
                  <c:v>0.48146824387328152</c:v>
                </c:pt>
                <c:pt idx="1609">
                  <c:v>0.48146824387328152</c:v>
                </c:pt>
                <c:pt idx="1610">
                  <c:v>0.48146824387328152</c:v>
                </c:pt>
                <c:pt idx="1611">
                  <c:v>0.48130845427375973</c:v>
                </c:pt>
                <c:pt idx="1612">
                  <c:v>0.48130845427375973</c:v>
                </c:pt>
                <c:pt idx="1613">
                  <c:v>0.48158365809922293</c:v>
                </c:pt>
                <c:pt idx="1614">
                  <c:v>0.4816117369994023</c:v>
                </c:pt>
                <c:pt idx="1615">
                  <c:v>0.48198284518828449</c:v>
                </c:pt>
                <c:pt idx="1616">
                  <c:v>0.48198284518828449</c:v>
                </c:pt>
                <c:pt idx="1617">
                  <c:v>0.48210181709503885</c:v>
                </c:pt>
                <c:pt idx="1618">
                  <c:v>0.47635115122534372</c:v>
                </c:pt>
                <c:pt idx="1619">
                  <c:v>0.47633948356246264</c:v>
                </c:pt>
                <c:pt idx="1620">
                  <c:v>0.47637207650926477</c:v>
                </c:pt>
                <c:pt idx="1621">
                  <c:v>0.47637207650926477</c:v>
                </c:pt>
                <c:pt idx="1622">
                  <c:v>0.47459908906156606</c:v>
                </c:pt>
                <c:pt idx="1623">
                  <c:v>0.47459908906156606</c:v>
                </c:pt>
                <c:pt idx="1624">
                  <c:v>0.47447644471010164</c:v>
                </c:pt>
                <c:pt idx="1625">
                  <c:v>0.47447644471010164</c:v>
                </c:pt>
                <c:pt idx="1626">
                  <c:v>0.47447644471010164</c:v>
                </c:pt>
                <c:pt idx="1627">
                  <c:v>0.4763093771667663</c:v>
                </c:pt>
                <c:pt idx="1628">
                  <c:v>0.4763093771667663</c:v>
                </c:pt>
                <c:pt idx="1629">
                  <c:v>0.47095857621040049</c:v>
                </c:pt>
                <c:pt idx="1630">
                  <c:v>0.46984391273161985</c:v>
                </c:pt>
                <c:pt idx="1631">
                  <c:v>0.46984391273161985</c:v>
                </c:pt>
                <c:pt idx="1632">
                  <c:v>0.46984391273161985</c:v>
                </c:pt>
                <c:pt idx="1633">
                  <c:v>0.46968228690974295</c:v>
                </c:pt>
                <c:pt idx="1634">
                  <c:v>0.46993610639569633</c:v>
                </c:pt>
                <c:pt idx="1635">
                  <c:v>0.47169589599521816</c:v>
                </c:pt>
                <c:pt idx="1636">
                  <c:v>0.471934337118948</c:v>
                </c:pt>
                <c:pt idx="1637">
                  <c:v>0.471934337118948</c:v>
                </c:pt>
                <c:pt idx="1638">
                  <c:v>0.47293220920502094</c:v>
                </c:pt>
                <c:pt idx="1639">
                  <c:v>0.47505251046025104</c:v>
                </c:pt>
                <c:pt idx="1640">
                  <c:v>0.47505251046025104</c:v>
                </c:pt>
                <c:pt idx="1641">
                  <c:v>0.47722353735803946</c:v>
                </c:pt>
                <c:pt idx="1642">
                  <c:v>0.47734331261207413</c:v>
                </c:pt>
                <c:pt idx="1643">
                  <c:v>0.47734331261207413</c:v>
                </c:pt>
                <c:pt idx="1644">
                  <c:v>0.47915463120143453</c:v>
                </c:pt>
                <c:pt idx="1645">
                  <c:v>0.47919717035265991</c:v>
                </c:pt>
                <c:pt idx="1646">
                  <c:v>0.47961582904961148</c:v>
                </c:pt>
                <c:pt idx="1647">
                  <c:v>0.47985384937238496</c:v>
                </c:pt>
                <c:pt idx="1648">
                  <c:v>0.48100252121936643</c:v>
                </c:pt>
                <c:pt idx="1649">
                  <c:v>0.48170881649731023</c:v>
                </c:pt>
                <c:pt idx="1650">
                  <c:v>0.48288147399880454</c:v>
                </c:pt>
                <c:pt idx="1651">
                  <c:v>0.48274850089659294</c:v>
                </c:pt>
                <c:pt idx="1652">
                  <c:v>0.48288851285116557</c:v>
                </c:pt>
                <c:pt idx="1653">
                  <c:v>0.48133174058577405</c:v>
                </c:pt>
                <c:pt idx="1654">
                  <c:v>0.48206630603705919</c:v>
                </c:pt>
                <c:pt idx="1655">
                  <c:v>0.48206630603705919</c:v>
                </c:pt>
                <c:pt idx="1656">
                  <c:v>0.47973449491930664</c:v>
                </c:pt>
                <c:pt idx="1657">
                  <c:v>0.4798545379557681</c:v>
                </c:pt>
                <c:pt idx="1658">
                  <c:v>0.4782300167364017</c:v>
                </c:pt>
                <c:pt idx="1659">
                  <c:v>0.47890918947997607</c:v>
                </c:pt>
                <c:pt idx="1660">
                  <c:v>0.47889725403466826</c:v>
                </c:pt>
                <c:pt idx="1661">
                  <c:v>0.47889725403466826</c:v>
                </c:pt>
                <c:pt idx="1662">
                  <c:v>0.47889725403466826</c:v>
                </c:pt>
                <c:pt idx="1663">
                  <c:v>0.47889725403466826</c:v>
                </c:pt>
                <c:pt idx="1664">
                  <c:v>0.47803071010161385</c:v>
                </c:pt>
                <c:pt idx="1665">
                  <c:v>0.47871806933652122</c:v>
                </c:pt>
                <c:pt idx="1666">
                  <c:v>0.47871806933652122</c:v>
                </c:pt>
                <c:pt idx="1667">
                  <c:v>0.47871806933652122</c:v>
                </c:pt>
                <c:pt idx="1668">
                  <c:v>0.47895631918708909</c:v>
                </c:pt>
                <c:pt idx="1669">
                  <c:v>0.47933702928870292</c:v>
                </c:pt>
                <c:pt idx="1670">
                  <c:v>0.47933702928870292</c:v>
                </c:pt>
                <c:pt idx="1671">
                  <c:v>0.47933702928870292</c:v>
                </c:pt>
                <c:pt idx="1672">
                  <c:v>0.47933702928870292</c:v>
                </c:pt>
                <c:pt idx="1673">
                  <c:v>0.47736802510460252</c:v>
                </c:pt>
                <c:pt idx="1674">
                  <c:v>0.47736802510460252</c:v>
                </c:pt>
                <c:pt idx="1675">
                  <c:v>0.47736802510460252</c:v>
                </c:pt>
                <c:pt idx="1676">
                  <c:v>0.47587177166766287</c:v>
                </c:pt>
                <c:pt idx="1677">
                  <c:v>0.47587177166766287</c:v>
                </c:pt>
                <c:pt idx="1678">
                  <c:v>0.47582284399282726</c:v>
                </c:pt>
                <c:pt idx="1679">
                  <c:v>0.47628637537358037</c:v>
                </c:pt>
                <c:pt idx="1680">
                  <c:v>0.47452800119545724</c:v>
                </c:pt>
                <c:pt idx="1681">
                  <c:v>0.47476605977286312</c:v>
                </c:pt>
                <c:pt idx="1682">
                  <c:v>0.47151827973699939</c:v>
                </c:pt>
                <c:pt idx="1683">
                  <c:v>0.47151827973699939</c:v>
                </c:pt>
                <c:pt idx="1684">
                  <c:v>0.46729986491332937</c:v>
                </c:pt>
                <c:pt idx="1685">
                  <c:v>0.46729986491332937</c:v>
                </c:pt>
                <c:pt idx="1686">
                  <c:v>0.46676231081888825</c:v>
                </c:pt>
                <c:pt idx="1687">
                  <c:v>0.46678021398684999</c:v>
                </c:pt>
                <c:pt idx="1688">
                  <c:v>0.46678021398684999</c:v>
                </c:pt>
                <c:pt idx="1689">
                  <c:v>0.46699742378959952</c:v>
                </c:pt>
                <c:pt idx="1690">
                  <c:v>0.46699501374775854</c:v>
                </c:pt>
                <c:pt idx="1691">
                  <c:v>0.46699501374775854</c:v>
                </c:pt>
                <c:pt idx="1692">
                  <c:v>0.46699501374775854</c:v>
                </c:pt>
                <c:pt idx="1693">
                  <c:v>0.46699501374775854</c:v>
                </c:pt>
                <c:pt idx="1694">
                  <c:v>0.46699501374775854</c:v>
                </c:pt>
                <c:pt idx="1695">
                  <c:v>0.46747855230125523</c:v>
                </c:pt>
                <c:pt idx="1696">
                  <c:v>0.46747855230125523</c:v>
                </c:pt>
                <c:pt idx="1697">
                  <c:v>0.46886891691572025</c:v>
                </c:pt>
                <c:pt idx="1698">
                  <c:v>0.47149272564255829</c:v>
                </c:pt>
                <c:pt idx="1699">
                  <c:v>0.47329451882845186</c:v>
                </c:pt>
                <c:pt idx="1700">
                  <c:v>0.47634360430364614</c:v>
                </c:pt>
                <c:pt idx="1701">
                  <c:v>0.47739786371787207</c:v>
                </c:pt>
                <c:pt idx="1702">
                  <c:v>0.47752188523610278</c:v>
                </c:pt>
                <c:pt idx="1703">
                  <c:v>0.48045138673042437</c:v>
                </c:pt>
                <c:pt idx="1704">
                  <c:v>0.48231327794381351</c:v>
                </c:pt>
                <c:pt idx="1705">
                  <c:v>0.48231327794381351</c:v>
                </c:pt>
                <c:pt idx="1706">
                  <c:v>0.49228855588762704</c:v>
                </c:pt>
                <c:pt idx="1707">
                  <c:v>0.49264707830245069</c:v>
                </c:pt>
                <c:pt idx="1708">
                  <c:v>0.49264707830245069</c:v>
                </c:pt>
                <c:pt idx="1709">
                  <c:v>0.49370298266586971</c:v>
                </c:pt>
                <c:pt idx="1710">
                  <c:v>0.49370298266586971</c:v>
                </c:pt>
                <c:pt idx="1711">
                  <c:v>0.49418116557083086</c:v>
                </c:pt>
                <c:pt idx="1712">
                  <c:v>0.49418116557083086</c:v>
                </c:pt>
                <c:pt idx="1713">
                  <c:v>0.49523542498505679</c:v>
                </c:pt>
                <c:pt idx="1714">
                  <c:v>0.49548840286909746</c:v>
                </c:pt>
                <c:pt idx="1715">
                  <c:v>0.49548840286909746</c:v>
                </c:pt>
                <c:pt idx="1716">
                  <c:v>0.49740300896592948</c:v>
                </c:pt>
                <c:pt idx="1717">
                  <c:v>0.49740300896592948</c:v>
                </c:pt>
                <c:pt idx="1718">
                  <c:v>0.49817265391512255</c:v>
                </c:pt>
                <c:pt idx="1719">
                  <c:v>0.49648267901972504</c:v>
                </c:pt>
                <c:pt idx="1720">
                  <c:v>0.49657230962343096</c:v>
                </c:pt>
                <c:pt idx="1721">
                  <c:v>0.49692934010759116</c:v>
                </c:pt>
                <c:pt idx="1722">
                  <c:v>0.49692934010759116</c:v>
                </c:pt>
                <c:pt idx="1723">
                  <c:v>0.49734731022115958</c:v>
                </c:pt>
                <c:pt idx="1724">
                  <c:v>0.49814931858936046</c:v>
                </c:pt>
                <c:pt idx="1725">
                  <c:v>0.49814931858936046</c:v>
                </c:pt>
                <c:pt idx="1726">
                  <c:v>0.49814931858936046</c:v>
                </c:pt>
                <c:pt idx="1727">
                  <c:v>0.49814931858936046</c:v>
                </c:pt>
                <c:pt idx="1728">
                  <c:v>0.49767136521219368</c:v>
                </c:pt>
                <c:pt idx="1729">
                  <c:v>0.49893545128511657</c:v>
                </c:pt>
                <c:pt idx="1730">
                  <c:v>0.49893545128511657</c:v>
                </c:pt>
                <c:pt idx="1731">
                  <c:v>0.49903108786610878</c:v>
                </c:pt>
                <c:pt idx="1732">
                  <c:v>0.49903108786610878</c:v>
                </c:pt>
                <c:pt idx="1733">
                  <c:v>0.4978015457262403</c:v>
                </c:pt>
                <c:pt idx="1734">
                  <c:v>0.49844904363419007</c:v>
                </c:pt>
                <c:pt idx="1735">
                  <c:v>0.49850799402271367</c:v>
                </c:pt>
                <c:pt idx="1736">
                  <c:v>0.49850799402271367</c:v>
                </c:pt>
                <c:pt idx="1737">
                  <c:v>0.49850799402271367</c:v>
                </c:pt>
                <c:pt idx="1738">
                  <c:v>0.49868691093843392</c:v>
                </c:pt>
                <c:pt idx="1739">
                  <c:v>0.49864745367603108</c:v>
                </c:pt>
                <c:pt idx="1740">
                  <c:v>0.4987813161984459</c:v>
                </c:pt>
                <c:pt idx="1741">
                  <c:v>0.49878130663478781</c:v>
                </c:pt>
                <c:pt idx="1742">
                  <c:v>0.49877903885236102</c:v>
                </c:pt>
                <c:pt idx="1743">
                  <c:v>0.49877903167961746</c:v>
                </c:pt>
                <c:pt idx="1744">
                  <c:v>0.49911788045427374</c:v>
                </c:pt>
                <c:pt idx="1745">
                  <c:v>0.49983260251046024</c:v>
                </c:pt>
                <c:pt idx="1746">
                  <c:v>0.50029076748356249</c:v>
                </c:pt>
                <c:pt idx="1747">
                  <c:v>0.50174260011954575</c:v>
                </c:pt>
                <c:pt idx="1748">
                  <c:v>0.50174259055588766</c:v>
                </c:pt>
                <c:pt idx="1749">
                  <c:v>0.50230729228930071</c:v>
                </c:pt>
                <c:pt idx="1750">
                  <c:v>0.50195947997609081</c:v>
                </c:pt>
                <c:pt idx="1751">
                  <c:v>0.50230724925283921</c:v>
                </c:pt>
                <c:pt idx="1752">
                  <c:v>0.50230723849372383</c:v>
                </c:pt>
                <c:pt idx="1753">
                  <c:v>0.50230722653915127</c:v>
                </c:pt>
                <c:pt idx="1754">
                  <c:v>0.50230722534369399</c:v>
                </c:pt>
                <c:pt idx="1755">
                  <c:v>0.50299696712492525</c:v>
                </c:pt>
                <c:pt idx="1756">
                  <c:v>0.50299695636580988</c:v>
                </c:pt>
                <c:pt idx="1757">
                  <c:v>0.50299694321578003</c:v>
                </c:pt>
                <c:pt idx="1758">
                  <c:v>0.50383971787208603</c:v>
                </c:pt>
                <c:pt idx="1759">
                  <c:v>0.49441158278541542</c:v>
                </c:pt>
                <c:pt idx="1760">
                  <c:v>0.49447731739390316</c:v>
                </c:pt>
                <c:pt idx="1761">
                  <c:v>0.49441319426180513</c:v>
                </c:pt>
                <c:pt idx="1762">
                  <c:v>0.49441318469814705</c:v>
                </c:pt>
                <c:pt idx="1763">
                  <c:v>0.49426455469216973</c:v>
                </c:pt>
                <c:pt idx="1764">
                  <c:v>0.49312329587567244</c:v>
                </c:pt>
                <c:pt idx="1765">
                  <c:v>0.49312326718469812</c:v>
                </c:pt>
                <c:pt idx="1766">
                  <c:v>0.49312325403466828</c:v>
                </c:pt>
                <c:pt idx="1767">
                  <c:v>0.49312324208009561</c:v>
                </c:pt>
                <c:pt idx="1768">
                  <c:v>0.49312322773460848</c:v>
                </c:pt>
                <c:pt idx="1769">
                  <c:v>0.49312322534369396</c:v>
                </c:pt>
                <c:pt idx="1770">
                  <c:v>0.49692964734010758</c:v>
                </c:pt>
                <c:pt idx="1771">
                  <c:v>0.49692964016736402</c:v>
                </c:pt>
                <c:pt idx="1772">
                  <c:v>0.49692963179916316</c:v>
                </c:pt>
                <c:pt idx="1773">
                  <c:v>0.49658214106395698</c:v>
                </c:pt>
                <c:pt idx="1774">
                  <c:v>0.49692960789001794</c:v>
                </c:pt>
                <c:pt idx="1775">
                  <c:v>0.49800403108188884</c:v>
                </c:pt>
                <c:pt idx="1776">
                  <c:v>0.49894006933652124</c:v>
                </c:pt>
                <c:pt idx="1777">
                  <c:v>0.49890020442319188</c:v>
                </c:pt>
                <c:pt idx="1778">
                  <c:v>0.50103389838613266</c:v>
                </c:pt>
                <c:pt idx="1779">
                  <c:v>0.50103388762701728</c:v>
                </c:pt>
                <c:pt idx="1780">
                  <c:v>0.50103386610878664</c:v>
                </c:pt>
                <c:pt idx="1781">
                  <c:v>0.50220382665869701</c:v>
                </c:pt>
                <c:pt idx="1782">
                  <c:v>0.50425128631201432</c:v>
                </c:pt>
                <c:pt idx="1783">
                  <c:v>0.50425127555289895</c:v>
                </c:pt>
                <c:pt idx="1784">
                  <c:v>0.50437257501494326</c:v>
                </c:pt>
                <c:pt idx="1785">
                  <c:v>0.50437255230125522</c:v>
                </c:pt>
                <c:pt idx="1786">
                  <c:v>0.5049233317393903</c:v>
                </c:pt>
                <c:pt idx="1787">
                  <c:v>0.50492332098027493</c:v>
                </c:pt>
                <c:pt idx="1788">
                  <c:v>0.50638425582785418</c:v>
                </c:pt>
                <c:pt idx="1789">
                  <c:v>0.50638424626419609</c:v>
                </c:pt>
                <c:pt idx="1790">
                  <c:v>0.50638422115959358</c:v>
                </c:pt>
                <c:pt idx="1791">
                  <c:v>0.50638421518230725</c:v>
                </c:pt>
                <c:pt idx="1792">
                  <c:v>0.50814618649133292</c:v>
                </c:pt>
                <c:pt idx="1793">
                  <c:v>0.50814618051404659</c:v>
                </c:pt>
                <c:pt idx="1794">
                  <c:v>0.50814618170950387</c:v>
                </c:pt>
                <c:pt idx="1795">
                  <c:v>0.50926110340705322</c:v>
                </c:pt>
                <c:pt idx="1796">
                  <c:v>0.51093214704124323</c:v>
                </c:pt>
                <c:pt idx="1797">
                  <c:v>0.51584476628810516</c:v>
                </c:pt>
                <c:pt idx="1798">
                  <c:v>0.51878287268380152</c:v>
                </c:pt>
                <c:pt idx="1799">
                  <c:v>0.52008489181111772</c:v>
                </c:pt>
                <c:pt idx="1800">
                  <c:v>0.52008487268380155</c:v>
                </c:pt>
                <c:pt idx="1801">
                  <c:v>0.52160773460848775</c:v>
                </c:pt>
                <c:pt idx="1802">
                  <c:v>0.52827425463239686</c:v>
                </c:pt>
                <c:pt idx="1803">
                  <c:v>0.52827424387328148</c:v>
                </c:pt>
                <c:pt idx="1804">
                  <c:v>0.5287994273759713</c:v>
                </c:pt>
                <c:pt idx="1805">
                  <c:v>0.52866126838015537</c:v>
                </c:pt>
                <c:pt idx="1806">
                  <c:v>0.53286042916915721</c:v>
                </c:pt>
                <c:pt idx="1807">
                  <c:v>0.53598128392109978</c:v>
                </c:pt>
                <c:pt idx="1808">
                  <c:v>0.53785235026897793</c:v>
                </c:pt>
                <c:pt idx="1809">
                  <c:v>0.54124367364016734</c:v>
                </c:pt>
                <c:pt idx="1810">
                  <c:v>0.54080166527196649</c:v>
                </c:pt>
                <c:pt idx="1811">
                  <c:v>0.54255730185295881</c:v>
                </c:pt>
                <c:pt idx="1812">
                  <c:v>0.54288972624028686</c:v>
                </c:pt>
                <c:pt idx="1813">
                  <c:v>0.54572630962343094</c:v>
                </c:pt>
                <c:pt idx="1814">
                  <c:v>0.54667895636580988</c:v>
                </c:pt>
                <c:pt idx="1815">
                  <c:v>0.54887185056784216</c:v>
                </c:pt>
                <c:pt idx="1816">
                  <c:v>0.54942990675433356</c:v>
                </c:pt>
                <c:pt idx="1817">
                  <c:v>0.54942987686790201</c:v>
                </c:pt>
                <c:pt idx="1818">
                  <c:v>0.54942986491332935</c:v>
                </c:pt>
                <c:pt idx="1819">
                  <c:v>0.54966839569635384</c:v>
                </c:pt>
                <c:pt idx="1820">
                  <c:v>0.5491044937238494</c:v>
                </c:pt>
                <c:pt idx="1821">
                  <c:v>0.54910447698744769</c:v>
                </c:pt>
                <c:pt idx="1822">
                  <c:v>0.54874519187089066</c:v>
                </c:pt>
                <c:pt idx="1823">
                  <c:v>0.54452999043634187</c:v>
                </c:pt>
                <c:pt idx="1824">
                  <c:v>0.52741448176927674</c:v>
                </c:pt>
                <c:pt idx="1825">
                  <c:v>0.52741446622833232</c:v>
                </c:pt>
                <c:pt idx="1826">
                  <c:v>0.52725699581589958</c:v>
                </c:pt>
                <c:pt idx="1827">
                  <c:v>0.5178376054991034</c:v>
                </c:pt>
                <c:pt idx="1828">
                  <c:v>0.5190617525403467</c:v>
                </c:pt>
                <c:pt idx="1829">
                  <c:v>0.52128286909742971</c:v>
                </c:pt>
                <c:pt idx="1830">
                  <c:v>0.52281639689181114</c:v>
                </c:pt>
                <c:pt idx="1831">
                  <c:v>0.52736549671249255</c:v>
                </c:pt>
                <c:pt idx="1832">
                  <c:v>0.54055737955768079</c:v>
                </c:pt>
                <c:pt idx="1833">
                  <c:v>0.54055736999402271</c:v>
                </c:pt>
                <c:pt idx="1834">
                  <c:v>0.54155567842199637</c:v>
                </c:pt>
                <c:pt idx="1835">
                  <c:v>0.54147199043634187</c:v>
                </c:pt>
                <c:pt idx="1836">
                  <c:v>0.5440551811117752</c:v>
                </c:pt>
                <c:pt idx="1837">
                  <c:v>0.54424881052002394</c:v>
                </c:pt>
                <c:pt idx="1838">
                  <c:v>0.54454553616258217</c:v>
                </c:pt>
                <c:pt idx="1839">
                  <c:v>0.54387615780035858</c:v>
                </c:pt>
                <c:pt idx="1840">
                  <c:v>0.54626948356246263</c:v>
                </c:pt>
                <c:pt idx="1841">
                  <c:v>0.54718646383741776</c:v>
                </c:pt>
                <c:pt idx="1842">
                  <c:v>0.54825623550508074</c:v>
                </c:pt>
                <c:pt idx="1843">
                  <c:v>0.54825621757322174</c:v>
                </c:pt>
                <c:pt idx="1844">
                  <c:v>0.54210722653915122</c:v>
                </c:pt>
                <c:pt idx="1845">
                  <c:v>0.54265488942020323</c:v>
                </c:pt>
                <c:pt idx="1846">
                  <c:v>0.54248143096234314</c:v>
                </c:pt>
                <c:pt idx="1847">
                  <c:v>0.5452276592946802</c:v>
                </c:pt>
                <c:pt idx="1848">
                  <c:v>0.54542894680215182</c:v>
                </c:pt>
                <c:pt idx="1849">
                  <c:v>0.54575722653915126</c:v>
                </c:pt>
                <c:pt idx="1850">
                  <c:v>0.5460685845786013</c:v>
                </c:pt>
                <c:pt idx="1851">
                  <c:v>0.55130218529587571</c:v>
                </c:pt>
                <c:pt idx="1852">
                  <c:v>0.55128348595337717</c:v>
                </c:pt>
                <c:pt idx="1853">
                  <c:v>0.55171137597130904</c:v>
                </c:pt>
                <c:pt idx="1854">
                  <c:v>0.55243973221757325</c:v>
                </c:pt>
                <c:pt idx="1855">
                  <c:v>0.55440061326957557</c:v>
                </c:pt>
                <c:pt idx="1856">
                  <c:v>0.55740175493126121</c:v>
                </c:pt>
                <c:pt idx="1857">
                  <c:v>0.55772083921099824</c:v>
                </c:pt>
                <c:pt idx="1858">
                  <c:v>0.55775693365212198</c:v>
                </c:pt>
                <c:pt idx="1859">
                  <c:v>0.55775690974297665</c:v>
                </c:pt>
                <c:pt idx="1860">
                  <c:v>0.55394164255827849</c:v>
                </c:pt>
                <c:pt idx="1861">
                  <c:v>0.55394161984459056</c:v>
                </c:pt>
                <c:pt idx="1862">
                  <c:v>0.55394160071727438</c:v>
                </c:pt>
                <c:pt idx="1863">
                  <c:v>0.5526823538553497</c:v>
                </c:pt>
                <c:pt idx="1864">
                  <c:v>0.55394154931261208</c:v>
                </c:pt>
                <c:pt idx="1865">
                  <c:v>0.55394370472205623</c:v>
                </c:pt>
                <c:pt idx="1866">
                  <c:v>0.55352533173939034</c:v>
                </c:pt>
                <c:pt idx="1867">
                  <c:v>0.55352533652121938</c:v>
                </c:pt>
                <c:pt idx="1868">
                  <c:v>0.55388246742378955</c:v>
                </c:pt>
                <c:pt idx="1869">
                  <c:v>0.57968641362821283</c:v>
                </c:pt>
                <c:pt idx="1870">
                  <c:v>0.58080115361625817</c:v>
                </c:pt>
                <c:pt idx="1871">
                  <c:v>0.58206236222355046</c:v>
                </c:pt>
                <c:pt idx="1872">
                  <c:v>0.58212696712492529</c:v>
                </c:pt>
                <c:pt idx="1873">
                  <c:v>0.58115994739988042</c:v>
                </c:pt>
                <c:pt idx="1874">
                  <c:v>0.57944174536760307</c:v>
                </c:pt>
                <c:pt idx="1875">
                  <c:v>0.57606117513448896</c:v>
                </c:pt>
                <c:pt idx="1876">
                  <c:v>0.57619223191870894</c:v>
                </c:pt>
                <c:pt idx="1877">
                  <c:v>0.57617615899581587</c:v>
                </c:pt>
                <c:pt idx="1878">
                  <c:v>0.57617613269575607</c:v>
                </c:pt>
                <c:pt idx="1879">
                  <c:v>0.57617608009563659</c:v>
                </c:pt>
                <c:pt idx="1880">
                  <c:v>0.57617599641362827</c:v>
                </c:pt>
                <c:pt idx="1881">
                  <c:v>0.57584897071129704</c:v>
                </c:pt>
                <c:pt idx="1882">
                  <c:v>0.56956664315600714</c:v>
                </c:pt>
                <c:pt idx="1883">
                  <c:v>0.5695665953377167</c:v>
                </c:pt>
                <c:pt idx="1884">
                  <c:v>0.56791315959354449</c:v>
                </c:pt>
                <c:pt idx="1885">
                  <c:v>0.56604452719665277</c:v>
                </c:pt>
                <c:pt idx="1886">
                  <c:v>0.56562608965929473</c:v>
                </c:pt>
                <c:pt idx="1887">
                  <c:v>0.56398226897788406</c:v>
                </c:pt>
                <c:pt idx="1888">
                  <c:v>0.56316484997011362</c:v>
                </c:pt>
                <c:pt idx="1889">
                  <c:v>0.56311918350268975</c:v>
                </c:pt>
                <c:pt idx="1890">
                  <c:v>0.56331150149432163</c:v>
                </c:pt>
                <c:pt idx="1891">
                  <c:v>0.56187239450089654</c:v>
                </c:pt>
                <c:pt idx="1892">
                  <c:v>0.56169127555289899</c:v>
                </c:pt>
                <c:pt idx="1893">
                  <c:v>0.55964668499701131</c:v>
                </c:pt>
                <c:pt idx="1894">
                  <c:v>0.55971009922295278</c:v>
                </c:pt>
                <c:pt idx="1895">
                  <c:v>0.55985524925283925</c:v>
                </c:pt>
                <c:pt idx="1896">
                  <c:v>0.55910413747758514</c:v>
                </c:pt>
                <c:pt idx="1897">
                  <c:v>0.55880184339509864</c:v>
                </c:pt>
                <c:pt idx="1898">
                  <c:v>0.55955505319784815</c:v>
                </c:pt>
                <c:pt idx="1899">
                  <c:v>0.55791937477585174</c:v>
                </c:pt>
                <c:pt idx="1900">
                  <c:v>0.56047267304243875</c:v>
                </c:pt>
                <c:pt idx="1901">
                  <c:v>0.56082668141063952</c:v>
                </c:pt>
                <c:pt idx="1902">
                  <c:v>0.56056354333532576</c:v>
                </c:pt>
                <c:pt idx="1903">
                  <c:v>0.56161406455469221</c:v>
                </c:pt>
                <c:pt idx="1904">
                  <c:v>0.56203249372384934</c:v>
                </c:pt>
                <c:pt idx="1905">
                  <c:v>0.56203245905558874</c:v>
                </c:pt>
                <c:pt idx="1906">
                  <c:v>0.56512601554094444</c:v>
                </c:pt>
                <c:pt idx="1907">
                  <c:v>0.5674853413030484</c:v>
                </c:pt>
                <c:pt idx="1908">
                  <c:v>0.56849273161984459</c:v>
                </c:pt>
                <c:pt idx="1909">
                  <c:v>0.57259143933054391</c:v>
                </c:pt>
                <c:pt idx="1910">
                  <c:v>0.5719556664674238</c:v>
                </c:pt>
                <c:pt idx="1911">
                  <c:v>0.57381872564255831</c:v>
                </c:pt>
                <c:pt idx="1912">
                  <c:v>0.57399720621637773</c:v>
                </c:pt>
                <c:pt idx="1913">
                  <c:v>0.57679886790197255</c:v>
                </c:pt>
                <c:pt idx="1914">
                  <c:v>0.57731788164973097</c:v>
                </c:pt>
                <c:pt idx="1915">
                  <c:v>0.57951159713090261</c:v>
                </c:pt>
                <c:pt idx="1916">
                  <c:v>0.58088244710101611</c:v>
                </c:pt>
                <c:pt idx="1917">
                  <c:v>0.58543450567842203</c:v>
                </c:pt>
                <c:pt idx="1918">
                  <c:v>0.58616369276748359</c:v>
                </c:pt>
                <c:pt idx="1919">
                  <c:v>0.58885860490137476</c:v>
                </c:pt>
                <c:pt idx="1920">
                  <c:v>0.5890943956963538</c:v>
                </c:pt>
                <c:pt idx="1921">
                  <c:v>0.58875175851763295</c:v>
                </c:pt>
                <c:pt idx="1922">
                  <c:v>0.58828482486551104</c:v>
                </c:pt>
                <c:pt idx="1923">
                  <c:v>0.58856502689778845</c:v>
                </c:pt>
                <c:pt idx="1924">
                  <c:v>0.5885388260609683</c:v>
                </c:pt>
                <c:pt idx="1925">
                  <c:v>0.58686198804542733</c:v>
                </c:pt>
                <c:pt idx="1926">
                  <c:v>0.58721788882247461</c:v>
                </c:pt>
                <c:pt idx="1927">
                  <c:v>0.58721786730424386</c:v>
                </c:pt>
                <c:pt idx="1928">
                  <c:v>0.58697825582785412</c:v>
                </c:pt>
                <c:pt idx="1929">
                  <c:v>0.5944606873879259</c:v>
                </c:pt>
                <c:pt idx="1930">
                  <c:v>0.59352099222952781</c:v>
                </c:pt>
                <c:pt idx="1931">
                  <c:v>0.59352096234309626</c:v>
                </c:pt>
                <c:pt idx="1932">
                  <c:v>0.59355692887029288</c:v>
                </c:pt>
                <c:pt idx="1933">
                  <c:v>0.59354428690974292</c:v>
                </c:pt>
                <c:pt idx="1934">
                  <c:v>0.59409894441123734</c:v>
                </c:pt>
                <c:pt idx="1935">
                  <c:v>0.59498011237298265</c:v>
                </c:pt>
                <c:pt idx="1936">
                  <c:v>0.59498010161386727</c:v>
                </c:pt>
                <c:pt idx="1937">
                  <c:v>0.59707813508667062</c:v>
                </c:pt>
                <c:pt idx="1938">
                  <c:v>0.59813775851763296</c:v>
                </c:pt>
                <c:pt idx="1939">
                  <c:v>0.59930443992827254</c:v>
                </c:pt>
                <c:pt idx="1940">
                  <c:v>0.6014694883442917</c:v>
                </c:pt>
                <c:pt idx="1941">
                  <c:v>0.60170039330543934</c:v>
                </c:pt>
                <c:pt idx="1942">
                  <c:v>0.60062335445307835</c:v>
                </c:pt>
                <c:pt idx="1943">
                  <c:v>0.59151971548117155</c:v>
                </c:pt>
                <c:pt idx="1944">
                  <c:v>0.59439224626419607</c:v>
                </c:pt>
                <c:pt idx="1945">
                  <c:v>0.5944744865511058</c:v>
                </c:pt>
                <c:pt idx="1946">
                  <c:v>0.5942354225941423</c:v>
                </c:pt>
                <c:pt idx="1947">
                  <c:v>0.59703506754333535</c:v>
                </c:pt>
                <c:pt idx="1948">
                  <c:v>0.59960141063956962</c:v>
                </c:pt>
                <c:pt idx="1949">
                  <c:v>0.59868693723849375</c:v>
                </c:pt>
                <c:pt idx="1950">
                  <c:v>0.59868689181111778</c:v>
                </c:pt>
                <c:pt idx="1951">
                  <c:v>0.6025947806335924</c:v>
                </c:pt>
                <c:pt idx="1952">
                  <c:v>0.59494281769276747</c:v>
                </c:pt>
                <c:pt idx="1953">
                  <c:v>0.59494284877465631</c:v>
                </c:pt>
                <c:pt idx="1954">
                  <c:v>0.59211772504482962</c:v>
                </c:pt>
                <c:pt idx="1955">
                  <c:v>0.59370347041243277</c:v>
                </c:pt>
                <c:pt idx="1956">
                  <c:v>0.58464238732815299</c:v>
                </c:pt>
                <c:pt idx="1957">
                  <c:v>0.58136840286909741</c:v>
                </c:pt>
                <c:pt idx="1958">
                  <c:v>0.56070493365212193</c:v>
                </c:pt>
                <c:pt idx="1959">
                  <c:v>0.55662672922893008</c:v>
                </c:pt>
                <c:pt idx="1960">
                  <c:v>0.54984064793783627</c:v>
                </c:pt>
                <c:pt idx="1961">
                  <c:v>0.55812059414225945</c:v>
                </c:pt>
                <c:pt idx="1962">
                  <c:v>0.55893687985654517</c:v>
                </c:pt>
                <c:pt idx="1963">
                  <c:v>0.55724473401075914</c:v>
                </c:pt>
                <c:pt idx="1964">
                  <c:v>0.55686062522414825</c:v>
                </c:pt>
                <c:pt idx="1965">
                  <c:v>0.55788061207411832</c:v>
                </c:pt>
                <c:pt idx="1966">
                  <c:v>0.5559372121936641</c:v>
                </c:pt>
                <c:pt idx="1967">
                  <c:v>0.5557959964136282</c:v>
                </c:pt>
                <c:pt idx="1968">
                  <c:v>0.55422189121338916</c:v>
                </c:pt>
                <c:pt idx="1969">
                  <c:v>0.54491709862522419</c:v>
                </c:pt>
                <c:pt idx="1970">
                  <c:v>0.54372374536760315</c:v>
                </c:pt>
                <c:pt idx="1971">
                  <c:v>0.54254088344291695</c:v>
                </c:pt>
                <c:pt idx="1972">
                  <c:v>0.53502072922893007</c:v>
                </c:pt>
                <c:pt idx="1973">
                  <c:v>0.53501971906754331</c:v>
                </c:pt>
                <c:pt idx="1974">
                  <c:v>0.53505914883442918</c:v>
                </c:pt>
                <c:pt idx="1975">
                  <c:v>0.53505900657501493</c:v>
                </c:pt>
                <c:pt idx="1976">
                  <c:v>0.53551351583980877</c:v>
                </c:pt>
                <c:pt idx="1977">
                  <c:v>0.53574798684997016</c:v>
                </c:pt>
                <c:pt idx="1978">
                  <c:v>0.53574791034070535</c:v>
                </c:pt>
                <c:pt idx="1979">
                  <c:v>0.53385843156007173</c:v>
                </c:pt>
                <c:pt idx="1980">
                  <c:v>0.53385828571428573</c:v>
                </c:pt>
                <c:pt idx="1981">
                  <c:v>0.53394338912133887</c:v>
                </c:pt>
                <c:pt idx="1982">
                  <c:v>0.53505079976090852</c:v>
                </c:pt>
                <c:pt idx="1983">
                  <c:v>0.53546917393903171</c:v>
                </c:pt>
                <c:pt idx="1984">
                  <c:v>0.53591273998804545</c:v>
                </c:pt>
                <c:pt idx="1985">
                  <c:v>0.53591253078302448</c:v>
                </c:pt>
                <c:pt idx="1986">
                  <c:v>0.52833764614465029</c:v>
                </c:pt>
                <c:pt idx="1987">
                  <c:v>0.52670577286312015</c:v>
                </c:pt>
                <c:pt idx="1988">
                  <c:v>0.52766090974297664</c:v>
                </c:pt>
                <c:pt idx="1989">
                  <c:v>0.52681905319784816</c:v>
                </c:pt>
                <c:pt idx="1990">
                  <c:v>0.52629442797369996</c:v>
                </c:pt>
                <c:pt idx="1991">
                  <c:v>0.52277023072325168</c:v>
                </c:pt>
                <c:pt idx="1992">
                  <c:v>0.52277018529587571</c:v>
                </c:pt>
                <c:pt idx="1993">
                  <c:v>0.52370250209205016</c:v>
                </c:pt>
                <c:pt idx="1994">
                  <c:v>0.52633539151225339</c:v>
                </c:pt>
                <c:pt idx="1995">
                  <c:v>0.52643961028093245</c:v>
                </c:pt>
                <c:pt idx="1996">
                  <c:v>0.52643955648535568</c:v>
                </c:pt>
                <c:pt idx="1997">
                  <c:v>0.52605416019127316</c:v>
                </c:pt>
                <c:pt idx="1998">
                  <c:v>0.52529666228332339</c:v>
                </c:pt>
                <c:pt idx="1999">
                  <c:v>0.52375910579796769</c:v>
                </c:pt>
                <c:pt idx="2000">
                  <c:v>0.52375893723849376</c:v>
                </c:pt>
                <c:pt idx="2001">
                  <c:v>0.52405578242677819</c:v>
                </c:pt>
                <c:pt idx="2002">
                  <c:v>0.52405577884040644</c:v>
                </c:pt>
                <c:pt idx="2003">
                  <c:v>0.52446139270771075</c:v>
                </c:pt>
                <c:pt idx="2004">
                  <c:v>0.52386698027495515</c:v>
                </c:pt>
                <c:pt idx="2005">
                  <c:v>0.52386681888822473</c:v>
                </c:pt>
                <c:pt idx="2006">
                  <c:v>0.52190454393305441</c:v>
                </c:pt>
                <c:pt idx="2007">
                  <c:v>0.52703106156604906</c:v>
                </c:pt>
                <c:pt idx="2008">
                  <c:v>0.5270311010161387</c:v>
                </c:pt>
                <c:pt idx="2009">
                  <c:v>0.52703104482964735</c:v>
                </c:pt>
                <c:pt idx="2010">
                  <c:v>0.52831657262402865</c:v>
                </c:pt>
                <c:pt idx="2011">
                  <c:v>0.53267235744172148</c:v>
                </c:pt>
                <c:pt idx="2012">
                  <c:v>0.53785201673640171</c:v>
                </c:pt>
                <c:pt idx="2013">
                  <c:v>0.53791651165570831</c:v>
                </c:pt>
                <c:pt idx="2014">
                  <c:v>0.53966395815899582</c:v>
                </c:pt>
                <c:pt idx="2015">
                  <c:v>0.54059080454273756</c:v>
                </c:pt>
                <c:pt idx="2016">
                  <c:v>0.54384614465032877</c:v>
                </c:pt>
                <c:pt idx="2017">
                  <c:v>0.54477807053197846</c:v>
                </c:pt>
                <c:pt idx="2018">
                  <c:v>0.54477799521817094</c:v>
                </c:pt>
                <c:pt idx="2019">
                  <c:v>0.54537277585176325</c:v>
                </c:pt>
                <c:pt idx="2020">
                  <c:v>0.54537258816497314</c:v>
                </c:pt>
                <c:pt idx="2021">
                  <c:v>0.54254300657501497</c:v>
                </c:pt>
                <c:pt idx="2022">
                  <c:v>0.54254298864315598</c:v>
                </c:pt>
                <c:pt idx="2023">
                  <c:v>0.54419581948595341</c:v>
                </c:pt>
                <c:pt idx="2024">
                  <c:v>0.55001976569037658</c:v>
                </c:pt>
                <c:pt idx="2025">
                  <c:v>0.5502884387328153</c:v>
                </c:pt>
                <c:pt idx="2026">
                  <c:v>0.54568755887627018</c:v>
                </c:pt>
                <c:pt idx="2027">
                  <c:v>0.54568748356246266</c:v>
                </c:pt>
                <c:pt idx="2028">
                  <c:v>0.54114511894799766</c:v>
                </c:pt>
                <c:pt idx="2029">
                  <c:v>0.54121217931858934</c:v>
                </c:pt>
                <c:pt idx="2030">
                  <c:v>0.53793556843992829</c:v>
                </c:pt>
                <c:pt idx="2031">
                  <c:v>0.5372422235505081</c:v>
                </c:pt>
                <c:pt idx="2032">
                  <c:v>0.53780874357441721</c:v>
                </c:pt>
                <c:pt idx="2033">
                  <c:v>0.53862399999999999</c:v>
                </c:pt>
                <c:pt idx="2034">
                  <c:v>0.53923674716078895</c:v>
                </c:pt>
                <c:pt idx="2035">
                  <c:v>0.53923359832635986</c:v>
                </c:pt>
                <c:pt idx="2036">
                  <c:v>0.54009534488942024</c:v>
                </c:pt>
                <c:pt idx="2037">
                  <c:v>0.54521915002988641</c:v>
                </c:pt>
                <c:pt idx="2038">
                  <c:v>0.54354410878661086</c:v>
                </c:pt>
                <c:pt idx="2039">
                  <c:v>0.54024630842797372</c:v>
                </c:pt>
                <c:pt idx="2040">
                  <c:v>0.54128138194859532</c:v>
                </c:pt>
                <c:pt idx="2041">
                  <c:v>0.54233065032875072</c:v>
                </c:pt>
                <c:pt idx="2042">
                  <c:v>0.54186983502689778</c:v>
                </c:pt>
                <c:pt idx="2043">
                  <c:v>0.54186302570233114</c:v>
                </c:pt>
                <c:pt idx="2044">
                  <c:v>0.5415641494321578</c:v>
                </c:pt>
                <c:pt idx="2045">
                  <c:v>0.54156406216377762</c:v>
                </c:pt>
                <c:pt idx="2046">
                  <c:v>0.54307799402271373</c:v>
                </c:pt>
                <c:pt idx="2047">
                  <c:v>0.54252116437537357</c:v>
                </c:pt>
                <c:pt idx="2048">
                  <c:v>0.54612816975493128</c:v>
                </c:pt>
                <c:pt idx="2049">
                  <c:v>0.54583710460251045</c:v>
                </c:pt>
                <c:pt idx="2050">
                  <c:v>0.54619370950388524</c:v>
                </c:pt>
                <c:pt idx="2051">
                  <c:v>0.549220674237896</c:v>
                </c:pt>
                <c:pt idx="2052">
                  <c:v>0.55038365451285121</c:v>
                </c:pt>
                <c:pt idx="2053">
                  <c:v>0.55061886670651528</c:v>
                </c:pt>
                <c:pt idx="2054">
                  <c:v>0.55023625702331147</c:v>
                </c:pt>
                <c:pt idx="2055">
                  <c:v>0.54776254991034068</c:v>
                </c:pt>
                <c:pt idx="2056">
                  <c:v>0.55022407411835028</c:v>
                </c:pt>
                <c:pt idx="2057">
                  <c:v>0.54888539151225346</c:v>
                </c:pt>
                <c:pt idx="2058">
                  <c:v>0.54801236820083687</c:v>
                </c:pt>
                <c:pt idx="2059">
                  <c:v>0.54473048774656307</c:v>
                </c:pt>
                <c:pt idx="2060">
                  <c:v>0.54720312253436942</c:v>
                </c:pt>
                <c:pt idx="2061">
                  <c:v>0.54953656066945611</c:v>
                </c:pt>
                <c:pt idx="2062">
                  <c:v>0.55340840884638376</c:v>
                </c:pt>
                <c:pt idx="2063">
                  <c:v>0.5534083538553497</c:v>
                </c:pt>
                <c:pt idx="2064">
                  <c:v>0.55289405020920501</c:v>
                </c:pt>
                <c:pt idx="2065">
                  <c:v>0.55109510221159597</c:v>
                </c:pt>
                <c:pt idx="2066">
                  <c:v>0.55691957919904367</c:v>
                </c:pt>
                <c:pt idx="2067">
                  <c:v>0.55720126359832634</c:v>
                </c:pt>
                <c:pt idx="2068">
                  <c:v>0.55836947878063359</c:v>
                </c:pt>
                <c:pt idx="2069">
                  <c:v>0.55836951105797972</c:v>
                </c:pt>
                <c:pt idx="2070">
                  <c:v>0.55748802510460249</c:v>
                </c:pt>
                <c:pt idx="2071">
                  <c:v>0.55798206216377766</c:v>
                </c:pt>
                <c:pt idx="2072">
                  <c:v>0.55796848176927671</c:v>
                </c:pt>
                <c:pt idx="2073">
                  <c:v>0.55870693484757916</c:v>
                </c:pt>
                <c:pt idx="2074">
                  <c:v>0.55870688105200239</c:v>
                </c:pt>
                <c:pt idx="2075">
                  <c:v>0.55894363060370589</c:v>
                </c:pt>
                <c:pt idx="2076">
                  <c:v>0.55960704841601916</c:v>
                </c:pt>
                <c:pt idx="2077">
                  <c:v>0.55736370113568445</c:v>
                </c:pt>
                <c:pt idx="2078">
                  <c:v>0.55804759593544528</c:v>
                </c:pt>
                <c:pt idx="2079">
                  <c:v>0.55729126001195461</c:v>
                </c:pt>
                <c:pt idx="2080">
                  <c:v>0.54863072803347279</c:v>
                </c:pt>
                <c:pt idx="2081">
                  <c:v>0.54863068858338315</c:v>
                </c:pt>
                <c:pt idx="2082">
                  <c:v>0.54455885236102808</c:v>
                </c:pt>
                <c:pt idx="2083">
                  <c:v>0.54455881171548115</c:v>
                </c:pt>
                <c:pt idx="2084">
                  <c:v>0.54384160310818885</c:v>
                </c:pt>
                <c:pt idx="2085">
                  <c:v>0.54498256664674238</c:v>
                </c:pt>
                <c:pt idx="2086">
                  <c:v>0.55297483682008364</c:v>
                </c:pt>
                <c:pt idx="2087">
                  <c:v>0.55349105439330548</c:v>
                </c:pt>
                <c:pt idx="2088">
                  <c:v>0.55106599043634186</c:v>
                </c:pt>
                <c:pt idx="2089">
                  <c:v>0.55371174775851761</c:v>
                </c:pt>
                <c:pt idx="2090">
                  <c:v>0.55374544530783021</c:v>
                </c:pt>
                <c:pt idx="2091">
                  <c:v>0.55346562821279144</c:v>
                </c:pt>
                <c:pt idx="2092">
                  <c:v>0.55445432038254627</c:v>
                </c:pt>
                <c:pt idx="2093">
                  <c:v>0.55463366527196656</c:v>
                </c:pt>
                <c:pt idx="2094">
                  <c:v>0.55463011117752536</c:v>
                </c:pt>
                <c:pt idx="2095">
                  <c:v>0.55463002869097433</c:v>
                </c:pt>
                <c:pt idx="2096">
                  <c:v>0.5549865750149432</c:v>
                </c:pt>
                <c:pt idx="2097">
                  <c:v>0.55516128989838609</c:v>
                </c:pt>
                <c:pt idx="2098">
                  <c:v>0.55516124925283916</c:v>
                </c:pt>
                <c:pt idx="2099">
                  <c:v>0.55516109862522411</c:v>
                </c:pt>
                <c:pt idx="2100">
                  <c:v>0.55144816736401669</c:v>
                </c:pt>
                <c:pt idx="2101">
                  <c:v>0.55028507949790795</c:v>
                </c:pt>
                <c:pt idx="2102">
                  <c:v>0.54819612791392702</c:v>
                </c:pt>
                <c:pt idx="2103">
                  <c:v>0.55028504482964735</c:v>
                </c:pt>
                <c:pt idx="2104">
                  <c:v>0.54827824267782421</c:v>
                </c:pt>
                <c:pt idx="2105">
                  <c:v>0.54827813628212796</c:v>
                </c:pt>
                <c:pt idx="2106">
                  <c:v>0.54995346084877461</c:v>
                </c:pt>
                <c:pt idx="2107">
                  <c:v>0.54995341303048417</c:v>
                </c:pt>
                <c:pt idx="2108">
                  <c:v>0.55297673281530191</c:v>
                </c:pt>
                <c:pt idx="2109">
                  <c:v>0.55185025104602514</c:v>
                </c:pt>
                <c:pt idx="2110">
                  <c:v>0.55169735803945008</c:v>
                </c:pt>
                <c:pt idx="2111">
                  <c:v>0.55181412193664081</c:v>
                </c:pt>
                <c:pt idx="2112">
                  <c:v>0.55162688822474593</c:v>
                </c:pt>
                <c:pt idx="2113">
                  <c:v>0.55278956246264199</c:v>
                </c:pt>
                <c:pt idx="2114">
                  <c:v>0.55445303526598921</c:v>
                </c:pt>
                <c:pt idx="2115">
                  <c:v>0.55388966646742377</c:v>
                </c:pt>
                <c:pt idx="2116">
                  <c:v>0.55388961506276146</c:v>
                </c:pt>
                <c:pt idx="2117">
                  <c:v>0.55388957202630007</c:v>
                </c:pt>
                <c:pt idx="2118">
                  <c:v>0.55388943813508662</c:v>
                </c:pt>
                <c:pt idx="2119">
                  <c:v>0.5529012432755529</c:v>
                </c:pt>
                <c:pt idx="2120">
                  <c:v>0.55290112372982669</c:v>
                </c:pt>
                <c:pt idx="2121">
                  <c:v>0.55024338433950981</c:v>
                </c:pt>
                <c:pt idx="2122">
                  <c:v>0.55196131978481766</c:v>
                </c:pt>
                <c:pt idx="2123">
                  <c:v>0.5519612647937836</c:v>
                </c:pt>
                <c:pt idx="2124">
                  <c:v>0.55005859294680215</c:v>
                </c:pt>
                <c:pt idx="2125">
                  <c:v>0.55196113090257026</c:v>
                </c:pt>
                <c:pt idx="2126">
                  <c:v>0.54883182546323972</c:v>
                </c:pt>
                <c:pt idx="2127">
                  <c:v>0.54877484040645552</c:v>
                </c:pt>
                <c:pt idx="2128">
                  <c:v>0.54877465989240881</c:v>
                </c:pt>
                <c:pt idx="2129">
                  <c:v>0.54877466826060972</c:v>
                </c:pt>
                <c:pt idx="2130">
                  <c:v>0.54908691572026302</c:v>
                </c:pt>
                <c:pt idx="2131">
                  <c:v>0.54671033114166168</c:v>
                </c:pt>
                <c:pt idx="2132">
                  <c:v>0.54908106395696354</c:v>
                </c:pt>
                <c:pt idx="2133">
                  <c:v>0.54695897310221164</c:v>
                </c:pt>
                <c:pt idx="2134">
                  <c:v>0.54579553855349672</c:v>
                </c:pt>
                <c:pt idx="2135">
                  <c:v>0.5434191320980275</c:v>
                </c:pt>
                <c:pt idx="2136">
                  <c:v>0.54579538314405263</c:v>
                </c:pt>
                <c:pt idx="2137">
                  <c:v>0.54625650687387928</c:v>
                </c:pt>
                <c:pt idx="2138">
                  <c:v>0.54625646861924682</c:v>
                </c:pt>
                <c:pt idx="2139">
                  <c:v>0.5462564363419008</c:v>
                </c:pt>
                <c:pt idx="2140">
                  <c:v>0.54625630364614464</c:v>
                </c:pt>
                <c:pt idx="2141">
                  <c:v>0.54609486192468615</c:v>
                </c:pt>
                <c:pt idx="2142">
                  <c:v>0.53500336282127914</c:v>
                </c:pt>
                <c:pt idx="2143">
                  <c:v>0.54476458936043037</c:v>
                </c:pt>
                <c:pt idx="2144">
                  <c:v>0.54631870053795573</c:v>
                </c:pt>
                <c:pt idx="2145">
                  <c:v>0.54631868141063955</c:v>
                </c:pt>
                <c:pt idx="2146">
                  <c:v>0.54631864196054991</c:v>
                </c:pt>
                <c:pt idx="2147">
                  <c:v>0.54379745965331738</c:v>
                </c:pt>
                <c:pt idx="2148">
                  <c:v>0.54373333652121936</c:v>
                </c:pt>
                <c:pt idx="2149">
                  <c:v>0.54398678661087863</c:v>
                </c:pt>
                <c:pt idx="2150">
                  <c:v>0.54398884877465625</c:v>
                </c:pt>
                <c:pt idx="2151">
                  <c:v>0.54775937836222355</c:v>
                </c:pt>
                <c:pt idx="2152">
                  <c:v>0.54780403466826066</c:v>
                </c:pt>
                <c:pt idx="2153">
                  <c:v>0.54770478302450687</c:v>
                </c:pt>
                <c:pt idx="2154">
                  <c:v>0.54761118708906154</c:v>
                </c:pt>
                <c:pt idx="2155">
                  <c:v>0.54865670651524212</c:v>
                </c:pt>
                <c:pt idx="2156">
                  <c:v>0.55066680693365211</c:v>
                </c:pt>
                <c:pt idx="2157">
                  <c:v>0.55071622115959351</c:v>
                </c:pt>
                <c:pt idx="2158">
                  <c:v>0.55071618051404658</c:v>
                </c:pt>
                <c:pt idx="2159">
                  <c:v>0.55211022115959352</c:v>
                </c:pt>
                <c:pt idx="2160">
                  <c:v>0.55210904602510458</c:v>
                </c:pt>
                <c:pt idx="2161">
                  <c:v>0.55069779079497905</c:v>
                </c:pt>
                <c:pt idx="2162">
                  <c:v>0.5494199844590556</c:v>
                </c:pt>
                <c:pt idx="2163">
                  <c:v>0.548160050209205</c:v>
                </c:pt>
                <c:pt idx="2164">
                  <c:v>0.5481600418410042</c:v>
                </c:pt>
                <c:pt idx="2165">
                  <c:v>0.54815993903167959</c:v>
                </c:pt>
                <c:pt idx="2166">
                  <c:v>0.54753583980872689</c:v>
                </c:pt>
                <c:pt idx="2167">
                  <c:v>0.54753582546323964</c:v>
                </c:pt>
                <c:pt idx="2168">
                  <c:v>0.54672266108786616</c:v>
                </c:pt>
                <c:pt idx="2169">
                  <c:v>0.54910379557680811</c:v>
                </c:pt>
                <c:pt idx="2170">
                  <c:v>0.55111169635385537</c:v>
                </c:pt>
                <c:pt idx="2171">
                  <c:v>0.55198278182904958</c:v>
                </c:pt>
                <c:pt idx="2172">
                  <c:v>0.55316572624028693</c:v>
                </c:pt>
                <c:pt idx="2173">
                  <c:v>0.55316556604901379</c:v>
                </c:pt>
                <c:pt idx="2174">
                  <c:v>0.55445618410041841</c:v>
                </c:pt>
                <c:pt idx="2175">
                  <c:v>0.55475237776449493</c:v>
                </c:pt>
                <c:pt idx="2176">
                  <c:v>0.55475232038254629</c:v>
                </c:pt>
                <c:pt idx="2177">
                  <c:v>0.55650027734608487</c:v>
                </c:pt>
                <c:pt idx="2178">
                  <c:v>0.55487444351464432</c:v>
                </c:pt>
                <c:pt idx="2179">
                  <c:v>0.55487444710101619</c:v>
                </c:pt>
                <c:pt idx="2180">
                  <c:v>0.55487434907352062</c:v>
                </c:pt>
                <c:pt idx="2181">
                  <c:v>0.55446781589958161</c:v>
                </c:pt>
                <c:pt idx="2182">
                  <c:v>0.5544677644949193</c:v>
                </c:pt>
                <c:pt idx="2183">
                  <c:v>0.55413214225941421</c:v>
                </c:pt>
                <c:pt idx="2184">
                  <c:v>0.55413210998206819</c:v>
                </c:pt>
                <c:pt idx="2185">
                  <c:v>0.55460667304243871</c:v>
                </c:pt>
                <c:pt idx="2186">
                  <c:v>0.55182728989838614</c:v>
                </c:pt>
                <c:pt idx="2187">
                  <c:v>0.55299347997609083</c:v>
                </c:pt>
                <c:pt idx="2188">
                  <c:v>0.5528830735206216</c:v>
                </c:pt>
                <c:pt idx="2189">
                  <c:v>0.55289471010161384</c:v>
                </c:pt>
                <c:pt idx="2190">
                  <c:v>0.55225119784817689</c:v>
                </c:pt>
                <c:pt idx="2191">
                  <c:v>0.55221444231918704</c:v>
                </c:pt>
                <c:pt idx="2192">
                  <c:v>0.5523315995218171</c:v>
                </c:pt>
                <c:pt idx="2193">
                  <c:v>0.55233154213986846</c:v>
                </c:pt>
                <c:pt idx="2194">
                  <c:v>0.55369865869695156</c:v>
                </c:pt>
                <c:pt idx="2195">
                  <c:v>0.55369856784219962</c:v>
                </c:pt>
                <c:pt idx="2196">
                  <c:v>0.55369854632396887</c:v>
                </c:pt>
                <c:pt idx="2197">
                  <c:v>0.55154751703526594</c:v>
                </c:pt>
                <c:pt idx="2198">
                  <c:v>0.54917420681410645</c:v>
                </c:pt>
                <c:pt idx="2199">
                  <c:v>0.55091546563060367</c:v>
                </c:pt>
                <c:pt idx="2200">
                  <c:v>0.55091536282127918</c:v>
                </c:pt>
                <c:pt idx="2201">
                  <c:v>0.55079336162582193</c:v>
                </c:pt>
                <c:pt idx="2202">
                  <c:v>0.54928072922893012</c:v>
                </c:pt>
                <c:pt idx="2203">
                  <c:v>0.54922554572624027</c:v>
                </c:pt>
                <c:pt idx="2204">
                  <c:v>0.54892363777644948</c:v>
                </c:pt>
                <c:pt idx="2205">
                  <c:v>0.5479865570830843</c:v>
                </c:pt>
                <c:pt idx="2206">
                  <c:v>0.54771001793185892</c:v>
                </c:pt>
                <c:pt idx="2207">
                  <c:v>0.54945107591153619</c:v>
                </c:pt>
                <c:pt idx="2208">
                  <c:v>0.5499053377166766</c:v>
                </c:pt>
                <c:pt idx="2209">
                  <c:v>0.54955943693962939</c:v>
                </c:pt>
                <c:pt idx="2210">
                  <c:v>0.54630967483562465</c:v>
                </c:pt>
                <c:pt idx="2211">
                  <c:v>0.54625595218170953</c:v>
                </c:pt>
                <c:pt idx="2212">
                  <c:v>0.54625593066347877</c:v>
                </c:pt>
                <c:pt idx="2213">
                  <c:v>0.54607578242677823</c:v>
                </c:pt>
                <c:pt idx="2214">
                  <c:v>0.54607576569037652</c:v>
                </c:pt>
                <c:pt idx="2215">
                  <c:v>0.54412617334130309</c:v>
                </c:pt>
                <c:pt idx="2216">
                  <c:v>0.54607559713090259</c:v>
                </c:pt>
                <c:pt idx="2217">
                  <c:v>0.54610637776449489</c:v>
                </c:pt>
                <c:pt idx="2218">
                  <c:v>0.5436461350866707</c:v>
                </c:pt>
                <c:pt idx="2219">
                  <c:v>0.54359739868499701</c:v>
                </c:pt>
                <c:pt idx="2220">
                  <c:v>0.54740317035265984</c:v>
                </c:pt>
                <c:pt idx="2221">
                  <c:v>0.54692494321578</c:v>
                </c:pt>
                <c:pt idx="2222">
                  <c:v>0.54668059414225945</c:v>
                </c:pt>
                <c:pt idx="2223">
                  <c:v>0.54203950866706518</c:v>
                </c:pt>
                <c:pt idx="2224">
                  <c:v>0.54272658218768677</c:v>
                </c:pt>
                <c:pt idx="2225">
                  <c:v>0.54272649133293482</c:v>
                </c:pt>
                <c:pt idx="2226">
                  <c:v>0.54454941781231325</c:v>
                </c:pt>
                <c:pt idx="2227">
                  <c:v>0.54454934369396291</c:v>
                </c:pt>
                <c:pt idx="2228">
                  <c:v>0.54454934249850573</c:v>
                </c:pt>
                <c:pt idx="2229">
                  <c:v>0.54454929348475789</c:v>
                </c:pt>
                <c:pt idx="2230">
                  <c:v>0.54965380514046625</c:v>
                </c:pt>
                <c:pt idx="2231">
                  <c:v>0.54938589719067543</c:v>
                </c:pt>
                <c:pt idx="2232">
                  <c:v>0.54938582785415424</c:v>
                </c:pt>
                <c:pt idx="2233">
                  <c:v>0.54935648416019123</c:v>
                </c:pt>
                <c:pt idx="2234">
                  <c:v>0.54993650089659296</c:v>
                </c:pt>
                <c:pt idx="2235">
                  <c:v>0.54993643873281528</c:v>
                </c:pt>
                <c:pt idx="2236">
                  <c:v>0.548240478182905</c:v>
                </c:pt>
                <c:pt idx="2237">
                  <c:v>0.54649934130304845</c:v>
                </c:pt>
                <c:pt idx="2238">
                  <c:v>0.54747878063359234</c:v>
                </c:pt>
                <c:pt idx="2239">
                  <c:v>0.54747869934249849</c:v>
                </c:pt>
                <c:pt idx="2240">
                  <c:v>0.5474786216377765</c:v>
                </c:pt>
                <c:pt idx="2241">
                  <c:v>0.54521287029288701</c:v>
                </c:pt>
                <c:pt idx="2242">
                  <c:v>0.54521285953377163</c:v>
                </c:pt>
                <c:pt idx="2243">
                  <c:v>0.54753245786013149</c:v>
                </c:pt>
                <c:pt idx="2244">
                  <c:v>0.54645214225941419</c:v>
                </c:pt>
                <c:pt idx="2245">
                  <c:v>0.5464319593544531</c:v>
                </c:pt>
                <c:pt idx="2246">
                  <c:v>0.54978240526001199</c:v>
                </c:pt>
                <c:pt idx="2247">
                  <c:v>0.55082613628212795</c:v>
                </c:pt>
                <c:pt idx="2248">
                  <c:v>0.55082610041841007</c:v>
                </c:pt>
                <c:pt idx="2249">
                  <c:v>0.55090280454273755</c:v>
                </c:pt>
                <c:pt idx="2250">
                  <c:v>0.55273426778242674</c:v>
                </c:pt>
                <c:pt idx="2251">
                  <c:v>0.55505361864913327</c:v>
                </c:pt>
                <c:pt idx="2252">
                  <c:v>0.5562846025104603</c:v>
                </c:pt>
                <c:pt idx="2253">
                  <c:v>0.55628455349671246</c:v>
                </c:pt>
                <c:pt idx="2254">
                  <c:v>0.55694558637178726</c:v>
                </c:pt>
                <c:pt idx="2255">
                  <c:v>0.55903265630603705</c:v>
                </c:pt>
                <c:pt idx="2256">
                  <c:v>0.55914722653915128</c:v>
                </c:pt>
                <c:pt idx="2257">
                  <c:v>0.55914716676628806</c:v>
                </c:pt>
                <c:pt idx="2258">
                  <c:v>0.55914712851165571</c:v>
                </c:pt>
                <c:pt idx="2259">
                  <c:v>0.5591470950388524</c:v>
                </c:pt>
                <c:pt idx="2260">
                  <c:v>0.5591470173341303</c:v>
                </c:pt>
                <c:pt idx="2261">
                  <c:v>0.55211540824865513</c:v>
                </c:pt>
                <c:pt idx="2262">
                  <c:v>0.55222372624028693</c:v>
                </c:pt>
                <c:pt idx="2263">
                  <c:v>0.55206700059772862</c:v>
                </c:pt>
                <c:pt idx="2264">
                  <c:v>0.55206695636580994</c:v>
                </c:pt>
                <c:pt idx="2265">
                  <c:v>0.55206681769276744</c:v>
                </c:pt>
                <c:pt idx="2266">
                  <c:v>0.55392167603108189</c:v>
                </c:pt>
                <c:pt idx="2267">
                  <c:v>0.55392162223550512</c:v>
                </c:pt>
                <c:pt idx="2268">
                  <c:v>0.5476644339509863</c:v>
                </c:pt>
                <c:pt idx="2269">
                  <c:v>0.54766440884638379</c:v>
                </c:pt>
                <c:pt idx="2270">
                  <c:v>0.54545269097429772</c:v>
                </c:pt>
                <c:pt idx="2271">
                  <c:v>0.54766229527794386</c:v>
                </c:pt>
                <c:pt idx="2272">
                  <c:v>0.55308500657501491</c:v>
                </c:pt>
                <c:pt idx="2273">
                  <c:v>0.55316492647937832</c:v>
                </c:pt>
                <c:pt idx="2274">
                  <c:v>0.55319120382546327</c:v>
                </c:pt>
                <c:pt idx="2275">
                  <c:v>0.55319099701135688</c:v>
                </c:pt>
                <c:pt idx="2276">
                  <c:v>0.55389406694560672</c:v>
                </c:pt>
                <c:pt idx="2277">
                  <c:v>0.55471856784219964</c:v>
                </c:pt>
                <c:pt idx="2278">
                  <c:v>0.5547185630603706</c:v>
                </c:pt>
                <c:pt idx="2279">
                  <c:v>0.55435945008965926</c:v>
                </c:pt>
                <c:pt idx="2280">
                  <c:v>0.55448646144650326</c:v>
                </c:pt>
                <c:pt idx="2281">
                  <c:v>0.55460665989240887</c:v>
                </c:pt>
                <c:pt idx="2282">
                  <c:v>0.55619174058577403</c:v>
                </c:pt>
                <c:pt idx="2283">
                  <c:v>0.55668478063359239</c:v>
                </c:pt>
                <c:pt idx="2284">
                  <c:v>0.55909401075911536</c:v>
                </c:pt>
                <c:pt idx="2285">
                  <c:v>0.55961151225343697</c:v>
                </c:pt>
                <c:pt idx="2286">
                  <c:v>0.55954238852361027</c:v>
                </c:pt>
                <c:pt idx="2287">
                  <c:v>0.55954147519426178</c:v>
                </c:pt>
                <c:pt idx="2288">
                  <c:v>0.55954237059175138</c:v>
                </c:pt>
                <c:pt idx="2289">
                  <c:v>0.55932938075313809</c:v>
                </c:pt>
                <c:pt idx="2290">
                  <c:v>0.55959974058577411</c:v>
                </c:pt>
                <c:pt idx="2291">
                  <c:v>0.5595996975493126</c:v>
                </c:pt>
                <c:pt idx="2292">
                  <c:v>0.557629858936043</c:v>
                </c:pt>
                <c:pt idx="2293">
                  <c:v>0.5592047770472206</c:v>
                </c:pt>
                <c:pt idx="2294">
                  <c:v>0.55996763658099225</c:v>
                </c:pt>
                <c:pt idx="2295">
                  <c:v>0.55775905558876271</c:v>
                </c:pt>
                <c:pt idx="2296">
                  <c:v>0.56001534369396289</c:v>
                </c:pt>
                <c:pt idx="2297">
                  <c:v>0.55959693843395097</c:v>
                </c:pt>
                <c:pt idx="2298">
                  <c:v>0.56198494680215183</c:v>
                </c:pt>
                <c:pt idx="2299">
                  <c:v>0.56378448176927676</c:v>
                </c:pt>
                <c:pt idx="2300">
                  <c:v>0.56378441601912732</c:v>
                </c:pt>
                <c:pt idx="2301">
                  <c:v>0.56412506037059174</c:v>
                </c:pt>
                <c:pt idx="2302">
                  <c:v>0.56426435744172143</c:v>
                </c:pt>
                <c:pt idx="2303">
                  <c:v>0.56426431440526004</c:v>
                </c:pt>
                <c:pt idx="2304">
                  <c:v>0.56426425104602507</c:v>
                </c:pt>
                <c:pt idx="2305">
                  <c:v>0.56426421398685001</c:v>
                </c:pt>
                <c:pt idx="2306">
                  <c:v>0.5642841637776449</c:v>
                </c:pt>
                <c:pt idx="2307">
                  <c:v>0.55744886192468623</c:v>
                </c:pt>
                <c:pt idx="2308">
                  <c:v>0.56109727435744172</c:v>
                </c:pt>
                <c:pt idx="2309">
                  <c:v>0.56098981231320977</c:v>
                </c:pt>
                <c:pt idx="2310">
                  <c:v>0.56099018410041845</c:v>
                </c:pt>
                <c:pt idx="2311">
                  <c:v>0.56462930304841596</c:v>
                </c:pt>
                <c:pt idx="2312">
                  <c:v>0.56941523490735202</c:v>
                </c:pt>
                <c:pt idx="2313">
                  <c:v>0.5688823956963539</c:v>
                </c:pt>
                <c:pt idx="2314">
                  <c:v>0.56924705917513452</c:v>
                </c:pt>
                <c:pt idx="2315">
                  <c:v>0.56625146921697544</c:v>
                </c:pt>
                <c:pt idx="2316">
                  <c:v>0.57095919067543333</c:v>
                </c:pt>
                <c:pt idx="2317">
                  <c:v>0.57095919545726237</c:v>
                </c:pt>
                <c:pt idx="2318">
                  <c:v>0.57223996294082491</c:v>
                </c:pt>
                <c:pt idx="2319">
                  <c:v>0.57483498266586974</c:v>
                </c:pt>
                <c:pt idx="2320">
                  <c:v>0.5749928726838015</c:v>
                </c:pt>
                <c:pt idx="2321">
                  <c:v>0.57789934967124923</c:v>
                </c:pt>
                <c:pt idx="2322">
                  <c:v>0.57789931022115959</c:v>
                </c:pt>
                <c:pt idx="2323">
                  <c:v>0.57919642797369997</c:v>
                </c:pt>
                <c:pt idx="2324">
                  <c:v>0.57886161386730428</c:v>
                </c:pt>
                <c:pt idx="2325">
                  <c:v>0.57414040645546927</c:v>
                </c:pt>
                <c:pt idx="2326">
                  <c:v>0.57436325762104001</c:v>
                </c:pt>
                <c:pt idx="2327">
                  <c:v>0.57393637656903762</c:v>
                </c:pt>
                <c:pt idx="2328">
                  <c:v>0.57391469814704121</c:v>
                </c:pt>
                <c:pt idx="2329">
                  <c:v>0.57391466826060966</c:v>
                </c:pt>
                <c:pt idx="2330">
                  <c:v>0.57170752420800952</c:v>
                </c:pt>
                <c:pt idx="2331">
                  <c:v>0.57391449970113573</c:v>
                </c:pt>
                <c:pt idx="2332">
                  <c:v>0.57394957561267179</c:v>
                </c:pt>
                <c:pt idx="2333">
                  <c:v>0.57394954333532577</c:v>
                </c:pt>
                <c:pt idx="2334">
                  <c:v>0.5729653018529588</c:v>
                </c:pt>
                <c:pt idx="2335">
                  <c:v>0.57230833114166169</c:v>
                </c:pt>
                <c:pt idx="2336">
                  <c:v>0.57100304722056183</c:v>
                </c:pt>
                <c:pt idx="2337">
                  <c:v>0.57007679856545124</c:v>
                </c:pt>
                <c:pt idx="2338">
                  <c:v>0.56970864315600722</c:v>
                </c:pt>
                <c:pt idx="2339">
                  <c:v>0.57075057262402873</c:v>
                </c:pt>
                <c:pt idx="2340">
                  <c:v>0.5707504626419605</c:v>
                </c:pt>
                <c:pt idx="2341">
                  <c:v>0.57075043634190081</c:v>
                </c:pt>
                <c:pt idx="2342">
                  <c:v>0.57075038374178122</c:v>
                </c:pt>
                <c:pt idx="2343">
                  <c:v>0.57075037656903771</c:v>
                </c:pt>
                <c:pt idx="2344">
                  <c:v>0.57075031799163178</c:v>
                </c:pt>
                <c:pt idx="2345">
                  <c:v>0.57241049252839216</c:v>
                </c:pt>
                <c:pt idx="2346">
                  <c:v>0.57241042916915719</c:v>
                </c:pt>
                <c:pt idx="2347">
                  <c:v>0.57241041721458463</c:v>
                </c:pt>
                <c:pt idx="2348">
                  <c:v>0.57241039928272563</c:v>
                </c:pt>
                <c:pt idx="2349">
                  <c:v>0.57326213508667068</c:v>
                </c:pt>
                <c:pt idx="2350">
                  <c:v>0.57329299820681412</c:v>
                </c:pt>
                <c:pt idx="2351">
                  <c:v>0.57497984100418409</c:v>
                </c:pt>
                <c:pt idx="2352">
                  <c:v>0.57229030723251639</c:v>
                </c:pt>
                <c:pt idx="2353">
                  <c:v>0.57194213508667069</c:v>
                </c:pt>
                <c:pt idx="2354">
                  <c:v>0.56509165331739386</c:v>
                </c:pt>
                <c:pt idx="2355">
                  <c:v>0.56341767603108184</c:v>
                </c:pt>
                <c:pt idx="2356">
                  <c:v>0.57513126838015538</c:v>
                </c:pt>
                <c:pt idx="2357">
                  <c:v>0.57531663239689179</c:v>
                </c:pt>
                <c:pt idx="2358">
                  <c:v>0.5784922928870293</c:v>
                </c:pt>
                <c:pt idx="2359">
                  <c:v>0.57651678900179315</c:v>
                </c:pt>
                <c:pt idx="2360">
                  <c:v>0.57516786969515843</c:v>
                </c:pt>
                <c:pt idx="2361">
                  <c:v>0.5736869491930664</c:v>
                </c:pt>
                <c:pt idx="2362">
                  <c:v>0.57310835265989246</c:v>
                </c:pt>
                <c:pt idx="2363">
                  <c:v>0.57310834787806331</c:v>
                </c:pt>
                <c:pt idx="2364">
                  <c:v>0.56846297668858337</c:v>
                </c:pt>
                <c:pt idx="2365">
                  <c:v>0.57034671488344291</c:v>
                </c:pt>
                <c:pt idx="2366">
                  <c:v>0.57099291332934843</c:v>
                </c:pt>
                <c:pt idx="2367">
                  <c:v>0.57126439210998203</c:v>
                </c:pt>
                <c:pt idx="2368">
                  <c:v>0.57063291691572027</c:v>
                </c:pt>
                <c:pt idx="2369">
                  <c:v>0.56976457621040044</c:v>
                </c:pt>
                <c:pt idx="2370">
                  <c:v>0.56883737118947997</c:v>
                </c:pt>
                <c:pt idx="2371">
                  <c:v>0.56866648894202032</c:v>
                </c:pt>
                <c:pt idx="2372">
                  <c:v>0.56988723729826662</c:v>
                </c:pt>
                <c:pt idx="2373">
                  <c:v>0.57138441123729822</c:v>
                </c:pt>
                <c:pt idx="2374">
                  <c:v>0.57138439091452475</c:v>
                </c:pt>
                <c:pt idx="2375">
                  <c:v>0.57138431081888819</c:v>
                </c:pt>
                <c:pt idx="2376">
                  <c:v>0.5713842749551703</c:v>
                </c:pt>
                <c:pt idx="2377">
                  <c:v>0.57138424626419604</c:v>
                </c:pt>
                <c:pt idx="2378">
                  <c:v>0.57152699103407056</c:v>
                </c:pt>
                <c:pt idx="2379">
                  <c:v>0.57314658099222948</c:v>
                </c:pt>
                <c:pt idx="2380">
                  <c:v>0.57314648296473403</c:v>
                </c:pt>
                <c:pt idx="2381">
                  <c:v>0.57307321458457861</c:v>
                </c:pt>
                <c:pt idx="2382">
                  <c:v>0.57307316796174534</c:v>
                </c:pt>
                <c:pt idx="2383">
                  <c:v>0.573073111775254</c:v>
                </c:pt>
                <c:pt idx="2384">
                  <c:v>0.57323859414225942</c:v>
                </c:pt>
                <c:pt idx="2385">
                  <c:v>0.57323859414225942</c:v>
                </c:pt>
                <c:pt idx="2386">
                  <c:v>0.57323850687387923</c:v>
                </c:pt>
                <c:pt idx="2387">
                  <c:v>0.57902211954572624</c:v>
                </c:pt>
                <c:pt idx="2388">
                  <c:v>0.57904612432755531</c:v>
                </c:pt>
                <c:pt idx="2389">
                  <c:v>0.57909080215182307</c:v>
                </c:pt>
                <c:pt idx="2390">
                  <c:v>0.57768933413030488</c:v>
                </c:pt>
                <c:pt idx="2391">
                  <c:v>0.57768933413030488</c:v>
                </c:pt>
                <c:pt idx="2392">
                  <c:v>0.57919281769276754</c:v>
                </c:pt>
                <c:pt idx="2393">
                  <c:v>0.57918600836820089</c:v>
                </c:pt>
                <c:pt idx="2394">
                  <c:v>0.58082847698744766</c:v>
                </c:pt>
                <c:pt idx="2395">
                  <c:v>0.58029177525403464</c:v>
                </c:pt>
                <c:pt idx="2396">
                  <c:v>0.58238120741183508</c:v>
                </c:pt>
                <c:pt idx="2397">
                  <c:v>0.58434724925283921</c:v>
                </c:pt>
                <c:pt idx="2398">
                  <c:v>0.58418931261207407</c:v>
                </c:pt>
                <c:pt idx="2399">
                  <c:v>0.5849987758517633</c:v>
                </c:pt>
                <c:pt idx="2400">
                  <c:v>0.58318966168559472</c:v>
                </c:pt>
                <c:pt idx="2401">
                  <c:v>0.58518360310818884</c:v>
                </c:pt>
                <c:pt idx="2402">
                  <c:v>0.58710900418410039</c:v>
                </c:pt>
                <c:pt idx="2403">
                  <c:v>0.60907915122534373</c:v>
                </c:pt>
                <c:pt idx="2404">
                  <c:v>0.60957027854154211</c:v>
                </c:pt>
                <c:pt idx="2405">
                  <c:v>0.6095701936640765</c:v>
                </c:pt>
                <c:pt idx="2406">
                  <c:v>0.60947681888822469</c:v>
                </c:pt>
                <c:pt idx="2407">
                  <c:v>0.60778363060370588</c:v>
                </c:pt>
                <c:pt idx="2408">
                  <c:v>0.60782591631799165</c:v>
                </c:pt>
                <c:pt idx="2409">
                  <c:v>0.60042844710101617</c:v>
                </c:pt>
                <c:pt idx="2410">
                  <c:v>0.59932997967722657</c:v>
                </c:pt>
                <c:pt idx="2411">
                  <c:v>0.59834717035265994</c:v>
                </c:pt>
                <c:pt idx="2412">
                  <c:v>0.59828650448296472</c:v>
                </c:pt>
                <c:pt idx="2413">
                  <c:v>0.59828651046025105</c:v>
                </c:pt>
                <c:pt idx="2414">
                  <c:v>0.5957904076509265</c:v>
                </c:pt>
                <c:pt idx="2415">
                  <c:v>0.59758226060968322</c:v>
                </c:pt>
                <c:pt idx="2416">
                  <c:v>0.59719623909145247</c:v>
                </c:pt>
                <c:pt idx="2417">
                  <c:v>0.59718107352062166</c:v>
                </c:pt>
                <c:pt idx="2418">
                  <c:v>0.59745565451285121</c:v>
                </c:pt>
                <c:pt idx="2419">
                  <c:v>0.59750213030484156</c:v>
                </c:pt>
                <c:pt idx="2420">
                  <c:v>0.59861737238493729</c:v>
                </c:pt>
                <c:pt idx="2421">
                  <c:v>0.60033415421398684</c:v>
                </c:pt>
                <c:pt idx="2422">
                  <c:v>0.60045447579199041</c:v>
                </c:pt>
                <c:pt idx="2423">
                  <c:v>0.60121663239689183</c:v>
                </c:pt>
                <c:pt idx="2424">
                  <c:v>0.60225687148834428</c:v>
                </c:pt>
                <c:pt idx="2425">
                  <c:v>0.60225679497907947</c:v>
                </c:pt>
                <c:pt idx="2426">
                  <c:v>0.60222807411835022</c:v>
                </c:pt>
                <c:pt idx="2427">
                  <c:v>0.6022280239091452</c:v>
                </c:pt>
                <c:pt idx="2428">
                  <c:v>0.60292166049013751</c:v>
                </c:pt>
                <c:pt idx="2429">
                  <c:v>0.60292165092647942</c:v>
                </c:pt>
                <c:pt idx="2430">
                  <c:v>0.60527544172145842</c:v>
                </c:pt>
                <c:pt idx="2431">
                  <c:v>0.60495213508667067</c:v>
                </c:pt>
                <c:pt idx="2432">
                  <c:v>0.60479106515242076</c:v>
                </c:pt>
                <c:pt idx="2433">
                  <c:v>0.60536883323371193</c:v>
                </c:pt>
                <c:pt idx="2434">
                  <c:v>0.60635106873879263</c:v>
                </c:pt>
                <c:pt idx="2435">
                  <c:v>0.60681326957561266</c:v>
                </c:pt>
                <c:pt idx="2436">
                  <c:v>0.60664469575612667</c:v>
                </c:pt>
                <c:pt idx="2437">
                  <c:v>0.60783370902570233</c:v>
                </c:pt>
                <c:pt idx="2438">
                  <c:v>0.60782658182904958</c:v>
                </c:pt>
                <c:pt idx="2439">
                  <c:v>0.60781355600717279</c:v>
                </c:pt>
                <c:pt idx="2440">
                  <c:v>0.60746514369396287</c:v>
                </c:pt>
                <c:pt idx="2441">
                  <c:v>0.60746512002390907</c:v>
                </c:pt>
                <c:pt idx="2442">
                  <c:v>0.60974300633592349</c:v>
                </c:pt>
                <c:pt idx="2443">
                  <c:v>0.60974296521219362</c:v>
                </c:pt>
                <c:pt idx="2444">
                  <c:v>0.60974294656306038</c:v>
                </c:pt>
                <c:pt idx="2445">
                  <c:v>0.61089820418410046</c:v>
                </c:pt>
                <c:pt idx="2446">
                  <c:v>0.60512160334728027</c:v>
                </c:pt>
                <c:pt idx="2447">
                  <c:v>0.60347900377764496</c:v>
                </c:pt>
                <c:pt idx="2448">
                  <c:v>0.60512154847579203</c:v>
                </c:pt>
                <c:pt idx="2449">
                  <c:v>0.60678391356843986</c:v>
                </c:pt>
                <c:pt idx="2450">
                  <c:v>0.60882619808726834</c:v>
                </c:pt>
                <c:pt idx="2451">
                  <c:v>0.60843680215182305</c:v>
                </c:pt>
                <c:pt idx="2452">
                  <c:v>0.60843676150627612</c:v>
                </c:pt>
                <c:pt idx="2453">
                  <c:v>0.60849411512253437</c:v>
                </c:pt>
                <c:pt idx="2454">
                  <c:v>0.60849407961745372</c:v>
                </c:pt>
                <c:pt idx="2455">
                  <c:v>0.60849396628810526</c:v>
                </c:pt>
                <c:pt idx="2456">
                  <c:v>0.60907149874476985</c:v>
                </c:pt>
                <c:pt idx="2457">
                  <c:v>0.60907021554094443</c:v>
                </c:pt>
                <c:pt idx="2458">
                  <c:v>0.60809395361625818</c:v>
                </c:pt>
                <c:pt idx="2459">
                  <c:v>0.60809393353257624</c:v>
                </c:pt>
                <c:pt idx="2460">
                  <c:v>0.60136368667065154</c:v>
                </c:pt>
                <c:pt idx="2461">
                  <c:v>0.60134684435146446</c:v>
                </c:pt>
                <c:pt idx="2462">
                  <c:v>0.60082369468021524</c:v>
                </c:pt>
                <c:pt idx="2463">
                  <c:v>0.60085915851763305</c:v>
                </c:pt>
                <c:pt idx="2464">
                  <c:v>0.60084413795576808</c:v>
                </c:pt>
                <c:pt idx="2465">
                  <c:v>0.60084627172743577</c:v>
                </c:pt>
                <c:pt idx="2466">
                  <c:v>0.59931911261207416</c:v>
                </c:pt>
                <c:pt idx="2467">
                  <c:v>0.59934946192468619</c:v>
                </c:pt>
                <c:pt idx="2468">
                  <c:v>0.59959591739390317</c:v>
                </c:pt>
                <c:pt idx="2469">
                  <c:v>0.59962011536162585</c:v>
                </c:pt>
                <c:pt idx="2470">
                  <c:v>0.59967545487148832</c:v>
                </c:pt>
                <c:pt idx="2471">
                  <c:v>0.59951676054991032</c:v>
                </c:pt>
                <c:pt idx="2472">
                  <c:v>0.59428193484757919</c:v>
                </c:pt>
                <c:pt idx="2473">
                  <c:v>0.59428182582187683</c:v>
                </c:pt>
                <c:pt idx="2474">
                  <c:v>0.59616786407650924</c:v>
                </c:pt>
                <c:pt idx="2475">
                  <c:v>0.59541976411237296</c:v>
                </c:pt>
                <c:pt idx="2476">
                  <c:v>0.59811187627017337</c:v>
                </c:pt>
                <c:pt idx="2477">
                  <c:v>0.5998437703526599</c:v>
                </c:pt>
                <c:pt idx="2478">
                  <c:v>0.59984371117752533</c:v>
                </c:pt>
                <c:pt idx="2479">
                  <c:v>0.5972437258936043</c:v>
                </c:pt>
                <c:pt idx="2480">
                  <c:v>0.5972437258936043</c:v>
                </c:pt>
                <c:pt idx="2481">
                  <c:v>0.59907086144650334</c:v>
                </c:pt>
                <c:pt idx="2482">
                  <c:v>0.59915616317991627</c:v>
                </c:pt>
                <c:pt idx="2483">
                  <c:v>0.59941933353257626</c:v>
                </c:pt>
                <c:pt idx="2484">
                  <c:v>0.59940401386730424</c:v>
                </c:pt>
                <c:pt idx="2485">
                  <c:v>0.59940392396891806</c:v>
                </c:pt>
                <c:pt idx="2486">
                  <c:v>0.59950707041243267</c:v>
                </c:pt>
                <c:pt idx="2487">
                  <c:v>0.59950695242080099</c:v>
                </c:pt>
                <c:pt idx="2488">
                  <c:v>0.59675141099820683</c:v>
                </c:pt>
                <c:pt idx="2489">
                  <c:v>0.59403867603108185</c:v>
                </c:pt>
                <c:pt idx="2490">
                  <c:v>0.59091087866108782</c:v>
                </c:pt>
                <c:pt idx="2491">
                  <c:v>0.58846205941422591</c:v>
                </c:pt>
                <c:pt idx="2492">
                  <c:v>0.58846202044231921</c:v>
                </c:pt>
                <c:pt idx="2493">
                  <c:v>0.58170964614465037</c:v>
                </c:pt>
                <c:pt idx="2494">
                  <c:v>0.58109282008368202</c:v>
                </c:pt>
                <c:pt idx="2495">
                  <c:v>0.58109273018529584</c:v>
                </c:pt>
                <c:pt idx="2496">
                  <c:v>0.58143339617453671</c:v>
                </c:pt>
                <c:pt idx="2497">
                  <c:v>0.58133793293484759</c:v>
                </c:pt>
                <c:pt idx="2498">
                  <c:v>0.5800654839210998</c:v>
                </c:pt>
                <c:pt idx="2499">
                  <c:v>0.58006539892408848</c:v>
                </c:pt>
                <c:pt idx="2500">
                  <c:v>0.58006523072325167</c:v>
                </c:pt>
                <c:pt idx="2501">
                  <c:v>0.58006520789001792</c:v>
                </c:pt>
                <c:pt idx="2502">
                  <c:v>0.57993380035863717</c:v>
                </c:pt>
                <c:pt idx="2503">
                  <c:v>0.57992933054393303</c:v>
                </c:pt>
                <c:pt idx="2504">
                  <c:v>0.57992806682606091</c:v>
                </c:pt>
                <c:pt idx="2505">
                  <c:v>0.57901723096234303</c:v>
                </c:pt>
                <c:pt idx="2506">
                  <c:v>0.57904109013747751</c:v>
                </c:pt>
                <c:pt idx="2507">
                  <c:v>0.5795092686192469</c:v>
                </c:pt>
                <c:pt idx="2508">
                  <c:v>0.57954971309025705</c:v>
                </c:pt>
                <c:pt idx="2509">
                  <c:v>0.57954969683203827</c:v>
                </c:pt>
                <c:pt idx="2510">
                  <c:v>0.57954961326957566</c:v>
                </c:pt>
                <c:pt idx="2511">
                  <c:v>0.57953518840406459</c:v>
                </c:pt>
                <c:pt idx="2512">
                  <c:v>0.57941250472205619</c:v>
                </c:pt>
                <c:pt idx="2513">
                  <c:v>0.57945089994022714</c:v>
                </c:pt>
                <c:pt idx="2514">
                  <c:v>0.57887389838613268</c:v>
                </c:pt>
                <c:pt idx="2515">
                  <c:v>0.58219002486551108</c:v>
                </c:pt>
                <c:pt idx="2516">
                  <c:v>0.5741666863120144</c:v>
                </c:pt>
                <c:pt idx="2517">
                  <c:v>0.5733405141661686</c:v>
                </c:pt>
                <c:pt idx="2518">
                  <c:v>0.57305892193664076</c:v>
                </c:pt>
                <c:pt idx="2519">
                  <c:v>0.57363571894799759</c:v>
                </c:pt>
                <c:pt idx="2520">
                  <c:v>0.57371525534967127</c:v>
                </c:pt>
                <c:pt idx="2521">
                  <c:v>0.57371522833233712</c:v>
                </c:pt>
                <c:pt idx="2522">
                  <c:v>0.57586747913927083</c:v>
                </c:pt>
                <c:pt idx="2523">
                  <c:v>0.57590546670651521</c:v>
                </c:pt>
                <c:pt idx="2524">
                  <c:v>0.57242195038852361</c:v>
                </c:pt>
                <c:pt idx="2525">
                  <c:v>0.57580967089061563</c:v>
                </c:pt>
                <c:pt idx="2526">
                  <c:v>0.57534021183502693</c:v>
                </c:pt>
                <c:pt idx="2527">
                  <c:v>0.5759863568439928</c:v>
                </c:pt>
                <c:pt idx="2528">
                  <c:v>0.57951167830245065</c:v>
                </c:pt>
                <c:pt idx="2529">
                  <c:v>0.57991912217573216</c:v>
                </c:pt>
                <c:pt idx="2530">
                  <c:v>0.5800477999521817</c:v>
                </c:pt>
                <c:pt idx="2531">
                  <c:v>0.58222573771667663</c:v>
                </c:pt>
                <c:pt idx="2532">
                  <c:v>0.58314839772863114</c:v>
                </c:pt>
                <c:pt idx="2533">
                  <c:v>0.58295829778840413</c:v>
                </c:pt>
                <c:pt idx="2534">
                  <c:v>0.58295828200836819</c:v>
                </c:pt>
                <c:pt idx="2535">
                  <c:v>0.58579945893604302</c:v>
                </c:pt>
                <c:pt idx="2536">
                  <c:v>0.58569308667065156</c:v>
                </c:pt>
                <c:pt idx="2537">
                  <c:v>0.58563833783622243</c:v>
                </c:pt>
                <c:pt idx="2538">
                  <c:v>0.58588311906754331</c:v>
                </c:pt>
                <c:pt idx="2539">
                  <c:v>0.59145234022713689</c:v>
                </c:pt>
                <c:pt idx="2540">
                  <c:v>0.59110621578003586</c:v>
                </c:pt>
                <c:pt idx="2541">
                  <c:v>0.59110617872086069</c:v>
                </c:pt>
                <c:pt idx="2542">
                  <c:v>0.59185555564853554</c:v>
                </c:pt>
                <c:pt idx="2543">
                  <c:v>0.59185549097429768</c:v>
                </c:pt>
                <c:pt idx="2544">
                  <c:v>0.59118883096234309</c:v>
                </c:pt>
                <c:pt idx="2545">
                  <c:v>0.59102302259414219</c:v>
                </c:pt>
                <c:pt idx="2546">
                  <c:v>0.59100828105200243</c:v>
                </c:pt>
                <c:pt idx="2547">
                  <c:v>0.59137965271966531</c:v>
                </c:pt>
                <c:pt idx="2548">
                  <c:v>0.59137961554094443</c:v>
                </c:pt>
                <c:pt idx="2549">
                  <c:v>0.59167844231918709</c:v>
                </c:pt>
                <c:pt idx="2550">
                  <c:v>0.59167837501494325</c:v>
                </c:pt>
                <c:pt idx="2551">
                  <c:v>0.60036384530783027</c:v>
                </c:pt>
                <c:pt idx="2552">
                  <c:v>0.61753486802151825</c:v>
                </c:pt>
                <c:pt idx="2553">
                  <c:v>0.61758619222952782</c:v>
                </c:pt>
                <c:pt idx="2554">
                  <c:v>0.62049401291093842</c:v>
                </c:pt>
                <c:pt idx="2555">
                  <c:v>0.62051138039450093</c:v>
                </c:pt>
                <c:pt idx="2556">
                  <c:v>0.62053073293484762</c:v>
                </c:pt>
                <c:pt idx="2557">
                  <c:v>0.6224186577405858</c:v>
                </c:pt>
                <c:pt idx="2558">
                  <c:v>0.6224186577405858</c:v>
                </c:pt>
                <c:pt idx="2559">
                  <c:v>0.62281898959952187</c:v>
                </c:pt>
                <c:pt idx="2560">
                  <c:v>0.62281898959952187</c:v>
                </c:pt>
                <c:pt idx="2561">
                  <c:v>0.62290427220561861</c:v>
                </c:pt>
                <c:pt idx="2562">
                  <c:v>0.62462779976090854</c:v>
                </c:pt>
                <c:pt idx="2563">
                  <c:v>0.6246299289898386</c:v>
                </c:pt>
                <c:pt idx="2564">
                  <c:v>0.62465741315002987</c:v>
                </c:pt>
                <c:pt idx="2565">
                  <c:v>0.62465732910938432</c:v>
                </c:pt>
                <c:pt idx="2566">
                  <c:v>0.62260692492528391</c:v>
                </c:pt>
                <c:pt idx="2567">
                  <c:v>0.62273572074118344</c:v>
                </c:pt>
                <c:pt idx="2568">
                  <c:v>0.62258478374178128</c:v>
                </c:pt>
                <c:pt idx="2569">
                  <c:v>0.62257770675433355</c:v>
                </c:pt>
                <c:pt idx="2570">
                  <c:v>0.62061990723251637</c:v>
                </c:pt>
                <c:pt idx="2571">
                  <c:v>0.61942453747758519</c:v>
                </c:pt>
                <c:pt idx="2572">
                  <c:v>0.62060280896592945</c:v>
                </c:pt>
                <c:pt idx="2573">
                  <c:v>0.62166983036461454</c:v>
                </c:pt>
                <c:pt idx="2574">
                  <c:v>0.62149553532576207</c:v>
                </c:pt>
                <c:pt idx="2575">
                  <c:v>0.61659393282725639</c:v>
                </c:pt>
                <c:pt idx="2576">
                  <c:v>0.6189600102809325</c:v>
                </c:pt>
                <c:pt idx="2577">
                  <c:v>0.61853525989240887</c:v>
                </c:pt>
                <c:pt idx="2578">
                  <c:v>0.61857011775254034</c:v>
                </c:pt>
                <c:pt idx="2579">
                  <c:v>0.61857008918111178</c:v>
                </c:pt>
                <c:pt idx="2580">
                  <c:v>0.62025794243873289</c:v>
                </c:pt>
                <c:pt idx="2581">
                  <c:v>0.62275579569635386</c:v>
                </c:pt>
                <c:pt idx="2582">
                  <c:v>0.62391739748953978</c:v>
                </c:pt>
                <c:pt idx="2583">
                  <c:v>0.62392892050209203</c:v>
                </c:pt>
                <c:pt idx="2584">
                  <c:v>0.62356444722056192</c:v>
                </c:pt>
                <c:pt idx="2585">
                  <c:v>0.62352035134488937</c:v>
                </c:pt>
                <c:pt idx="2586">
                  <c:v>0.62355495528989846</c:v>
                </c:pt>
                <c:pt idx="2587">
                  <c:v>0.62350110017931859</c:v>
                </c:pt>
                <c:pt idx="2588">
                  <c:v>0.62332764148236708</c:v>
                </c:pt>
                <c:pt idx="2589">
                  <c:v>0.62390654632396891</c:v>
                </c:pt>
                <c:pt idx="2590">
                  <c:v>0.62606041087866104</c:v>
                </c:pt>
                <c:pt idx="2591">
                  <c:v>0.62372992719665277</c:v>
                </c:pt>
                <c:pt idx="2592">
                  <c:v>0.62363196078900174</c:v>
                </c:pt>
                <c:pt idx="2593">
                  <c:v>0.62360795947399883</c:v>
                </c:pt>
                <c:pt idx="2594">
                  <c:v>0.62372497680812911</c:v>
                </c:pt>
                <c:pt idx="2595">
                  <c:v>0.61907472665869701</c:v>
                </c:pt>
                <c:pt idx="2596">
                  <c:v>0.61902191703526599</c:v>
                </c:pt>
                <c:pt idx="2597">
                  <c:v>0.61691437381948588</c:v>
                </c:pt>
                <c:pt idx="2598">
                  <c:v>0.61695449169157202</c:v>
                </c:pt>
                <c:pt idx="2599">
                  <c:v>0.61659413795576801</c:v>
                </c:pt>
                <c:pt idx="2600">
                  <c:v>0.61662688894202033</c:v>
                </c:pt>
                <c:pt idx="2601">
                  <c:v>0.61632647758517634</c:v>
                </c:pt>
                <c:pt idx="2602">
                  <c:v>0.61540261578003586</c:v>
                </c:pt>
                <c:pt idx="2603">
                  <c:v>0.61768263670053802</c:v>
                </c:pt>
                <c:pt idx="2604">
                  <c:v>0.61770813448894202</c:v>
                </c:pt>
                <c:pt idx="2605">
                  <c:v>0.61766910005977282</c:v>
                </c:pt>
                <c:pt idx="2606">
                  <c:v>0.62081757226539147</c:v>
                </c:pt>
                <c:pt idx="2607">
                  <c:v>0.62079849934249853</c:v>
                </c:pt>
                <c:pt idx="2608">
                  <c:v>0.62062155983263601</c:v>
                </c:pt>
                <c:pt idx="2609">
                  <c:v>0.62056475576808123</c:v>
                </c:pt>
                <c:pt idx="2610">
                  <c:v>0.61825929091452481</c:v>
                </c:pt>
                <c:pt idx="2611">
                  <c:v>0.62045688714883451</c:v>
                </c:pt>
                <c:pt idx="2612">
                  <c:v>0.62022571930663473</c:v>
                </c:pt>
                <c:pt idx="2613">
                  <c:v>0.6205847465630604</c:v>
                </c:pt>
                <c:pt idx="2614">
                  <c:v>0.62058340633592346</c:v>
                </c:pt>
                <c:pt idx="2615">
                  <c:v>0.62058328356246262</c:v>
                </c:pt>
                <c:pt idx="2616">
                  <c:v>0.61843701028093245</c:v>
                </c:pt>
                <c:pt idx="2617">
                  <c:v>0.61843694823670048</c:v>
                </c:pt>
                <c:pt idx="2618">
                  <c:v>0.61819133138075311</c:v>
                </c:pt>
                <c:pt idx="2619">
                  <c:v>0.61586779270771075</c:v>
                </c:pt>
                <c:pt idx="2620">
                  <c:v>0.61622246108786605</c:v>
                </c:pt>
                <c:pt idx="2621">
                  <c:v>0.61624816473401078</c:v>
                </c:pt>
                <c:pt idx="2622">
                  <c:v>0.61624103299462052</c:v>
                </c:pt>
                <c:pt idx="2623">
                  <c:v>0.61511084447101017</c:v>
                </c:pt>
                <c:pt idx="2624">
                  <c:v>0.61520233245666467</c:v>
                </c:pt>
                <c:pt idx="2625">
                  <c:v>0.61337731261207407</c:v>
                </c:pt>
                <c:pt idx="2626">
                  <c:v>0.61225052480573816</c:v>
                </c:pt>
                <c:pt idx="2627">
                  <c:v>0.61225046407650929</c:v>
                </c:pt>
                <c:pt idx="2628">
                  <c:v>0.61225046407650929</c:v>
                </c:pt>
                <c:pt idx="2629">
                  <c:v>0.61140947698744774</c:v>
                </c:pt>
                <c:pt idx="2630">
                  <c:v>0.61141676437537351</c:v>
                </c:pt>
                <c:pt idx="2631">
                  <c:v>0.61107540753138068</c:v>
                </c:pt>
                <c:pt idx="2632">
                  <c:v>0.61091346240286915</c:v>
                </c:pt>
                <c:pt idx="2633">
                  <c:v>0.61079906610878665</c:v>
                </c:pt>
                <c:pt idx="2634">
                  <c:v>0.61079756676628816</c:v>
                </c:pt>
                <c:pt idx="2635">
                  <c:v>0.6099953879258817</c:v>
                </c:pt>
                <c:pt idx="2636">
                  <c:v>0.61014288248655113</c:v>
                </c:pt>
                <c:pt idx="2637">
                  <c:v>0.60647814393305433</c:v>
                </c:pt>
                <c:pt idx="2638">
                  <c:v>0.60648736401673642</c:v>
                </c:pt>
                <c:pt idx="2639">
                  <c:v>0.60477087746563063</c:v>
                </c:pt>
                <c:pt idx="2640">
                  <c:v>0.60477076485355652</c:v>
                </c:pt>
                <c:pt idx="2641">
                  <c:v>0.60564060119545726</c:v>
                </c:pt>
                <c:pt idx="2642">
                  <c:v>0.60548354943215787</c:v>
                </c:pt>
                <c:pt idx="2643">
                  <c:v>0.6054802843992827</c:v>
                </c:pt>
                <c:pt idx="2644">
                  <c:v>0.60573913508667065</c:v>
                </c:pt>
                <c:pt idx="2645">
                  <c:v>0.60325528852361032</c:v>
                </c:pt>
                <c:pt idx="2646">
                  <c:v>0.60572285391512259</c:v>
                </c:pt>
                <c:pt idx="2647">
                  <c:v>0.6057228304841602</c:v>
                </c:pt>
                <c:pt idx="2648">
                  <c:v>0.6057227916317991</c:v>
                </c:pt>
                <c:pt idx="2649">
                  <c:v>0.59944833974895395</c:v>
                </c:pt>
                <c:pt idx="2650">
                  <c:v>0.59756907842199647</c:v>
                </c:pt>
                <c:pt idx="2651">
                  <c:v>0.59530973203825466</c:v>
                </c:pt>
                <c:pt idx="2652">
                  <c:v>0.59530973203825466</c:v>
                </c:pt>
                <c:pt idx="2653">
                  <c:v>0.59519450908547522</c:v>
                </c:pt>
                <c:pt idx="2654">
                  <c:v>0.59516168661087865</c:v>
                </c:pt>
                <c:pt idx="2655">
                  <c:v>0.59570878995815901</c:v>
                </c:pt>
                <c:pt idx="2656">
                  <c:v>0.595690861566049</c:v>
                </c:pt>
                <c:pt idx="2657">
                  <c:v>0.59516853293484762</c:v>
                </c:pt>
                <c:pt idx="2658">
                  <c:v>0.59433643072325171</c:v>
                </c:pt>
                <c:pt idx="2659">
                  <c:v>0.5938843961745367</c:v>
                </c:pt>
                <c:pt idx="2660">
                  <c:v>0.59141492474596535</c:v>
                </c:pt>
                <c:pt idx="2661">
                  <c:v>0.59163030053795573</c:v>
                </c:pt>
                <c:pt idx="2662">
                  <c:v>0.59163462151823065</c:v>
                </c:pt>
                <c:pt idx="2663">
                  <c:v>0.59152763108188877</c:v>
                </c:pt>
                <c:pt idx="2664">
                  <c:v>0.59152406335923491</c:v>
                </c:pt>
                <c:pt idx="2665">
                  <c:v>0.5914511894799761</c:v>
                </c:pt>
                <c:pt idx="2666">
                  <c:v>0.59614017609085479</c:v>
                </c:pt>
                <c:pt idx="2667">
                  <c:v>0.59611998661087873</c:v>
                </c:pt>
                <c:pt idx="2668">
                  <c:v>0.59611994034668259</c:v>
                </c:pt>
                <c:pt idx="2669">
                  <c:v>0.59616190615660491</c:v>
                </c:pt>
                <c:pt idx="2670">
                  <c:v>0.59619926933652123</c:v>
                </c:pt>
                <c:pt idx="2671">
                  <c:v>0.59625192839211005</c:v>
                </c:pt>
                <c:pt idx="2672">
                  <c:v>0.5959915269575613</c:v>
                </c:pt>
                <c:pt idx="2673">
                  <c:v>0.59599919426180514</c:v>
                </c:pt>
                <c:pt idx="2674">
                  <c:v>0.59597104745965335</c:v>
                </c:pt>
                <c:pt idx="2675">
                  <c:v>0.59689474704124323</c:v>
                </c:pt>
                <c:pt idx="2676">
                  <c:v>0.59687558421996412</c:v>
                </c:pt>
                <c:pt idx="2677">
                  <c:v>0.59648726933652119</c:v>
                </c:pt>
                <c:pt idx="2678">
                  <c:v>0.59648940119545724</c:v>
                </c:pt>
                <c:pt idx="2679">
                  <c:v>0.5946324839210998</c:v>
                </c:pt>
                <c:pt idx="2680">
                  <c:v>0.59501684961147638</c:v>
                </c:pt>
                <c:pt idx="2681">
                  <c:v>0.5939608470412433</c:v>
                </c:pt>
                <c:pt idx="2682">
                  <c:v>0.59803315552898983</c:v>
                </c:pt>
                <c:pt idx="2683">
                  <c:v>0.59836532062163772</c:v>
                </c:pt>
                <c:pt idx="2684">
                  <c:v>0.5986366879856545</c:v>
                </c:pt>
                <c:pt idx="2685">
                  <c:v>0.59863664088463842</c:v>
                </c:pt>
                <c:pt idx="2686">
                  <c:v>0.59654812420800951</c:v>
                </c:pt>
                <c:pt idx="2687">
                  <c:v>0.60115502199641357</c:v>
                </c:pt>
                <c:pt idx="2688">
                  <c:v>0.60107960526001192</c:v>
                </c:pt>
                <c:pt idx="2689">
                  <c:v>0.6013763661685595</c:v>
                </c:pt>
                <c:pt idx="2690">
                  <c:v>0.60137625774058578</c:v>
                </c:pt>
                <c:pt idx="2691">
                  <c:v>0.60173644435146445</c:v>
                </c:pt>
                <c:pt idx="2692">
                  <c:v>0.60232109109384335</c:v>
                </c:pt>
                <c:pt idx="2693">
                  <c:v>0.60404267591153615</c:v>
                </c:pt>
                <c:pt idx="2694">
                  <c:v>0.60400522247459654</c:v>
                </c:pt>
                <c:pt idx="2695">
                  <c:v>0.60406623777644941</c:v>
                </c:pt>
                <c:pt idx="2696">
                  <c:v>0.60986842916915718</c:v>
                </c:pt>
                <c:pt idx="2697">
                  <c:v>0.60962401542139866</c:v>
                </c:pt>
                <c:pt idx="2698">
                  <c:v>0.60960784471010165</c:v>
                </c:pt>
                <c:pt idx="2699">
                  <c:v>0.60958984889420209</c:v>
                </c:pt>
                <c:pt idx="2700">
                  <c:v>0.60966206037059179</c:v>
                </c:pt>
                <c:pt idx="2701">
                  <c:v>0.6096461329348476</c:v>
                </c:pt>
                <c:pt idx="2702">
                  <c:v>0.60950639533771667</c:v>
                </c:pt>
                <c:pt idx="2703">
                  <c:v>0.6095063638971906</c:v>
                </c:pt>
                <c:pt idx="2704">
                  <c:v>0.60988449109384346</c:v>
                </c:pt>
                <c:pt idx="2705">
                  <c:v>0.61127583060370594</c:v>
                </c:pt>
                <c:pt idx="2706">
                  <c:v>0.61127752982665873</c:v>
                </c:pt>
                <c:pt idx="2707">
                  <c:v>0.61196277059175141</c:v>
                </c:pt>
                <c:pt idx="2708">
                  <c:v>0.61196035720262998</c:v>
                </c:pt>
                <c:pt idx="2709">
                  <c:v>0.60968273586371791</c:v>
                </c:pt>
                <c:pt idx="2710">
                  <c:v>0.61180120346682609</c:v>
                </c:pt>
                <c:pt idx="2711">
                  <c:v>0.61228660000000001</c:v>
                </c:pt>
                <c:pt idx="2712">
                  <c:v>0.61229062665869693</c:v>
                </c:pt>
                <c:pt idx="2713">
                  <c:v>0.61228260059772865</c:v>
                </c:pt>
                <c:pt idx="2714">
                  <c:v>0.61184646527196651</c:v>
                </c:pt>
                <c:pt idx="2715">
                  <c:v>0.61315154811715478</c:v>
                </c:pt>
                <c:pt idx="2716">
                  <c:v>0.61501792480573825</c:v>
                </c:pt>
                <c:pt idx="2717">
                  <c:v>0.61510981040047819</c:v>
                </c:pt>
                <c:pt idx="2718">
                  <c:v>0.614781484279737</c:v>
                </c:pt>
                <c:pt idx="2719">
                  <c:v>0.61378605044829648</c:v>
                </c:pt>
                <c:pt idx="2720">
                  <c:v>0.61375739916317984</c:v>
                </c:pt>
                <c:pt idx="2721">
                  <c:v>0.61237424375373573</c:v>
                </c:pt>
                <c:pt idx="2722">
                  <c:v>0.61239270711297067</c:v>
                </c:pt>
                <c:pt idx="2723">
                  <c:v>0.61241210005977287</c:v>
                </c:pt>
                <c:pt idx="2724">
                  <c:v>0.61254972827256426</c:v>
                </c:pt>
                <c:pt idx="2725">
                  <c:v>0.61254961661685592</c:v>
                </c:pt>
                <c:pt idx="2726">
                  <c:v>0.61251957764494913</c:v>
                </c:pt>
                <c:pt idx="2727">
                  <c:v>0.61153651930663477</c:v>
                </c:pt>
                <c:pt idx="2728">
                  <c:v>0.61155578386132692</c:v>
                </c:pt>
                <c:pt idx="2729">
                  <c:v>0.61155576604901374</c:v>
                </c:pt>
                <c:pt idx="2730">
                  <c:v>0.61155562618051407</c:v>
                </c:pt>
                <c:pt idx="2731">
                  <c:v>0.61167348535564858</c:v>
                </c:pt>
                <c:pt idx="2732">
                  <c:v>0.61372329946204418</c:v>
                </c:pt>
                <c:pt idx="2733">
                  <c:v>0.61373664447101017</c:v>
                </c:pt>
                <c:pt idx="2734">
                  <c:v>0.61331902833233709</c:v>
                </c:pt>
                <c:pt idx="2735">
                  <c:v>0.61331746407650922</c:v>
                </c:pt>
                <c:pt idx="2736">
                  <c:v>0.60660441945008969</c:v>
                </c:pt>
                <c:pt idx="2737">
                  <c:v>0.60892044650328747</c:v>
                </c:pt>
                <c:pt idx="2738">
                  <c:v>0.60890573664076508</c:v>
                </c:pt>
                <c:pt idx="2739">
                  <c:v>0.61398132145845785</c:v>
                </c:pt>
                <c:pt idx="2740">
                  <c:v>0.61171470277346085</c:v>
                </c:pt>
                <c:pt idx="2741">
                  <c:v>0.61479596039450091</c:v>
                </c:pt>
                <c:pt idx="2742">
                  <c:v>0.61485032647937843</c:v>
                </c:pt>
                <c:pt idx="2743">
                  <c:v>0.61463672229527788</c:v>
                </c:pt>
                <c:pt idx="2744">
                  <c:v>0.61456238613269576</c:v>
                </c:pt>
                <c:pt idx="2745">
                  <c:v>0.61449373496712489</c:v>
                </c:pt>
                <c:pt idx="2746">
                  <c:v>0.61447344028690976</c:v>
                </c:pt>
                <c:pt idx="2747">
                  <c:v>0.61465301291093843</c:v>
                </c:pt>
                <c:pt idx="2748">
                  <c:v>0.61465015588762695</c:v>
                </c:pt>
                <c:pt idx="2749">
                  <c:v>0.61462636640765089</c:v>
                </c:pt>
                <c:pt idx="2750">
                  <c:v>0.61452334202032277</c:v>
                </c:pt>
                <c:pt idx="2751">
                  <c:v>0.6144543644949193</c:v>
                </c:pt>
                <c:pt idx="2752">
                  <c:v>0.61422242211595934</c:v>
                </c:pt>
                <c:pt idx="2753">
                  <c:v>0.61421512600119543</c:v>
                </c:pt>
                <c:pt idx="2754">
                  <c:v>0.61283249205020929</c:v>
                </c:pt>
                <c:pt idx="2755">
                  <c:v>0.61283237967722659</c:v>
                </c:pt>
                <c:pt idx="2756">
                  <c:v>0.61283232277346089</c:v>
                </c:pt>
                <c:pt idx="2757">
                  <c:v>0.61287075397489543</c:v>
                </c:pt>
                <c:pt idx="2758">
                  <c:v>0.61285852169754929</c:v>
                </c:pt>
                <c:pt idx="2759">
                  <c:v>0.61282146778242674</c:v>
                </c:pt>
                <c:pt idx="2760">
                  <c:v>0.61281812624028698</c:v>
                </c:pt>
                <c:pt idx="2761">
                  <c:v>0.61568727208607299</c:v>
                </c:pt>
                <c:pt idx="2762">
                  <c:v>0.61568562785415415</c:v>
                </c:pt>
                <c:pt idx="2763">
                  <c:v>0.61573316951583978</c:v>
                </c:pt>
                <c:pt idx="2764">
                  <c:v>0.61649632050209213</c:v>
                </c:pt>
                <c:pt idx="2765">
                  <c:v>0.61632282510460246</c:v>
                </c:pt>
                <c:pt idx="2766">
                  <c:v>0.61661038099222953</c:v>
                </c:pt>
                <c:pt idx="2767">
                  <c:v>0.61535284578601313</c:v>
                </c:pt>
                <c:pt idx="2768">
                  <c:v>0.61534721350866706</c:v>
                </c:pt>
                <c:pt idx="2769">
                  <c:v>0.61510672743574413</c:v>
                </c:pt>
                <c:pt idx="2770">
                  <c:v>0.61524548188882255</c:v>
                </c:pt>
                <c:pt idx="2771">
                  <c:v>0.61312267101016138</c:v>
                </c:pt>
                <c:pt idx="2772">
                  <c:v>0.60964208523610286</c:v>
                </c:pt>
                <c:pt idx="2773">
                  <c:v>0.60964304997011354</c:v>
                </c:pt>
                <c:pt idx="2774">
                  <c:v>0.60912946527196654</c:v>
                </c:pt>
                <c:pt idx="2775">
                  <c:v>0.60776893484757921</c:v>
                </c:pt>
                <c:pt idx="2776">
                  <c:v>0.60805182570233107</c:v>
                </c:pt>
                <c:pt idx="2777">
                  <c:v>0.60691791560071728</c:v>
                </c:pt>
                <c:pt idx="2778">
                  <c:v>0.6084147940227137</c:v>
                </c:pt>
                <c:pt idx="2779">
                  <c:v>0.60757521613867305</c:v>
                </c:pt>
                <c:pt idx="2780">
                  <c:v>0.60507068942020326</c:v>
                </c:pt>
                <c:pt idx="2781">
                  <c:v>0.6050706386132696</c:v>
                </c:pt>
                <c:pt idx="2782">
                  <c:v>0.60504756437537366</c:v>
                </c:pt>
                <c:pt idx="2783">
                  <c:v>0.60465825032875076</c:v>
                </c:pt>
                <c:pt idx="2784">
                  <c:v>0.60444051332934845</c:v>
                </c:pt>
                <c:pt idx="2785">
                  <c:v>0.60595289527794383</c:v>
                </c:pt>
                <c:pt idx="2786">
                  <c:v>0.60595622414823669</c:v>
                </c:pt>
                <c:pt idx="2787">
                  <c:v>0.60572452277346089</c:v>
                </c:pt>
                <c:pt idx="2788">
                  <c:v>0.60573275110579794</c:v>
                </c:pt>
                <c:pt idx="2789">
                  <c:v>0.60602300035863721</c:v>
                </c:pt>
                <c:pt idx="2790">
                  <c:v>0.60580005738194864</c:v>
                </c:pt>
                <c:pt idx="2791">
                  <c:v>0.60617988475791995</c:v>
                </c:pt>
                <c:pt idx="2792">
                  <c:v>0.60633002510460254</c:v>
                </c:pt>
                <c:pt idx="2793">
                  <c:v>0.60629258684997012</c:v>
                </c:pt>
                <c:pt idx="2794">
                  <c:v>0.60629255863717868</c:v>
                </c:pt>
                <c:pt idx="2795">
                  <c:v>0.60403778005977282</c:v>
                </c:pt>
                <c:pt idx="2796">
                  <c:v>0.60396170962343099</c:v>
                </c:pt>
                <c:pt idx="2797">
                  <c:v>0.60399778661087866</c:v>
                </c:pt>
                <c:pt idx="2798">
                  <c:v>0.60399337931858943</c:v>
                </c:pt>
                <c:pt idx="2799">
                  <c:v>0.60494441350866701</c:v>
                </c:pt>
                <c:pt idx="2800">
                  <c:v>0.60493377465630604</c:v>
                </c:pt>
                <c:pt idx="2801">
                  <c:v>0.60497443789599525</c:v>
                </c:pt>
                <c:pt idx="2802">
                  <c:v>0.60497326049013744</c:v>
                </c:pt>
                <c:pt idx="2803">
                  <c:v>0.60513497310221165</c:v>
                </c:pt>
                <c:pt idx="2804">
                  <c:v>0.60512808930065753</c:v>
                </c:pt>
                <c:pt idx="2805">
                  <c:v>0.60513211081888818</c:v>
                </c:pt>
                <c:pt idx="2806">
                  <c:v>0.60392138350268976</c:v>
                </c:pt>
                <c:pt idx="2807">
                  <c:v>0.60390717752540346</c:v>
                </c:pt>
                <c:pt idx="2808">
                  <c:v>0.60430147913927079</c:v>
                </c:pt>
                <c:pt idx="2809">
                  <c:v>0.60690015313807533</c:v>
                </c:pt>
                <c:pt idx="2810">
                  <c:v>0.60690822307232517</c:v>
                </c:pt>
                <c:pt idx="2811">
                  <c:v>0.60643965857740578</c:v>
                </c:pt>
                <c:pt idx="2812">
                  <c:v>0.60641544769874478</c:v>
                </c:pt>
                <c:pt idx="2813">
                  <c:v>0.60642313628212796</c:v>
                </c:pt>
                <c:pt idx="2814">
                  <c:v>0.60753971870890611</c:v>
                </c:pt>
                <c:pt idx="2815">
                  <c:v>0.61092397812313204</c:v>
                </c:pt>
                <c:pt idx="2816">
                  <c:v>0.61050238601314999</c:v>
                </c:pt>
                <c:pt idx="2817">
                  <c:v>0.61222288583383144</c:v>
                </c:pt>
                <c:pt idx="2818">
                  <c:v>0.61234403909145252</c:v>
                </c:pt>
                <c:pt idx="2819">
                  <c:v>0.61246191476389722</c:v>
                </c:pt>
                <c:pt idx="2820">
                  <c:v>0.61246617106993428</c:v>
                </c:pt>
                <c:pt idx="2821">
                  <c:v>0.61246613185893606</c:v>
                </c:pt>
                <c:pt idx="2822">
                  <c:v>0.61403514632396894</c:v>
                </c:pt>
                <c:pt idx="2823">
                  <c:v>0.61420458469814709</c:v>
                </c:pt>
                <c:pt idx="2824">
                  <c:v>0.61420095923490736</c:v>
                </c:pt>
                <c:pt idx="2825">
                  <c:v>0.61420083419007776</c:v>
                </c:pt>
                <c:pt idx="2826">
                  <c:v>0.61649447136879854</c:v>
                </c:pt>
                <c:pt idx="2827">
                  <c:v>0.61407298457860138</c:v>
                </c:pt>
                <c:pt idx="2828">
                  <c:v>0.61629470017931853</c:v>
                </c:pt>
                <c:pt idx="2829">
                  <c:v>0.61638097035265993</c:v>
                </c:pt>
                <c:pt idx="2830">
                  <c:v>0.61591860107591156</c:v>
                </c:pt>
                <c:pt idx="2831">
                  <c:v>0.61597379916317996</c:v>
                </c:pt>
                <c:pt idx="2832">
                  <c:v>0.61758804148236701</c:v>
                </c:pt>
                <c:pt idx="2833">
                  <c:v>0.61764002259414219</c:v>
                </c:pt>
                <c:pt idx="2834">
                  <c:v>0.61940037214584576</c:v>
                </c:pt>
                <c:pt idx="2835">
                  <c:v>0.62117008333532575</c:v>
                </c:pt>
                <c:pt idx="2836">
                  <c:v>0.6234149910340705</c:v>
                </c:pt>
                <c:pt idx="2837">
                  <c:v>0.61763567519426177</c:v>
                </c:pt>
                <c:pt idx="2838">
                  <c:v>0.61855345451285115</c:v>
                </c:pt>
                <c:pt idx="2839">
                  <c:v>0.61849182127913926</c:v>
                </c:pt>
                <c:pt idx="2840">
                  <c:v>0.62091191811117752</c:v>
                </c:pt>
                <c:pt idx="2841">
                  <c:v>0.61792907436939626</c:v>
                </c:pt>
                <c:pt idx="2842">
                  <c:v>0.62030109324566651</c:v>
                </c:pt>
                <c:pt idx="2843">
                  <c:v>0.62314740789001788</c:v>
                </c:pt>
                <c:pt idx="2844">
                  <c:v>0.62415630639569641</c:v>
                </c:pt>
                <c:pt idx="2845">
                  <c:v>0.62416521530185298</c:v>
                </c:pt>
                <c:pt idx="2846">
                  <c:v>0.62401926228332338</c:v>
                </c:pt>
                <c:pt idx="2847">
                  <c:v>0.62401247842199636</c:v>
                </c:pt>
                <c:pt idx="2848">
                  <c:v>0.62878968738792584</c:v>
                </c:pt>
                <c:pt idx="2849">
                  <c:v>0.62701270639569628</c:v>
                </c:pt>
                <c:pt idx="2850">
                  <c:v>0.62681540561864912</c:v>
                </c:pt>
                <c:pt idx="2851">
                  <c:v>0.62685778565451289</c:v>
                </c:pt>
                <c:pt idx="2852">
                  <c:v>0.6224104871488344</c:v>
                </c:pt>
                <c:pt idx="2853">
                  <c:v>0.61968022235505082</c:v>
                </c:pt>
                <c:pt idx="2854">
                  <c:v>0.61921292420800955</c:v>
                </c:pt>
                <c:pt idx="2855">
                  <c:v>0.61727889863717866</c:v>
                </c:pt>
                <c:pt idx="2856">
                  <c:v>0.61729957716676631</c:v>
                </c:pt>
                <c:pt idx="2857">
                  <c:v>0.61729247375971308</c:v>
                </c:pt>
                <c:pt idx="2858">
                  <c:v>0.61591221410639574</c:v>
                </c:pt>
                <c:pt idx="2859">
                  <c:v>0.61533154154213987</c:v>
                </c:pt>
                <c:pt idx="2860">
                  <c:v>0.61687692504482972</c:v>
                </c:pt>
                <c:pt idx="2861">
                  <c:v>0.61591745917513452</c:v>
                </c:pt>
                <c:pt idx="2862">
                  <c:v>0.61591030567842198</c:v>
                </c:pt>
                <c:pt idx="2863">
                  <c:v>0.61590646921697545</c:v>
                </c:pt>
                <c:pt idx="2864">
                  <c:v>0.61584546503287507</c:v>
                </c:pt>
                <c:pt idx="2865">
                  <c:v>0.61573814190077703</c:v>
                </c:pt>
                <c:pt idx="2866">
                  <c:v>0.61564583167961739</c:v>
                </c:pt>
                <c:pt idx="2867">
                  <c:v>0.6154705239689181</c:v>
                </c:pt>
                <c:pt idx="2868">
                  <c:v>0.61547045929468025</c:v>
                </c:pt>
                <c:pt idx="2869">
                  <c:v>0.61663122893006572</c:v>
                </c:pt>
                <c:pt idx="2870">
                  <c:v>0.61428666800956366</c:v>
                </c:pt>
                <c:pt idx="2871">
                  <c:v>0.61297498158995822</c:v>
                </c:pt>
                <c:pt idx="2872">
                  <c:v>0.61807633747758517</c:v>
                </c:pt>
                <c:pt idx="2873">
                  <c:v>0.61487451034070528</c:v>
                </c:pt>
                <c:pt idx="2874">
                  <c:v>0.61761204769874478</c:v>
                </c:pt>
                <c:pt idx="2875">
                  <c:v>0.61767002940824867</c:v>
                </c:pt>
                <c:pt idx="2876">
                  <c:v>0.61591844208009561</c:v>
                </c:pt>
                <c:pt idx="2877">
                  <c:v>0.6171161041243276</c:v>
                </c:pt>
                <c:pt idx="2878">
                  <c:v>0.61719252898983856</c:v>
                </c:pt>
                <c:pt idx="2879">
                  <c:v>0.61721464423191863</c:v>
                </c:pt>
                <c:pt idx="2880">
                  <c:v>0.61924432205618651</c:v>
                </c:pt>
                <c:pt idx="2881">
                  <c:v>0.62189088188882247</c:v>
                </c:pt>
                <c:pt idx="2882">
                  <c:v>0.61899869252839212</c:v>
                </c:pt>
                <c:pt idx="2883">
                  <c:v>0.62188427256425582</c:v>
                </c:pt>
                <c:pt idx="2884">
                  <c:v>0.62183826861924685</c:v>
                </c:pt>
                <c:pt idx="2885">
                  <c:v>0.61857103381948597</c:v>
                </c:pt>
                <c:pt idx="2886">
                  <c:v>0.62281660466228339</c:v>
                </c:pt>
                <c:pt idx="2887">
                  <c:v>0.62282736329946198</c:v>
                </c:pt>
                <c:pt idx="2888">
                  <c:v>0.62282727925881654</c:v>
                </c:pt>
                <c:pt idx="2889">
                  <c:v>0.62124486634787801</c:v>
                </c:pt>
                <c:pt idx="2890">
                  <c:v>0.62124453974895399</c:v>
                </c:pt>
                <c:pt idx="2891">
                  <c:v>0.62388852432755537</c:v>
                </c:pt>
                <c:pt idx="2892">
                  <c:v>0.61805977967722647</c:v>
                </c:pt>
                <c:pt idx="2893">
                  <c:v>0.61714763215780033</c:v>
                </c:pt>
                <c:pt idx="2894">
                  <c:v>0.61627607364016734</c:v>
                </c:pt>
                <c:pt idx="2895">
                  <c:v>0.61629621745367602</c:v>
                </c:pt>
                <c:pt idx="2896">
                  <c:v>0.61631406563060365</c:v>
                </c:pt>
                <c:pt idx="2897">
                  <c:v>0.61259074907352062</c:v>
                </c:pt>
                <c:pt idx="2898">
                  <c:v>0.61264057429766883</c:v>
                </c:pt>
                <c:pt idx="2899">
                  <c:v>0.61255576652719668</c:v>
                </c:pt>
                <c:pt idx="2900">
                  <c:v>0.61146888296473401</c:v>
                </c:pt>
                <c:pt idx="2901">
                  <c:v>0.61097474297668863</c:v>
                </c:pt>
                <c:pt idx="2902">
                  <c:v>0.61110174381350868</c:v>
                </c:pt>
                <c:pt idx="2903">
                  <c:v>0.60900385463239681</c:v>
                </c:pt>
                <c:pt idx="2904">
                  <c:v>0.60902126096832043</c:v>
                </c:pt>
                <c:pt idx="2905">
                  <c:v>0.60887165439330537</c:v>
                </c:pt>
                <c:pt idx="2906">
                  <c:v>0.59786556101613875</c:v>
                </c:pt>
                <c:pt idx="2907">
                  <c:v>0.60060510854751947</c:v>
                </c:pt>
                <c:pt idx="2908">
                  <c:v>0.60060506838015537</c:v>
                </c:pt>
                <c:pt idx="2909">
                  <c:v>0.59830515552898988</c:v>
                </c:pt>
                <c:pt idx="2910">
                  <c:v>0.60007437860131496</c:v>
                </c:pt>
                <c:pt idx="2911">
                  <c:v>0.59968739115361624</c:v>
                </c:pt>
                <c:pt idx="2912">
                  <c:v>0.59513785509862527</c:v>
                </c:pt>
                <c:pt idx="2913">
                  <c:v>0.59513785509862527</c:v>
                </c:pt>
                <c:pt idx="2914">
                  <c:v>0.5950734342976689</c:v>
                </c:pt>
                <c:pt idx="2915">
                  <c:v>0.59815179772863125</c:v>
                </c:pt>
                <c:pt idx="2916">
                  <c:v>0.59790554213986846</c:v>
                </c:pt>
                <c:pt idx="2917">
                  <c:v>0.59681831165570831</c:v>
                </c:pt>
                <c:pt idx="2918">
                  <c:v>0.5967854511655708</c:v>
                </c:pt>
                <c:pt idx="2919">
                  <c:v>0.59808399916317989</c:v>
                </c:pt>
                <c:pt idx="2920">
                  <c:v>0.59808399916317989</c:v>
                </c:pt>
                <c:pt idx="2921">
                  <c:v>0.59609108176927672</c:v>
                </c:pt>
                <c:pt idx="2922">
                  <c:v>0.59615521279139272</c:v>
                </c:pt>
                <c:pt idx="2923">
                  <c:v>0.59959534321578012</c:v>
                </c:pt>
                <c:pt idx="2924">
                  <c:v>0.60082164148236705</c:v>
                </c:pt>
                <c:pt idx="2925">
                  <c:v>0.60082157955768078</c:v>
                </c:pt>
                <c:pt idx="2926">
                  <c:v>0.60077194524805733</c:v>
                </c:pt>
                <c:pt idx="2927">
                  <c:v>0.60172680442319182</c:v>
                </c:pt>
                <c:pt idx="2928">
                  <c:v>0.59376906276150632</c:v>
                </c:pt>
                <c:pt idx="2929">
                  <c:v>0.59551006443514642</c:v>
                </c:pt>
                <c:pt idx="2930">
                  <c:v>0.59530169097429764</c:v>
                </c:pt>
                <c:pt idx="2931">
                  <c:v>0.59497492372982663</c:v>
                </c:pt>
                <c:pt idx="2932">
                  <c:v>0.59494309683203828</c:v>
                </c:pt>
                <c:pt idx="2933">
                  <c:v>0.59523906742378963</c:v>
                </c:pt>
                <c:pt idx="2934">
                  <c:v>0.5954085588762702</c:v>
                </c:pt>
                <c:pt idx="2935">
                  <c:v>0.59542216078900179</c:v>
                </c:pt>
                <c:pt idx="2936">
                  <c:v>0.59474873102211601</c:v>
                </c:pt>
                <c:pt idx="2937">
                  <c:v>0.59451891057979678</c:v>
                </c:pt>
                <c:pt idx="2938">
                  <c:v>0.5957304805738195</c:v>
                </c:pt>
                <c:pt idx="2939">
                  <c:v>0.59571280573819485</c:v>
                </c:pt>
                <c:pt idx="2940">
                  <c:v>0.59581302390914526</c:v>
                </c:pt>
                <c:pt idx="2941">
                  <c:v>0.59574310591751345</c:v>
                </c:pt>
                <c:pt idx="2942">
                  <c:v>0.59289755080693363</c:v>
                </c:pt>
                <c:pt idx="2943">
                  <c:v>0.59595452193664078</c:v>
                </c:pt>
                <c:pt idx="2944">
                  <c:v>0.59593607077106991</c:v>
                </c:pt>
                <c:pt idx="2945">
                  <c:v>0.59593597513448893</c:v>
                </c:pt>
                <c:pt idx="2946">
                  <c:v>0.59598551954572632</c:v>
                </c:pt>
                <c:pt idx="2947">
                  <c:v>0.5956760974297669</c:v>
                </c:pt>
                <c:pt idx="2948">
                  <c:v>0.59558832803347272</c:v>
                </c:pt>
                <c:pt idx="2949">
                  <c:v>0.59579300035863725</c:v>
                </c:pt>
                <c:pt idx="2950">
                  <c:v>0.60053744112372986</c:v>
                </c:pt>
                <c:pt idx="2951">
                  <c:v>0.60225976497310219</c:v>
                </c:pt>
                <c:pt idx="2952">
                  <c:v>0.60238455660490142</c:v>
                </c:pt>
                <c:pt idx="2953">
                  <c:v>0.60208566539151231</c:v>
                </c:pt>
                <c:pt idx="2954">
                  <c:v>0.60214264028690978</c:v>
                </c:pt>
                <c:pt idx="2955">
                  <c:v>0.60207635720262997</c:v>
                </c:pt>
                <c:pt idx="2956">
                  <c:v>0.60253381123729832</c:v>
                </c:pt>
                <c:pt idx="2957">
                  <c:v>0.60238485343693959</c:v>
                </c:pt>
                <c:pt idx="2958">
                  <c:v>0.60238480406455475</c:v>
                </c:pt>
                <c:pt idx="2959">
                  <c:v>0.60400268416019132</c:v>
                </c:pt>
                <c:pt idx="2960">
                  <c:v>0.60398061649731016</c:v>
                </c:pt>
                <c:pt idx="2961">
                  <c:v>0.60296337286312007</c:v>
                </c:pt>
                <c:pt idx="2962">
                  <c:v>0.6028235720263001</c:v>
                </c:pt>
                <c:pt idx="2963">
                  <c:v>0.60242328344291696</c:v>
                </c:pt>
                <c:pt idx="2964">
                  <c:v>0.60252122390914531</c:v>
                </c:pt>
                <c:pt idx="2965">
                  <c:v>0.60249844614465031</c:v>
                </c:pt>
                <c:pt idx="2966">
                  <c:v>0.60256009312612069</c:v>
                </c:pt>
                <c:pt idx="2967">
                  <c:v>0.60167097609085474</c:v>
                </c:pt>
                <c:pt idx="2968">
                  <c:v>0.6018180865511058</c:v>
                </c:pt>
                <c:pt idx="2969">
                  <c:v>0.60181807937836218</c:v>
                </c:pt>
                <c:pt idx="2970">
                  <c:v>0.60073261506276154</c:v>
                </c:pt>
                <c:pt idx="2971">
                  <c:v>0.59844325833831447</c:v>
                </c:pt>
                <c:pt idx="2972">
                  <c:v>0.59844321374775855</c:v>
                </c:pt>
                <c:pt idx="2973">
                  <c:v>0.59872667985654515</c:v>
                </c:pt>
                <c:pt idx="2974">
                  <c:v>0.59706045008965924</c:v>
                </c:pt>
                <c:pt idx="2975">
                  <c:v>0.59706030029886425</c:v>
                </c:pt>
                <c:pt idx="2976">
                  <c:v>0.59477342402869093</c:v>
                </c:pt>
                <c:pt idx="2977">
                  <c:v>0.59458543311416623</c:v>
                </c:pt>
                <c:pt idx="2978">
                  <c:v>0.5944231857740585</c:v>
                </c:pt>
                <c:pt idx="2979">
                  <c:v>0.5947806639569635</c:v>
                </c:pt>
                <c:pt idx="2980">
                  <c:v>0.59478053747758519</c:v>
                </c:pt>
                <c:pt idx="2981">
                  <c:v>0.59461008786610881</c:v>
                </c:pt>
                <c:pt idx="2982">
                  <c:v>0.5943953373580394</c:v>
                </c:pt>
                <c:pt idx="2983">
                  <c:v>0.59457452026300062</c:v>
                </c:pt>
                <c:pt idx="2984">
                  <c:v>0.59743255540944418</c:v>
                </c:pt>
                <c:pt idx="2985">
                  <c:v>0.59712946312014348</c:v>
                </c:pt>
                <c:pt idx="2986">
                  <c:v>0.59790120490137477</c:v>
                </c:pt>
                <c:pt idx="2987">
                  <c:v>0.59719416210400478</c:v>
                </c:pt>
                <c:pt idx="2988">
                  <c:v>0.59694285750149434</c:v>
                </c:pt>
                <c:pt idx="2989">
                  <c:v>0.5969427875672445</c:v>
                </c:pt>
                <c:pt idx="2990">
                  <c:v>0.59877324901374773</c:v>
                </c:pt>
                <c:pt idx="2991">
                  <c:v>0.59705852205618648</c:v>
                </c:pt>
                <c:pt idx="2992">
                  <c:v>0.59881314955170351</c:v>
                </c:pt>
                <c:pt idx="2993">
                  <c:v>0.59885696102809327</c:v>
                </c:pt>
                <c:pt idx="2994">
                  <c:v>0.60227026515242077</c:v>
                </c:pt>
                <c:pt idx="2995">
                  <c:v>0.60430902809324571</c:v>
                </c:pt>
                <c:pt idx="2996">
                  <c:v>0.6007801933054393</c:v>
                </c:pt>
                <c:pt idx="2997">
                  <c:v>0.59811417525403465</c:v>
                </c:pt>
                <c:pt idx="2998">
                  <c:v>0.60113563956963534</c:v>
                </c:pt>
                <c:pt idx="2999">
                  <c:v>0.60123485797967724</c:v>
                </c:pt>
                <c:pt idx="3000">
                  <c:v>0.59847512325164376</c:v>
                </c:pt>
                <c:pt idx="3001">
                  <c:v>0.59840039760908548</c:v>
                </c:pt>
                <c:pt idx="3002">
                  <c:v>0.59839236294082487</c:v>
                </c:pt>
                <c:pt idx="3003">
                  <c:v>0.5986420011954573</c:v>
                </c:pt>
                <c:pt idx="3004">
                  <c:v>0.59543282414823662</c:v>
                </c:pt>
                <c:pt idx="3005">
                  <c:v>0.59536631081888824</c:v>
                </c:pt>
                <c:pt idx="3006">
                  <c:v>0.59585525451285115</c:v>
                </c:pt>
                <c:pt idx="3007">
                  <c:v>0.59588206778242681</c:v>
                </c:pt>
                <c:pt idx="3008">
                  <c:v>0.59705997346084883</c:v>
                </c:pt>
                <c:pt idx="3009">
                  <c:v>0.59369271428571424</c:v>
                </c:pt>
                <c:pt idx="3010">
                  <c:v>0.59222596808129113</c:v>
                </c:pt>
                <c:pt idx="3011">
                  <c:v>0.59031125690376562</c:v>
                </c:pt>
                <c:pt idx="3012">
                  <c:v>0.59026636891811124</c:v>
                </c:pt>
                <c:pt idx="3013">
                  <c:v>0.59114889468021514</c:v>
                </c:pt>
                <c:pt idx="3014">
                  <c:v>0.59123271488344287</c:v>
                </c:pt>
                <c:pt idx="3015">
                  <c:v>0.59123260179318582</c:v>
                </c:pt>
                <c:pt idx="3016">
                  <c:v>0.59124205726240286</c:v>
                </c:pt>
                <c:pt idx="3017">
                  <c:v>0.58934168392109987</c:v>
                </c:pt>
                <c:pt idx="3018">
                  <c:v>0.58900541673640172</c:v>
                </c:pt>
                <c:pt idx="3019">
                  <c:v>0.58901116497310224</c:v>
                </c:pt>
                <c:pt idx="3020">
                  <c:v>0.58870900585774055</c:v>
                </c:pt>
                <c:pt idx="3021">
                  <c:v>0.58872639916317993</c:v>
                </c:pt>
                <c:pt idx="3022">
                  <c:v>0.59004022068141071</c:v>
                </c:pt>
                <c:pt idx="3023">
                  <c:v>0.59016298493723851</c:v>
                </c:pt>
                <c:pt idx="3024">
                  <c:v>0.59207620526001192</c:v>
                </c:pt>
                <c:pt idx="3025">
                  <c:v>0.59517084387328145</c:v>
                </c:pt>
                <c:pt idx="3026">
                  <c:v>0.5964246698147041</c:v>
                </c:pt>
                <c:pt idx="3027">
                  <c:v>0.5997578332337119</c:v>
                </c:pt>
                <c:pt idx="3028">
                  <c:v>0.60091478780633589</c:v>
                </c:pt>
                <c:pt idx="3029">
                  <c:v>0.60090027304243876</c:v>
                </c:pt>
                <c:pt idx="3030">
                  <c:v>0.60046326383741777</c:v>
                </c:pt>
                <c:pt idx="3031">
                  <c:v>0.6002816711297071</c:v>
                </c:pt>
                <c:pt idx="3032">
                  <c:v>0.60036772875074718</c:v>
                </c:pt>
                <c:pt idx="3033">
                  <c:v>0.60036824686192469</c:v>
                </c:pt>
                <c:pt idx="3034">
                  <c:v>0.60043941374775855</c:v>
                </c:pt>
                <c:pt idx="3035">
                  <c:v>0.60038945068738792</c:v>
                </c:pt>
                <c:pt idx="3036">
                  <c:v>0.60062881279139269</c:v>
                </c:pt>
                <c:pt idx="3037">
                  <c:v>0.60209027734608489</c:v>
                </c:pt>
                <c:pt idx="3038">
                  <c:v>0.60068311751344894</c:v>
                </c:pt>
                <c:pt idx="3039">
                  <c:v>0.59494583825463243</c:v>
                </c:pt>
                <c:pt idx="3040">
                  <c:v>0.595689870292887</c:v>
                </c:pt>
                <c:pt idx="3041">
                  <c:v>0.59759095684399277</c:v>
                </c:pt>
                <c:pt idx="3042">
                  <c:v>0.59762047913927074</c:v>
                </c:pt>
                <c:pt idx="3043">
                  <c:v>0.59738999366407652</c:v>
                </c:pt>
                <c:pt idx="3044">
                  <c:v>0.59738996198445904</c:v>
                </c:pt>
                <c:pt idx="3045">
                  <c:v>0.59879003347280335</c:v>
                </c:pt>
                <c:pt idx="3046">
                  <c:v>0.59871287997609091</c:v>
                </c:pt>
                <c:pt idx="3047">
                  <c:v>0.59880343072325171</c:v>
                </c:pt>
                <c:pt idx="3048">
                  <c:v>0.60054787065152426</c:v>
                </c:pt>
                <c:pt idx="3049">
                  <c:v>0.60012416700537952</c:v>
                </c:pt>
                <c:pt idx="3050">
                  <c:v>0.60178089133293489</c:v>
                </c:pt>
                <c:pt idx="3051">
                  <c:v>0.60170569109384342</c:v>
                </c:pt>
                <c:pt idx="3052">
                  <c:v>0.60167912301255222</c:v>
                </c:pt>
                <c:pt idx="3053">
                  <c:v>0.60167720681410641</c:v>
                </c:pt>
                <c:pt idx="3054">
                  <c:v>0.60219680274955167</c:v>
                </c:pt>
                <c:pt idx="3055">
                  <c:v>0.5993564095636581</c:v>
                </c:pt>
                <c:pt idx="3056">
                  <c:v>0.60240119043634188</c:v>
                </c:pt>
                <c:pt idx="3057">
                  <c:v>0.60231216031081891</c:v>
                </c:pt>
                <c:pt idx="3058">
                  <c:v>0.60239199067543336</c:v>
                </c:pt>
                <c:pt idx="3059">
                  <c:v>0.60243276855947392</c:v>
                </c:pt>
                <c:pt idx="3060">
                  <c:v>0.59951750914524804</c:v>
                </c:pt>
                <c:pt idx="3061">
                  <c:v>0.59958278565451284</c:v>
                </c:pt>
                <c:pt idx="3062">
                  <c:v>0.5991007570830843</c:v>
                </c:pt>
                <c:pt idx="3063">
                  <c:v>0.59847281613867298</c:v>
                </c:pt>
                <c:pt idx="3064">
                  <c:v>0.59841858529587566</c:v>
                </c:pt>
                <c:pt idx="3065">
                  <c:v>0.59785769575612668</c:v>
                </c:pt>
                <c:pt idx="3066">
                  <c:v>0.59774595588762702</c:v>
                </c:pt>
                <c:pt idx="3067">
                  <c:v>0.59774724363419007</c:v>
                </c:pt>
                <c:pt idx="3068">
                  <c:v>0.59774612253436943</c:v>
                </c:pt>
                <c:pt idx="3069">
                  <c:v>0.59776844243873284</c:v>
                </c:pt>
                <c:pt idx="3070">
                  <c:v>0.59776596832038253</c:v>
                </c:pt>
                <c:pt idx="3071">
                  <c:v>0.59776755780035862</c:v>
                </c:pt>
                <c:pt idx="3072">
                  <c:v>0.59634197573221759</c:v>
                </c:pt>
                <c:pt idx="3073">
                  <c:v>0.59640618684997015</c:v>
                </c:pt>
                <c:pt idx="3074">
                  <c:v>0.59575605570830847</c:v>
                </c:pt>
                <c:pt idx="3075">
                  <c:v>0.59590533042438731</c:v>
                </c:pt>
                <c:pt idx="3076">
                  <c:v>0.59585184734010765</c:v>
                </c:pt>
                <c:pt idx="3077">
                  <c:v>0.59587472803347286</c:v>
                </c:pt>
                <c:pt idx="3078">
                  <c:v>0.59597350161386731</c:v>
                </c:pt>
                <c:pt idx="3079">
                  <c:v>0.59570406539151222</c:v>
                </c:pt>
                <c:pt idx="3080">
                  <c:v>0.59577258708906156</c:v>
                </c:pt>
                <c:pt idx="3081">
                  <c:v>0.59471384650328751</c:v>
                </c:pt>
                <c:pt idx="3082">
                  <c:v>0.59488727077106995</c:v>
                </c:pt>
                <c:pt idx="3083">
                  <c:v>0.59490465941422599</c:v>
                </c:pt>
                <c:pt idx="3084">
                  <c:v>0.59578353520621641</c:v>
                </c:pt>
                <c:pt idx="3085">
                  <c:v>0.59582384184100412</c:v>
                </c:pt>
                <c:pt idx="3086">
                  <c:v>0.5948455184698147</c:v>
                </c:pt>
                <c:pt idx="3087">
                  <c:v>0.59536511225343691</c:v>
                </c:pt>
                <c:pt idx="3088">
                  <c:v>0.59393499545726236</c:v>
                </c:pt>
                <c:pt idx="3089">
                  <c:v>0.59448681793185887</c:v>
                </c:pt>
                <c:pt idx="3090">
                  <c:v>0.5944866613269576</c:v>
                </c:pt>
                <c:pt idx="3091">
                  <c:v>0.59269614931261205</c:v>
                </c:pt>
                <c:pt idx="3092">
                  <c:v>0.59263868690974297</c:v>
                </c:pt>
                <c:pt idx="3093">
                  <c:v>0.59103762940824867</c:v>
                </c:pt>
                <c:pt idx="3094">
                  <c:v>0.59106105271966525</c:v>
                </c:pt>
                <c:pt idx="3095">
                  <c:v>0.58980184243873279</c:v>
                </c:pt>
                <c:pt idx="3096">
                  <c:v>0.58975410627615055</c:v>
                </c:pt>
                <c:pt idx="3097">
                  <c:v>0.5892215513448894</c:v>
                </c:pt>
                <c:pt idx="3098">
                  <c:v>0.58918041697549317</c:v>
                </c:pt>
                <c:pt idx="3099">
                  <c:v>0.58937038577405854</c:v>
                </c:pt>
                <c:pt idx="3100">
                  <c:v>0.58652264190077708</c:v>
                </c:pt>
                <c:pt idx="3101">
                  <c:v>0.58654673036461447</c:v>
                </c:pt>
                <c:pt idx="3102">
                  <c:v>0.58445008840406454</c:v>
                </c:pt>
                <c:pt idx="3103">
                  <c:v>0.58636228977884042</c:v>
                </c:pt>
                <c:pt idx="3104">
                  <c:v>0.5864024639569636</c:v>
                </c:pt>
                <c:pt idx="3105">
                  <c:v>0.58522387555289901</c:v>
                </c:pt>
                <c:pt idx="3106">
                  <c:v>0.58538325833831439</c:v>
                </c:pt>
                <c:pt idx="3107">
                  <c:v>0.58644030663478786</c:v>
                </c:pt>
                <c:pt idx="3108">
                  <c:v>0.58644063395098622</c:v>
                </c:pt>
                <c:pt idx="3109">
                  <c:v>0.58622032038254634</c:v>
                </c:pt>
                <c:pt idx="3110">
                  <c:v>0.58622908153018527</c:v>
                </c:pt>
                <c:pt idx="3111">
                  <c:v>0.58394592229527797</c:v>
                </c:pt>
                <c:pt idx="3112">
                  <c:v>0.58187583024506873</c:v>
                </c:pt>
                <c:pt idx="3113">
                  <c:v>0.58130418158995811</c:v>
                </c:pt>
                <c:pt idx="3114">
                  <c:v>0.58132655469216976</c:v>
                </c:pt>
                <c:pt idx="3115">
                  <c:v>0.57829831554094435</c:v>
                </c:pt>
                <c:pt idx="3116">
                  <c:v>0.58110758649133298</c:v>
                </c:pt>
                <c:pt idx="3117">
                  <c:v>0.58111350005977291</c:v>
                </c:pt>
                <c:pt idx="3118">
                  <c:v>0.58081787220561865</c:v>
                </c:pt>
                <c:pt idx="3119">
                  <c:v>0.58033314345487153</c:v>
                </c:pt>
                <c:pt idx="3120">
                  <c:v>0.58033297095038849</c:v>
                </c:pt>
                <c:pt idx="3121">
                  <c:v>0.58040996090854757</c:v>
                </c:pt>
                <c:pt idx="3122">
                  <c:v>0.58226285403466826</c:v>
                </c:pt>
                <c:pt idx="3123">
                  <c:v>0.58225001004184096</c:v>
                </c:pt>
                <c:pt idx="3124">
                  <c:v>0.58222457011356843</c:v>
                </c:pt>
                <c:pt idx="3125">
                  <c:v>0.58294010053795575</c:v>
                </c:pt>
                <c:pt idx="3126">
                  <c:v>0.58290208069336524</c:v>
                </c:pt>
                <c:pt idx="3127">
                  <c:v>0.58292478780633594</c:v>
                </c:pt>
                <c:pt idx="3128">
                  <c:v>0.58297130460251045</c:v>
                </c:pt>
                <c:pt idx="3129">
                  <c:v>0.5829712218768679</c:v>
                </c:pt>
                <c:pt idx="3130">
                  <c:v>0.57939440621637783</c:v>
                </c:pt>
                <c:pt idx="3131">
                  <c:v>0.57485061320980269</c:v>
                </c:pt>
                <c:pt idx="3132">
                  <c:v>0.57789447280334727</c:v>
                </c:pt>
                <c:pt idx="3133">
                  <c:v>0.5777077404662283</c:v>
                </c:pt>
                <c:pt idx="3134">
                  <c:v>0.5775388178123132</c:v>
                </c:pt>
                <c:pt idx="3135">
                  <c:v>0.57786465379557683</c:v>
                </c:pt>
                <c:pt idx="3136">
                  <c:v>0.57780995720262995</c:v>
                </c:pt>
                <c:pt idx="3137">
                  <c:v>0.57778193986849968</c:v>
                </c:pt>
                <c:pt idx="3138">
                  <c:v>0.57732076294082491</c:v>
                </c:pt>
                <c:pt idx="3139">
                  <c:v>0.57861353138075311</c:v>
                </c:pt>
                <c:pt idx="3140">
                  <c:v>0.57865503526598927</c:v>
                </c:pt>
                <c:pt idx="3141">
                  <c:v>0.58119058051404671</c:v>
                </c:pt>
                <c:pt idx="3142">
                  <c:v>0.57955650376569035</c:v>
                </c:pt>
                <c:pt idx="3143">
                  <c:v>0.57944870472205623</c:v>
                </c:pt>
                <c:pt idx="3144">
                  <c:v>0.58010911165570833</c:v>
                </c:pt>
                <c:pt idx="3145">
                  <c:v>0.57679070005977284</c:v>
                </c:pt>
                <c:pt idx="3146">
                  <c:v>0.57977889312612074</c:v>
                </c:pt>
                <c:pt idx="3147">
                  <c:v>0.57978902904961149</c:v>
                </c:pt>
                <c:pt idx="3148">
                  <c:v>0.57978899175134491</c:v>
                </c:pt>
                <c:pt idx="3149">
                  <c:v>0.57977171560071727</c:v>
                </c:pt>
                <c:pt idx="3150">
                  <c:v>0.57987531285116556</c:v>
                </c:pt>
                <c:pt idx="3151">
                  <c:v>0.58122204745965333</c:v>
                </c:pt>
                <c:pt idx="3152">
                  <c:v>0.58123465618649128</c:v>
                </c:pt>
                <c:pt idx="3153">
                  <c:v>0.58125735552898983</c:v>
                </c:pt>
                <c:pt idx="3154">
                  <c:v>0.58048397429766885</c:v>
                </c:pt>
                <c:pt idx="3155">
                  <c:v>0.58339749001793184</c:v>
                </c:pt>
                <c:pt idx="3156">
                  <c:v>0.5830760285714286</c:v>
                </c:pt>
                <c:pt idx="3157">
                  <c:v>0.5831019291093843</c:v>
                </c:pt>
                <c:pt idx="3158">
                  <c:v>0.58322967710699336</c:v>
                </c:pt>
                <c:pt idx="3159">
                  <c:v>0.58315303419007769</c:v>
                </c:pt>
                <c:pt idx="3160">
                  <c:v>0.58567488451882843</c:v>
                </c:pt>
                <c:pt idx="3161">
                  <c:v>0.58596963203825458</c:v>
                </c:pt>
                <c:pt idx="3162">
                  <c:v>0.58558261649731025</c:v>
                </c:pt>
                <c:pt idx="3163">
                  <c:v>0.58530478959952181</c:v>
                </c:pt>
                <c:pt idx="3164">
                  <c:v>0.58525930699342499</c:v>
                </c:pt>
                <c:pt idx="3165">
                  <c:v>0.58304963179916314</c:v>
                </c:pt>
                <c:pt idx="3166">
                  <c:v>0.58286046312014339</c:v>
                </c:pt>
                <c:pt idx="3167">
                  <c:v>0.57885799234907354</c:v>
                </c:pt>
                <c:pt idx="3168">
                  <c:v>0.58125425152420795</c:v>
                </c:pt>
                <c:pt idx="3169">
                  <c:v>0.58125421841004188</c:v>
                </c:pt>
                <c:pt idx="3170">
                  <c:v>0.58125405726240287</c:v>
                </c:pt>
                <c:pt idx="3171">
                  <c:v>0.57942064530783022</c:v>
                </c:pt>
                <c:pt idx="3172">
                  <c:v>0.57943889444112373</c:v>
                </c:pt>
                <c:pt idx="3173">
                  <c:v>0.57749786204423192</c:v>
                </c:pt>
                <c:pt idx="3174">
                  <c:v>0.57749786204423192</c:v>
                </c:pt>
                <c:pt idx="3175">
                  <c:v>0.58012972970711296</c:v>
                </c:pt>
                <c:pt idx="3176">
                  <c:v>0.57896784602510454</c:v>
                </c:pt>
                <c:pt idx="3177">
                  <c:v>0.57871616031081896</c:v>
                </c:pt>
                <c:pt idx="3178">
                  <c:v>0.5787117041243276</c:v>
                </c:pt>
                <c:pt idx="3179">
                  <c:v>0.57626241924686195</c:v>
                </c:pt>
                <c:pt idx="3180">
                  <c:v>0.57335207603108196</c:v>
                </c:pt>
                <c:pt idx="3181">
                  <c:v>0.57632095361625824</c:v>
                </c:pt>
                <c:pt idx="3182">
                  <c:v>0.57616958410041841</c:v>
                </c:pt>
                <c:pt idx="3183">
                  <c:v>0.57502746969515839</c:v>
                </c:pt>
                <c:pt idx="3184">
                  <c:v>0.57508493592349075</c:v>
                </c:pt>
                <c:pt idx="3185">
                  <c:v>0.57508480251046024</c:v>
                </c:pt>
                <c:pt idx="3186">
                  <c:v>0.57176123705917514</c:v>
                </c:pt>
                <c:pt idx="3187">
                  <c:v>0.57174293269575616</c:v>
                </c:pt>
                <c:pt idx="3188">
                  <c:v>0.57449933233711892</c:v>
                </c:pt>
                <c:pt idx="3189">
                  <c:v>0.57204353974895394</c:v>
                </c:pt>
                <c:pt idx="3190">
                  <c:v>0.5720024080095637</c:v>
                </c:pt>
                <c:pt idx="3191">
                  <c:v>0.57085577907949792</c:v>
                </c:pt>
                <c:pt idx="3192">
                  <c:v>0.57051514704124329</c:v>
                </c:pt>
                <c:pt idx="3193">
                  <c:v>0.57069821279139266</c:v>
                </c:pt>
                <c:pt idx="3194">
                  <c:v>0.56907454225941423</c:v>
                </c:pt>
                <c:pt idx="3195">
                  <c:v>0.56907500645546916</c:v>
                </c:pt>
                <c:pt idx="3196">
                  <c:v>0.56911864829647341</c:v>
                </c:pt>
                <c:pt idx="3197">
                  <c:v>0.56914660059772859</c:v>
                </c:pt>
                <c:pt idx="3198">
                  <c:v>0.56844007184698153</c:v>
                </c:pt>
                <c:pt idx="3199">
                  <c:v>0.56845749766885834</c:v>
                </c:pt>
                <c:pt idx="3200">
                  <c:v>0.56844733747758514</c:v>
                </c:pt>
                <c:pt idx="3201">
                  <c:v>0.56854044184100416</c:v>
                </c:pt>
                <c:pt idx="3202">
                  <c:v>0.57056881841004192</c:v>
                </c:pt>
                <c:pt idx="3203">
                  <c:v>0.56714381588762708</c:v>
                </c:pt>
                <c:pt idx="3204">
                  <c:v>0.57465091069934249</c:v>
                </c:pt>
                <c:pt idx="3205">
                  <c:v>0.57465076449491925</c:v>
                </c:pt>
                <c:pt idx="3206">
                  <c:v>0.57505942104004781</c:v>
                </c:pt>
                <c:pt idx="3207">
                  <c:v>0.57434127591153616</c:v>
                </c:pt>
                <c:pt idx="3208">
                  <c:v>0.57241930926479379</c:v>
                </c:pt>
                <c:pt idx="3209">
                  <c:v>0.571918543693963</c:v>
                </c:pt>
                <c:pt idx="3210">
                  <c:v>0.57272630065750152</c:v>
                </c:pt>
                <c:pt idx="3211">
                  <c:v>0.57232585965331739</c:v>
                </c:pt>
                <c:pt idx="3212">
                  <c:v>0.57233238039450085</c:v>
                </c:pt>
                <c:pt idx="3213">
                  <c:v>0.57231408404064554</c:v>
                </c:pt>
                <c:pt idx="3214">
                  <c:v>0.57235455493126119</c:v>
                </c:pt>
                <c:pt idx="3215">
                  <c:v>0.57235059964136281</c:v>
                </c:pt>
                <c:pt idx="3216">
                  <c:v>0.57227152121936642</c:v>
                </c:pt>
                <c:pt idx="3217">
                  <c:v>0.57577821912731619</c:v>
                </c:pt>
                <c:pt idx="3218">
                  <c:v>0.58015112504482969</c:v>
                </c:pt>
                <c:pt idx="3219">
                  <c:v>0.59149759199043628</c:v>
                </c:pt>
                <c:pt idx="3220">
                  <c:v>0.59153152325164371</c:v>
                </c:pt>
                <c:pt idx="3221">
                  <c:v>0.59168540980274953</c:v>
                </c:pt>
                <c:pt idx="3222">
                  <c:v>0.5921287901972504</c:v>
                </c:pt>
                <c:pt idx="3223">
                  <c:v>0.59421503909145246</c:v>
                </c:pt>
                <c:pt idx="3224">
                  <c:v>0.59665520358637181</c:v>
                </c:pt>
                <c:pt idx="3225">
                  <c:v>0.59889798182904963</c:v>
                </c:pt>
                <c:pt idx="3226">
                  <c:v>0.59897081757322168</c:v>
                </c:pt>
                <c:pt idx="3227">
                  <c:v>0.59910090017931861</c:v>
                </c:pt>
                <c:pt idx="3228">
                  <c:v>0.59913243968918117</c:v>
                </c:pt>
                <c:pt idx="3229">
                  <c:v>0.60276750914524801</c:v>
                </c:pt>
                <c:pt idx="3230">
                  <c:v>0.60011526836820084</c:v>
                </c:pt>
                <c:pt idx="3231">
                  <c:v>0.60354293341303045</c:v>
                </c:pt>
                <c:pt idx="3232">
                  <c:v>0.60372147830245071</c:v>
                </c:pt>
                <c:pt idx="3233">
                  <c:v>0.60372137979677221</c:v>
                </c:pt>
                <c:pt idx="3234">
                  <c:v>0.60372135768081292</c:v>
                </c:pt>
                <c:pt idx="3235">
                  <c:v>0.60484973245666462</c:v>
                </c:pt>
                <c:pt idx="3236">
                  <c:v>0.60615104088463834</c:v>
                </c:pt>
                <c:pt idx="3237">
                  <c:v>0.60707291918708906</c:v>
                </c:pt>
                <c:pt idx="3238">
                  <c:v>0.60994541673640168</c:v>
                </c:pt>
                <c:pt idx="3239">
                  <c:v>0.61003048344291688</c:v>
                </c:pt>
                <c:pt idx="3240">
                  <c:v>0.61202764219964134</c:v>
                </c:pt>
                <c:pt idx="3241">
                  <c:v>0.61325192133891215</c:v>
                </c:pt>
                <c:pt idx="3242">
                  <c:v>0.61487485403466824</c:v>
                </c:pt>
                <c:pt idx="3243">
                  <c:v>0.61500984829647343</c:v>
                </c:pt>
                <c:pt idx="3244">
                  <c:v>0.61698390878661091</c:v>
                </c:pt>
                <c:pt idx="3245">
                  <c:v>0.61845546885833835</c:v>
                </c:pt>
                <c:pt idx="3246">
                  <c:v>0.61666417250448302</c:v>
                </c:pt>
                <c:pt idx="3247">
                  <c:v>0.61347517071129709</c:v>
                </c:pt>
                <c:pt idx="3248">
                  <c:v>0.61546989384339512</c:v>
                </c:pt>
                <c:pt idx="3249">
                  <c:v>0.6149776137477585</c:v>
                </c:pt>
                <c:pt idx="3250">
                  <c:v>0.61502818003586379</c:v>
                </c:pt>
                <c:pt idx="3251">
                  <c:v>0.615028391273162</c:v>
                </c:pt>
                <c:pt idx="3252">
                  <c:v>0.61663989491930671</c:v>
                </c:pt>
                <c:pt idx="3253">
                  <c:v>0.61709288631201431</c:v>
                </c:pt>
                <c:pt idx="3254">
                  <c:v>0.61809197334130306</c:v>
                </c:pt>
                <c:pt idx="3255">
                  <c:v>0.61898348272564252</c:v>
                </c:pt>
                <c:pt idx="3256">
                  <c:v>0.61737053305439327</c:v>
                </c:pt>
                <c:pt idx="3257">
                  <c:v>0.61596115947399877</c:v>
                </c:pt>
                <c:pt idx="3258">
                  <c:v>0.61340640406455471</c:v>
                </c:pt>
                <c:pt idx="3259">
                  <c:v>0.61223620799760914</c:v>
                </c:pt>
                <c:pt idx="3260">
                  <c:v>0.61736241661685598</c:v>
                </c:pt>
                <c:pt idx="3261">
                  <c:v>0.61486820202032277</c:v>
                </c:pt>
                <c:pt idx="3262">
                  <c:v>0.61328443035265989</c:v>
                </c:pt>
                <c:pt idx="3263">
                  <c:v>0.61329416615660493</c:v>
                </c:pt>
                <c:pt idx="3264">
                  <c:v>0.61564259784817699</c:v>
                </c:pt>
                <c:pt idx="3265">
                  <c:v>0.61570291751344886</c:v>
                </c:pt>
                <c:pt idx="3266">
                  <c:v>0.61448503156007173</c:v>
                </c:pt>
                <c:pt idx="3267">
                  <c:v>0.61448501888822471</c:v>
                </c:pt>
                <c:pt idx="3268">
                  <c:v>0.61452545008965931</c:v>
                </c:pt>
                <c:pt idx="3269">
                  <c:v>0.61452194859533771</c:v>
                </c:pt>
                <c:pt idx="3270">
                  <c:v>0.61452182307232517</c:v>
                </c:pt>
                <c:pt idx="3271">
                  <c:v>0.61449973807531377</c:v>
                </c:pt>
                <c:pt idx="3272">
                  <c:v>0.61520841781231317</c:v>
                </c:pt>
                <c:pt idx="3273">
                  <c:v>0.61524528356246266</c:v>
                </c:pt>
                <c:pt idx="3274">
                  <c:v>0.61531602378959949</c:v>
                </c:pt>
                <c:pt idx="3275">
                  <c:v>0.61620544375373576</c:v>
                </c:pt>
                <c:pt idx="3276">
                  <c:v>0.61634432038254627</c:v>
                </c:pt>
                <c:pt idx="3277">
                  <c:v>0.61975104744769871</c:v>
                </c:pt>
                <c:pt idx="3278">
                  <c:v>0.61960091487148838</c:v>
                </c:pt>
                <c:pt idx="3279">
                  <c:v>0.6197344157680813</c:v>
                </c:pt>
                <c:pt idx="3280">
                  <c:v>0.61973426729228931</c:v>
                </c:pt>
                <c:pt idx="3281">
                  <c:v>0.61981330829647341</c:v>
                </c:pt>
                <c:pt idx="3282">
                  <c:v>0.61988421517035264</c:v>
                </c:pt>
                <c:pt idx="3283">
                  <c:v>0.61989015503885236</c:v>
                </c:pt>
                <c:pt idx="3284">
                  <c:v>0.62192204290496111</c:v>
                </c:pt>
                <c:pt idx="3285">
                  <c:v>0.62209377966527202</c:v>
                </c:pt>
                <c:pt idx="3286">
                  <c:v>0.62222068761506277</c:v>
                </c:pt>
                <c:pt idx="3287">
                  <c:v>0.62605554571428568</c:v>
                </c:pt>
                <c:pt idx="3288">
                  <c:v>0.62655623955768081</c:v>
                </c:pt>
                <c:pt idx="3289">
                  <c:v>0.62880723788404069</c:v>
                </c:pt>
                <c:pt idx="3290">
                  <c:v>0.62886627279139273</c:v>
                </c:pt>
                <c:pt idx="3291">
                  <c:v>0.6293023210878661</c:v>
                </c:pt>
                <c:pt idx="3292">
                  <c:v>0.63209187888822471</c:v>
                </c:pt>
                <c:pt idx="3293">
                  <c:v>0.63228270231918715</c:v>
                </c:pt>
                <c:pt idx="3294">
                  <c:v>0.62643039974895398</c:v>
                </c:pt>
                <c:pt idx="3295">
                  <c:v>0.62307100943215776</c:v>
                </c:pt>
                <c:pt idx="3296">
                  <c:v>0.6241116022594142</c:v>
                </c:pt>
                <c:pt idx="3297">
                  <c:v>0.62410488940824871</c:v>
                </c:pt>
                <c:pt idx="3298">
                  <c:v>0.62304947793185894</c:v>
                </c:pt>
                <c:pt idx="3299">
                  <c:v>0.62127806239091454</c:v>
                </c:pt>
                <c:pt idx="3300">
                  <c:v>0.62162634380155402</c:v>
                </c:pt>
                <c:pt idx="3301">
                  <c:v>0.62274808139868498</c:v>
                </c:pt>
                <c:pt idx="3302">
                  <c:v>0.62345879436939633</c:v>
                </c:pt>
                <c:pt idx="3303">
                  <c:v>0.62500202377764491</c:v>
                </c:pt>
                <c:pt idx="3304">
                  <c:v>0.62505748809324568</c:v>
                </c:pt>
                <c:pt idx="3305">
                  <c:v>0.62505740728033476</c:v>
                </c:pt>
                <c:pt idx="3306">
                  <c:v>0.62877376041841004</c:v>
                </c:pt>
                <c:pt idx="3307">
                  <c:v>0.63496693842199647</c:v>
                </c:pt>
                <c:pt idx="3308">
                  <c:v>0.63487818098027493</c:v>
                </c:pt>
                <c:pt idx="3309">
                  <c:v>0.63204746836820092</c:v>
                </c:pt>
                <c:pt idx="3310">
                  <c:v>0.63215719018529581</c:v>
                </c:pt>
                <c:pt idx="3311">
                  <c:v>0.63442930614465032</c:v>
                </c:pt>
                <c:pt idx="3312">
                  <c:v>0.63778503537358033</c:v>
                </c:pt>
                <c:pt idx="3313">
                  <c:v>0.6398200166049014</c:v>
                </c:pt>
                <c:pt idx="3314">
                  <c:v>0.63980266155409438</c:v>
                </c:pt>
                <c:pt idx="3315">
                  <c:v>0.63726555012552299</c:v>
                </c:pt>
                <c:pt idx="3316">
                  <c:v>0.64013322162582187</c:v>
                </c:pt>
                <c:pt idx="3317">
                  <c:v>0.64038948223550507</c:v>
                </c:pt>
                <c:pt idx="3318">
                  <c:v>0.64059493160789005</c:v>
                </c:pt>
                <c:pt idx="3319">
                  <c:v>0.64059489921099821</c:v>
                </c:pt>
                <c:pt idx="3320">
                  <c:v>0.63757619915122532</c:v>
                </c:pt>
                <c:pt idx="3321">
                  <c:v>0.63747597057979677</c:v>
                </c:pt>
                <c:pt idx="3322">
                  <c:v>0.63659922784219958</c:v>
                </c:pt>
                <c:pt idx="3323">
                  <c:v>0.63732509490735201</c:v>
                </c:pt>
                <c:pt idx="3324">
                  <c:v>0.63738854093245667</c:v>
                </c:pt>
                <c:pt idx="3325">
                  <c:v>0.63872442652719663</c:v>
                </c:pt>
                <c:pt idx="3326">
                  <c:v>0.63870003561267186</c:v>
                </c:pt>
                <c:pt idx="3327">
                  <c:v>0.638833284028691</c:v>
                </c:pt>
                <c:pt idx="3328">
                  <c:v>0.63855284374178123</c:v>
                </c:pt>
                <c:pt idx="3329">
                  <c:v>0.63862982353855346</c:v>
                </c:pt>
                <c:pt idx="3330">
                  <c:v>0.6399146396772265</c:v>
                </c:pt>
                <c:pt idx="3331">
                  <c:v>0.63972030841601912</c:v>
                </c:pt>
                <c:pt idx="3332">
                  <c:v>0.63972106693365216</c:v>
                </c:pt>
                <c:pt idx="3333">
                  <c:v>0.63682272904961146</c:v>
                </c:pt>
                <c:pt idx="3334">
                  <c:v>0.63976332634787803</c:v>
                </c:pt>
                <c:pt idx="3335">
                  <c:v>0.63968200166168554</c:v>
                </c:pt>
                <c:pt idx="3336">
                  <c:v>0.64003044541542131</c:v>
                </c:pt>
                <c:pt idx="3337">
                  <c:v>0.64187839687985659</c:v>
                </c:pt>
                <c:pt idx="3338">
                  <c:v>0.64497781708308433</c:v>
                </c:pt>
                <c:pt idx="3339">
                  <c:v>0.64487458671846976</c:v>
                </c:pt>
                <c:pt idx="3340">
                  <c:v>0.64884873698744772</c:v>
                </c:pt>
                <c:pt idx="3341">
                  <c:v>0.64889911786013155</c:v>
                </c:pt>
                <c:pt idx="3342">
                  <c:v>0.64911480835624635</c:v>
                </c:pt>
                <c:pt idx="3343">
                  <c:v>0.64663521839808735</c:v>
                </c:pt>
                <c:pt idx="3344">
                  <c:v>0.64698675193066346</c:v>
                </c:pt>
                <c:pt idx="3345">
                  <c:v>0.64698664947997608</c:v>
                </c:pt>
                <c:pt idx="3346">
                  <c:v>0.64818334093245678</c:v>
                </c:pt>
                <c:pt idx="3347">
                  <c:v>0.65076698372982666</c:v>
                </c:pt>
                <c:pt idx="3348">
                  <c:v>0.65074846932456665</c:v>
                </c:pt>
                <c:pt idx="3349">
                  <c:v>0.65067872132695759</c:v>
                </c:pt>
                <c:pt idx="3350">
                  <c:v>0.65067861014943218</c:v>
                </c:pt>
                <c:pt idx="3351">
                  <c:v>0.65414821803945011</c:v>
                </c:pt>
                <c:pt idx="3352">
                  <c:v>0.65551226597728629</c:v>
                </c:pt>
                <c:pt idx="3353">
                  <c:v>0.65415000249850574</c:v>
                </c:pt>
                <c:pt idx="3354">
                  <c:v>0.65662472718469811</c:v>
                </c:pt>
                <c:pt idx="3355">
                  <c:v>0.65463598468619255</c:v>
                </c:pt>
                <c:pt idx="3356">
                  <c:v>0.65634861194261807</c:v>
                </c:pt>
                <c:pt idx="3357">
                  <c:v>0.65475945031679628</c:v>
                </c:pt>
                <c:pt idx="3358">
                  <c:v>0.65703726239091453</c:v>
                </c:pt>
                <c:pt idx="3359">
                  <c:v>0.65705214129109391</c:v>
                </c:pt>
                <c:pt idx="3360">
                  <c:v>0.65532462504482969</c:v>
                </c:pt>
                <c:pt idx="3361">
                  <c:v>0.65813063429766894</c:v>
                </c:pt>
                <c:pt idx="3362">
                  <c:v>0.65814609454871498</c:v>
                </c:pt>
                <c:pt idx="3363">
                  <c:v>0.65515642779438132</c:v>
                </c:pt>
                <c:pt idx="3364">
                  <c:v>0.65969530315600722</c:v>
                </c:pt>
                <c:pt idx="3365">
                  <c:v>0.65968269203825458</c:v>
                </c:pt>
                <c:pt idx="3366">
                  <c:v>0.66018235097429767</c:v>
                </c:pt>
                <c:pt idx="3367">
                  <c:v>0.65829936615660489</c:v>
                </c:pt>
                <c:pt idx="3368">
                  <c:v>0.65845169275552895</c:v>
                </c:pt>
                <c:pt idx="3369">
                  <c:v>0.65820811319784822</c:v>
                </c:pt>
                <c:pt idx="3370">
                  <c:v>0.65971649562462642</c:v>
                </c:pt>
                <c:pt idx="3371">
                  <c:v>0.65953851212193659</c:v>
                </c:pt>
                <c:pt idx="3372">
                  <c:v>0.65664264900179314</c:v>
                </c:pt>
                <c:pt idx="3373">
                  <c:v>0.65661066011954583</c:v>
                </c:pt>
                <c:pt idx="3374">
                  <c:v>0.65670340453078302</c:v>
                </c:pt>
                <c:pt idx="3375">
                  <c:v>0.65476623891213392</c:v>
                </c:pt>
                <c:pt idx="3376">
                  <c:v>0.65615994655110577</c:v>
                </c:pt>
                <c:pt idx="3377">
                  <c:v>0.65615989347280335</c:v>
                </c:pt>
                <c:pt idx="3378">
                  <c:v>0.65666950136282132</c:v>
                </c:pt>
                <c:pt idx="3379">
                  <c:v>0.65692163166766282</c:v>
                </c:pt>
                <c:pt idx="3380">
                  <c:v>0.65697113818290498</c:v>
                </c:pt>
                <c:pt idx="3381">
                  <c:v>0.65694791654512863</c:v>
                </c:pt>
                <c:pt idx="3382">
                  <c:v>0.65798390650328742</c:v>
                </c:pt>
                <c:pt idx="3383">
                  <c:v>0.65796199413030487</c:v>
                </c:pt>
                <c:pt idx="3384">
                  <c:v>0.66185521002988645</c:v>
                </c:pt>
                <c:pt idx="3385">
                  <c:v>0.66196259066347884</c:v>
                </c:pt>
                <c:pt idx="3386">
                  <c:v>0.66229799759713093</c:v>
                </c:pt>
                <c:pt idx="3387">
                  <c:v>0.662297955636581</c:v>
                </c:pt>
                <c:pt idx="3388">
                  <c:v>0.65546792503287499</c:v>
                </c:pt>
                <c:pt idx="3389">
                  <c:v>0.65895510829647341</c:v>
                </c:pt>
                <c:pt idx="3390">
                  <c:v>0.65897723788404061</c:v>
                </c:pt>
                <c:pt idx="3391">
                  <c:v>0.65999222975493133</c:v>
                </c:pt>
                <c:pt idx="3392">
                  <c:v>0.65673453005379556</c:v>
                </c:pt>
                <c:pt idx="3393">
                  <c:v>0.65381972845188285</c:v>
                </c:pt>
                <c:pt idx="3394">
                  <c:v>0.65680344410041847</c:v>
                </c:pt>
                <c:pt idx="3395">
                  <c:v>0.65955997201434557</c:v>
                </c:pt>
                <c:pt idx="3396">
                  <c:v>0.6595214321458458</c:v>
                </c:pt>
                <c:pt idx="3397">
                  <c:v>0.66053344553496718</c:v>
                </c:pt>
                <c:pt idx="3398">
                  <c:v>0.65911384302450693</c:v>
                </c:pt>
                <c:pt idx="3399">
                  <c:v>0.65735148295277945</c:v>
                </c:pt>
                <c:pt idx="3400">
                  <c:v>0.65674129347280341</c:v>
                </c:pt>
                <c:pt idx="3401">
                  <c:v>0.6566943269456067</c:v>
                </c:pt>
                <c:pt idx="3402">
                  <c:v>0.65503992467423788</c:v>
                </c:pt>
                <c:pt idx="3403">
                  <c:v>0.65520338635983266</c:v>
                </c:pt>
                <c:pt idx="3404">
                  <c:v>0.64801418086072915</c:v>
                </c:pt>
                <c:pt idx="3405">
                  <c:v>0.64760559939031681</c:v>
                </c:pt>
                <c:pt idx="3406">
                  <c:v>0.64392225151225346</c:v>
                </c:pt>
                <c:pt idx="3407">
                  <c:v>0.64095148218768683</c:v>
                </c:pt>
                <c:pt idx="3408">
                  <c:v>0.6439839478661088</c:v>
                </c:pt>
                <c:pt idx="3409">
                  <c:v>0.64278596806933652</c:v>
                </c:pt>
                <c:pt idx="3410">
                  <c:v>0.64297943728631202</c:v>
                </c:pt>
                <c:pt idx="3411">
                  <c:v>0.64299640668260616</c:v>
                </c:pt>
                <c:pt idx="3412">
                  <c:v>0.64298770339509859</c:v>
                </c:pt>
                <c:pt idx="3413">
                  <c:v>0.64202341923490747</c:v>
                </c:pt>
                <c:pt idx="3414">
                  <c:v>0.64180713411835033</c:v>
                </c:pt>
                <c:pt idx="3415">
                  <c:v>0.64183740668260614</c:v>
                </c:pt>
                <c:pt idx="3416">
                  <c:v>0.64065537619844592</c:v>
                </c:pt>
                <c:pt idx="3417">
                  <c:v>0.64359063118948001</c:v>
                </c:pt>
                <c:pt idx="3418">
                  <c:v>0.63729206514046621</c:v>
                </c:pt>
                <c:pt idx="3419">
                  <c:v>0.63744561457262394</c:v>
                </c:pt>
                <c:pt idx="3420">
                  <c:v>0.63734212252241484</c:v>
                </c:pt>
                <c:pt idx="3421">
                  <c:v>0.6352213793066348</c:v>
                </c:pt>
                <c:pt idx="3422">
                  <c:v>0.63648994858338315</c:v>
                </c:pt>
                <c:pt idx="3423">
                  <c:v>0.63518016902570229</c:v>
                </c:pt>
                <c:pt idx="3424">
                  <c:v>0.63200594117154818</c:v>
                </c:pt>
                <c:pt idx="3425">
                  <c:v>0.63340835276748353</c:v>
                </c:pt>
                <c:pt idx="3426">
                  <c:v>0.63342976531978479</c:v>
                </c:pt>
                <c:pt idx="3427">
                  <c:v>0.63243363692767485</c:v>
                </c:pt>
                <c:pt idx="3428">
                  <c:v>0.63228228964734012</c:v>
                </c:pt>
                <c:pt idx="3429">
                  <c:v>0.62924638356246265</c:v>
                </c:pt>
                <c:pt idx="3430">
                  <c:v>0.63227735085475201</c:v>
                </c:pt>
                <c:pt idx="3431">
                  <c:v>0.63240866836820075</c:v>
                </c:pt>
                <c:pt idx="3432">
                  <c:v>0.63225919389121343</c:v>
                </c:pt>
                <c:pt idx="3433">
                  <c:v>0.63225900249850564</c:v>
                </c:pt>
                <c:pt idx="3434">
                  <c:v>0.63236978934847576</c:v>
                </c:pt>
                <c:pt idx="3435">
                  <c:v>0.63280010980274959</c:v>
                </c:pt>
                <c:pt idx="3436">
                  <c:v>0.63280010980274959</c:v>
                </c:pt>
                <c:pt idx="3437">
                  <c:v>0.63543404362223554</c:v>
                </c:pt>
                <c:pt idx="3438">
                  <c:v>0.63551043824267783</c:v>
                </c:pt>
                <c:pt idx="3439">
                  <c:v>0.63564895336521221</c:v>
                </c:pt>
                <c:pt idx="3440">
                  <c:v>0.63267722277346083</c:v>
                </c:pt>
                <c:pt idx="3441">
                  <c:v>0.63524227781231324</c:v>
                </c:pt>
                <c:pt idx="3442">
                  <c:v>0.63527719592349075</c:v>
                </c:pt>
                <c:pt idx="3443">
                  <c:v>0.63202218827256429</c:v>
                </c:pt>
                <c:pt idx="3444">
                  <c:v>0.6330757385415422</c:v>
                </c:pt>
                <c:pt idx="3445">
                  <c:v>0.63307560082486547</c:v>
                </c:pt>
                <c:pt idx="3446">
                  <c:v>0.63264864601314996</c:v>
                </c:pt>
                <c:pt idx="3447">
                  <c:v>0.63272465665271971</c:v>
                </c:pt>
                <c:pt idx="3448">
                  <c:v>0.63254571881649735</c:v>
                </c:pt>
                <c:pt idx="3449">
                  <c:v>0.63188074906156599</c:v>
                </c:pt>
                <c:pt idx="3450">
                  <c:v>0.63205368582187682</c:v>
                </c:pt>
                <c:pt idx="3451">
                  <c:v>0.63211236340705323</c:v>
                </c:pt>
                <c:pt idx="3452">
                  <c:v>0.63089063477585172</c:v>
                </c:pt>
                <c:pt idx="3453">
                  <c:v>0.62953087757322168</c:v>
                </c:pt>
                <c:pt idx="3454">
                  <c:v>0.6275932970591751</c:v>
                </c:pt>
                <c:pt idx="3455">
                  <c:v>0.62780626502092052</c:v>
                </c:pt>
                <c:pt idx="3456">
                  <c:v>0.62879254404064555</c:v>
                </c:pt>
                <c:pt idx="3457">
                  <c:v>0.6289714332217573</c:v>
                </c:pt>
                <c:pt idx="3458">
                  <c:v>0.62833991666467426</c:v>
                </c:pt>
                <c:pt idx="3459">
                  <c:v>0.62812597643753743</c:v>
                </c:pt>
                <c:pt idx="3460">
                  <c:v>0.62779862413628207</c:v>
                </c:pt>
                <c:pt idx="3461">
                  <c:v>0.62780276579796768</c:v>
                </c:pt>
                <c:pt idx="3462">
                  <c:v>0.62728418241482364</c:v>
                </c:pt>
                <c:pt idx="3463">
                  <c:v>0.62721580560669454</c:v>
                </c:pt>
                <c:pt idx="3464">
                  <c:v>0.62779979520621643</c:v>
                </c:pt>
                <c:pt idx="3465">
                  <c:v>0.62786558169754925</c:v>
                </c:pt>
                <c:pt idx="3466">
                  <c:v>0.6278020178003586</c:v>
                </c:pt>
                <c:pt idx="3467">
                  <c:v>0.62778875109384347</c:v>
                </c:pt>
                <c:pt idx="3468">
                  <c:v>0.62771654822474598</c:v>
                </c:pt>
                <c:pt idx="3469">
                  <c:v>0.62845667052002385</c:v>
                </c:pt>
                <c:pt idx="3470">
                  <c:v>0.62845653579199046</c:v>
                </c:pt>
                <c:pt idx="3471">
                  <c:v>0.62847181815899578</c:v>
                </c:pt>
                <c:pt idx="3472">
                  <c:v>0.62836724182904968</c:v>
                </c:pt>
                <c:pt idx="3473">
                  <c:v>0.62832208869097428</c:v>
                </c:pt>
                <c:pt idx="3474">
                  <c:v>0.62898603178720858</c:v>
                </c:pt>
                <c:pt idx="3475">
                  <c:v>0.63011132383741775</c:v>
                </c:pt>
                <c:pt idx="3476">
                  <c:v>0.630086465260012</c:v>
                </c:pt>
                <c:pt idx="3477">
                  <c:v>0.63015910219964133</c:v>
                </c:pt>
                <c:pt idx="3478">
                  <c:v>0.63004449012552299</c:v>
                </c:pt>
                <c:pt idx="3479">
                  <c:v>0.62936341528989836</c:v>
                </c:pt>
                <c:pt idx="3480">
                  <c:v>0.62655020166168562</c:v>
                </c:pt>
                <c:pt idx="3481">
                  <c:v>0.62653279759713087</c:v>
                </c:pt>
                <c:pt idx="3482">
                  <c:v>0.62652234404064555</c:v>
                </c:pt>
                <c:pt idx="3483">
                  <c:v>0.62469673268380155</c:v>
                </c:pt>
                <c:pt idx="3484">
                  <c:v>0.62313343453676029</c:v>
                </c:pt>
                <c:pt idx="3485">
                  <c:v>0.62367923728631203</c:v>
                </c:pt>
                <c:pt idx="3486">
                  <c:v>0.62308763848176929</c:v>
                </c:pt>
                <c:pt idx="3487">
                  <c:v>0.624278858684997</c:v>
                </c:pt>
                <c:pt idx="3488">
                  <c:v>0.6244670327435744</c:v>
                </c:pt>
                <c:pt idx="3489">
                  <c:v>0.62446997906754331</c:v>
                </c:pt>
                <c:pt idx="3490">
                  <c:v>0.62155805122534369</c:v>
                </c:pt>
                <c:pt idx="3491">
                  <c:v>0.62649680309623434</c:v>
                </c:pt>
                <c:pt idx="3492">
                  <c:v>0.62697623441721451</c:v>
                </c:pt>
                <c:pt idx="3493">
                  <c:v>0.62691877906754334</c:v>
                </c:pt>
                <c:pt idx="3494">
                  <c:v>0.62691654631201432</c:v>
                </c:pt>
                <c:pt idx="3495">
                  <c:v>0.62745681158398081</c:v>
                </c:pt>
                <c:pt idx="3496">
                  <c:v>0.62751567183502688</c:v>
                </c:pt>
                <c:pt idx="3497">
                  <c:v>0.62886180010759118</c:v>
                </c:pt>
                <c:pt idx="3498">
                  <c:v>0.62655887721458459</c:v>
                </c:pt>
                <c:pt idx="3499">
                  <c:v>0.626436468726838</c:v>
                </c:pt>
                <c:pt idx="3500">
                  <c:v>0.62562938767483567</c:v>
                </c:pt>
                <c:pt idx="3501">
                  <c:v>0.62538216029886429</c:v>
                </c:pt>
                <c:pt idx="3502">
                  <c:v>0.62426489945008967</c:v>
                </c:pt>
                <c:pt idx="3503">
                  <c:v>0.62438239962940822</c:v>
                </c:pt>
                <c:pt idx="3504">
                  <c:v>0.62324311833831436</c:v>
                </c:pt>
                <c:pt idx="3505">
                  <c:v>0.62324298265391509</c:v>
                </c:pt>
                <c:pt idx="3506">
                  <c:v>0.62324293901972505</c:v>
                </c:pt>
                <c:pt idx="3507">
                  <c:v>0.62290121313807534</c:v>
                </c:pt>
                <c:pt idx="3508">
                  <c:v>0.62284623142857143</c:v>
                </c:pt>
                <c:pt idx="3509">
                  <c:v>0.62284613842199643</c:v>
                </c:pt>
                <c:pt idx="3510">
                  <c:v>0.62393197034070536</c:v>
                </c:pt>
                <c:pt idx="3511">
                  <c:v>0.62403367087866113</c:v>
                </c:pt>
                <c:pt idx="3512">
                  <c:v>0.62292813615062759</c:v>
                </c:pt>
                <c:pt idx="3513">
                  <c:v>0.62184603716676623</c:v>
                </c:pt>
                <c:pt idx="3514">
                  <c:v>0.62195071558876269</c:v>
                </c:pt>
                <c:pt idx="3515">
                  <c:v>0.62075940799760909</c:v>
                </c:pt>
                <c:pt idx="3516">
                  <c:v>0.62100326956365814</c:v>
                </c:pt>
                <c:pt idx="3517">
                  <c:v>0.62334285258816502</c:v>
                </c:pt>
                <c:pt idx="3518">
                  <c:v>0.62734032467423784</c:v>
                </c:pt>
                <c:pt idx="3519">
                  <c:v>0.62810256041841006</c:v>
                </c:pt>
                <c:pt idx="3520">
                  <c:v>0.62810237010161385</c:v>
                </c:pt>
                <c:pt idx="3521">
                  <c:v>0.62953740620442322</c:v>
                </c:pt>
                <c:pt idx="3522">
                  <c:v>0.63096351566049014</c:v>
                </c:pt>
                <c:pt idx="3523">
                  <c:v>0.63082468720860729</c:v>
                </c:pt>
                <c:pt idx="3524">
                  <c:v>0.63130983006575014</c:v>
                </c:pt>
                <c:pt idx="3525">
                  <c:v>0.63713432646742374</c:v>
                </c:pt>
                <c:pt idx="3526">
                  <c:v>0.63510890757919902</c:v>
                </c:pt>
                <c:pt idx="3527">
                  <c:v>0.63434316029886428</c:v>
                </c:pt>
                <c:pt idx="3528">
                  <c:v>0.63926789610280932</c:v>
                </c:pt>
                <c:pt idx="3529">
                  <c:v>0.64202854679019727</c:v>
                </c:pt>
                <c:pt idx="3530">
                  <c:v>0.64536748402869093</c:v>
                </c:pt>
                <c:pt idx="3531">
                  <c:v>0.64785282377764497</c:v>
                </c:pt>
                <c:pt idx="3532">
                  <c:v>0.65078558205618653</c:v>
                </c:pt>
                <c:pt idx="3533">
                  <c:v>0.65278894260609688</c:v>
                </c:pt>
                <c:pt idx="3534">
                  <c:v>0.65661042808129111</c:v>
                </c:pt>
                <c:pt idx="3535">
                  <c:v>0.65737262712492528</c:v>
                </c:pt>
                <c:pt idx="3536">
                  <c:v>0.65738296938433949</c:v>
                </c:pt>
                <c:pt idx="3537">
                  <c:v>0.65850137715481172</c:v>
                </c:pt>
                <c:pt idx="3538">
                  <c:v>0.65617473292289308</c:v>
                </c:pt>
                <c:pt idx="3539">
                  <c:v>0.65680300895397492</c:v>
                </c:pt>
                <c:pt idx="3540">
                  <c:v>0.65680288426778255</c:v>
                </c:pt>
                <c:pt idx="3541">
                  <c:v>0.6555678585654513</c:v>
                </c:pt>
                <c:pt idx="3542">
                  <c:v>0.6554101473879258</c:v>
                </c:pt>
                <c:pt idx="3543">
                  <c:v>0.65548433196652722</c:v>
                </c:pt>
                <c:pt idx="3544">
                  <c:v>0.65469898468619259</c:v>
                </c:pt>
                <c:pt idx="3545">
                  <c:v>0.65376528510460252</c:v>
                </c:pt>
                <c:pt idx="3546">
                  <c:v>0.6524554366885833</c:v>
                </c:pt>
                <c:pt idx="3547">
                  <c:v>0.65273997715481169</c:v>
                </c:pt>
                <c:pt idx="3548">
                  <c:v>0.65392075288702922</c:v>
                </c:pt>
                <c:pt idx="3549">
                  <c:v>0.65403730805738203</c:v>
                </c:pt>
                <c:pt idx="3550">
                  <c:v>0.65435393854154222</c:v>
                </c:pt>
                <c:pt idx="3551">
                  <c:v>0.65434722449491922</c:v>
                </c:pt>
                <c:pt idx="3552">
                  <c:v>0.6544893617334131</c:v>
                </c:pt>
                <c:pt idx="3553">
                  <c:v>0.65455069992827253</c:v>
                </c:pt>
                <c:pt idx="3554">
                  <c:v>0.6504272564136282</c:v>
                </c:pt>
                <c:pt idx="3555">
                  <c:v>0.64960432455469219</c:v>
                </c:pt>
                <c:pt idx="3556">
                  <c:v>0.64982378062163781</c:v>
                </c:pt>
                <c:pt idx="3557">
                  <c:v>0.6515648987328152</c:v>
                </c:pt>
                <c:pt idx="3558">
                  <c:v>0.6515447891093844</c:v>
                </c:pt>
                <c:pt idx="3559">
                  <c:v>0.65290545569635394</c:v>
                </c:pt>
                <c:pt idx="3560">
                  <c:v>0.65356464840406459</c:v>
                </c:pt>
                <c:pt idx="3561">
                  <c:v>0.65363496639569629</c:v>
                </c:pt>
                <c:pt idx="3562">
                  <c:v>0.65374704995815891</c:v>
                </c:pt>
                <c:pt idx="3563">
                  <c:v>0.65276284481769287</c:v>
                </c:pt>
                <c:pt idx="3564">
                  <c:v>0.65282329132098038</c:v>
                </c:pt>
                <c:pt idx="3565">
                  <c:v>0.65336621995218169</c:v>
                </c:pt>
                <c:pt idx="3566">
                  <c:v>0.65336615922295282</c:v>
                </c:pt>
                <c:pt idx="3567">
                  <c:v>0.65372407793185905</c:v>
                </c:pt>
                <c:pt idx="3568">
                  <c:v>0.65370188163777643</c:v>
                </c:pt>
                <c:pt idx="3569">
                  <c:v>0.65652947458457867</c:v>
                </c:pt>
                <c:pt idx="3570">
                  <c:v>0.66041001887627016</c:v>
                </c:pt>
                <c:pt idx="3571">
                  <c:v>0.66406087291093852</c:v>
                </c:pt>
                <c:pt idx="3572">
                  <c:v>0.6643256692050209</c:v>
                </c:pt>
                <c:pt idx="3573">
                  <c:v>0.66685934463837415</c:v>
                </c:pt>
                <c:pt idx="3574">
                  <c:v>0.66967187888822477</c:v>
                </c:pt>
                <c:pt idx="3575">
                  <c:v>0.66804859933054395</c:v>
                </c:pt>
                <c:pt idx="3576">
                  <c:v>0.67121776245068732</c:v>
                </c:pt>
                <c:pt idx="3577">
                  <c:v>0.66900117560071726</c:v>
                </c:pt>
                <c:pt idx="3578">
                  <c:v>0.66949464242677825</c:v>
                </c:pt>
                <c:pt idx="3579">
                  <c:v>0.66849091379557679</c:v>
                </c:pt>
                <c:pt idx="3580">
                  <c:v>0.66992304350268972</c:v>
                </c:pt>
                <c:pt idx="3581">
                  <c:v>0.66841340202032273</c:v>
                </c:pt>
                <c:pt idx="3582">
                  <c:v>0.66667556998206812</c:v>
                </c:pt>
                <c:pt idx="3583">
                  <c:v>0.66667551738194852</c:v>
                </c:pt>
                <c:pt idx="3584">
                  <c:v>0.6667524309503885</c:v>
                </c:pt>
                <c:pt idx="3585">
                  <c:v>0.66548213411835033</c:v>
                </c:pt>
                <c:pt idx="3586">
                  <c:v>0.66415951726240297</c:v>
                </c:pt>
                <c:pt idx="3587">
                  <c:v>0.66428494786610881</c:v>
                </c:pt>
                <c:pt idx="3588">
                  <c:v>0.66285783393903175</c:v>
                </c:pt>
                <c:pt idx="3589">
                  <c:v>0.66074910554692168</c:v>
                </c:pt>
                <c:pt idx="3590">
                  <c:v>0.65849719066347878</c:v>
                </c:pt>
                <c:pt idx="3591">
                  <c:v>0.65856565533771672</c:v>
                </c:pt>
                <c:pt idx="3592">
                  <c:v>0.65671205306634783</c:v>
                </c:pt>
                <c:pt idx="3593">
                  <c:v>0.65659709036461456</c:v>
                </c:pt>
                <c:pt idx="3594">
                  <c:v>0.65028850369396296</c:v>
                </c:pt>
                <c:pt idx="3595">
                  <c:v>0.65375097715481167</c:v>
                </c:pt>
                <c:pt idx="3596">
                  <c:v>0.65277782054991029</c:v>
                </c:pt>
                <c:pt idx="3597">
                  <c:v>0.65403266573819485</c:v>
                </c:pt>
                <c:pt idx="3598">
                  <c:v>0.65396169945008975</c:v>
                </c:pt>
                <c:pt idx="3599">
                  <c:v>0.65182886023909148</c:v>
                </c:pt>
                <c:pt idx="3600">
                  <c:v>0.65189668689778846</c:v>
                </c:pt>
                <c:pt idx="3601">
                  <c:v>0.65142355802749552</c:v>
                </c:pt>
                <c:pt idx="3602">
                  <c:v>0.65097169837417823</c:v>
                </c:pt>
                <c:pt idx="3603">
                  <c:v>0.65134842712492524</c:v>
                </c:pt>
                <c:pt idx="3604">
                  <c:v>0.64972359389121337</c:v>
                </c:pt>
                <c:pt idx="3605">
                  <c:v>0.65011505557680815</c:v>
                </c:pt>
                <c:pt idx="3606">
                  <c:v>0.65011504206814108</c:v>
                </c:pt>
                <c:pt idx="3607">
                  <c:v>0.64890123346084871</c:v>
                </c:pt>
                <c:pt idx="3608">
                  <c:v>0.65001324792588167</c:v>
                </c:pt>
                <c:pt idx="3609">
                  <c:v>0.64818036771069942</c:v>
                </c:pt>
                <c:pt idx="3610">
                  <c:v>0.64820711439330547</c:v>
                </c:pt>
                <c:pt idx="3611">
                  <c:v>0.64686492300059772</c:v>
                </c:pt>
                <c:pt idx="3612">
                  <c:v>0.64693473041243277</c:v>
                </c:pt>
                <c:pt idx="3613">
                  <c:v>0.64290995097429771</c:v>
                </c:pt>
                <c:pt idx="3614">
                  <c:v>0.64189488618051405</c:v>
                </c:pt>
                <c:pt idx="3615">
                  <c:v>0.63860606561864908</c:v>
                </c:pt>
                <c:pt idx="3616">
                  <c:v>0.63531983238493728</c:v>
                </c:pt>
                <c:pt idx="3617">
                  <c:v>0.63530151403466828</c:v>
                </c:pt>
                <c:pt idx="3618">
                  <c:v>0.63680899161984461</c:v>
                </c:pt>
                <c:pt idx="3619">
                  <c:v>0.63687153364016735</c:v>
                </c:pt>
                <c:pt idx="3620">
                  <c:v>0.63408815820681408</c:v>
                </c:pt>
                <c:pt idx="3621">
                  <c:v>0.63583995193066345</c:v>
                </c:pt>
                <c:pt idx="3622">
                  <c:v>0.63458577093843394</c:v>
                </c:pt>
                <c:pt idx="3623">
                  <c:v>0.63454890040645551</c:v>
                </c:pt>
                <c:pt idx="3624">
                  <c:v>0.63459295790794978</c:v>
                </c:pt>
                <c:pt idx="3625">
                  <c:v>0.63462871020920497</c:v>
                </c:pt>
                <c:pt idx="3626">
                  <c:v>0.63669090423191865</c:v>
                </c:pt>
                <c:pt idx="3627">
                  <c:v>0.63664759209802757</c:v>
                </c:pt>
                <c:pt idx="3628">
                  <c:v>0.63661743609085475</c:v>
                </c:pt>
                <c:pt idx="3629">
                  <c:v>0.63648774571428579</c:v>
                </c:pt>
                <c:pt idx="3630">
                  <c:v>0.63641374129109385</c:v>
                </c:pt>
                <c:pt idx="3631">
                  <c:v>0.64152855240884632</c:v>
                </c:pt>
                <c:pt idx="3632">
                  <c:v>0.64136835587567242</c:v>
                </c:pt>
                <c:pt idx="3633">
                  <c:v>0.64136830100418407</c:v>
                </c:pt>
                <c:pt idx="3634">
                  <c:v>0.64026616257023317</c:v>
                </c:pt>
                <c:pt idx="3635">
                  <c:v>0.637104777453676</c:v>
                </c:pt>
                <c:pt idx="3636">
                  <c:v>0.64169839711894805</c:v>
                </c:pt>
                <c:pt idx="3637">
                  <c:v>0.64172382019127316</c:v>
                </c:pt>
                <c:pt idx="3638">
                  <c:v>0.64065802425582785</c:v>
                </c:pt>
                <c:pt idx="3639">
                  <c:v>0.64084114033472805</c:v>
                </c:pt>
                <c:pt idx="3640">
                  <c:v>0.64082640871488339</c:v>
                </c:pt>
                <c:pt idx="3641">
                  <c:v>0.63682687745367605</c:v>
                </c:pt>
                <c:pt idx="3642">
                  <c:v>0.6372825932934848</c:v>
                </c:pt>
                <c:pt idx="3643">
                  <c:v>0.63699950040645548</c:v>
                </c:pt>
                <c:pt idx="3644">
                  <c:v>0.63606741923490739</c:v>
                </c:pt>
                <c:pt idx="3645">
                  <c:v>0.63597748115959352</c:v>
                </c:pt>
                <c:pt idx="3646">
                  <c:v>0.63457177930663478</c:v>
                </c:pt>
                <c:pt idx="3647">
                  <c:v>0.63450017739390319</c:v>
                </c:pt>
                <c:pt idx="3648">
                  <c:v>0.63469236627615067</c:v>
                </c:pt>
                <c:pt idx="3649">
                  <c:v>0.63524340907352062</c:v>
                </c:pt>
                <c:pt idx="3650">
                  <c:v>0.63421239939031682</c:v>
                </c:pt>
                <c:pt idx="3651">
                  <c:v>0.63300438803347281</c:v>
                </c:pt>
                <c:pt idx="3652">
                  <c:v>0.63310350757919898</c:v>
                </c:pt>
                <c:pt idx="3653">
                  <c:v>0.63311195994022718</c:v>
                </c:pt>
                <c:pt idx="3654">
                  <c:v>0.62996128313209798</c:v>
                </c:pt>
                <c:pt idx="3655">
                  <c:v>0.63280300142259416</c:v>
                </c:pt>
                <c:pt idx="3656">
                  <c:v>0.63274378098027495</c:v>
                </c:pt>
                <c:pt idx="3657">
                  <c:v>0.63175332037059173</c:v>
                </c:pt>
                <c:pt idx="3658">
                  <c:v>0.63171335097429759</c:v>
                </c:pt>
                <c:pt idx="3659">
                  <c:v>0.6318594595218171</c:v>
                </c:pt>
                <c:pt idx="3660">
                  <c:v>0.62730571343693964</c:v>
                </c:pt>
                <c:pt idx="3661">
                  <c:v>0.62741035934249845</c:v>
                </c:pt>
                <c:pt idx="3662">
                  <c:v>0.62754478086072918</c:v>
                </c:pt>
                <c:pt idx="3663">
                  <c:v>0.62756116842797371</c:v>
                </c:pt>
                <c:pt idx="3664">
                  <c:v>0.62744332060968322</c:v>
                </c:pt>
                <c:pt idx="3665">
                  <c:v>0.62751777715481172</c:v>
                </c:pt>
                <c:pt idx="3666">
                  <c:v>0.62690704481769277</c:v>
                </c:pt>
                <c:pt idx="3667">
                  <c:v>0.62712240560669463</c:v>
                </c:pt>
                <c:pt idx="3668">
                  <c:v>0.62408211756126719</c:v>
                </c:pt>
                <c:pt idx="3669">
                  <c:v>0.62625555659294674</c:v>
                </c:pt>
                <c:pt idx="3670">
                  <c:v>0.62617838898983857</c:v>
                </c:pt>
                <c:pt idx="3671">
                  <c:v>0.62634902545128512</c:v>
                </c:pt>
                <c:pt idx="3672">
                  <c:v>0.62599564553496712</c:v>
                </c:pt>
                <c:pt idx="3673">
                  <c:v>0.62593653124925286</c:v>
                </c:pt>
                <c:pt idx="3674">
                  <c:v>0.62593643752540351</c:v>
                </c:pt>
                <c:pt idx="3675">
                  <c:v>0.62901129407053202</c:v>
                </c:pt>
                <c:pt idx="3676">
                  <c:v>0.62879635372384934</c:v>
                </c:pt>
                <c:pt idx="3677">
                  <c:v>0.63196504696951583</c:v>
                </c:pt>
                <c:pt idx="3678">
                  <c:v>0.63491441660490133</c:v>
                </c:pt>
                <c:pt idx="3679">
                  <c:v>0.63634982843992827</c:v>
                </c:pt>
                <c:pt idx="3680">
                  <c:v>0.64000255898386127</c:v>
                </c:pt>
                <c:pt idx="3681">
                  <c:v>0.64141217524208005</c:v>
                </c:pt>
                <c:pt idx="3682">
                  <c:v>0.64174179209802751</c:v>
                </c:pt>
                <c:pt idx="3683">
                  <c:v>0.64319787398685002</c:v>
                </c:pt>
                <c:pt idx="3684">
                  <c:v>0.64150583668858341</c:v>
                </c:pt>
                <c:pt idx="3685">
                  <c:v>0.64203583740585779</c:v>
                </c:pt>
                <c:pt idx="3686">
                  <c:v>0.64235295228930067</c:v>
                </c:pt>
                <c:pt idx="3687">
                  <c:v>0.642647350854752</c:v>
                </c:pt>
                <c:pt idx="3688">
                  <c:v>0.64272852216377763</c:v>
                </c:pt>
                <c:pt idx="3689">
                  <c:v>0.64370811534967121</c:v>
                </c:pt>
                <c:pt idx="3690">
                  <c:v>0.64370801002988642</c:v>
                </c:pt>
                <c:pt idx="3691">
                  <c:v>0.64370795216975496</c:v>
                </c:pt>
                <c:pt idx="3692">
                  <c:v>0.64601873818290501</c:v>
                </c:pt>
                <c:pt idx="3693">
                  <c:v>0.64601869861326955</c:v>
                </c:pt>
                <c:pt idx="3694">
                  <c:v>0.63622356286909743</c:v>
                </c:pt>
                <c:pt idx="3695">
                  <c:v>0.63679980196054986</c:v>
                </c:pt>
                <c:pt idx="3696">
                  <c:v>0.63687604942020315</c:v>
                </c:pt>
                <c:pt idx="3697">
                  <c:v>0.63695855748953967</c:v>
                </c:pt>
                <c:pt idx="3698">
                  <c:v>0.63972255491930663</c:v>
                </c:pt>
                <c:pt idx="3699">
                  <c:v>0.63972252849970113</c:v>
                </c:pt>
                <c:pt idx="3700">
                  <c:v>0.63401625145248053</c:v>
                </c:pt>
                <c:pt idx="3701">
                  <c:v>0.63721283393903161</c:v>
                </c:pt>
                <c:pt idx="3702">
                  <c:v>0.63706628773460849</c:v>
                </c:pt>
                <c:pt idx="3703">
                  <c:v>0.6356259726120741</c:v>
                </c:pt>
                <c:pt idx="3704">
                  <c:v>0.63530058875074713</c:v>
                </c:pt>
                <c:pt idx="3705">
                  <c:v>0.63549411248057375</c:v>
                </c:pt>
                <c:pt idx="3706">
                  <c:v>0.63607217488344292</c:v>
                </c:pt>
                <c:pt idx="3707">
                  <c:v>0.63476958420800955</c:v>
                </c:pt>
                <c:pt idx="3708">
                  <c:v>0.63330841182307229</c:v>
                </c:pt>
                <c:pt idx="3709">
                  <c:v>0.63240701540944411</c:v>
                </c:pt>
                <c:pt idx="3710">
                  <c:v>0.63234493543335324</c:v>
                </c:pt>
                <c:pt idx="3711">
                  <c:v>0.63102697715481171</c:v>
                </c:pt>
                <c:pt idx="3712">
                  <c:v>0.62857554762701728</c:v>
                </c:pt>
                <c:pt idx="3713">
                  <c:v>0.62871776436341897</c:v>
                </c:pt>
                <c:pt idx="3714">
                  <c:v>0.62954637763299459</c:v>
                </c:pt>
                <c:pt idx="3715">
                  <c:v>0.63017300034668267</c:v>
                </c:pt>
                <c:pt idx="3716">
                  <c:v>0.6280095526479379</c:v>
                </c:pt>
                <c:pt idx="3717">
                  <c:v>0.62800946514046618</c:v>
                </c:pt>
                <c:pt idx="3718">
                  <c:v>0.62689451582785416</c:v>
                </c:pt>
                <c:pt idx="3719">
                  <c:v>0.62730691546921702</c:v>
                </c:pt>
                <c:pt idx="3720">
                  <c:v>0.62681530112372985</c:v>
                </c:pt>
                <c:pt idx="3721">
                  <c:v>0.62845215169157198</c:v>
                </c:pt>
                <c:pt idx="3722">
                  <c:v>0.62846346358637184</c:v>
                </c:pt>
                <c:pt idx="3723">
                  <c:v>0.62858681277943806</c:v>
                </c:pt>
                <c:pt idx="3724">
                  <c:v>0.62867348833233716</c:v>
                </c:pt>
                <c:pt idx="3725">
                  <c:v>0.62570271176329939</c:v>
                </c:pt>
                <c:pt idx="3726">
                  <c:v>0.62872156029886428</c:v>
                </c:pt>
                <c:pt idx="3727">
                  <c:v>0.62968584828451879</c:v>
                </c:pt>
                <c:pt idx="3728">
                  <c:v>0.6301705157083084</c:v>
                </c:pt>
                <c:pt idx="3729">
                  <c:v>0.6303163436820084</c:v>
                </c:pt>
                <c:pt idx="3730">
                  <c:v>0.63066634176927672</c:v>
                </c:pt>
                <c:pt idx="3731">
                  <c:v>0.63107956699342505</c:v>
                </c:pt>
                <c:pt idx="3732">
                  <c:v>0.63088779927077099</c:v>
                </c:pt>
                <c:pt idx="3733">
                  <c:v>0.63235072527196656</c:v>
                </c:pt>
                <c:pt idx="3734">
                  <c:v>0.63246736603705922</c:v>
                </c:pt>
                <c:pt idx="3735">
                  <c:v>0.63391613985654516</c:v>
                </c:pt>
                <c:pt idx="3736">
                  <c:v>0.63362725940227138</c:v>
                </c:pt>
                <c:pt idx="3737">
                  <c:v>0.6335961305319785</c:v>
                </c:pt>
                <c:pt idx="3738">
                  <c:v>0.63360820739988044</c:v>
                </c:pt>
                <c:pt idx="3739">
                  <c:v>0.63449536759115366</c:v>
                </c:pt>
                <c:pt idx="3740">
                  <c:v>0.63661995886431555</c:v>
                </c:pt>
                <c:pt idx="3741">
                  <c:v>0.63636014535564855</c:v>
                </c:pt>
                <c:pt idx="3742">
                  <c:v>0.63644430614465031</c:v>
                </c:pt>
                <c:pt idx="3743">
                  <c:v>0.6364910711177526</c:v>
                </c:pt>
                <c:pt idx="3744">
                  <c:v>0.63643333065152419</c:v>
                </c:pt>
                <c:pt idx="3745">
                  <c:v>0.63382169323371185</c:v>
                </c:pt>
                <c:pt idx="3746">
                  <c:v>0.63487438349073522</c:v>
                </c:pt>
                <c:pt idx="3747">
                  <c:v>0.63433636794979087</c:v>
                </c:pt>
                <c:pt idx="3748">
                  <c:v>0.6357197514524805</c:v>
                </c:pt>
                <c:pt idx="3749">
                  <c:v>0.63754889646144652</c:v>
                </c:pt>
                <c:pt idx="3750">
                  <c:v>0.63808647841004185</c:v>
                </c:pt>
                <c:pt idx="3751">
                  <c:v>0.63996399078302457</c:v>
                </c:pt>
                <c:pt idx="3752">
                  <c:v>0.6375808972982665</c:v>
                </c:pt>
                <c:pt idx="3753">
                  <c:v>0.64051206824865503</c:v>
                </c:pt>
                <c:pt idx="3754">
                  <c:v>0.64033374511655716</c:v>
                </c:pt>
                <c:pt idx="3755">
                  <c:v>0.63889260202032272</c:v>
                </c:pt>
                <c:pt idx="3756">
                  <c:v>0.63920898014345484</c:v>
                </c:pt>
                <c:pt idx="3757">
                  <c:v>0.63913091534967126</c:v>
                </c:pt>
                <c:pt idx="3758">
                  <c:v>0.63943809670053797</c:v>
                </c:pt>
                <c:pt idx="3759">
                  <c:v>0.64053629395098621</c:v>
                </c:pt>
                <c:pt idx="3760">
                  <c:v>0.64106385880454275</c:v>
                </c:pt>
                <c:pt idx="3761">
                  <c:v>0.64074013268380159</c:v>
                </c:pt>
                <c:pt idx="3762">
                  <c:v>0.6407400857023311</c:v>
                </c:pt>
                <c:pt idx="3763">
                  <c:v>0.64031566573819487</c:v>
                </c:pt>
                <c:pt idx="3764">
                  <c:v>0.64031562377764495</c:v>
                </c:pt>
                <c:pt idx="3765">
                  <c:v>0.64229345653317393</c:v>
                </c:pt>
                <c:pt idx="3766">
                  <c:v>0.64455655396294076</c:v>
                </c:pt>
                <c:pt idx="3767">
                  <c:v>0.65076677870890609</c:v>
                </c:pt>
                <c:pt idx="3768">
                  <c:v>0.65105690064554689</c:v>
                </c:pt>
                <c:pt idx="3769">
                  <c:v>0.65090100704124321</c:v>
                </c:pt>
                <c:pt idx="3770">
                  <c:v>0.65093137165570825</c:v>
                </c:pt>
                <c:pt idx="3771">
                  <c:v>0.65882808821279137</c:v>
                </c:pt>
                <c:pt idx="3772">
                  <c:v>0.65864621493126119</c:v>
                </c:pt>
                <c:pt idx="3773">
                  <c:v>0.65917975946204421</c:v>
                </c:pt>
                <c:pt idx="3774">
                  <c:v>0.65645062736401671</c:v>
                </c:pt>
                <c:pt idx="3775">
                  <c:v>0.65641643728631194</c:v>
                </c:pt>
                <c:pt idx="3776">
                  <c:v>0.6535808317872086</c:v>
                </c:pt>
                <c:pt idx="3777">
                  <c:v>0.65037818026300054</c:v>
                </c:pt>
                <c:pt idx="3778">
                  <c:v>0.65043893937836217</c:v>
                </c:pt>
                <c:pt idx="3779">
                  <c:v>0.64322310196054988</c:v>
                </c:pt>
                <c:pt idx="3780">
                  <c:v>0.64310908283323365</c:v>
                </c:pt>
                <c:pt idx="3781">
                  <c:v>0.64302494894202022</c:v>
                </c:pt>
                <c:pt idx="3782">
                  <c:v>0.64281339843395091</c:v>
                </c:pt>
                <c:pt idx="3783">
                  <c:v>0.65095597942618044</c:v>
                </c:pt>
                <c:pt idx="3784">
                  <c:v>0.65095597942618044</c:v>
                </c:pt>
                <c:pt idx="3785">
                  <c:v>0.65245192204423186</c:v>
                </c:pt>
                <c:pt idx="3786">
                  <c:v>0.6524230481649731</c:v>
                </c:pt>
                <c:pt idx="3787">
                  <c:v>0.65142604876270171</c:v>
                </c:pt>
                <c:pt idx="3788">
                  <c:v>0.65117337452480573</c:v>
                </c:pt>
                <c:pt idx="3789">
                  <c:v>0.65122996029886426</c:v>
                </c:pt>
                <c:pt idx="3790">
                  <c:v>0.64871847673640159</c:v>
                </c:pt>
                <c:pt idx="3791">
                  <c:v>0.64804298241482361</c:v>
                </c:pt>
                <c:pt idx="3792">
                  <c:v>0.6476380917991631</c:v>
                </c:pt>
                <c:pt idx="3793">
                  <c:v>0.64959521074716076</c:v>
                </c:pt>
                <c:pt idx="3794">
                  <c:v>0.64954441218170944</c:v>
                </c:pt>
                <c:pt idx="3795">
                  <c:v>0.64412996866706507</c:v>
                </c:pt>
                <c:pt idx="3796">
                  <c:v>0.64395070985056779</c:v>
                </c:pt>
                <c:pt idx="3797">
                  <c:v>0.64312079711894798</c:v>
                </c:pt>
                <c:pt idx="3798">
                  <c:v>0.64245787183502689</c:v>
                </c:pt>
                <c:pt idx="3799">
                  <c:v>0.64246688080095637</c:v>
                </c:pt>
                <c:pt idx="3800">
                  <c:v>0.64128666800956369</c:v>
                </c:pt>
                <c:pt idx="3801">
                  <c:v>0.64128643609085478</c:v>
                </c:pt>
                <c:pt idx="3802">
                  <c:v>0.64094270745965332</c:v>
                </c:pt>
                <c:pt idx="3803">
                  <c:v>0.64346242772265383</c:v>
                </c:pt>
                <c:pt idx="3804">
                  <c:v>0.64363575468021517</c:v>
                </c:pt>
                <c:pt idx="3805">
                  <c:v>0.64357283417812305</c:v>
                </c:pt>
                <c:pt idx="3806">
                  <c:v>0.64436074810520017</c:v>
                </c:pt>
                <c:pt idx="3807">
                  <c:v>0.64918859628212788</c:v>
                </c:pt>
                <c:pt idx="3808">
                  <c:v>0.65038589454871487</c:v>
                </c:pt>
                <c:pt idx="3809">
                  <c:v>0.64823536496114764</c:v>
                </c:pt>
                <c:pt idx="3810">
                  <c:v>0.64328565665271964</c:v>
                </c:pt>
                <c:pt idx="3811">
                  <c:v>0.643739767830245</c:v>
                </c:pt>
                <c:pt idx="3812">
                  <c:v>0.64125513901972508</c:v>
                </c:pt>
                <c:pt idx="3813">
                  <c:v>0.63929526932456671</c:v>
                </c:pt>
                <c:pt idx="3814">
                  <c:v>0.63929201528989843</c:v>
                </c:pt>
                <c:pt idx="3815">
                  <c:v>0.6368492047698745</c:v>
                </c:pt>
                <c:pt idx="3816">
                  <c:v>0.63661787661685598</c:v>
                </c:pt>
                <c:pt idx="3817">
                  <c:v>0.63552764589360433</c:v>
                </c:pt>
                <c:pt idx="3818">
                  <c:v>0.63802875049611474</c:v>
                </c:pt>
                <c:pt idx="3819">
                  <c:v>0.6345889871966528</c:v>
                </c:pt>
                <c:pt idx="3820">
                  <c:v>0.6345889871966528</c:v>
                </c:pt>
                <c:pt idx="3821">
                  <c:v>0.63553204637178728</c:v>
                </c:pt>
                <c:pt idx="3822">
                  <c:v>0.63531862377764492</c:v>
                </c:pt>
                <c:pt idx="3823">
                  <c:v>0.6352587588643156</c:v>
                </c:pt>
                <c:pt idx="3824">
                  <c:v>0.63629896926479379</c:v>
                </c:pt>
                <c:pt idx="3825">
                  <c:v>0.63822868952779443</c:v>
                </c:pt>
                <c:pt idx="3826">
                  <c:v>0.63685626872683809</c:v>
                </c:pt>
                <c:pt idx="3827">
                  <c:v>0.63849347374775856</c:v>
                </c:pt>
                <c:pt idx="3828">
                  <c:v>0.63848610734010758</c:v>
                </c:pt>
                <c:pt idx="3829">
                  <c:v>0.63912535659294678</c:v>
                </c:pt>
                <c:pt idx="3830">
                  <c:v>0.63914065246861929</c:v>
                </c:pt>
                <c:pt idx="3831">
                  <c:v>0.64013979771667662</c:v>
                </c:pt>
                <c:pt idx="3832">
                  <c:v>0.6400192573699941</c:v>
                </c:pt>
                <c:pt idx="3833">
                  <c:v>0.64087679353257621</c:v>
                </c:pt>
                <c:pt idx="3834">
                  <c:v>0.64206133387925879</c:v>
                </c:pt>
                <c:pt idx="3835">
                  <c:v>0.64172202365809927</c:v>
                </c:pt>
                <c:pt idx="3836">
                  <c:v>0.64323201768081284</c:v>
                </c:pt>
                <c:pt idx="3837">
                  <c:v>0.64194242652719657</c:v>
                </c:pt>
                <c:pt idx="3838">
                  <c:v>0.64176872778242677</c:v>
                </c:pt>
                <c:pt idx="3839">
                  <c:v>0.64250900871488337</c:v>
                </c:pt>
                <c:pt idx="3840">
                  <c:v>0.64432815396294074</c:v>
                </c:pt>
                <c:pt idx="3841">
                  <c:v>0.64436389933054383</c:v>
                </c:pt>
                <c:pt idx="3842">
                  <c:v>0.64427460465032871</c:v>
                </c:pt>
                <c:pt idx="3843">
                  <c:v>0.64342733627017334</c:v>
                </c:pt>
                <c:pt idx="3844">
                  <c:v>0.64475994714883433</c:v>
                </c:pt>
                <c:pt idx="3845">
                  <c:v>0.64463085091452477</c:v>
                </c:pt>
                <c:pt idx="3846">
                  <c:v>0.64466868952779433</c:v>
                </c:pt>
                <c:pt idx="3847">
                  <c:v>0.64475446478182896</c:v>
                </c:pt>
                <c:pt idx="3848">
                  <c:v>0.64472873375971307</c:v>
                </c:pt>
                <c:pt idx="3849">
                  <c:v>0.64415634284518819</c:v>
                </c:pt>
                <c:pt idx="3850">
                  <c:v>0.64411105892408838</c:v>
                </c:pt>
                <c:pt idx="3851">
                  <c:v>0.64531769132098027</c:v>
                </c:pt>
                <c:pt idx="3852">
                  <c:v>0.64306821612671838</c:v>
                </c:pt>
                <c:pt idx="3853">
                  <c:v>0.64306203680812901</c:v>
                </c:pt>
                <c:pt idx="3854">
                  <c:v>0.64295869311416609</c:v>
                </c:pt>
                <c:pt idx="3855">
                  <c:v>0.64113165665271965</c:v>
                </c:pt>
                <c:pt idx="3856">
                  <c:v>0.64095918014345488</c:v>
                </c:pt>
                <c:pt idx="3857">
                  <c:v>0.64124204565451282</c:v>
                </c:pt>
                <c:pt idx="3858">
                  <c:v>0.6414147402151823</c:v>
                </c:pt>
                <c:pt idx="3859">
                  <c:v>0.64145231104602507</c:v>
                </c:pt>
                <c:pt idx="3860">
                  <c:v>0.64166757105797967</c:v>
                </c:pt>
                <c:pt idx="3861">
                  <c:v>0.64176357942618056</c:v>
                </c:pt>
                <c:pt idx="3862">
                  <c:v>0.64198782688583389</c:v>
                </c:pt>
                <c:pt idx="3863">
                  <c:v>0.64185572885833841</c:v>
                </c:pt>
                <c:pt idx="3864">
                  <c:v>0.64185085976090861</c:v>
                </c:pt>
                <c:pt idx="3865">
                  <c:v>0.64191326263000603</c:v>
                </c:pt>
                <c:pt idx="3866">
                  <c:v>0.64190068044231929</c:v>
                </c:pt>
                <c:pt idx="3867">
                  <c:v>0.64162009466826064</c:v>
                </c:pt>
                <c:pt idx="3868">
                  <c:v>0.64161998349073524</c:v>
                </c:pt>
                <c:pt idx="3869">
                  <c:v>0.64311560213986851</c:v>
                </c:pt>
                <c:pt idx="3870">
                  <c:v>0.64513886095636586</c:v>
                </c:pt>
                <c:pt idx="3871">
                  <c:v>0.64481225605499115</c:v>
                </c:pt>
                <c:pt idx="3872">
                  <c:v>0.64487249873281538</c:v>
                </c:pt>
                <c:pt idx="3873">
                  <c:v>0.64495376711297081</c:v>
                </c:pt>
                <c:pt idx="3874">
                  <c:v>0.64839082867901976</c:v>
                </c:pt>
                <c:pt idx="3875">
                  <c:v>0.64810761289898389</c:v>
                </c:pt>
                <c:pt idx="3876">
                  <c:v>0.64940951606694564</c:v>
                </c:pt>
                <c:pt idx="3877">
                  <c:v>0.64945589861326969</c:v>
                </c:pt>
                <c:pt idx="3878">
                  <c:v>0.64938170375373583</c:v>
                </c:pt>
                <c:pt idx="3879">
                  <c:v>0.65098393567244472</c:v>
                </c:pt>
                <c:pt idx="3880">
                  <c:v>0.65097196914524813</c:v>
                </c:pt>
                <c:pt idx="3881">
                  <c:v>0.65090858121936646</c:v>
                </c:pt>
                <c:pt idx="3882">
                  <c:v>0.65112226203227741</c:v>
                </c:pt>
                <c:pt idx="3883">
                  <c:v>0.65129307494321587</c:v>
                </c:pt>
                <c:pt idx="3884">
                  <c:v>0.65141994045427387</c:v>
                </c:pt>
                <c:pt idx="3885">
                  <c:v>0.65346708809324572</c:v>
                </c:pt>
                <c:pt idx="3886">
                  <c:v>0.65379745151225355</c:v>
                </c:pt>
                <c:pt idx="3887">
                  <c:v>0.65193190937238499</c:v>
                </c:pt>
                <c:pt idx="3888">
                  <c:v>0.65022096615660496</c:v>
                </c:pt>
                <c:pt idx="3889">
                  <c:v>0.65032162843992836</c:v>
                </c:pt>
                <c:pt idx="3890">
                  <c:v>0.65010489203825472</c:v>
                </c:pt>
                <c:pt idx="3891">
                  <c:v>0.65015890638374185</c:v>
                </c:pt>
                <c:pt idx="3892">
                  <c:v>0.64984276771069938</c:v>
                </c:pt>
                <c:pt idx="3893">
                  <c:v>0.65303623692767487</c:v>
                </c:pt>
                <c:pt idx="3894">
                  <c:v>0.65148161289898388</c:v>
                </c:pt>
                <c:pt idx="3895">
                  <c:v>0.65181142760310828</c:v>
                </c:pt>
                <c:pt idx="3896">
                  <c:v>0.65160767984459067</c:v>
                </c:pt>
                <c:pt idx="3897">
                  <c:v>0.6492557443992828</c:v>
                </c:pt>
                <c:pt idx="3898">
                  <c:v>0.64955356268977893</c:v>
                </c:pt>
                <c:pt idx="3899">
                  <c:v>0.64955828235505086</c:v>
                </c:pt>
                <c:pt idx="3900">
                  <c:v>0.64947780656306042</c:v>
                </c:pt>
                <c:pt idx="3901">
                  <c:v>0.649881831667663</c:v>
                </c:pt>
                <c:pt idx="3902">
                  <c:v>0.64980261588762711</c:v>
                </c:pt>
                <c:pt idx="3903">
                  <c:v>0.64983866131500301</c:v>
                </c:pt>
                <c:pt idx="3904">
                  <c:v>0.6507712423072326</c:v>
                </c:pt>
                <c:pt idx="3905">
                  <c:v>0.65108099604303649</c:v>
                </c:pt>
                <c:pt idx="3906">
                  <c:v>0.65171809945008974</c:v>
                </c:pt>
                <c:pt idx="3907">
                  <c:v>0.64680975157202636</c:v>
                </c:pt>
                <c:pt idx="3908">
                  <c:v>0.6456840863000598</c:v>
                </c:pt>
                <c:pt idx="3909">
                  <c:v>0.64567124111177532</c:v>
                </c:pt>
                <c:pt idx="3910">
                  <c:v>0.64566019628212801</c:v>
                </c:pt>
                <c:pt idx="3911">
                  <c:v>0.64319107494321581</c:v>
                </c:pt>
                <c:pt idx="3912">
                  <c:v>0.64310424768679031</c:v>
                </c:pt>
                <c:pt idx="3913">
                  <c:v>0.64309535707112975</c:v>
                </c:pt>
                <c:pt idx="3914">
                  <c:v>0.64251684182904967</c:v>
                </c:pt>
                <c:pt idx="3915">
                  <c:v>0.64244612455469219</c:v>
                </c:pt>
                <c:pt idx="3916">
                  <c:v>0.64031810303646142</c:v>
                </c:pt>
                <c:pt idx="3917">
                  <c:v>0.6401831777525403</c:v>
                </c:pt>
                <c:pt idx="3918">
                  <c:v>0.64030897332934844</c:v>
                </c:pt>
                <c:pt idx="3919">
                  <c:v>0.63940341445307824</c:v>
                </c:pt>
                <c:pt idx="3920">
                  <c:v>0.6392838998087268</c:v>
                </c:pt>
                <c:pt idx="3921">
                  <c:v>0.64513540608487752</c:v>
                </c:pt>
                <c:pt idx="3922">
                  <c:v>0.64485383884040648</c:v>
                </c:pt>
                <c:pt idx="3923">
                  <c:v>0.64488886215182317</c:v>
                </c:pt>
                <c:pt idx="3924">
                  <c:v>0.6450836356126719</c:v>
                </c:pt>
                <c:pt idx="3925">
                  <c:v>0.64498200620442325</c:v>
                </c:pt>
                <c:pt idx="3926">
                  <c:v>0.64508265414225952</c:v>
                </c:pt>
                <c:pt idx="3927">
                  <c:v>0.64576526023909153</c:v>
                </c:pt>
                <c:pt idx="3928">
                  <c:v>0.6457083122414824</c:v>
                </c:pt>
                <c:pt idx="3929">
                  <c:v>0.64571989622235515</c:v>
                </c:pt>
                <c:pt idx="3930">
                  <c:v>0.64540569419007776</c:v>
                </c:pt>
                <c:pt idx="3931">
                  <c:v>0.64543821540944413</c:v>
                </c:pt>
                <c:pt idx="3932">
                  <c:v>0.64251054894202042</c:v>
                </c:pt>
                <c:pt idx="3933">
                  <c:v>0.64280592610878673</c:v>
                </c:pt>
                <c:pt idx="3934">
                  <c:v>0.64301189024506877</c:v>
                </c:pt>
                <c:pt idx="3935">
                  <c:v>0.64148201098625224</c:v>
                </c:pt>
                <c:pt idx="3936">
                  <c:v>0.64141523632994624</c:v>
                </c:pt>
                <c:pt idx="3937">
                  <c:v>0.64108044374178119</c:v>
                </c:pt>
                <c:pt idx="3938">
                  <c:v>0.64084535826658695</c:v>
                </c:pt>
                <c:pt idx="3939">
                  <c:v>0.6375091550388523</c:v>
                </c:pt>
                <c:pt idx="3940">
                  <c:v>0.63735362126718464</c:v>
                </c:pt>
                <c:pt idx="3941">
                  <c:v>0.63740494463837416</c:v>
                </c:pt>
                <c:pt idx="3942">
                  <c:v>0.63725761528989844</c:v>
                </c:pt>
                <c:pt idx="3943">
                  <c:v>0.63705296376569043</c:v>
                </c:pt>
                <c:pt idx="3944">
                  <c:v>0.63539485139270768</c:v>
                </c:pt>
                <c:pt idx="3945">
                  <c:v>0.6355426206694561</c:v>
                </c:pt>
                <c:pt idx="3946">
                  <c:v>0.63480527099820683</c:v>
                </c:pt>
                <c:pt idx="3947">
                  <c:v>0.62991108689778841</c:v>
                </c:pt>
                <c:pt idx="3948">
                  <c:v>0.62955276890615663</c:v>
                </c:pt>
                <c:pt idx="3949">
                  <c:v>0.62683664099222958</c:v>
                </c:pt>
                <c:pt idx="3950">
                  <c:v>0.62662274499701132</c:v>
                </c:pt>
                <c:pt idx="3951">
                  <c:v>0.62604699245666462</c:v>
                </c:pt>
                <c:pt idx="3952">
                  <c:v>0.62604670076509261</c:v>
                </c:pt>
                <c:pt idx="3953">
                  <c:v>0.62570896974297674</c:v>
                </c:pt>
                <c:pt idx="3954">
                  <c:v>0.62568869478780631</c:v>
                </c:pt>
                <c:pt idx="3955">
                  <c:v>0.62656009586371786</c:v>
                </c:pt>
                <c:pt idx="3956">
                  <c:v>0.62656009586371786</c:v>
                </c:pt>
                <c:pt idx="3957">
                  <c:v>0.6264719129587567</c:v>
                </c:pt>
                <c:pt idx="3958">
                  <c:v>0.62641046167364012</c:v>
                </c:pt>
                <c:pt idx="3959">
                  <c:v>0.62618964876270178</c:v>
                </c:pt>
                <c:pt idx="3960">
                  <c:v>0.62629083704722055</c:v>
                </c:pt>
                <c:pt idx="3961">
                  <c:v>0.6239944652600119</c:v>
                </c:pt>
                <c:pt idx="3962">
                  <c:v>0.62359616603705914</c:v>
                </c:pt>
                <c:pt idx="3963">
                  <c:v>0.62216538779438135</c:v>
                </c:pt>
                <c:pt idx="3964">
                  <c:v>0.62221208511655712</c:v>
                </c:pt>
                <c:pt idx="3965">
                  <c:v>0.62115118852361029</c:v>
                </c:pt>
                <c:pt idx="3966">
                  <c:v>0.62104743359234904</c:v>
                </c:pt>
                <c:pt idx="3967">
                  <c:v>0.62047179222952775</c:v>
                </c:pt>
                <c:pt idx="3968">
                  <c:v>0.61780677609085477</c:v>
                </c:pt>
                <c:pt idx="3969">
                  <c:v>0.61322756628810515</c:v>
                </c:pt>
                <c:pt idx="3970">
                  <c:v>0.61284258123132096</c:v>
                </c:pt>
                <c:pt idx="3971">
                  <c:v>0.61283947184698151</c:v>
                </c:pt>
                <c:pt idx="3972">
                  <c:v>0.61411358063359234</c:v>
                </c:pt>
                <c:pt idx="3973">
                  <c:v>0.61312916341900781</c:v>
                </c:pt>
                <c:pt idx="3974">
                  <c:v>0.61309299127316197</c:v>
                </c:pt>
                <c:pt idx="3975">
                  <c:v>0.61306223933054393</c:v>
                </c:pt>
                <c:pt idx="3976">
                  <c:v>0.61324543120143449</c:v>
                </c:pt>
                <c:pt idx="3977">
                  <c:v>0.61465706897788408</c:v>
                </c:pt>
                <c:pt idx="3978">
                  <c:v>0.61648803132098029</c:v>
                </c:pt>
                <c:pt idx="3979">
                  <c:v>0.61769376353855343</c:v>
                </c:pt>
                <c:pt idx="3980">
                  <c:v>0.61799774202032276</c:v>
                </c:pt>
                <c:pt idx="3981">
                  <c:v>0.61785333556485356</c:v>
                </c:pt>
                <c:pt idx="3982">
                  <c:v>0.61779800502092053</c:v>
                </c:pt>
                <c:pt idx="3983">
                  <c:v>0.61609041864913328</c:v>
                </c:pt>
                <c:pt idx="3984">
                  <c:v>0.6160246828451883</c:v>
                </c:pt>
                <c:pt idx="3985">
                  <c:v>0.6147692136282128</c:v>
                </c:pt>
                <c:pt idx="3986">
                  <c:v>0.61414245809922297</c:v>
                </c:pt>
                <c:pt idx="3987">
                  <c:v>0.61390838876270171</c:v>
                </c:pt>
                <c:pt idx="3988">
                  <c:v>0.61795323036461447</c:v>
                </c:pt>
                <c:pt idx="3989">
                  <c:v>0.61791578983861328</c:v>
                </c:pt>
                <c:pt idx="3990">
                  <c:v>0.61787711560071723</c:v>
                </c:pt>
                <c:pt idx="3991">
                  <c:v>0.61820741805140467</c:v>
                </c:pt>
                <c:pt idx="3992">
                  <c:v>0.61942180657501489</c:v>
                </c:pt>
                <c:pt idx="3993">
                  <c:v>0.61956208511655708</c:v>
                </c:pt>
                <c:pt idx="3994">
                  <c:v>0.62121590938433946</c:v>
                </c:pt>
                <c:pt idx="3995">
                  <c:v>0.62045658481769272</c:v>
                </c:pt>
                <c:pt idx="3996">
                  <c:v>0.6203996714883443</c:v>
                </c:pt>
                <c:pt idx="3997">
                  <c:v>0.62068932958756728</c:v>
                </c:pt>
                <c:pt idx="3998">
                  <c:v>0.62003021063956965</c:v>
                </c:pt>
                <c:pt idx="3999">
                  <c:v>0.62006934154213988</c:v>
                </c:pt>
                <c:pt idx="4000">
                  <c:v>0.62000699246861923</c:v>
                </c:pt>
                <c:pt idx="4001">
                  <c:v>0.61868727579199045</c:v>
                </c:pt>
                <c:pt idx="4002">
                  <c:v>0.61878342761506278</c:v>
                </c:pt>
                <c:pt idx="4003">
                  <c:v>0.61850782211595934</c:v>
                </c:pt>
                <c:pt idx="4004">
                  <c:v>0.61694140131500297</c:v>
                </c:pt>
                <c:pt idx="4005">
                  <c:v>0.61805819390316796</c:v>
                </c:pt>
                <c:pt idx="4006">
                  <c:v>0.61882255493126115</c:v>
                </c:pt>
                <c:pt idx="4007">
                  <c:v>0.61868922319187092</c:v>
                </c:pt>
                <c:pt idx="4008">
                  <c:v>0.61903640549910344</c:v>
                </c:pt>
                <c:pt idx="4009">
                  <c:v>0.62043257023311416</c:v>
                </c:pt>
                <c:pt idx="4010">
                  <c:v>0.6208923457262403</c:v>
                </c:pt>
                <c:pt idx="4011">
                  <c:v>0.62100403968918105</c:v>
                </c:pt>
                <c:pt idx="4012">
                  <c:v>0.62108042821279141</c:v>
                </c:pt>
                <c:pt idx="4013">
                  <c:v>0.62107316341900776</c:v>
                </c:pt>
                <c:pt idx="4014">
                  <c:v>0.62109060155409446</c:v>
                </c:pt>
                <c:pt idx="4015">
                  <c:v>0.6193231407053198</c:v>
                </c:pt>
                <c:pt idx="4016">
                  <c:v>0.61948969659294684</c:v>
                </c:pt>
                <c:pt idx="4017">
                  <c:v>0.61950925427375969</c:v>
                </c:pt>
                <c:pt idx="4018">
                  <c:v>0.61968962247459647</c:v>
                </c:pt>
                <c:pt idx="4019">
                  <c:v>0.62008011022115961</c:v>
                </c:pt>
                <c:pt idx="4020">
                  <c:v>0.61920006718469811</c:v>
                </c:pt>
                <c:pt idx="4021">
                  <c:v>0.61916219390316796</c:v>
                </c:pt>
                <c:pt idx="4022">
                  <c:v>0.61886390699342497</c:v>
                </c:pt>
                <c:pt idx="4023">
                  <c:v>0.61863255134488937</c:v>
                </c:pt>
                <c:pt idx="4024">
                  <c:v>0.61867558661087863</c:v>
                </c:pt>
                <c:pt idx="4025">
                  <c:v>0.61877961530185299</c:v>
                </c:pt>
                <c:pt idx="4026">
                  <c:v>0.61852743000597732</c:v>
                </c:pt>
                <c:pt idx="4027">
                  <c:v>0.61859982211595932</c:v>
                </c:pt>
                <c:pt idx="4028">
                  <c:v>0.61850227519426182</c:v>
                </c:pt>
                <c:pt idx="4029">
                  <c:v>0.61932513353257623</c:v>
                </c:pt>
                <c:pt idx="4030">
                  <c:v>0.61919742283323365</c:v>
                </c:pt>
                <c:pt idx="4031">
                  <c:v>0.61821541087866105</c:v>
                </c:pt>
                <c:pt idx="4032">
                  <c:v>0.61799327937836224</c:v>
                </c:pt>
                <c:pt idx="4033">
                  <c:v>0.62083774441123729</c:v>
                </c:pt>
                <c:pt idx="4034">
                  <c:v>0.62083769539748956</c:v>
                </c:pt>
                <c:pt idx="4035">
                  <c:v>0.62083765594739981</c:v>
                </c:pt>
                <c:pt idx="4036">
                  <c:v>0.62063110245068742</c:v>
                </c:pt>
                <c:pt idx="4037">
                  <c:v>0.62070002056186491</c:v>
                </c:pt>
                <c:pt idx="4038">
                  <c:v>0.62058732839210995</c:v>
                </c:pt>
                <c:pt idx="4039">
                  <c:v>0.6202792315600717</c:v>
                </c:pt>
                <c:pt idx="4040">
                  <c:v>0.62027840071727436</c:v>
                </c:pt>
                <c:pt idx="4041">
                  <c:v>0.62030978505678425</c:v>
                </c:pt>
                <c:pt idx="4042">
                  <c:v>0.62023232420800956</c:v>
                </c:pt>
                <c:pt idx="4043">
                  <c:v>0.62028320406455473</c:v>
                </c:pt>
                <c:pt idx="4044">
                  <c:v>0.62361787352062159</c:v>
                </c:pt>
                <c:pt idx="4045">
                  <c:v>0.62461858242677826</c:v>
                </c:pt>
                <c:pt idx="4046">
                  <c:v>0.62568260753138072</c:v>
                </c:pt>
                <c:pt idx="4047">
                  <c:v>0.62588474500896596</c:v>
                </c:pt>
                <c:pt idx="4048">
                  <c:v>0.62542540729228924</c:v>
                </c:pt>
                <c:pt idx="4049">
                  <c:v>0.62538958661087862</c:v>
                </c:pt>
                <c:pt idx="4050">
                  <c:v>0.62545034333532579</c:v>
                </c:pt>
                <c:pt idx="4051">
                  <c:v>0.62541021063956959</c:v>
                </c:pt>
                <c:pt idx="4052">
                  <c:v>0.62539583167961743</c:v>
                </c:pt>
                <c:pt idx="4053">
                  <c:v>0.62380817238493724</c:v>
                </c:pt>
                <c:pt idx="4054">
                  <c:v>0.62436789862522413</c:v>
                </c:pt>
                <c:pt idx="4055">
                  <c:v>0.62045657884040639</c:v>
                </c:pt>
                <c:pt idx="4056">
                  <c:v>0.62031814488942016</c:v>
                </c:pt>
                <c:pt idx="4057">
                  <c:v>0.61933537979677222</c:v>
                </c:pt>
                <c:pt idx="4058">
                  <c:v>0.61947304745965326</c:v>
                </c:pt>
                <c:pt idx="4059">
                  <c:v>0.61814598828451883</c:v>
                </c:pt>
                <c:pt idx="4060">
                  <c:v>0.6183995925881649</c:v>
                </c:pt>
                <c:pt idx="4061">
                  <c:v>0.61839678565451284</c:v>
                </c:pt>
                <c:pt idx="4062">
                  <c:v>0.61843527937836218</c:v>
                </c:pt>
                <c:pt idx="4063">
                  <c:v>0.61833998111177524</c:v>
                </c:pt>
                <c:pt idx="4064">
                  <c:v>0.61906449754931259</c:v>
                </c:pt>
                <c:pt idx="4065">
                  <c:v>0.61937676294082489</c:v>
                </c:pt>
                <c:pt idx="4066">
                  <c:v>0.61935064817692764</c:v>
                </c:pt>
                <c:pt idx="4067">
                  <c:v>0.61932425895995213</c:v>
                </c:pt>
                <c:pt idx="4068">
                  <c:v>0.62229351060370597</c:v>
                </c:pt>
                <c:pt idx="4069">
                  <c:v>0.62367521173939033</c:v>
                </c:pt>
                <c:pt idx="4070">
                  <c:v>0.62371272399282729</c:v>
                </c:pt>
                <c:pt idx="4071">
                  <c:v>0.62394742402869097</c:v>
                </c:pt>
                <c:pt idx="4072">
                  <c:v>0.62403841745367605</c:v>
                </c:pt>
                <c:pt idx="4073">
                  <c:v>0.62540131285116551</c:v>
                </c:pt>
                <c:pt idx="4074">
                  <c:v>0.62538228953974895</c:v>
                </c:pt>
                <c:pt idx="4075">
                  <c:v>0.62569102115959352</c:v>
                </c:pt>
                <c:pt idx="4076">
                  <c:v>0.62894570017931861</c:v>
                </c:pt>
                <c:pt idx="4077">
                  <c:v>0.62998616760310822</c:v>
                </c:pt>
                <c:pt idx="4078">
                  <c:v>0.62997750651524209</c:v>
                </c:pt>
                <c:pt idx="4079">
                  <c:v>0.63109112396891809</c:v>
                </c:pt>
                <c:pt idx="4080">
                  <c:v>0.6314744222355051</c:v>
                </c:pt>
                <c:pt idx="4081">
                  <c:v>0.63285424291691572</c:v>
                </c:pt>
                <c:pt idx="4082">
                  <c:v>0.63229781613867297</c:v>
                </c:pt>
                <c:pt idx="4083">
                  <c:v>0.63330218912133884</c:v>
                </c:pt>
                <c:pt idx="4084">
                  <c:v>0.63742590818888223</c:v>
                </c:pt>
                <c:pt idx="4085">
                  <c:v>0.63941921841004179</c:v>
                </c:pt>
                <c:pt idx="4086">
                  <c:v>0.63946162845188281</c:v>
                </c:pt>
                <c:pt idx="4087">
                  <c:v>0.64610169181111776</c:v>
                </c:pt>
                <c:pt idx="4088">
                  <c:v>0.64801870663478789</c:v>
                </c:pt>
                <c:pt idx="4089">
                  <c:v>0.64798504853556493</c:v>
                </c:pt>
                <c:pt idx="4090">
                  <c:v>0.65041488953974902</c:v>
                </c:pt>
                <c:pt idx="4091">
                  <c:v>0.65385927567244473</c:v>
                </c:pt>
                <c:pt idx="4092">
                  <c:v>0.6573535793185894</c:v>
                </c:pt>
                <c:pt idx="4093">
                  <c:v>0.65811033245666473</c:v>
                </c:pt>
                <c:pt idx="4094">
                  <c:v>0.65823821291093843</c:v>
                </c:pt>
                <c:pt idx="4095">
                  <c:v>0.65850886323968916</c:v>
                </c:pt>
                <c:pt idx="4096">
                  <c:v>0.66070767256425589</c:v>
                </c:pt>
                <c:pt idx="4097">
                  <c:v>0.66089057872086077</c:v>
                </c:pt>
                <c:pt idx="4098">
                  <c:v>0.67184923741781233</c:v>
                </c:pt>
                <c:pt idx="4099">
                  <c:v>0.67547374309623431</c:v>
                </c:pt>
                <c:pt idx="4100">
                  <c:v>0.68042072337118953</c:v>
                </c:pt>
                <c:pt idx="4101">
                  <c:v>0.71188979808726838</c:v>
                </c:pt>
                <c:pt idx="4102">
                  <c:v>0.71136098398087266</c:v>
                </c:pt>
                <c:pt idx="4103">
                  <c:v>0.71740584351464443</c:v>
                </c:pt>
                <c:pt idx="4104">
                  <c:v>0.71605216867901977</c:v>
                </c:pt>
                <c:pt idx="4105">
                  <c:v>0.715999345008966</c:v>
                </c:pt>
                <c:pt idx="4106">
                  <c:v>0.71614353986849977</c:v>
                </c:pt>
                <c:pt idx="4107">
                  <c:v>0.71617002641960548</c:v>
                </c:pt>
                <c:pt idx="4108">
                  <c:v>0.71668583992827262</c:v>
                </c:pt>
                <c:pt idx="4109">
                  <c:v>0.71630126730424393</c:v>
                </c:pt>
                <c:pt idx="4110">
                  <c:v>0.71613072217573226</c:v>
                </c:pt>
                <c:pt idx="4111">
                  <c:v>0.71946252014345491</c:v>
                </c:pt>
                <c:pt idx="4112">
                  <c:v>0.72323846993424989</c:v>
                </c:pt>
                <c:pt idx="4113">
                  <c:v>0.72322634082486559</c:v>
                </c:pt>
                <c:pt idx="4114">
                  <c:v>0.72536668511655711</c:v>
                </c:pt>
                <c:pt idx="4115">
                  <c:v>0.7291304101613868</c:v>
                </c:pt>
                <c:pt idx="4116">
                  <c:v>0.73110175983263603</c:v>
                </c:pt>
                <c:pt idx="4117">
                  <c:v>0.73911565941422597</c:v>
                </c:pt>
                <c:pt idx="4118">
                  <c:v>0.74497325068738796</c:v>
                </c:pt>
                <c:pt idx="4119">
                  <c:v>0.75170579222952782</c:v>
                </c:pt>
                <c:pt idx="4120">
                  <c:v>0.75184221661685602</c:v>
                </c:pt>
                <c:pt idx="4121">
                  <c:v>0.75189767591153611</c:v>
                </c:pt>
                <c:pt idx="4122">
                  <c:v>0.75234909850567844</c:v>
                </c:pt>
                <c:pt idx="4123">
                  <c:v>0.75228354680215181</c:v>
                </c:pt>
                <c:pt idx="4124">
                  <c:v>0.75626205128511648</c:v>
                </c:pt>
                <c:pt idx="4125">
                  <c:v>0.75885134118350261</c:v>
                </c:pt>
                <c:pt idx="4126">
                  <c:v>0.76032130771069928</c:v>
                </c:pt>
                <c:pt idx="4127">
                  <c:v>0.76053948463837417</c:v>
                </c:pt>
                <c:pt idx="4128">
                  <c:v>0.76090404172145842</c:v>
                </c:pt>
                <c:pt idx="4129">
                  <c:v>0.76350166395696351</c:v>
                </c:pt>
                <c:pt idx="4130">
                  <c:v>0.7637066095636581</c:v>
                </c:pt>
                <c:pt idx="4131">
                  <c:v>0.76325831189479976</c:v>
                </c:pt>
                <c:pt idx="4132">
                  <c:v>0.76339878768679015</c:v>
                </c:pt>
                <c:pt idx="4133">
                  <c:v>0.7627018181709504</c:v>
                </c:pt>
                <c:pt idx="4134">
                  <c:v>0.76208360298864308</c:v>
                </c:pt>
                <c:pt idx="4135">
                  <c:v>0.76251240753138072</c:v>
                </c:pt>
                <c:pt idx="4136">
                  <c:v>0.75507789348475784</c:v>
                </c:pt>
                <c:pt idx="4137">
                  <c:v>0.75026431787208603</c:v>
                </c:pt>
                <c:pt idx="4138">
                  <c:v>0.74855966515242078</c:v>
                </c:pt>
                <c:pt idx="4139">
                  <c:v>0.74717458326359831</c:v>
                </c:pt>
                <c:pt idx="4140">
                  <c:v>0.74783450436341903</c:v>
                </c:pt>
                <c:pt idx="4141">
                  <c:v>0.74427444937238496</c:v>
                </c:pt>
                <c:pt idx="4142">
                  <c:v>0.74379165499103406</c:v>
                </c:pt>
                <c:pt idx="4143">
                  <c:v>0.74204501900777042</c:v>
                </c:pt>
                <c:pt idx="4144">
                  <c:v>0.74209509312612076</c:v>
                </c:pt>
                <c:pt idx="4145">
                  <c:v>0.74274183550508066</c:v>
                </c:pt>
                <c:pt idx="4146">
                  <c:v>0.74136981518230716</c:v>
                </c:pt>
                <c:pt idx="4147">
                  <c:v>0.74439544219964138</c:v>
                </c:pt>
                <c:pt idx="4148">
                  <c:v>0.74443836509264794</c:v>
                </c:pt>
                <c:pt idx="4149">
                  <c:v>0.74889024793783621</c:v>
                </c:pt>
                <c:pt idx="4150">
                  <c:v>0.75000994429169154</c:v>
                </c:pt>
                <c:pt idx="4151">
                  <c:v>0.75202720789001787</c:v>
                </c:pt>
                <c:pt idx="4152">
                  <c:v>0.75203835552898979</c:v>
                </c:pt>
                <c:pt idx="4153">
                  <c:v>0.75185977178720864</c:v>
                </c:pt>
                <c:pt idx="4154">
                  <c:v>0.75202240179318591</c:v>
                </c:pt>
                <c:pt idx="4155">
                  <c:v>0.75273852851165579</c:v>
                </c:pt>
                <c:pt idx="4156">
                  <c:v>0.75288216509264794</c:v>
                </c:pt>
                <c:pt idx="4157">
                  <c:v>0.75293975385534972</c:v>
                </c:pt>
                <c:pt idx="4158">
                  <c:v>0.7529520575014943</c:v>
                </c:pt>
                <c:pt idx="4159">
                  <c:v>0.75572815254034675</c:v>
                </c:pt>
                <c:pt idx="4160">
                  <c:v>0.75578728942020323</c:v>
                </c:pt>
                <c:pt idx="4161">
                  <c:v>0.75339088535564858</c:v>
                </c:pt>
                <c:pt idx="4162">
                  <c:v>0.75339911811117743</c:v>
                </c:pt>
                <c:pt idx="4163">
                  <c:v>0.75331209719067538</c:v>
                </c:pt>
                <c:pt idx="4164">
                  <c:v>0.75132517310221159</c:v>
                </c:pt>
                <c:pt idx="4165">
                  <c:v>0.75116003359234906</c:v>
                </c:pt>
                <c:pt idx="4166">
                  <c:v>0.74996791249252837</c:v>
                </c:pt>
                <c:pt idx="4167">
                  <c:v>0.74736037035265979</c:v>
                </c:pt>
                <c:pt idx="4168">
                  <c:v>0.74717687722653914</c:v>
                </c:pt>
                <c:pt idx="4169">
                  <c:v>0.74737650065750139</c:v>
                </c:pt>
                <c:pt idx="4170">
                  <c:v>0.74739106610878658</c:v>
                </c:pt>
                <c:pt idx="4171">
                  <c:v>0.74568302068141057</c:v>
                </c:pt>
                <c:pt idx="4172">
                  <c:v>0.74557678756724444</c:v>
                </c:pt>
                <c:pt idx="4173">
                  <c:v>0.74640232970711295</c:v>
                </c:pt>
                <c:pt idx="4174">
                  <c:v>0.74658358493723842</c:v>
                </c:pt>
                <c:pt idx="4175">
                  <c:v>0.74659872301255226</c:v>
                </c:pt>
                <c:pt idx="4176">
                  <c:v>0.74603429025702328</c:v>
                </c:pt>
                <c:pt idx="4177">
                  <c:v>0.74587237752540336</c:v>
                </c:pt>
                <c:pt idx="4178">
                  <c:v>0.74909630699342489</c:v>
                </c:pt>
                <c:pt idx="4179">
                  <c:v>0.74904375110579791</c:v>
                </c:pt>
                <c:pt idx="4180">
                  <c:v>0.74870118924088458</c:v>
                </c:pt>
                <c:pt idx="4181">
                  <c:v>0.74869074811715475</c:v>
                </c:pt>
                <c:pt idx="4182">
                  <c:v>0.74536449408248651</c:v>
                </c:pt>
                <c:pt idx="4183">
                  <c:v>0.74231280131500288</c:v>
                </c:pt>
                <c:pt idx="4184">
                  <c:v>0.74067844148236694</c:v>
                </c:pt>
                <c:pt idx="4185">
                  <c:v>0.74019549109384331</c:v>
                </c:pt>
                <c:pt idx="4186">
                  <c:v>0.74002143012552291</c:v>
                </c:pt>
                <c:pt idx="4187">
                  <c:v>0.74007648690974293</c:v>
                </c:pt>
                <c:pt idx="4188">
                  <c:v>0.74036405415421391</c:v>
                </c:pt>
                <c:pt idx="4189">
                  <c:v>0.73898334046622827</c:v>
                </c:pt>
                <c:pt idx="4190">
                  <c:v>0.73902450245068729</c:v>
                </c:pt>
                <c:pt idx="4191">
                  <c:v>0.73895210436341896</c:v>
                </c:pt>
                <c:pt idx="4192">
                  <c:v>0.73676084076509263</c:v>
                </c:pt>
                <c:pt idx="4193">
                  <c:v>0.73390239569635385</c:v>
                </c:pt>
                <c:pt idx="4194">
                  <c:v>0.73393660729228927</c:v>
                </c:pt>
                <c:pt idx="4195">
                  <c:v>0.73366537597130899</c:v>
                </c:pt>
                <c:pt idx="4196">
                  <c:v>0.73366198445905562</c:v>
                </c:pt>
                <c:pt idx="4197">
                  <c:v>0.73201137238493719</c:v>
                </c:pt>
                <c:pt idx="4198">
                  <c:v>0.7323304757919904</c:v>
                </c:pt>
                <c:pt idx="4199">
                  <c:v>0.73253618051404668</c:v>
                </c:pt>
                <c:pt idx="4200">
                  <c:v>0.72989453795576809</c:v>
                </c:pt>
                <c:pt idx="4201">
                  <c:v>0.72711355979677228</c:v>
                </c:pt>
                <c:pt idx="4202">
                  <c:v>0.72710274090854754</c:v>
                </c:pt>
                <c:pt idx="4203">
                  <c:v>0.7271051963777645</c:v>
                </c:pt>
                <c:pt idx="4204">
                  <c:v>0.72736766260609675</c:v>
                </c:pt>
                <c:pt idx="4205">
                  <c:v>0.72811211090257022</c:v>
                </c:pt>
                <c:pt idx="4206">
                  <c:v>0.72711156936043031</c:v>
                </c:pt>
                <c:pt idx="4207">
                  <c:v>0.72716999852958752</c:v>
                </c:pt>
                <c:pt idx="4208">
                  <c:v>0.72701596027495519</c:v>
                </c:pt>
                <c:pt idx="4209">
                  <c:v>0.72696496804542732</c:v>
                </c:pt>
                <c:pt idx="4210">
                  <c:v>0.7271495597967722</c:v>
                </c:pt>
                <c:pt idx="4211">
                  <c:v>0.72585246356246258</c:v>
                </c:pt>
                <c:pt idx="4212">
                  <c:v>0.72636579410639568</c:v>
                </c:pt>
                <c:pt idx="4213">
                  <c:v>0.72636466320382542</c:v>
                </c:pt>
                <c:pt idx="4214">
                  <c:v>0.72633755979677228</c:v>
                </c:pt>
                <c:pt idx="4215">
                  <c:v>0.72678915214584572</c:v>
                </c:pt>
                <c:pt idx="4216">
                  <c:v>0.7254578168200837</c:v>
                </c:pt>
                <c:pt idx="4217">
                  <c:v>0.7254578168200837</c:v>
                </c:pt>
                <c:pt idx="4218">
                  <c:v>0.72472106368200839</c:v>
                </c:pt>
                <c:pt idx="4219">
                  <c:v>0.72473654007172739</c:v>
                </c:pt>
                <c:pt idx="4220">
                  <c:v>0.72324587515839811</c:v>
                </c:pt>
                <c:pt idx="4221">
                  <c:v>0.72356824778242679</c:v>
                </c:pt>
                <c:pt idx="4222">
                  <c:v>0.72259343367603102</c:v>
                </c:pt>
                <c:pt idx="4223">
                  <c:v>0.72248152572624025</c:v>
                </c:pt>
                <c:pt idx="4224">
                  <c:v>0.71876939183502686</c:v>
                </c:pt>
                <c:pt idx="4225">
                  <c:v>0.71898573373580388</c:v>
                </c:pt>
                <c:pt idx="4226">
                  <c:v>0.71723957354453072</c:v>
                </c:pt>
                <c:pt idx="4227">
                  <c:v>0.71712134927674831</c:v>
                </c:pt>
                <c:pt idx="4228">
                  <c:v>0.71614868938433951</c:v>
                </c:pt>
                <c:pt idx="4229">
                  <c:v>0.71567006535564848</c:v>
                </c:pt>
                <c:pt idx="4230">
                  <c:v>0.71566456840406456</c:v>
                </c:pt>
                <c:pt idx="4231">
                  <c:v>0.71566110994620447</c:v>
                </c:pt>
                <c:pt idx="4232">
                  <c:v>0.71508059948595337</c:v>
                </c:pt>
                <c:pt idx="4233">
                  <c:v>0.71485893182307236</c:v>
                </c:pt>
                <c:pt idx="4234">
                  <c:v>0.71520614246264191</c:v>
                </c:pt>
                <c:pt idx="4235">
                  <c:v>0.72263754437537364</c:v>
                </c:pt>
                <c:pt idx="4236">
                  <c:v>0.72321769261207414</c:v>
                </c:pt>
                <c:pt idx="4237">
                  <c:v>0.72319497892408846</c:v>
                </c:pt>
                <c:pt idx="4238">
                  <c:v>0.7247488510101614</c:v>
                </c:pt>
                <c:pt idx="4239">
                  <c:v>0.72633149894799764</c:v>
                </c:pt>
                <c:pt idx="4240">
                  <c:v>0.72745196398087264</c:v>
                </c:pt>
                <c:pt idx="4241">
                  <c:v>0.72881939135684404</c:v>
                </c:pt>
                <c:pt idx="4242">
                  <c:v>0.72851709010161392</c:v>
                </c:pt>
                <c:pt idx="4243">
                  <c:v>0.72857958621637775</c:v>
                </c:pt>
                <c:pt idx="4244">
                  <c:v>0.72933325268380156</c:v>
                </c:pt>
                <c:pt idx="4245">
                  <c:v>0.72912554676628816</c:v>
                </c:pt>
                <c:pt idx="4246">
                  <c:v>0.72929742961147637</c:v>
                </c:pt>
                <c:pt idx="4247">
                  <c:v>0.73063951329348475</c:v>
                </c:pt>
                <c:pt idx="4248">
                  <c:v>0.73067913672444706</c:v>
                </c:pt>
                <c:pt idx="4249">
                  <c:v>0.73057791138075312</c:v>
                </c:pt>
                <c:pt idx="4250">
                  <c:v>0.72980692273759717</c:v>
                </c:pt>
                <c:pt idx="4251">
                  <c:v>0.72984492512851162</c:v>
                </c:pt>
                <c:pt idx="4252">
                  <c:v>0.7297987302689779</c:v>
                </c:pt>
                <c:pt idx="4253">
                  <c:v>0.72976036804542743</c:v>
                </c:pt>
                <c:pt idx="4254">
                  <c:v>0.73003963044829645</c:v>
                </c:pt>
                <c:pt idx="4255">
                  <c:v>0.72905521179916311</c:v>
                </c:pt>
                <c:pt idx="4256">
                  <c:v>0.72949815501494319</c:v>
                </c:pt>
                <c:pt idx="4257">
                  <c:v>0.73110421120143454</c:v>
                </c:pt>
                <c:pt idx="4258">
                  <c:v>0.73958533851763297</c:v>
                </c:pt>
                <c:pt idx="4259">
                  <c:v>0.73942428531978477</c:v>
                </c:pt>
                <c:pt idx="4260">
                  <c:v>0.73838494999402271</c:v>
                </c:pt>
                <c:pt idx="4261">
                  <c:v>0.73262471687985653</c:v>
                </c:pt>
                <c:pt idx="4262">
                  <c:v>0.73396130827256423</c:v>
                </c:pt>
                <c:pt idx="4263">
                  <c:v>0.73476429570830848</c:v>
                </c:pt>
                <c:pt idx="4264">
                  <c:v>0.73426202888224745</c:v>
                </c:pt>
                <c:pt idx="4265">
                  <c:v>0.73855150288105198</c:v>
                </c:pt>
                <c:pt idx="4266">
                  <c:v>0.73888004561864906</c:v>
                </c:pt>
                <c:pt idx="4267">
                  <c:v>0.73566187191870891</c:v>
                </c:pt>
                <c:pt idx="4268">
                  <c:v>0.73451782768679019</c:v>
                </c:pt>
                <c:pt idx="4269">
                  <c:v>0.73170785637776448</c:v>
                </c:pt>
                <c:pt idx="4270">
                  <c:v>0.7271127888344292</c:v>
                </c:pt>
                <c:pt idx="4271">
                  <c:v>0.72205863342498511</c:v>
                </c:pt>
                <c:pt idx="4272">
                  <c:v>0.73550227000597734</c:v>
                </c:pt>
                <c:pt idx="4273">
                  <c:v>0.74182336504482971</c:v>
                </c:pt>
                <c:pt idx="4274">
                  <c:v>0.73897902553496719</c:v>
                </c:pt>
                <c:pt idx="4275">
                  <c:v>0.7445836304363419</c:v>
                </c:pt>
                <c:pt idx="4276">
                  <c:v>0.74811780377764492</c:v>
                </c:pt>
                <c:pt idx="4277">
                  <c:v>0.75824269319784821</c:v>
                </c:pt>
                <c:pt idx="4278">
                  <c:v>0.76044778345487152</c:v>
                </c:pt>
                <c:pt idx="4279">
                  <c:v>0.76872154914524804</c:v>
                </c:pt>
                <c:pt idx="4280">
                  <c:v>0.77044270395696357</c:v>
                </c:pt>
                <c:pt idx="4281">
                  <c:v>0.77570112834429172</c:v>
                </c:pt>
                <c:pt idx="4282">
                  <c:v>0.77523381334130304</c:v>
                </c:pt>
                <c:pt idx="4283">
                  <c:v>0.77469781933054394</c:v>
                </c:pt>
                <c:pt idx="4284">
                  <c:v>0.77380322160191273</c:v>
                </c:pt>
                <c:pt idx="4285">
                  <c:v>0.77529235250448292</c:v>
                </c:pt>
                <c:pt idx="4286">
                  <c:v>0.77515256290496115</c:v>
                </c:pt>
                <c:pt idx="4287">
                  <c:v>0.78490676661087866</c:v>
                </c:pt>
                <c:pt idx="4288">
                  <c:v>0.78503901167961743</c:v>
                </c:pt>
                <c:pt idx="4289">
                  <c:v>0.78642265184698146</c:v>
                </c:pt>
                <c:pt idx="4290">
                  <c:v>0.78642148149432156</c:v>
                </c:pt>
                <c:pt idx="4291">
                  <c:v>0.79432710970711295</c:v>
                </c:pt>
                <c:pt idx="4292">
                  <c:v>0.79676843307830247</c:v>
                </c:pt>
                <c:pt idx="4293">
                  <c:v>0.80367987599521817</c:v>
                </c:pt>
                <c:pt idx="4294">
                  <c:v>0.80454928783024504</c:v>
                </c:pt>
                <c:pt idx="4295">
                  <c:v>0.80433924120741185</c:v>
                </c:pt>
                <c:pt idx="4296">
                  <c:v>0.80132177557680806</c:v>
                </c:pt>
                <c:pt idx="4297">
                  <c:v>0.80312883833831439</c:v>
                </c:pt>
                <c:pt idx="4298">
                  <c:v>0.80085381741781225</c:v>
                </c:pt>
                <c:pt idx="4299">
                  <c:v>0.80262950420800949</c:v>
                </c:pt>
                <c:pt idx="4300">
                  <c:v>0.80181383176329946</c:v>
                </c:pt>
                <c:pt idx="4301">
                  <c:v>0.80260709177525402</c:v>
                </c:pt>
                <c:pt idx="4302">
                  <c:v>0.80280793696353858</c:v>
                </c:pt>
                <c:pt idx="4303">
                  <c:v>0.80280108579796772</c:v>
                </c:pt>
                <c:pt idx="4304">
                  <c:v>0.80478033505080693</c:v>
                </c:pt>
                <c:pt idx="4305">
                  <c:v>0.80478075704722052</c:v>
                </c:pt>
                <c:pt idx="4306">
                  <c:v>0.8067918652361028</c:v>
                </c:pt>
                <c:pt idx="4307">
                  <c:v>0.80626519697549315</c:v>
                </c:pt>
                <c:pt idx="4308">
                  <c:v>0.80597872835624629</c:v>
                </c:pt>
                <c:pt idx="4309">
                  <c:v>0.80619334043036461</c:v>
                </c:pt>
                <c:pt idx="4310">
                  <c:v>0.81183352453078306</c:v>
                </c:pt>
                <c:pt idx="4311">
                  <c:v>0.81638264228332336</c:v>
                </c:pt>
                <c:pt idx="4312">
                  <c:v>0.82010158178123127</c:v>
                </c:pt>
                <c:pt idx="4313">
                  <c:v>0.82145427036461438</c:v>
                </c:pt>
                <c:pt idx="4314">
                  <c:v>0.81977415679617449</c:v>
                </c:pt>
                <c:pt idx="4315">
                  <c:v>0.8314959583502689</c:v>
                </c:pt>
                <c:pt idx="4316">
                  <c:v>0.84197120879856546</c:v>
                </c:pt>
                <c:pt idx="4317">
                  <c:v>0.84447777544530778</c:v>
                </c:pt>
                <c:pt idx="4318">
                  <c:v>0.85898560927674827</c:v>
                </c:pt>
                <c:pt idx="4319">
                  <c:v>0.86978257520621638</c:v>
                </c:pt>
                <c:pt idx="4320">
                  <c:v>0.8687991418529587</c:v>
                </c:pt>
                <c:pt idx="4321">
                  <c:v>0.86872936181709504</c:v>
                </c:pt>
                <c:pt idx="4322">
                  <c:v>0.86959089439330539</c:v>
                </c:pt>
                <c:pt idx="4323">
                  <c:v>0.87097399780035856</c:v>
                </c:pt>
                <c:pt idx="4324">
                  <c:v>0.87649910598924086</c:v>
                </c:pt>
                <c:pt idx="4325">
                  <c:v>0.87849123629408243</c:v>
                </c:pt>
                <c:pt idx="4326">
                  <c:v>0.88349417592349067</c:v>
                </c:pt>
                <c:pt idx="4327">
                  <c:v>0.89165119325762099</c:v>
                </c:pt>
                <c:pt idx="4328">
                  <c:v>0.89190367024506867</c:v>
                </c:pt>
                <c:pt idx="4329">
                  <c:v>0.89109167622235497</c:v>
                </c:pt>
                <c:pt idx="4330">
                  <c:v>0.89041490981470406</c:v>
                </c:pt>
                <c:pt idx="4331">
                  <c:v>0.89041490981470406</c:v>
                </c:pt>
              </c:numCache>
            </c:numRef>
          </c:val>
          <c:smooth val="0"/>
        </c:ser>
        <c:dLbls>
          <c:showLegendKey val="0"/>
          <c:showVal val="0"/>
          <c:showCatName val="0"/>
          <c:showSerName val="0"/>
          <c:showPercent val="0"/>
          <c:showBubbleSize val="0"/>
        </c:dLbls>
        <c:marker val="1"/>
        <c:smooth val="0"/>
        <c:axId val="546691712"/>
        <c:axId val="546693504"/>
      </c:lineChart>
      <c:dateAx>
        <c:axId val="546691712"/>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546693504"/>
        <c:crosses val="autoZero"/>
        <c:auto val="1"/>
        <c:lblOffset val="100"/>
        <c:baseTimeUnit val="days"/>
        <c:majorUnit val="2"/>
        <c:majorTimeUnit val="years"/>
      </c:dateAx>
      <c:valAx>
        <c:axId val="546693504"/>
        <c:scaling>
          <c:orientation val="minMax"/>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crossAx val="546691712"/>
        <c:crosses val="autoZero"/>
        <c:crossBetween val="midCat"/>
        <c:majorUnit val="0.2"/>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4</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238" y="744538"/>
            <a:ext cx="6613525" cy="3722687"/>
          </a:xfrm>
        </p:spPr>
      </p:sp>
      <p:sp>
        <p:nvSpPr>
          <p:cNvPr id="3" name="Notes Placeholder 2"/>
          <p:cNvSpPr>
            <a:spLocks noGrp="1"/>
          </p:cNvSpPr>
          <p:nvPr>
            <p:ph type="body" idx="1"/>
          </p:nvPr>
        </p:nvSpPr>
        <p:spPr/>
        <p:txBody>
          <a:bodyPr/>
          <a:lstStyle/>
          <a:p>
            <a:pPr>
              <a:buClr>
                <a:schemeClr val="tx2"/>
              </a:buClr>
            </a:pPr>
            <a:endParaRPr lang="en-US" sz="700" b="1"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5</a:t>
            </a:fld>
            <a:endParaRPr altLang="zh-TW" dirty="0">
              <a:solidFill>
                <a:prstClr val="black"/>
              </a:solidFill>
            </a:endParaRPr>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238" y="744538"/>
            <a:ext cx="6613525" cy="3722687"/>
          </a:xfrm>
        </p:spPr>
      </p:sp>
      <p:sp>
        <p:nvSpPr>
          <p:cNvPr id="3" name="Notes Placeholder 2"/>
          <p:cNvSpPr>
            <a:spLocks noGrp="1"/>
          </p:cNvSpPr>
          <p:nvPr>
            <p:ph type="body" idx="1"/>
          </p:nvPr>
        </p:nvSpPr>
        <p:spPr/>
        <p:txBody>
          <a:bodyPr/>
          <a:lstStyle/>
          <a:p>
            <a:pPr>
              <a:buClr>
                <a:schemeClr val="tx2"/>
              </a:buClr>
            </a:pPr>
            <a:endParaRPr lang="en-US" sz="700" b="1"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6</a:t>
            </a:fld>
            <a:endParaRPr altLang="zh-TW" dirty="0">
              <a:solidFill>
                <a:prstClr val="black"/>
              </a:solidFill>
            </a:endParaRPr>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10</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BCE7E-4FCD-4404-913A-CF7C43CF2992}" type="slidenum">
              <a:rPr lang="en-US" smtClean="0"/>
              <a:t>13</a:t>
            </a:fld>
            <a:endParaRPr lang="en-US" dirty="0"/>
          </a:p>
        </p:txBody>
      </p:sp>
    </p:spTree>
    <p:extLst>
      <p:ext uri="{BB962C8B-B14F-4D97-AF65-F5344CB8AC3E}">
        <p14:creationId xmlns:p14="http://schemas.microsoft.com/office/powerpoint/2010/main" val="2323616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9.xml"/><Relationship Id="rId7" Type="http://schemas.openxmlformats.org/officeDocument/2006/relationships/tags" Target="../tags/tag143.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9"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5.xml"/><Relationship Id="rId1" Type="http://schemas.openxmlformats.org/officeDocument/2006/relationships/tags" Target="../tags/tag144.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49.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53.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9"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171.xml"/><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image" Target="../media/image1.emf"/><Relationship Id="rId2" Type="http://schemas.openxmlformats.org/officeDocument/2006/relationships/tags" Target="../tags/tag165.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slideMaster" Target="../slideMasters/slideMaster2.xml"/><Relationship Id="rId5" Type="http://schemas.openxmlformats.org/officeDocument/2006/relationships/tags" Target="../tags/tag168.xml"/><Relationship Id="rId10" Type="http://schemas.openxmlformats.org/officeDocument/2006/relationships/tags" Target="../tags/tag173.xml"/><Relationship Id="rId4" Type="http://schemas.openxmlformats.org/officeDocument/2006/relationships/tags" Target="../tags/tag167.xml"/><Relationship Id="rId9" Type="http://schemas.openxmlformats.org/officeDocument/2006/relationships/tags" Target="../tags/tag17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181.xml"/><Relationship Id="rId3" Type="http://schemas.openxmlformats.org/officeDocument/2006/relationships/tags" Target="../tags/tag176.xml"/><Relationship Id="rId7" Type="http://schemas.openxmlformats.org/officeDocument/2006/relationships/tags" Target="../tags/tag180.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image" Target="../media/image1.emf"/><Relationship Id="rId5" Type="http://schemas.openxmlformats.org/officeDocument/2006/relationships/tags" Target="../tags/tag178.xml"/><Relationship Id="rId10" Type="http://schemas.openxmlformats.org/officeDocument/2006/relationships/slideMaster" Target="../slideMasters/slideMaster2.xml"/><Relationship Id="rId4" Type="http://schemas.openxmlformats.org/officeDocument/2006/relationships/tags" Target="../tags/tag177.xml"/><Relationship Id="rId9" Type="http://schemas.openxmlformats.org/officeDocument/2006/relationships/tags" Target="../tags/tag18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tags" Target="../tags/tag195.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5" Type="http://schemas.openxmlformats.org/officeDocument/2006/relationships/image" Target="../media/image1.emf"/><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tags" Target="../tags/tag208.xml"/><Relationship Id="rId18" Type="http://schemas.openxmlformats.org/officeDocument/2006/relationships/image" Target="../media/image1.emf"/><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tags" Target="../tags/tag207.xml"/><Relationship Id="rId17" Type="http://schemas.openxmlformats.org/officeDocument/2006/relationships/slideMaster" Target="../slideMasters/slideMaster2.xml"/><Relationship Id="rId2" Type="http://schemas.openxmlformats.org/officeDocument/2006/relationships/tags" Target="../tags/tag197.xml"/><Relationship Id="rId16" Type="http://schemas.openxmlformats.org/officeDocument/2006/relationships/tags" Target="../tags/tag211.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tags" Target="../tags/tag206.xml"/><Relationship Id="rId5" Type="http://schemas.openxmlformats.org/officeDocument/2006/relationships/tags" Target="../tags/tag200.xml"/><Relationship Id="rId15" Type="http://schemas.openxmlformats.org/officeDocument/2006/relationships/tags" Target="../tags/tag210.xml"/><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 Id="rId14" Type="http://schemas.openxmlformats.org/officeDocument/2006/relationships/tags" Target="../tags/tag209.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219.xml"/><Relationship Id="rId13" Type="http://schemas.openxmlformats.org/officeDocument/2006/relationships/tags" Target="../tags/tag224.xml"/><Relationship Id="rId3" Type="http://schemas.openxmlformats.org/officeDocument/2006/relationships/tags" Target="../tags/tag214.xml"/><Relationship Id="rId7" Type="http://schemas.openxmlformats.org/officeDocument/2006/relationships/tags" Target="../tags/tag218.xml"/><Relationship Id="rId12" Type="http://schemas.openxmlformats.org/officeDocument/2006/relationships/tags" Target="../tags/tag223.xml"/><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tags" Target="../tags/tag217.xml"/><Relationship Id="rId11" Type="http://schemas.openxmlformats.org/officeDocument/2006/relationships/tags" Target="../tags/tag222.xml"/><Relationship Id="rId5" Type="http://schemas.openxmlformats.org/officeDocument/2006/relationships/tags" Target="../tags/tag216.xml"/><Relationship Id="rId15" Type="http://schemas.openxmlformats.org/officeDocument/2006/relationships/image" Target="../media/image1.emf"/><Relationship Id="rId10" Type="http://schemas.openxmlformats.org/officeDocument/2006/relationships/tags" Target="../tags/tag221.xml"/><Relationship Id="rId4" Type="http://schemas.openxmlformats.org/officeDocument/2006/relationships/tags" Target="../tags/tag215.xml"/><Relationship Id="rId9" Type="http://schemas.openxmlformats.org/officeDocument/2006/relationships/tags" Target="../tags/tag220.xml"/><Relationship Id="rId1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32.xml"/><Relationship Id="rId13" Type="http://schemas.openxmlformats.org/officeDocument/2006/relationships/tags" Target="../tags/tag237.xml"/><Relationship Id="rId3" Type="http://schemas.openxmlformats.org/officeDocument/2006/relationships/tags" Target="../tags/tag227.xml"/><Relationship Id="rId7" Type="http://schemas.openxmlformats.org/officeDocument/2006/relationships/tags" Target="../tags/tag231.xml"/><Relationship Id="rId12" Type="http://schemas.openxmlformats.org/officeDocument/2006/relationships/tags" Target="../tags/tag236.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tags" Target="../tags/tag230.xml"/><Relationship Id="rId11" Type="http://schemas.openxmlformats.org/officeDocument/2006/relationships/tags" Target="../tags/tag235.xml"/><Relationship Id="rId5" Type="http://schemas.openxmlformats.org/officeDocument/2006/relationships/tags" Target="../tags/tag229.xml"/><Relationship Id="rId15" Type="http://schemas.openxmlformats.org/officeDocument/2006/relationships/image" Target="../media/image1.emf"/><Relationship Id="rId10" Type="http://schemas.openxmlformats.org/officeDocument/2006/relationships/tags" Target="../tags/tag234.xml"/><Relationship Id="rId4" Type="http://schemas.openxmlformats.org/officeDocument/2006/relationships/tags" Target="../tags/tag228.xml"/><Relationship Id="rId9" Type="http://schemas.openxmlformats.org/officeDocument/2006/relationships/tags" Target="../tags/tag233.xml"/><Relationship Id="rId1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tags" Target="../tags/tag250.xml"/><Relationship Id="rId18" Type="http://schemas.openxmlformats.org/officeDocument/2006/relationships/tags" Target="../tags/tag255.xml"/><Relationship Id="rId3" Type="http://schemas.openxmlformats.org/officeDocument/2006/relationships/tags" Target="../tags/tag240.xml"/><Relationship Id="rId21" Type="http://schemas.openxmlformats.org/officeDocument/2006/relationships/tags" Target="../tags/tag258.xml"/><Relationship Id="rId7" Type="http://schemas.openxmlformats.org/officeDocument/2006/relationships/tags" Target="../tags/tag244.xml"/><Relationship Id="rId12" Type="http://schemas.openxmlformats.org/officeDocument/2006/relationships/tags" Target="../tags/tag249.xml"/><Relationship Id="rId17" Type="http://schemas.openxmlformats.org/officeDocument/2006/relationships/tags" Target="../tags/tag254.xml"/><Relationship Id="rId2" Type="http://schemas.openxmlformats.org/officeDocument/2006/relationships/tags" Target="../tags/tag239.xml"/><Relationship Id="rId16" Type="http://schemas.openxmlformats.org/officeDocument/2006/relationships/tags" Target="../tags/tag253.xml"/><Relationship Id="rId20" Type="http://schemas.openxmlformats.org/officeDocument/2006/relationships/tags" Target="../tags/tag257.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tags" Target="../tags/tag248.xml"/><Relationship Id="rId24" Type="http://schemas.openxmlformats.org/officeDocument/2006/relationships/image" Target="../media/image1.emf"/><Relationship Id="rId5" Type="http://schemas.openxmlformats.org/officeDocument/2006/relationships/tags" Target="../tags/tag242.xml"/><Relationship Id="rId15" Type="http://schemas.openxmlformats.org/officeDocument/2006/relationships/tags" Target="../tags/tag252.xml"/><Relationship Id="rId23" Type="http://schemas.openxmlformats.org/officeDocument/2006/relationships/slideMaster" Target="../slideMasters/slideMaster2.xml"/><Relationship Id="rId10" Type="http://schemas.openxmlformats.org/officeDocument/2006/relationships/tags" Target="../tags/tag247.xml"/><Relationship Id="rId19" Type="http://schemas.openxmlformats.org/officeDocument/2006/relationships/tags" Target="../tags/tag256.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tags" Target="../tags/tag251.xml"/><Relationship Id="rId22" Type="http://schemas.openxmlformats.org/officeDocument/2006/relationships/tags" Target="../tags/tag259.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61.xml"/><Relationship Id="rId1" Type="http://schemas.openxmlformats.org/officeDocument/2006/relationships/tags" Target="../tags/tag26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59171"/>
            <a:ext cx="4764814" cy="323165"/>
          </a:xfrm>
        </p:spPr>
        <p:txBody>
          <a:bodyPr>
            <a:spAutoFit/>
          </a:bodyPr>
          <a:lstStyle>
            <a:lvl1pPr marL="0" indent="0">
              <a:buNone/>
              <a:defRPr sz="2100"/>
            </a:lvl1pPr>
          </a:lstStyle>
          <a:p>
            <a:pPr lvl="0"/>
            <a:r>
              <a:rPr lang="en-US" dirty="0" smtClean="0"/>
              <a:t>&lt;&lt;COVER PAGE DATE&gt;&gt;</a:t>
            </a:r>
            <a:endParaRPr lang="en-US" dirty="0"/>
          </a:p>
        </p:txBody>
      </p:sp>
      <p:sp>
        <p:nvSpPr>
          <p:cNvPr id="3" name="PRESENTATION PRESENTER"/>
          <p:cNvSpPr>
            <a:spLocks noGrp="1"/>
          </p:cNvSpPr>
          <p:nvPr>
            <p:ph type="subTitle" idx="1" hasCustomPrompt="1"/>
            <p:custDataLst>
              <p:tags r:id="rId2"/>
            </p:custDataLst>
          </p:nvPr>
        </p:nvSpPr>
        <p:spPr>
          <a:xfrm>
            <a:off x="560591" y="4352546"/>
            <a:ext cx="6661840" cy="274319"/>
          </a:xfrm>
        </p:spPr>
        <p:txBody>
          <a:bodyPr lIns="0" tIns="0" rIns="0" bIns="0" anchor="t" anchorCtr="0">
            <a:noAutofit/>
          </a:bodyPr>
          <a:lstStyle>
            <a:lvl1pPr marL="0" indent="0" algn="l">
              <a:spcBef>
                <a:spcPts val="2142"/>
              </a:spcBef>
              <a:buNone/>
              <a:defRPr sz="2100" i="0" baseline="0">
                <a:solidFill>
                  <a:schemeClr val="tx1"/>
                </a:solidFill>
                <a:latin typeface="Frutiger 55 Roman"/>
                <a:ea typeface="Arial Unicode MS" pitchFamily="34" charset="-128"/>
              </a:defRPr>
            </a:lvl1pPr>
            <a:lvl2pPr marL="596677" indent="0" algn="ctr">
              <a:buNone/>
              <a:defRPr>
                <a:solidFill>
                  <a:schemeClr val="tx1">
                    <a:tint val="75000"/>
                  </a:schemeClr>
                </a:solidFill>
              </a:defRPr>
            </a:lvl2pPr>
            <a:lvl3pPr marL="1193355" indent="0" algn="ctr">
              <a:buNone/>
              <a:defRPr>
                <a:solidFill>
                  <a:schemeClr val="tx1">
                    <a:tint val="75000"/>
                  </a:schemeClr>
                </a:solidFill>
              </a:defRPr>
            </a:lvl3pPr>
            <a:lvl4pPr marL="1790029" indent="0" algn="ctr">
              <a:buNone/>
              <a:defRPr>
                <a:solidFill>
                  <a:schemeClr val="tx1">
                    <a:tint val="75000"/>
                  </a:schemeClr>
                </a:solidFill>
              </a:defRPr>
            </a:lvl4pPr>
            <a:lvl5pPr marL="2386702" indent="0" algn="ctr">
              <a:buNone/>
              <a:defRPr>
                <a:solidFill>
                  <a:schemeClr val="tx1">
                    <a:tint val="75000"/>
                  </a:schemeClr>
                </a:solidFill>
              </a:defRPr>
            </a:lvl5pPr>
            <a:lvl6pPr marL="2983372" indent="0" algn="ctr">
              <a:buNone/>
              <a:defRPr>
                <a:solidFill>
                  <a:schemeClr val="tx1">
                    <a:tint val="75000"/>
                  </a:schemeClr>
                </a:solidFill>
              </a:defRPr>
            </a:lvl6pPr>
            <a:lvl7pPr marL="3580050" indent="0" algn="ctr">
              <a:buNone/>
              <a:defRPr>
                <a:solidFill>
                  <a:schemeClr val="tx1">
                    <a:tint val="75000"/>
                  </a:schemeClr>
                </a:solidFill>
              </a:defRPr>
            </a:lvl7pPr>
            <a:lvl8pPr marL="4176711" indent="0" algn="ctr">
              <a:buNone/>
              <a:defRPr>
                <a:solidFill>
                  <a:schemeClr val="tx1">
                    <a:tint val="75000"/>
                  </a:schemeClr>
                </a:solidFill>
              </a:defRPr>
            </a:lvl8pPr>
            <a:lvl9pPr marL="4773402" indent="0" algn="ctr">
              <a:buNone/>
              <a:defRPr>
                <a:solidFill>
                  <a:schemeClr val="tx1">
                    <a:tint val="75000"/>
                  </a:schemeClr>
                </a:solidFill>
              </a:defRPr>
            </a:lvl9pPr>
          </a:lstStyle>
          <a:p>
            <a:r>
              <a:rPr lang="en-US" dirty="0" smtClean="0"/>
              <a:t>&lt;&lt;Presentation presenter&gt;&gt;</a:t>
            </a:r>
          </a:p>
        </p:txBody>
      </p:sp>
      <p:sp>
        <p:nvSpPr>
          <p:cNvPr id="2" name="PRESENTATION TITLE"/>
          <p:cNvSpPr>
            <a:spLocks noGrp="1"/>
          </p:cNvSpPr>
          <p:nvPr>
            <p:ph type="ctrTitle" hasCustomPrompt="1"/>
            <p:custDataLst>
              <p:tags r:id="rId3"/>
            </p:custDataLst>
          </p:nvPr>
        </p:nvSpPr>
        <p:spPr>
          <a:xfrm>
            <a:off x="560567" y="2176281"/>
            <a:ext cx="10931045" cy="941832"/>
          </a:xfrm>
        </p:spPr>
        <p:txBody>
          <a:bodyPr lIns="0" tIns="0" rIns="0" bIns="0" anchor="b" anchorCtr="0">
            <a:noAutofit/>
          </a:bodyPr>
          <a:lstStyle>
            <a:lvl1pPr>
              <a:lnSpc>
                <a:spcPts val="4998"/>
              </a:lnSpc>
              <a:spcBef>
                <a:spcPts val="4998"/>
              </a:spcBef>
              <a:defRPr sz="4700" baseline="0">
                <a:solidFill>
                  <a:schemeClr val="tx1"/>
                </a:solidFill>
                <a:latin typeface="Frutiger 45 Light"/>
                <a:ea typeface="Arial Unicode MS" pitchFamily="34" charset="-128"/>
              </a:defRPr>
            </a:lvl1pPr>
          </a:lstStyle>
          <a:p>
            <a:r>
              <a:rPr lang="en-US" dirty="0" smtClean="0"/>
              <a:t>&lt;&lt;Keyline: short headline&gt;&gt;</a:t>
            </a:r>
            <a:endParaRPr lang="en-US" dirty="0"/>
          </a:p>
        </p:txBody>
      </p:sp>
      <p:sp>
        <p:nvSpPr>
          <p:cNvPr id="6" name="PRESENTATION INFOLINE"/>
          <p:cNvSpPr>
            <a:spLocks noGrp="1"/>
          </p:cNvSpPr>
          <p:nvPr>
            <p:ph type="body" sz="quarter" idx="12" hasCustomPrompt="1"/>
            <p:custDataLst>
              <p:tags r:id="rId4"/>
            </p:custDataLst>
          </p:nvPr>
        </p:nvSpPr>
        <p:spPr>
          <a:xfrm>
            <a:off x="560567" y="3474725"/>
            <a:ext cx="10931045" cy="342899"/>
          </a:xfrm>
        </p:spPr>
        <p:txBody>
          <a:bodyPr/>
          <a:lstStyle>
            <a:lvl1pPr marL="0" marR="0" indent="0" algn="l" defTabSz="1193355" rtl="0" eaLnBrk="1" fontAlgn="auto" latinLnBrk="0" hangingPunct="1">
              <a:lnSpc>
                <a:spcPts val="2619"/>
              </a:lnSpc>
              <a:spcBef>
                <a:spcPts val="2142"/>
              </a:spcBef>
              <a:spcAft>
                <a:spcPts val="0"/>
              </a:spcAft>
              <a:buClr>
                <a:schemeClr val="tx2"/>
              </a:buClr>
              <a:buSzPct val="100000"/>
              <a:buFont typeface="Symbol" pitchFamily="18" charset="2"/>
              <a:buNone/>
              <a:tabLst/>
              <a:defRPr sz="2200">
                <a:latin typeface="UBSHeadline"/>
              </a:defRPr>
            </a:lvl1pPr>
            <a:lvl2pPr marL="278848" indent="0">
              <a:buNone/>
              <a:defRPr/>
            </a:lvl2pPr>
            <a:lvl3pPr marL="542617" indent="0">
              <a:buNone/>
              <a:defRPr/>
            </a:lvl3pPr>
            <a:lvl4pPr marL="821455" indent="0">
              <a:buNone/>
              <a:defRPr/>
            </a:lvl4pPr>
            <a:lvl5pPr marL="1085227" indent="0">
              <a:buNone/>
              <a:defRPr/>
            </a:lvl5pPr>
          </a:lstStyle>
          <a:p>
            <a:pPr marL="0" marR="0" lvl="0" indent="0" algn="l" defTabSz="1193355" rtl="0" eaLnBrk="1" fontAlgn="auto" latinLnBrk="0" hangingPunct="1">
              <a:lnSpc>
                <a:spcPct val="100000"/>
              </a:lnSpc>
              <a:spcBef>
                <a:spcPts val="1666"/>
              </a:spcBef>
              <a:spcAft>
                <a:spcPts val="0"/>
              </a:spcAft>
              <a:buClr>
                <a:schemeClr val="tx2"/>
              </a:buClr>
              <a:buSzPct val="100000"/>
              <a:buFont typeface="Symbol" pitchFamily="18" charset="2"/>
              <a:buNone/>
              <a:tabLst/>
              <a:defRPr/>
            </a:pPr>
            <a:r>
              <a:rPr lang="en-US" altLang="zh-TW" sz="2300" kern="0" dirty="0" smtClean="0">
                <a:latin typeface="UBSHeadline" panose="02040503080702040204" pitchFamily="18" charset="0"/>
              </a:rPr>
              <a:t>&lt;&lt;</a:t>
            </a:r>
            <a:r>
              <a:rPr lang="en-US" altLang="zh-TW" sz="2300" kern="0" dirty="0" err="1" smtClean="0">
                <a:latin typeface="UBSHeadline" panose="02040503080702040204" pitchFamily="18" charset="0"/>
              </a:rPr>
              <a:t>Infoline</a:t>
            </a:r>
            <a:r>
              <a:rPr lang="en-US" altLang="zh-TW" sz="2300" kern="0" dirty="0" smtClean="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62640" y="4599436"/>
            <a:ext cx="6663229" cy="274319"/>
          </a:xfrm>
        </p:spPr>
        <p:txBody>
          <a:bodyPr lIns="0" rIns="0">
            <a:noAutofit/>
          </a:bodyPr>
          <a:lstStyle>
            <a:lvl1pPr marL="0" indent="0">
              <a:spcBef>
                <a:spcPts val="2142"/>
              </a:spcBef>
              <a:buNone/>
              <a:defRPr sz="2100" i="0" baseline="0">
                <a:solidFill>
                  <a:schemeClr val="tx1"/>
                </a:solidFill>
                <a:latin typeface="Frutiger 55 Roman"/>
              </a:defRPr>
            </a:lvl1pPr>
          </a:lstStyle>
          <a:p>
            <a:pPr lvl="0"/>
            <a:r>
              <a:rPr lang="en-US" dirty="0" smtClean="0"/>
              <a:t>&lt;&lt;Presenter function&gt;&gt;</a:t>
            </a:r>
            <a:endParaRPr lang="en-US" dirty="0"/>
          </a:p>
        </p:txBody>
      </p:sp>
      <p:sp>
        <p:nvSpPr>
          <p:cNvPr id="4" name="DraftStamp" hidden="1"/>
          <p:cNvSpPr txBox="1"/>
          <p:nvPr userDrawn="1">
            <p:custDataLst>
              <p:tags r:id="rId6"/>
            </p:custDataLst>
          </p:nvPr>
        </p:nvSpPr>
        <p:spPr>
          <a:xfrm>
            <a:off x="10358293" y="901701"/>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72756" y="566958"/>
            <a:ext cx="1476980" cy="405043"/>
          </a:xfrm>
          <a:prstGeom prst="rect">
            <a:avLst/>
          </a:prstGeom>
        </p:spPr>
      </p:pic>
    </p:spTree>
    <p:extLst>
      <p:ext uri="{BB962C8B-B14F-4D97-AF65-F5344CB8AC3E}">
        <p14:creationId xmlns:p14="http://schemas.microsoft.com/office/powerpoint/2010/main" val="7932269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5" y="2432308"/>
            <a:ext cx="12247159" cy="1033273"/>
          </a:xfrm>
        </p:spPr>
        <p:txBody>
          <a:bodyPr lIns="0" tIns="0" rIns="0" bIns="0">
            <a:noAutofit/>
          </a:bodyPr>
          <a:lstStyle>
            <a:lvl1pPr marL="0" indent="0" algn="l">
              <a:buNone/>
              <a:defRPr sz="4700" baseline="0">
                <a:solidFill>
                  <a:schemeClr val="tx1"/>
                </a:solidFill>
                <a:latin typeface="Frutiger 45 Light"/>
                <a:ea typeface="Arial Unicode MS" pitchFamily="34" charset="-128"/>
              </a:defRPr>
            </a:lvl1pPr>
            <a:lvl2pPr marL="596677" indent="0" algn="ctr">
              <a:buNone/>
              <a:defRPr>
                <a:solidFill>
                  <a:schemeClr val="tx1">
                    <a:tint val="75000"/>
                  </a:schemeClr>
                </a:solidFill>
              </a:defRPr>
            </a:lvl2pPr>
            <a:lvl3pPr marL="1193355" indent="0" algn="ctr">
              <a:buNone/>
              <a:defRPr>
                <a:solidFill>
                  <a:schemeClr val="tx1">
                    <a:tint val="75000"/>
                  </a:schemeClr>
                </a:solidFill>
              </a:defRPr>
            </a:lvl3pPr>
            <a:lvl4pPr marL="1790029" indent="0" algn="ctr">
              <a:buNone/>
              <a:defRPr>
                <a:solidFill>
                  <a:schemeClr val="tx1">
                    <a:tint val="75000"/>
                  </a:schemeClr>
                </a:solidFill>
              </a:defRPr>
            </a:lvl4pPr>
            <a:lvl5pPr marL="2386702" indent="0" algn="ctr">
              <a:buNone/>
              <a:defRPr>
                <a:solidFill>
                  <a:schemeClr val="tx1">
                    <a:tint val="75000"/>
                  </a:schemeClr>
                </a:solidFill>
              </a:defRPr>
            </a:lvl5pPr>
            <a:lvl6pPr marL="2983372" indent="0" algn="ctr">
              <a:buNone/>
              <a:defRPr>
                <a:solidFill>
                  <a:schemeClr val="tx1">
                    <a:tint val="75000"/>
                  </a:schemeClr>
                </a:solidFill>
              </a:defRPr>
            </a:lvl6pPr>
            <a:lvl7pPr marL="3580050" indent="0" algn="ctr">
              <a:buNone/>
              <a:defRPr>
                <a:solidFill>
                  <a:schemeClr val="tx1">
                    <a:tint val="75000"/>
                  </a:schemeClr>
                </a:solidFill>
              </a:defRPr>
            </a:lvl7pPr>
            <a:lvl8pPr marL="4176711" indent="0" algn="ctr">
              <a:buNone/>
              <a:defRPr>
                <a:solidFill>
                  <a:schemeClr val="tx1">
                    <a:tint val="75000"/>
                  </a:schemeClr>
                </a:solidFill>
              </a:defRPr>
            </a:lvl8pPr>
            <a:lvl9pPr marL="4773402" indent="0" algn="ctr">
              <a:buNone/>
              <a:defRPr>
                <a:solidFill>
                  <a:schemeClr val="tx1">
                    <a:tint val="75000"/>
                  </a:schemeClr>
                </a:solidFill>
              </a:defRPr>
            </a:lvl9pPr>
          </a:lstStyle>
          <a:p>
            <a:r>
              <a:rPr lang="en-US" dirty="0" smtClean="0"/>
              <a:t>&lt;&lt;Divider title&gt;&gt;</a:t>
            </a:r>
            <a:endParaRPr lang="en-US" dirty="0"/>
          </a:p>
        </p:txBody>
      </p:sp>
      <p:sp>
        <p:nvSpPr>
          <p:cNvPr id="6" name="DIVIDER NUMBER"/>
          <p:cNvSpPr>
            <a:spLocks noGrp="1"/>
          </p:cNvSpPr>
          <p:nvPr>
            <p:ph type="ctrTitle" hasCustomPrompt="1"/>
          </p:nvPr>
        </p:nvSpPr>
        <p:spPr>
          <a:xfrm>
            <a:off x="559385" y="2011708"/>
            <a:ext cx="12247159" cy="384050"/>
          </a:xfrm>
        </p:spPr>
        <p:txBody>
          <a:bodyPr lIns="0" tIns="0" rIns="0" bIns="0" anchor="b" anchorCtr="0">
            <a:noAutofit/>
          </a:bodyPr>
          <a:lstStyle>
            <a:lvl1pPr>
              <a:defRPr sz="2200" baseline="0">
                <a:solidFill>
                  <a:schemeClr val="tx1"/>
                </a:solidFill>
                <a:latin typeface="+mj-lt"/>
                <a:ea typeface="Arial Unicode MS" pitchFamily="34" charset="-128"/>
              </a:defRPr>
            </a:lvl1pPr>
          </a:lstStyle>
          <a:p>
            <a:r>
              <a:rPr lang="en-US" dirty="0" smtClean="0"/>
              <a:t>Click to edit Section / Appendix number</a:t>
            </a:r>
            <a:endParaRPr lang="en-US" dirty="0"/>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42280949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259A56D2-6EE4-40D3-BDE6-F5CD68556C61}" type="slidenum">
              <a:rPr lang="en-US" sz="900" smtClean="0">
                <a:solidFill>
                  <a:prstClr val="black"/>
                </a:solidFill>
              </a:rPr>
              <a:pPr algn="r"/>
              <a:t>‹#›</a:t>
            </a:fld>
            <a:endParaRPr lang="en-US" sz="900" dirty="0">
              <a:solidFill>
                <a:prstClr val="black"/>
              </a:solidFill>
            </a:endParaRPr>
          </a:p>
        </p:txBody>
      </p:sp>
      <p:sp>
        <p:nvSpPr>
          <p:cNvPr id="14" name="TOC BODY"/>
          <p:cNvSpPr>
            <a:spLocks noGrp="1"/>
          </p:cNvSpPr>
          <p:nvPr>
            <p:ph type="body" sz="quarter" idx="12"/>
            <p:custDataLst>
              <p:tags r:id="rId1"/>
            </p:custDataLst>
          </p:nvPr>
        </p:nvSpPr>
        <p:spPr>
          <a:xfrm>
            <a:off x="559385" y="1362487"/>
            <a:ext cx="12247159" cy="5198689"/>
          </a:xfrm>
        </p:spPr>
        <p:txBody>
          <a:bodyPr lIns="0" rIns="0">
            <a:noAutofit/>
          </a:bodyPr>
          <a:lstStyle>
            <a:lvl1pPr marL="0" indent="0">
              <a:buNone/>
              <a:defRPr sz="2100">
                <a:latin typeface="Frutiger 55 Roman"/>
              </a:defRPr>
            </a:lvl1pPr>
            <a:lvl2pPr>
              <a:buNone/>
              <a:defRPr/>
            </a:lvl2pPr>
            <a:lvl3pPr>
              <a:buNone/>
              <a:defRPr/>
            </a:lvl3pPr>
            <a:lvl4pPr>
              <a:buNone/>
              <a:defRPr/>
            </a:lvl4pPr>
            <a:lvl5pPr>
              <a:buNone/>
              <a:defRPr/>
            </a:lvl5pPr>
          </a:lstStyle>
          <a:p>
            <a:pPr lvl="0"/>
            <a:r>
              <a:rPr lang="en-US" dirty="0" smtClean="0"/>
              <a:t>Click to edit Master text styles</a:t>
            </a:r>
          </a:p>
        </p:txBody>
      </p:sp>
      <p:cxnSp>
        <p:nvCxnSpPr>
          <p:cNvPr id="7" name="THIN BLUE LINE"/>
          <p:cNvCxnSpPr/>
          <p:nvPr/>
        </p:nvCxnSpPr>
        <p:spPr>
          <a:xfrm>
            <a:off x="55938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59383" y="6"/>
            <a:ext cx="12247159" cy="941832"/>
          </a:xfrm>
        </p:spPr>
        <p:txBody>
          <a:bodyPr lIns="0" tIns="0" rIns="0" bIns="0" anchor="b" anchorCtr="0">
            <a:normAutofit/>
          </a:bodyPr>
          <a:lstStyle>
            <a:lvl1pPr algn="l">
              <a:lnSpc>
                <a:spcPts val="3808"/>
              </a:lnSpc>
              <a:defRPr sz="3800">
                <a:solidFill>
                  <a:schemeClr val="tx1"/>
                </a:solidFill>
                <a:latin typeface="Frutiger 45 Light"/>
              </a:defRPr>
            </a:lvl1pPr>
          </a:lstStyle>
          <a:p>
            <a:r>
              <a:rPr lang="en-US" dirty="0" smtClean="0"/>
              <a:t>Table of contents</a:t>
            </a:r>
            <a:endParaRPr lang="en-US" dirty="0"/>
          </a:p>
        </p:txBody>
      </p:sp>
      <p:grpSp>
        <p:nvGrpSpPr>
          <p:cNvPr id="9" name="PXP_GRIDLINES" hidden="1"/>
          <p:cNvGrpSpPr/>
          <p:nvPr userDrawn="1"/>
        </p:nvGrpSpPr>
        <p:grpSpPr>
          <a:xfrm>
            <a:off x="-40827" y="0"/>
            <a:ext cx="13451072" cy="75438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33600286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rPr>
              <a:pPr algn="r"/>
              <a:t>‹#›</a:t>
            </a:fld>
            <a:endParaRPr lang="en-US" sz="900" dirty="0">
              <a:solidFill>
                <a:prstClr val="black"/>
              </a:solidFill>
            </a:endParaRPr>
          </a:p>
        </p:txBody>
      </p:sp>
      <p:sp>
        <p:nvSpPr>
          <p:cNvPr id="3" name="LAYOUT BODY"/>
          <p:cNvSpPr>
            <a:spLocks noGrp="1"/>
          </p:cNvSpPr>
          <p:nvPr>
            <p:ph idx="1"/>
            <p:custDataLst>
              <p:tags r:id="rId1"/>
            </p:custDataLst>
          </p:nvPr>
        </p:nvSpPr>
        <p:spPr>
          <a:xfrm>
            <a:off x="560574" y="1852246"/>
            <a:ext cx="6123579" cy="4759691"/>
          </a:xfrm>
        </p:spPr>
        <p:txBody>
          <a:bodyPr lIns="0" tIns="0" rIns="0" bIns="0">
            <a:noAutofit/>
          </a:bodyPr>
          <a:lstStyle>
            <a:lvl1pPr marL="278848" indent="-278848">
              <a:buClr>
                <a:schemeClr val="tx2"/>
              </a:buClr>
              <a:buSzPct val="100000"/>
              <a:buFont typeface="Symbol" pitchFamily="18" charset="2"/>
              <a:buChar char="·"/>
              <a:defRPr sz="2200">
                <a:latin typeface="Frutiger 55 Roman"/>
              </a:defRPr>
            </a:lvl1pPr>
            <a:lvl2pPr marL="548262" indent="-280732">
              <a:defRPr sz="2100">
                <a:latin typeface="Frutiger 55 Roman"/>
              </a:defRPr>
            </a:lvl2pPr>
            <a:lvl3pPr marL="817689" indent="-269444">
              <a:buClr>
                <a:schemeClr val="tx1"/>
              </a:buClr>
              <a:buFont typeface="Arial" pitchFamily="34" charset="0"/>
              <a:buChar char="–"/>
              <a:defRPr sz="2100">
                <a:latin typeface="Frutiger 55 Roman"/>
              </a:defRPr>
            </a:lvl3pPr>
            <a:lvl4pPr marL="1085227" indent="-267551">
              <a:buSzPct val="84000"/>
              <a:defRPr sz="2100">
                <a:latin typeface="Frutiger 55 Roman"/>
              </a:defRPr>
            </a:lvl4pPr>
            <a:lvl5pPr marL="1367380" indent="-282164">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60568"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7"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5954156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rPr>
              <a:pPr algn="r"/>
              <a:t>‹#›</a:t>
            </a:fld>
            <a:endParaRPr lang="en-US" sz="900" dirty="0">
              <a:solidFill>
                <a:prstClr val="black"/>
              </a:solidFill>
            </a:endParaRPr>
          </a:p>
        </p:txBody>
      </p:sp>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60568"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6"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6493545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855E24D6-7D0A-470C-80AD-CB9E4DCBF649}" type="slidenum">
              <a:rPr lang="en-US" sz="900" smtClean="0">
                <a:solidFill>
                  <a:prstClr val="black"/>
                </a:solidFill>
              </a:rPr>
              <a:pPr algn="r"/>
              <a:t>‹#›</a:t>
            </a:fld>
            <a:endParaRPr lang="en-US" sz="900" dirty="0">
              <a:solidFill>
                <a:prstClr val="black"/>
              </a:solidFill>
            </a:endParaRPr>
          </a:p>
        </p:txBody>
      </p:sp>
      <p:sp>
        <p:nvSpPr>
          <p:cNvPr id="14" name="LAYOUT SOURCE"/>
          <p:cNvSpPr>
            <a:spLocks noGrp="1"/>
          </p:cNvSpPr>
          <p:nvPr>
            <p:ph type="body" idx="15" hasCustomPrompt="1"/>
            <p:custDataLst>
              <p:tags r:id="rId1"/>
            </p:custDataLst>
          </p:nvPr>
        </p:nvSpPr>
        <p:spPr>
          <a:xfrm>
            <a:off x="560568" y="6263646"/>
            <a:ext cx="12247159"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2"/>
            </p:custDataLst>
          </p:nvPr>
        </p:nvSpPr>
        <p:spPr>
          <a:xfrm>
            <a:off x="560568" y="1856241"/>
            <a:ext cx="12247159" cy="4407410"/>
          </a:xfrm>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defTabSz="1085227">
              <a:buSzPct val="84000"/>
              <a:defRPr sz="2100">
                <a:latin typeface="Frutiger 55 Roman"/>
              </a:defRPr>
            </a:lvl4pPr>
            <a:lvl5pPr marL="1367380" indent="-282164">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8" name="LAYOUT HEADER"/>
          <p:cNvSpPr>
            <a:spLocks noGrp="1"/>
          </p:cNvSpPr>
          <p:nvPr>
            <p:ph type="body" idx="14" hasCustomPrompt="1"/>
            <p:custDataLst>
              <p:tags r:id="rId3"/>
            </p:custDataLst>
          </p:nvPr>
        </p:nvSpPr>
        <p:spPr>
          <a:xfrm>
            <a:off x="560568" y="1498604"/>
            <a:ext cx="12247159"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0" name="DOCUMENT ID"/>
          <p:cNvSpPr txBox="1"/>
          <p:nvPr userDrawn="1">
            <p:custDataLst>
              <p:tags r:id="rId5"/>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9" name="PXP_GRIDLINES" hidden="1"/>
          <p:cNvGrpSpPr/>
          <p:nvPr userDrawn="1"/>
        </p:nvGrpSpPr>
        <p:grpSpPr>
          <a:xfrm>
            <a:off x="-40827" y="0"/>
            <a:ext cx="13451072" cy="75438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85511213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2451735E-85A4-4643-8094-642905B783F2}" type="slidenum">
              <a:rPr lang="en-US" sz="900" smtClean="0">
                <a:solidFill>
                  <a:prstClr val="black"/>
                </a:solidFill>
              </a:rPr>
              <a:pPr algn="r"/>
              <a:t>‹#›</a:t>
            </a:fld>
            <a:endParaRPr lang="en-US" sz="900" dirty="0">
              <a:solidFill>
                <a:prstClr val="black"/>
              </a:solidFill>
            </a:endParaRPr>
          </a:p>
        </p:txBody>
      </p:sp>
      <p:sp>
        <p:nvSpPr>
          <p:cNvPr id="12" name="LAYOUT SOURCE"/>
          <p:cNvSpPr>
            <a:spLocks noGrp="1"/>
          </p:cNvSpPr>
          <p:nvPr>
            <p:ph type="body" idx="17" hasCustomPrompt="1"/>
            <p:custDataLst>
              <p:tags r:id="rId1"/>
            </p:custDataLst>
          </p:nvPr>
        </p:nvSpPr>
        <p:spPr>
          <a:xfrm>
            <a:off x="560568" y="6249817"/>
            <a:ext cx="12247159"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1" name="LAYOUT BODY"/>
          <p:cNvSpPr>
            <a:spLocks noGrp="1"/>
          </p:cNvSpPr>
          <p:nvPr>
            <p:ph idx="16"/>
            <p:custDataLst>
              <p:tags r:id="rId2"/>
            </p:custDataLst>
          </p:nvPr>
        </p:nvSpPr>
        <p:spPr>
          <a:xfrm>
            <a:off x="560568" y="4411865"/>
            <a:ext cx="12247159"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82164">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LAYOUT HEADER"/>
          <p:cNvSpPr>
            <a:spLocks noGrp="1"/>
          </p:cNvSpPr>
          <p:nvPr>
            <p:ph type="body" idx="18" hasCustomPrompt="1"/>
            <p:custDataLst>
              <p:tags r:id="rId3"/>
            </p:custDataLst>
          </p:nvPr>
        </p:nvSpPr>
        <p:spPr>
          <a:xfrm>
            <a:off x="560568" y="4054234"/>
            <a:ext cx="12247159"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5"/>
            </p:custDataLst>
          </p:nvPr>
        </p:nvSpPr>
        <p:spPr>
          <a:xfrm>
            <a:off x="560568" y="1856238"/>
            <a:ext cx="12247159"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82164">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LAYOUT HEADER"/>
          <p:cNvSpPr>
            <a:spLocks noGrp="1"/>
          </p:cNvSpPr>
          <p:nvPr>
            <p:ph type="body" idx="14" hasCustomPrompt="1"/>
            <p:custDataLst>
              <p:tags r:id="rId6"/>
            </p:custDataLst>
          </p:nvPr>
        </p:nvSpPr>
        <p:spPr>
          <a:xfrm>
            <a:off x="560568" y="1498604"/>
            <a:ext cx="12247159"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0" name="DOCUMENT ID"/>
          <p:cNvSpPr txBox="1"/>
          <p:nvPr userDrawn="1">
            <p:custDataLst>
              <p:tags r:id="rId8"/>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15" name="PXP_GRIDLINES" hidden="1"/>
          <p:cNvGrpSpPr/>
          <p:nvPr userDrawn="1"/>
        </p:nvGrpSpPr>
        <p:grpSpPr>
          <a:xfrm>
            <a:off x="-40827" y="0"/>
            <a:ext cx="13451072" cy="75438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96502588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D70D6585-CB7C-4CFA-BD76-44C70BE2929C}" type="slidenum">
              <a:rPr lang="en-US" sz="900" smtClean="0">
                <a:solidFill>
                  <a:prstClr val="black"/>
                </a:solidFill>
              </a:rPr>
              <a:pPr algn="r"/>
              <a:t>‹#›</a:t>
            </a:fld>
            <a:endParaRPr lang="en-US" sz="900" dirty="0">
              <a:solidFill>
                <a:prstClr val="black"/>
              </a:solidFill>
            </a:endParaRPr>
          </a:p>
        </p:txBody>
      </p:sp>
      <p:sp>
        <p:nvSpPr>
          <p:cNvPr id="12" name="LAYOUT SOURCE"/>
          <p:cNvSpPr>
            <a:spLocks noGrp="1"/>
          </p:cNvSpPr>
          <p:nvPr>
            <p:ph type="body" idx="18" hasCustomPrompt="1"/>
            <p:custDataLst>
              <p:tags r:id="rId1"/>
            </p:custDataLst>
          </p:nvPr>
        </p:nvSpPr>
        <p:spPr>
          <a:xfrm>
            <a:off x="6873046" y="6263646"/>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2"/>
            </p:custDataLst>
          </p:nvPr>
        </p:nvSpPr>
        <p:spPr>
          <a:xfrm>
            <a:off x="6873046" y="1856241"/>
            <a:ext cx="5910321"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2" name="LAYOUT HEADER"/>
          <p:cNvSpPr>
            <a:spLocks noGrp="1"/>
          </p:cNvSpPr>
          <p:nvPr>
            <p:ph type="body" idx="19" hasCustomPrompt="1"/>
            <p:custDataLst>
              <p:tags r:id="rId3"/>
            </p:custDataLst>
          </p:nvPr>
        </p:nvSpPr>
        <p:spPr>
          <a:xfrm>
            <a:off x="6873046"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4"/>
            </p:custDataLst>
          </p:nvPr>
        </p:nvSpPr>
        <p:spPr>
          <a:xfrm>
            <a:off x="560569" y="6263646"/>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5"/>
            </p:custDataLst>
          </p:nvPr>
        </p:nvSpPr>
        <p:spPr>
          <a:xfrm>
            <a:off x="560569" y="1856241"/>
            <a:ext cx="5910321"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1" name="LAYOUT HEADER"/>
          <p:cNvSpPr>
            <a:spLocks noGrp="1"/>
          </p:cNvSpPr>
          <p:nvPr>
            <p:ph type="body" idx="14" hasCustomPrompt="1"/>
            <p:custDataLst>
              <p:tags r:id="rId6"/>
            </p:custDataLst>
          </p:nvPr>
        </p:nvSpPr>
        <p:spPr>
          <a:xfrm>
            <a:off x="560569"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60568"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15" name="PXP_GRIDLINES" hidden="1"/>
          <p:cNvGrpSpPr/>
          <p:nvPr userDrawn="1"/>
        </p:nvGrpSpPr>
        <p:grpSpPr>
          <a:xfrm>
            <a:off x="-40827" y="0"/>
            <a:ext cx="13451072" cy="75438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54739606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9489627C-F79B-4DF9-998A-207B47061EFD}" type="slidenum">
              <a:rPr lang="en-US" sz="900" smtClean="0">
                <a:solidFill>
                  <a:prstClr val="black"/>
                </a:solidFill>
              </a:rPr>
              <a:pPr algn="r"/>
              <a:t>‹#›</a:t>
            </a:fld>
            <a:endParaRPr lang="en-US" sz="900" dirty="0">
              <a:solidFill>
                <a:prstClr val="black"/>
              </a:solidFill>
            </a:endParaRPr>
          </a:p>
        </p:txBody>
      </p:sp>
      <p:sp>
        <p:nvSpPr>
          <p:cNvPr id="16" name="LAYOUT SOURCE"/>
          <p:cNvSpPr>
            <a:spLocks noGrp="1"/>
          </p:cNvSpPr>
          <p:nvPr>
            <p:ph type="body" idx="21" hasCustomPrompt="1"/>
            <p:custDataLst>
              <p:tags r:id="rId1"/>
            </p:custDataLst>
          </p:nvPr>
        </p:nvSpPr>
        <p:spPr>
          <a:xfrm>
            <a:off x="8969063" y="6263646"/>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3" name="LAYOUT BODY"/>
          <p:cNvSpPr>
            <a:spLocks noGrp="1"/>
          </p:cNvSpPr>
          <p:nvPr>
            <p:ph idx="19"/>
            <p:custDataLst>
              <p:tags r:id="rId2"/>
            </p:custDataLst>
          </p:nvPr>
        </p:nvSpPr>
        <p:spPr>
          <a:xfrm>
            <a:off x="8969063" y="1856241"/>
            <a:ext cx="3826475"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6" name="LAYOUT HEADER"/>
          <p:cNvSpPr>
            <a:spLocks noGrp="1"/>
          </p:cNvSpPr>
          <p:nvPr>
            <p:ph type="body" idx="23" hasCustomPrompt="1"/>
            <p:custDataLst>
              <p:tags r:id="rId3"/>
            </p:custDataLst>
          </p:nvPr>
        </p:nvSpPr>
        <p:spPr>
          <a:xfrm>
            <a:off x="8969063"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65" name="LAYOUT SOURCE"/>
          <p:cNvSpPr>
            <a:spLocks noGrp="1"/>
          </p:cNvSpPr>
          <p:nvPr>
            <p:ph type="body" idx="25" hasCustomPrompt="1"/>
            <p:custDataLst>
              <p:tags r:id="rId4"/>
            </p:custDataLst>
          </p:nvPr>
        </p:nvSpPr>
        <p:spPr>
          <a:xfrm>
            <a:off x="4764817" y="6263646"/>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4764817" y="1856241"/>
            <a:ext cx="3826475"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43043">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5" name="LAYOUT HEADER"/>
          <p:cNvSpPr>
            <a:spLocks noGrp="1"/>
          </p:cNvSpPr>
          <p:nvPr>
            <p:ph type="body" idx="22" hasCustomPrompt="1"/>
            <p:custDataLst>
              <p:tags r:id="rId6"/>
            </p:custDataLst>
          </p:nvPr>
        </p:nvSpPr>
        <p:spPr>
          <a:xfrm>
            <a:off x="4764817"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64" name="LAYOUT SOURCE"/>
          <p:cNvSpPr>
            <a:spLocks noGrp="1"/>
          </p:cNvSpPr>
          <p:nvPr>
            <p:ph type="body" idx="24" hasCustomPrompt="1"/>
            <p:custDataLst>
              <p:tags r:id="rId7"/>
            </p:custDataLst>
          </p:nvPr>
        </p:nvSpPr>
        <p:spPr>
          <a:xfrm>
            <a:off x="560567" y="6263646"/>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67" y="1856241"/>
            <a:ext cx="3826475"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4" name="LAYOUT HEADER"/>
          <p:cNvSpPr>
            <a:spLocks noGrp="1"/>
          </p:cNvSpPr>
          <p:nvPr>
            <p:ph type="body" idx="14" hasCustomPrompt="1"/>
            <p:custDataLst>
              <p:tags r:id="rId9"/>
            </p:custDataLst>
          </p:nvPr>
        </p:nvSpPr>
        <p:spPr>
          <a:xfrm>
            <a:off x="560567"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7" name="DOCUMENT ID"/>
          <p:cNvSpPr txBox="1"/>
          <p:nvPr userDrawn="1">
            <p:custDataLst>
              <p:tags r:id="rId11"/>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15" name="PXP_GRIDLINES" hidden="1"/>
          <p:cNvGrpSpPr/>
          <p:nvPr userDrawn="1"/>
        </p:nvGrpSpPr>
        <p:grpSpPr>
          <a:xfrm>
            <a:off x="-40827" y="0"/>
            <a:ext cx="13451072" cy="75438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25223542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C04BB5FE-21AD-4A47-B7F8-7792A0111F81}" type="slidenum">
              <a:rPr lang="en-US" sz="900" smtClean="0">
                <a:solidFill>
                  <a:prstClr val="black"/>
                </a:solidFill>
              </a:rPr>
              <a:pPr algn="r"/>
              <a:t>‹#›</a:t>
            </a:fld>
            <a:endParaRPr lang="en-US" sz="900" dirty="0">
              <a:solidFill>
                <a:prstClr val="black"/>
              </a:solidFill>
            </a:endParaRPr>
          </a:p>
        </p:txBody>
      </p:sp>
      <p:sp>
        <p:nvSpPr>
          <p:cNvPr id="19" name="LAYOUT SOURCE"/>
          <p:cNvSpPr>
            <a:spLocks noGrp="1"/>
          </p:cNvSpPr>
          <p:nvPr>
            <p:ph type="body" idx="24" hasCustomPrompt="1"/>
            <p:custDataLst>
              <p:tags r:id="rId1"/>
            </p:custDataLst>
          </p:nvPr>
        </p:nvSpPr>
        <p:spPr>
          <a:xfrm>
            <a:off x="6873046"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7" name="LAYOUT BODY"/>
          <p:cNvSpPr>
            <a:spLocks noGrp="1"/>
          </p:cNvSpPr>
          <p:nvPr>
            <p:ph idx="22"/>
            <p:custDataLst>
              <p:tags r:id="rId2"/>
            </p:custDataLst>
          </p:nvPr>
        </p:nvSpPr>
        <p:spPr>
          <a:xfrm>
            <a:off x="6873046" y="4416554"/>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LAYOUT HEADER"/>
          <p:cNvSpPr>
            <a:spLocks noGrp="1"/>
          </p:cNvSpPr>
          <p:nvPr>
            <p:ph type="body" idx="23" hasCustomPrompt="1"/>
            <p:custDataLst>
              <p:tags r:id="rId3"/>
            </p:custDataLst>
          </p:nvPr>
        </p:nvSpPr>
        <p:spPr>
          <a:xfrm>
            <a:off x="6873046" y="4059936"/>
            <a:ext cx="5910321" cy="356616"/>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4"/>
            </p:custDataLst>
          </p:nvPr>
        </p:nvSpPr>
        <p:spPr>
          <a:xfrm>
            <a:off x="6873046" y="3694187"/>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6" y="1856238"/>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LAYOUT HEADER"/>
          <p:cNvSpPr>
            <a:spLocks noGrp="1"/>
          </p:cNvSpPr>
          <p:nvPr>
            <p:ph type="body" idx="25" hasCustomPrompt="1"/>
            <p:custDataLst>
              <p:tags r:id="rId6"/>
            </p:custDataLst>
          </p:nvPr>
        </p:nvSpPr>
        <p:spPr>
          <a:xfrm>
            <a:off x="6873046"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7"/>
            </p:custDataLst>
          </p:nvPr>
        </p:nvSpPr>
        <p:spPr>
          <a:xfrm>
            <a:off x="560569"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3" name="LAYOUT BODY"/>
          <p:cNvSpPr>
            <a:spLocks noGrp="1"/>
          </p:cNvSpPr>
          <p:nvPr>
            <p:ph idx="19"/>
            <p:custDataLst>
              <p:tags r:id="rId8"/>
            </p:custDataLst>
          </p:nvPr>
        </p:nvSpPr>
        <p:spPr>
          <a:xfrm>
            <a:off x="560569" y="4416554"/>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9" name="LAYOUT HEADER"/>
          <p:cNvSpPr>
            <a:spLocks noGrp="1"/>
          </p:cNvSpPr>
          <p:nvPr>
            <p:ph type="body" idx="26" hasCustomPrompt="1"/>
            <p:custDataLst>
              <p:tags r:id="rId9"/>
            </p:custDataLst>
          </p:nvPr>
        </p:nvSpPr>
        <p:spPr>
          <a:xfrm>
            <a:off x="560569" y="405994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10"/>
            </p:custDataLst>
          </p:nvPr>
        </p:nvSpPr>
        <p:spPr>
          <a:xfrm>
            <a:off x="560569" y="3694187"/>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11"/>
            </p:custDataLst>
          </p:nvPr>
        </p:nvSpPr>
        <p:spPr>
          <a:xfrm>
            <a:off x="560569" y="1856238"/>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8" name="LAYOUT HEADER"/>
          <p:cNvSpPr>
            <a:spLocks noGrp="1"/>
          </p:cNvSpPr>
          <p:nvPr>
            <p:ph type="body" idx="14" hasCustomPrompt="1"/>
            <p:custDataLst>
              <p:tags r:id="rId12"/>
            </p:custDataLst>
          </p:nvPr>
        </p:nvSpPr>
        <p:spPr>
          <a:xfrm>
            <a:off x="560569"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66"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20" name="DOCUMENT ID"/>
          <p:cNvSpPr txBox="1"/>
          <p:nvPr userDrawn="1">
            <p:custDataLst>
              <p:tags r:id="rId14"/>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21" name="PXP_GRIDLINES" hidden="1"/>
          <p:cNvGrpSpPr/>
          <p:nvPr userDrawn="1"/>
        </p:nvGrpSpPr>
        <p:grpSpPr>
          <a:xfrm>
            <a:off x="-40827" y="0"/>
            <a:ext cx="13451072" cy="75438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06667758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7CCF9807-4BDC-4D68-8676-381180632DE6}" type="slidenum">
              <a:rPr lang="en-US" sz="900" smtClean="0">
                <a:solidFill>
                  <a:prstClr val="black"/>
                </a:solidFill>
              </a:rPr>
              <a:pPr algn="r"/>
              <a:t>‹#›</a:t>
            </a:fld>
            <a:endParaRPr lang="en-US" sz="900" dirty="0">
              <a:solidFill>
                <a:prstClr val="black"/>
              </a:solidFill>
            </a:endParaRPr>
          </a:p>
        </p:txBody>
      </p:sp>
      <p:sp>
        <p:nvSpPr>
          <p:cNvPr id="19" name="LAYOUT SOURCE"/>
          <p:cNvSpPr>
            <a:spLocks noGrp="1"/>
          </p:cNvSpPr>
          <p:nvPr>
            <p:ph type="body" idx="24" hasCustomPrompt="1"/>
            <p:custDataLst>
              <p:tags r:id="rId1"/>
            </p:custDataLst>
          </p:nvPr>
        </p:nvSpPr>
        <p:spPr>
          <a:xfrm>
            <a:off x="6873046"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7" name="LAYOUT BODY"/>
          <p:cNvSpPr>
            <a:spLocks noGrp="1"/>
          </p:cNvSpPr>
          <p:nvPr>
            <p:ph idx="22"/>
            <p:custDataLst>
              <p:tags r:id="rId2"/>
            </p:custDataLst>
          </p:nvPr>
        </p:nvSpPr>
        <p:spPr>
          <a:xfrm>
            <a:off x="6873046" y="4416554"/>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0" name="LAYOUT HEADER"/>
          <p:cNvSpPr>
            <a:spLocks noGrp="1"/>
          </p:cNvSpPr>
          <p:nvPr>
            <p:ph type="body" idx="26" hasCustomPrompt="1"/>
            <p:custDataLst>
              <p:tags r:id="rId3"/>
            </p:custDataLst>
          </p:nvPr>
        </p:nvSpPr>
        <p:spPr>
          <a:xfrm>
            <a:off x="6873046" y="405994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4"/>
            </p:custDataLst>
          </p:nvPr>
        </p:nvSpPr>
        <p:spPr>
          <a:xfrm>
            <a:off x="6873046" y="3694187"/>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6" y="1856238"/>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8" name="LAYOUT HEADER"/>
          <p:cNvSpPr>
            <a:spLocks noGrp="1"/>
          </p:cNvSpPr>
          <p:nvPr>
            <p:ph type="body" idx="25" hasCustomPrompt="1"/>
            <p:custDataLst>
              <p:tags r:id="rId6"/>
            </p:custDataLst>
          </p:nvPr>
        </p:nvSpPr>
        <p:spPr>
          <a:xfrm>
            <a:off x="6873046"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7"/>
            </p:custDataLst>
          </p:nvPr>
        </p:nvSpPr>
        <p:spPr>
          <a:xfrm>
            <a:off x="560569"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69" y="1856241"/>
            <a:ext cx="5910321"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7" name="LAYOUT HEADER"/>
          <p:cNvSpPr>
            <a:spLocks noGrp="1"/>
          </p:cNvSpPr>
          <p:nvPr>
            <p:ph type="body" idx="14" hasCustomPrompt="1"/>
            <p:custDataLst>
              <p:tags r:id="rId9"/>
            </p:custDataLst>
          </p:nvPr>
        </p:nvSpPr>
        <p:spPr>
          <a:xfrm>
            <a:off x="560569"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8" name="DOCUMENT ID"/>
          <p:cNvSpPr txBox="1"/>
          <p:nvPr userDrawn="1">
            <p:custDataLst>
              <p:tags r:id="rId11"/>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15" name="PXP_GRIDLINES" hidden="1"/>
          <p:cNvGrpSpPr/>
          <p:nvPr userDrawn="1"/>
        </p:nvGrpSpPr>
        <p:grpSpPr>
          <a:xfrm>
            <a:off x="-40827" y="0"/>
            <a:ext cx="13451072" cy="75438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70671204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EB71FFF7-9F05-4969-ABC0-23146D694E35}" type="slidenum">
              <a:rPr lang="en-US" sz="900" smtClean="0">
                <a:solidFill>
                  <a:prstClr val="black"/>
                </a:solidFill>
              </a:rPr>
              <a:pPr algn="r"/>
              <a:t>‹#›</a:t>
            </a:fld>
            <a:endParaRPr lang="en-US" sz="900" dirty="0">
              <a:solidFill>
                <a:prstClr val="black"/>
              </a:solidFill>
            </a:endParaRPr>
          </a:p>
        </p:txBody>
      </p:sp>
      <p:sp>
        <p:nvSpPr>
          <p:cNvPr id="16" name="LAYOUT SOURCE"/>
          <p:cNvSpPr>
            <a:spLocks noGrp="1"/>
          </p:cNvSpPr>
          <p:nvPr>
            <p:ph type="body" idx="21" hasCustomPrompt="1"/>
            <p:custDataLst>
              <p:tags r:id="rId1"/>
            </p:custDataLst>
          </p:nvPr>
        </p:nvSpPr>
        <p:spPr>
          <a:xfrm>
            <a:off x="560569"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3" name="LAYOUT BODY"/>
          <p:cNvSpPr>
            <a:spLocks noGrp="1"/>
          </p:cNvSpPr>
          <p:nvPr>
            <p:ph idx="19"/>
            <p:custDataLst>
              <p:tags r:id="rId2"/>
            </p:custDataLst>
          </p:nvPr>
        </p:nvSpPr>
        <p:spPr>
          <a:xfrm>
            <a:off x="560569" y="4416554"/>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LAYOUT HEADER"/>
          <p:cNvSpPr>
            <a:spLocks noGrp="1"/>
          </p:cNvSpPr>
          <p:nvPr>
            <p:ph type="body" idx="26" hasCustomPrompt="1"/>
            <p:custDataLst>
              <p:tags r:id="rId3"/>
            </p:custDataLst>
          </p:nvPr>
        </p:nvSpPr>
        <p:spPr>
          <a:xfrm>
            <a:off x="560569" y="405994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9" name="LAYOUT SOURCE"/>
          <p:cNvSpPr>
            <a:spLocks noGrp="1"/>
          </p:cNvSpPr>
          <p:nvPr>
            <p:ph type="body" idx="24" hasCustomPrompt="1"/>
            <p:custDataLst>
              <p:tags r:id="rId4"/>
            </p:custDataLst>
          </p:nvPr>
        </p:nvSpPr>
        <p:spPr>
          <a:xfrm>
            <a:off x="6873046" y="6254503"/>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6" y="1856241"/>
            <a:ext cx="5910321" cy="4407410"/>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6" name="LAYOUT HEADER"/>
          <p:cNvSpPr>
            <a:spLocks noGrp="1"/>
          </p:cNvSpPr>
          <p:nvPr>
            <p:ph type="body" idx="25" hasCustomPrompt="1"/>
            <p:custDataLst>
              <p:tags r:id="rId6"/>
            </p:custDataLst>
          </p:nvPr>
        </p:nvSpPr>
        <p:spPr>
          <a:xfrm>
            <a:off x="6873046"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7"/>
            </p:custDataLst>
          </p:nvPr>
        </p:nvSpPr>
        <p:spPr>
          <a:xfrm>
            <a:off x="560569" y="3694187"/>
            <a:ext cx="5910321"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69" y="1856238"/>
            <a:ext cx="5910321"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5" name="LAYOUT HEADER"/>
          <p:cNvSpPr>
            <a:spLocks noGrp="1"/>
          </p:cNvSpPr>
          <p:nvPr>
            <p:ph type="body" idx="14" hasCustomPrompt="1"/>
            <p:custDataLst>
              <p:tags r:id="rId9"/>
            </p:custDataLst>
          </p:nvPr>
        </p:nvSpPr>
        <p:spPr>
          <a:xfrm>
            <a:off x="560569" y="1498604"/>
            <a:ext cx="5910321"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7" name="DOCUMENT ID"/>
          <p:cNvSpPr txBox="1"/>
          <p:nvPr userDrawn="1">
            <p:custDataLst>
              <p:tags r:id="rId11"/>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15" name="PXP_GRIDLINES" hidden="1"/>
          <p:cNvGrpSpPr/>
          <p:nvPr userDrawn="1"/>
        </p:nvGrpSpPr>
        <p:grpSpPr>
          <a:xfrm>
            <a:off x="-40827" y="0"/>
            <a:ext cx="13451072" cy="75438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400324946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86A79529-9704-412A-9627-88623531B893}" type="slidenum">
              <a:rPr lang="en-US" sz="900" smtClean="0">
                <a:solidFill>
                  <a:prstClr val="black"/>
                </a:solidFill>
              </a:rPr>
              <a:pPr algn="r"/>
              <a:t>‹#›</a:t>
            </a:fld>
            <a:endParaRPr lang="en-US" sz="900" dirty="0">
              <a:solidFill>
                <a:prstClr val="black"/>
              </a:solidFill>
            </a:endParaRPr>
          </a:p>
        </p:txBody>
      </p:sp>
      <p:sp>
        <p:nvSpPr>
          <p:cNvPr id="25" name="LAYOUT SOURCE"/>
          <p:cNvSpPr>
            <a:spLocks noGrp="1"/>
          </p:cNvSpPr>
          <p:nvPr>
            <p:ph type="body" idx="30" hasCustomPrompt="1"/>
            <p:custDataLst>
              <p:tags r:id="rId1"/>
            </p:custDataLst>
          </p:nvPr>
        </p:nvSpPr>
        <p:spPr>
          <a:xfrm>
            <a:off x="8969063" y="6254503"/>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8" name="LAYOUT HEADER"/>
          <p:cNvSpPr>
            <a:spLocks noGrp="1"/>
          </p:cNvSpPr>
          <p:nvPr>
            <p:ph type="body" idx="35" hasCustomPrompt="1"/>
            <p:custDataLst>
              <p:tags r:id="rId3"/>
            </p:custDataLst>
          </p:nvPr>
        </p:nvSpPr>
        <p:spPr>
          <a:xfrm>
            <a:off x="8969063" y="405994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22" name="LAYOUT SOURCE"/>
          <p:cNvSpPr>
            <a:spLocks noGrp="1"/>
          </p:cNvSpPr>
          <p:nvPr>
            <p:ph type="body" idx="27" hasCustomPrompt="1"/>
            <p:custDataLst>
              <p:tags r:id="rId4"/>
            </p:custDataLst>
          </p:nvPr>
        </p:nvSpPr>
        <p:spPr>
          <a:xfrm>
            <a:off x="4764817" y="6254503"/>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20" name="LAYOUT BODY"/>
          <p:cNvSpPr>
            <a:spLocks noGrp="1"/>
          </p:cNvSpPr>
          <p:nvPr>
            <p:ph idx="25"/>
            <p:custDataLst>
              <p:tags r:id="rId5"/>
            </p:custDataLst>
          </p:nvPr>
        </p:nvSpPr>
        <p:spPr>
          <a:xfrm>
            <a:off x="4764817" y="4416554"/>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7" name="LAYOUT HEADER"/>
          <p:cNvSpPr>
            <a:spLocks noGrp="1"/>
          </p:cNvSpPr>
          <p:nvPr>
            <p:ph type="body" idx="34" hasCustomPrompt="1"/>
            <p:custDataLst>
              <p:tags r:id="rId6"/>
            </p:custDataLst>
          </p:nvPr>
        </p:nvSpPr>
        <p:spPr>
          <a:xfrm>
            <a:off x="4764817" y="405994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9" name="LAYOUT SOURCE"/>
          <p:cNvSpPr>
            <a:spLocks noGrp="1"/>
          </p:cNvSpPr>
          <p:nvPr>
            <p:ph type="body" idx="24" hasCustomPrompt="1"/>
            <p:custDataLst>
              <p:tags r:id="rId7"/>
            </p:custDataLst>
          </p:nvPr>
        </p:nvSpPr>
        <p:spPr>
          <a:xfrm>
            <a:off x="560567" y="6254503"/>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7" name="LAYOUT BODY"/>
          <p:cNvSpPr>
            <a:spLocks noGrp="1"/>
          </p:cNvSpPr>
          <p:nvPr>
            <p:ph idx="22"/>
            <p:custDataLst>
              <p:tags r:id="rId8"/>
            </p:custDataLst>
          </p:nvPr>
        </p:nvSpPr>
        <p:spPr>
          <a:xfrm>
            <a:off x="560567" y="4416554"/>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6" name="LAYOUT HEADER"/>
          <p:cNvSpPr>
            <a:spLocks noGrp="1"/>
          </p:cNvSpPr>
          <p:nvPr>
            <p:ph type="body" idx="33" hasCustomPrompt="1"/>
            <p:custDataLst>
              <p:tags r:id="rId9"/>
            </p:custDataLst>
          </p:nvPr>
        </p:nvSpPr>
        <p:spPr>
          <a:xfrm>
            <a:off x="560567" y="405994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13" name="LAYOUT BODY"/>
          <p:cNvSpPr>
            <a:spLocks noGrp="1"/>
          </p:cNvSpPr>
          <p:nvPr>
            <p:ph idx="19"/>
            <p:custDataLst>
              <p:tags r:id="rId11"/>
            </p:custDataLst>
          </p:nvPr>
        </p:nvSpPr>
        <p:spPr>
          <a:xfrm>
            <a:off x="8969063" y="1856238"/>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5" name="LAYOUT HEADER"/>
          <p:cNvSpPr>
            <a:spLocks noGrp="1"/>
          </p:cNvSpPr>
          <p:nvPr>
            <p:ph type="body" idx="32" hasCustomPrompt="1"/>
            <p:custDataLst>
              <p:tags r:id="rId12"/>
            </p:custDataLst>
          </p:nvPr>
        </p:nvSpPr>
        <p:spPr>
          <a:xfrm>
            <a:off x="8969063"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13"/>
            </p:custDataLst>
          </p:nvPr>
        </p:nvSpPr>
        <p:spPr>
          <a:xfrm>
            <a:off x="4764817" y="3694187"/>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8" name="LAYOUT BODY"/>
          <p:cNvSpPr>
            <a:spLocks noGrp="1"/>
          </p:cNvSpPr>
          <p:nvPr>
            <p:ph idx="16"/>
            <p:custDataLst>
              <p:tags r:id="rId14"/>
            </p:custDataLst>
          </p:nvPr>
        </p:nvSpPr>
        <p:spPr>
          <a:xfrm>
            <a:off x="4764817" y="1856238"/>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4" name="LAYOUT HEADER"/>
          <p:cNvSpPr>
            <a:spLocks noGrp="1"/>
          </p:cNvSpPr>
          <p:nvPr>
            <p:ph type="body" idx="31" hasCustomPrompt="1"/>
            <p:custDataLst>
              <p:tags r:id="rId15"/>
            </p:custDataLst>
          </p:nvPr>
        </p:nvSpPr>
        <p:spPr>
          <a:xfrm>
            <a:off x="4764817"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16"/>
            </p:custDataLst>
          </p:nvPr>
        </p:nvSpPr>
        <p:spPr>
          <a:xfrm>
            <a:off x="560567" y="3694187"/>
            <a:ext cx="3826475" cy="192023"/>
          </a:xfrm>
          <a:noFill/>
        </p:spPr>
        <p:txBody>
          <a:bodyPr lIns="0" tIns="65092" rIns="0" bIns="0" anchor="b">
            <a:noAutofit/>
          </a:bodyPr>
          <a:lstStyle>
            <a:lvl1pPr marL="0" indent="0">
              <a:buNone/>
              <a:defRPr sz="1500" b="0"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Source:</a:t>
            </a:r>
          </a:p>
        </p:txBody>
      </p:sp>
      <p:sp>
        <p:nvSpPr>
          <p:cNvPr id="3" name="LAYOUT BODY"/>
          <p:cNvSpPr>
            <a:spLocks noGrp="1"/>
          </p:cNvSpPr>
          <p:nvPr>
            <p:ph idx="1"/>
            <p:custDataLst>
              <p:tags r:id="rId17"/>
            </p:custDataLst>
          </p:nvPr>
        </p:nvSpPr>
        <p:spPr>
          <a:xfrm>
            <a:off x="560567" y="1856238"/>
            <a:ext cx="3826475" cy="1837945"/>
          </a:xfrm>
          <a:noFill/>
        </p:spPr>
        <p:txBody>
          <a:bodyPr lIns="0" tIns="0" rIns="0" bIns="0">
            <a:noAutofit/>
          </a:bodyPr>
          <a:lstStyle>
            <a:lvl1pPr marL="284402" indent="-284402">
              <a:buClr>
                <a:schemeClr val="tx2"/>
              </a:buClr>
              <a:buSzPct val="100000"/>
              <a:buFont typeface="Symbol" pitchFamily="18" charset="2"/>
              <a:buChar char="·"/>
              <a:defRPr sz="2200">
                <a:latin typeface="Frutiger 55 Roman"/>
              </a:defRPr>
            </a:lvl1pPr>
            <a:lvl2pPr marL="540733" indent="-273213">
              <a:tabLst/>
              <a:defRPr sz="2100">
                <a:latin typeface="Frutiger 55 Roman"/>
              </a:defRPr>
            </a:lvl2pPr>
            <a:lvl3pPr marL="817689" indent="-269444">
              <a:buFont typeface="Arial" pitchFamily="34" charset="0"/>
              <a:buChar char="–"/>
              <a:defRPr sz="2100">
                <a:latin typeface="Frutiger 55 Roman"/>
              </a:defRPr>
            </a:lvl3pPr>
            <a:lvl4pPr marL="1085227" indent="-267551">
              <a:buSzPct val="84000"/>
              <a:defRPr sz="2100">
                <a:latin typeface="Frutiger 55 Roman"/>
              </a:defRPr>
            </a:lvl4pPr>
            <a:lvl5pPr marL="1367380" indent="-297590">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3" name="LAYOUT HEADER"/>
          <p:cNvSpPr>
            <a:spLocks noGrp="1"/>
          </p:cNvSpPr>
          <p:nvPr>
            <p:ph type="body" idx="14" hasCustomPrompt="1"/>
            <p:custDataLst>
              <p:tags r:id="rId18"/>
            </p:custDataLst>
          </p:nvPr>
        </p:nvSpPr>
        <p:spPr>
          <a:xfrm>
            <a:off x="560567" y="1498604"/>
            <a:ext cx="3826475" cy="355601"/>
          </a:xfrm>
          <a:noFill/>
        </p:spPr>
        <p:txBody>
          <a:bodyPr lIns="0" tIns="0" rIns="0" bIns="43395" anchor="t" anchorCtr="0">
            <a:noAutofit/>
          </a:bodyPr>
          <a:lstStyle>
            <a:lvl1pPr marL="0" indent="0">
              <a:buNone/>
              <a:defRPr sz="2200" b="1" baseline="0">
                <a:solidFill>
                  <a:schemeClr val="tx1"/>
                </a:solidFill>
                <a:latin typeface="Frutiger 55 Roman"/>
              </a:defRPr>
            </a:lvl1pPr>
            <a:lvl2pPr marL="596677" indent="0">
              <a:buNone/>
              <a:defRPr sz="2600" b="1"/>
            </a:lvl2pPr>
            <a:lvl3pPr marL="1193355" indent="0">
              <a:buNone/>
              <a:defRPr sz="2300" b="1"/>
            </a:lvl3pPr>
            <a:lvl4pPr marL="1790029" indent="0">
              <a:buNone/>
              <a:defRPr sz="2200" b="1"/>
            </a:lvl4pPr>
            <a:lvl5pPr marL="2386702" indent="0">
              <a:buNone/>
              <a:defRPr sz="2200" b="1"/>
            </a:lvl5pPr>
            <a:lvl6pPr marL="2983372" indent="0">
              <a:buNone/>
              <a:defRPr sz="2200" b="1"/>
            </a:lvl6pPr>
            <a:lvl7pPr marL="3580050" indent="0">
              <a:buNone/>
              <a:defRPr sz="2200" b="1"/>
            </a:lvl7pPr>
            <a:lvl8pPr marL="4176711" indent="0">
              <a:buNone/>
              <a:defRPr sz="2200" b="1"/>
            </a:lvl8pPr>
            <a:lvl9pPr marL="4773402" indent="0">
              <a:buNone/>
              <a:defRPr sz="2200" b="1"/>
            </a:lvl9pPr>
          </a:lstStyle>
          <a:p>
            <a:pPr lvl="0"/>
            <a:r>
              <a:rPr lang="en-US" dirty="0" smtClean="0"/>
              <a:t>&lt;&lt;Layout heading&gt;&gt;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60568"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26" name="DOCUMENT ID"/>
          <p:cNvSpPr txBox="1"/>
          <p:nvPr userDrawn="1">
            <p:custDataLst>
              <p:tags r:id="rId20"/>
            </p:custDataLst>
          </p:nvPr>
        </p:nvSpPr>
        <p:spPr>
          <a:xfrm>
            <a:off x="3062382" y="420644"/>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UBSPROD\t290536 [</a:t>
            </a:r>
            <a:r>
              <a:rPr lang="de-CH" dirty="0" err="1" smtClean="0"/>
              <a:t>printed</a:t>
            </a:r>
            <a:r>
              <a:rPr lang="de-CH" dirty="0" smtClean="0"/>
              <a:t>: März 23, 2020 4:18 PM] [</a:t>
            </a:r>
            <a:r>
              <a:rPr lang="de-CH" dirty="0" err="1" smtClean="0"/>
              <a:t>saved</a:t>
            </a:r>
            <a:r>
              <a:rPr lang="de-CH" dirty="0" smtClean="0"/>
              <a:t>: Juni 9, 2020 5:05 PM] P:\Documents\Presentations\Livestream </a:t>
            </a:r>
            <a:r>
              <a:rPr lang="de-CH" dirty="0" err="1" smtClean="0"/>
              <a:t>Slides</a:t>
            </a:r>
            <a:r>
              <a:rPr lang="de-CH" dirty="0" smtClean="0"/>
              <a:t> 10062020.pptx </a:t>
            </a:r>
          </a:p>
        </p:txBody>
      </p:sp>
      <p:grpSp>
        <p:nvGrpSpPr>
          <p:cNvPr id="24" name="PXP_GRIDLINES" hidden="1"/>
          <p:cNvGrpSpPr/>
          <p:nvPr userDrawn="1"/>
        </p:nvGrpSpPr>
        <p:grpSpPr>
          <a:xfrm>
            <a:off x="-40827" y="0"/>
            <a:ext cx="13451072" cy="75438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33376009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FD2363B6-C2A5-4798-A9CC-51C31EECAC2F}" type="slidenum">
              <a:rPr lang="en-US" sz="900" smtClean="0">
                <a:solidFill>
                  <a:prstClr val="black"/>
                </a:solidFill>
              </a:rPr>
              <a:pPr algn="r"/>
              <a:t>‹#›</a:t>
            </a:fld>
            <a:endParaRPr lang="en-US" sz="900" dirty="0">
              <a:solidFill>
                <a:prstClr val="black"/>
              </a:solidFill>
            </a:endParaRP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40827" y="0"/>
            <a:ext cx="13451072" cy="75438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864400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2271535" y="6858028"/>
            <a:ext cx="548381" cy="384050"/>
          </a:xfrm>
          <a:prstGeom prst="rect">
            <a:avLst/>
          </a:prstGeom>
          <a:noFill/>
        </p:spPr>
        <p:txBody>
          <a:bodyPr vert="horz" wrap="square" lIns="0" tIns="0" rIns="0" bIns="0" rtlCol="0" anchor="b">
            <a:noAutofit/>
          </a:bodyPr>
          <a:lstStyle/>
          <a:p>
            <a:pPr algn="r"/>
            <a:fld id="{F844A95E-171B-43E0-919B-08407017EAD1}" type="slidenum">
              <a:rPr lang="en-US" sz="900" smtClean="0">
                <a:solidFill>
                  <a:prstClr val="black"/>
                </a:solidFill>
              </a:rPr>
              <a:pPr algn="r"/>
              <a:t>‹#›</a:t>
            </a:fld>
            <a:endParaRPr lang="en-US" sz="900" dirty="0">
              <a:solidFill>
                <a:prstClr val="black"/>
              </a:solidFill>
            </a:endParaRPr>
          </a:p>
        </p:txBody>
      </p:sp>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60568"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Contact information</a:t>
            </a:r>
            <a:endParaRPr lang="en-US" dirty="0"/>
          </a:p>
        </p:txBody>
      </p:sp>
      <p:grpSp>
        <p:nvGrpSpPr>
          <p:cNvPr id="6"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42201661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 name="Title Placeholder"/>
          <p:cNvSpPr>
            <a:spLocks noGrp="1"/>
          </p:cNvSpPr>
          <p:nvPr>
            <p:ph type="title"/>
          </p:nvPr>
        </p:nvSpPr>
        <p:spPr>
          <a:xfrm>
            <a:off x="560568" y="6"/>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896072928"/>
      </p:ext>
    </p:extLst>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Lst>
  <p:timing>
    <p:tnLst>
      <p:par>
        <p:cTn id="1" dur="indefinite" restart="never" nodeType="tmRoot"/>
      </p:par>
    </p:tnLst>
  </p:timing>
  <p:hf hdr="0" ftr="0" dt="0"/>
  <p:txStyles>
    <p:titleStyle>
      <a:lvl1pPr algn="l" defTabSz="1193355" rtl="0" eaLnBrk="1" latinLnBrk="0" hangingPunct="1">
        <a:lnSpc>
          <a:spcPts val="3808"/>
        </a:lnSpc>
        <a:spcBef>
          <a:spcPct val="0"/>
        </a:spcBef>
        <a:buNone/>
        <a:defRPr sz="3800" kern="1200">
          <a:solidFill>
            <a:schemeClr val="tx1"/>
          </a:solidFill>
          <a:latin typeface="Frutiger 45 Light" panose="020B0603020202020204" pitchFamily="34" charset="0"/>
          <a:ea typeface="+mj-ea"/>
          <a:cs typeface="+mj-cs"/>
        </a:defRPr>
      </a:lvl1pPr>
    </p:titleStyle>
    <p:bodyStyle>
      <a:lvl1pPr marL="278848" indent="-278848" algn="l" defTabSz="1193355" rtl="0" eaLnBrk="1" latinLnBrk="0" hangingPunct="1">
        <a:spcBef>
          <a:spcPts val="1666"/>
        </a:spcBef>
        <a:buClr>
          <a:schemeClr val="tx2"/>
        </a:buClr>
        <a:buSzPct val="100000"/>
        <a:buFont typeface="Symbol" pitchFamily="18" charset="2"/>
        <a:buChar char="·"/>
        <a:defRPr sz="2200" b="0" kern="1200">
          <a:solidFill>
            <a:schemeClr val="tx1"/>
          </a:solidFill>
          <a:latin typeface="+mn-lt"/>
          <a:ea typeface="+mn-ea"/>
          <a:cs typeface="+mn-cs"/>
        </a:defRPr>
      </a:lvl1pPr>
      <a:lvl2pPr marL="542617" indent="-263777" algn="l" defTabSz="1193355" rtl="0" eaLnBrk="1" latinLnBrk="0" hangingPunct="1">
        <a:spcBef>
          <a:spcPts val="833"/>
        </a:spcBef>
        <a:buClr>
          <a:schemeClr val="tx1"/>
        </a:buClr>
        <a:buFont typeface="Arial" pitchFamily="34" charset="0"/>
        <a:buChar char="–"/>
        <a:defRPr sz="2100" kern="1200">
          <a:solidFill>
            <a:schemeClr val="tx1"/>
          </a:solidFill>
          <a:latin typeface="+mn-lt"/>
          <a:ea typeface="+mn-ea"/>
          <a:cs typeface="+mn-cs"/>
        </a:defRPr>
      </a:lvl2pPr>
      <a:lvl3pPr marL="821455" indent="-278848" algn="l" defTabSz="1193355" rtl="0" eaLnBrk="1" latinLnBrk="0" hangingPunct="1">
        <a:spcBef>
          <a:spcPts val="833"/>
        </a:spcBef>
        <a:buClr>
          <a:schemeClr val="tx1"/>
        </a:buClr>
        <a:buFont typeface="Arial" pitchFamily="34" charset="0"/>
        <a:buChar char="–"/>
        <a:defRPr sz="2100" kern="1200">
          <a:solidFill>
            <a:schemeClr val="tx1"/>
          </a:solidFill>
          <a:latin typeface="+mn-lt"/>
          <a:ea typeface="+mn-ea"/>
          <a:cs typeface="+mn-cs"/>
        </a:defRPr>
      </a:lvl3pPr>
      <a:lvl4pPr marL="1085227" indent="-263777" algn="l" defTabSz="1193355" rtl="0" eaLnBrk="1" latinLnBrk="0" hangingPunct="1">
        <a:spcBef>
          <a:spcPts val="356"/>
        </a:spcBef>
        <a:buClr>
          <a:schemeClr val="tx1"/>
        </a:buClr>
        <a:buSzPct val="84000"/>
        <a:buFont typeface="Arial" pitchFamily="34" charset="0"/>
        <a:buChar char="–"/>
        <a:defRPr sz="2100" kern="1200">
          <a:solidFill>
            <a:schemeClr val="tx1"/>
          </a:solidFill>
          <a:latin typeface="+mn-lt"/>
          <a:ea typeface="+mn-ea"/>
          <a:cs typeface="+mn-cs"/>
        </a:defRPr>
      </a:lvl4pPr>
      <a:lvl5pPr marL="1364069" indent="-278848" algn="l" defTabSz="1193355" rtl="0" eaLnBrk="1" latinLnBrk="0" hangingPunct="1">
        <a:spcBef>
          <a:spcPts val="356"/>
        </a:spcBef>
        <a:buClr>
          <a:schemeClr val="tx1"/>
        </a:buClr>
        <a:buSzPct val="84000"/>
        <a:buFont typeface="Arial" pitchFamily="34" charset="0"/>
        <a:buChar char="–"/>
        <a:defRPr sz="2100" kern="1200">
          <a:solidFill>
            <a:schemeClr val="tx1"/>
          </a:solidFill>
          <a:latin typeface="+mn-lt"/>
          <a:ea typeface="+mn-ea"/>
          <a:cs typeface="+mn-cs"/>
        </a:defRPr>
      </a:lvl5pPr>
      <a:lvl6pPr marL="1367380" indent="-282164" algn="l" defTabSz="1193355"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6pPr>
      <a:lvl7pPr marL="1367380" indent="-282164" algn="l" defTabSz="1193355"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7pPr>
      <a:lvl8pPr marL="1367380" indent="-282164" algn="l" defTabSz="1193355"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8pPr>
      <a:lvl9pPr marL="1367380" indent="-282164" algn="l" defTabSz="1193355"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9pPr>
    </p:bodyStyle>
    <p:otherStyle>
      <a:defPPr>
        <a:defRPr lang="en-US"/>
      </a:defPPr>
      <a:lvl1pPr marL="0" algn="l" defTabSz="1193355" rtl="0" eaLnBrk="1" latinLnBrk="0" hangingPunct="1">
        <a:defRPr sz="2300" kern="1200">
          <a:solidFill>
            <a:schemeClr val="tx1"/>
          </a:solidFill>
          <a:latin typeface="+mn-lt"/>
          <a:ea typeface="+mn-ea"/>
          <a:cs typeface="+mn-cs"/>
        </a:defRPr>
      </a:lvl1pPr>
      <a:lvl2pPr marL="596677" algn="l" defTabSz="1193355" rtl="0" eaLnBrk="1" latinLnBrk="0" hangingPunct="1">
        <a:defRPr sz="2300" kern="1200">
          <a:solidFill>
            <a:schemeClr val="tx1"/>
          </a:solidFill>
          <a:latin typeface="+mn-lt"/>
          <a:ea typeface="+mn-ea"/>
          <a:cs typeface="+mn-cs"/>
        </a:defRPr>
      </a:lvl2pPr>
      <a:lvl3pPr marL="1193355" algn="l" defTabSz="1193355" rtl="0" eaLnBrk="1" latinLnBrk="0" hangingPunct="1">
        <a:defRPr sz="2300" kern="1200">
          <a:solidFill>
            <a:schemeClr val="tx1"/>
          </a:solidFill>
          <a:latin typeface="+mn-lt"/>
          <a:ea typeface="+mn-ea"/>
          <a:cs typeface="+mn-cs"/>
        </a:defRPr>
      </a:lvl3pPr>
      <a:lvl4pPr marL="1790029" algn="l" defTabSz="1193355" rtl="0" eaLnBrk="1" latinLnBrk="0" hangingPunct="1">
        <a:defRPr sz="2300" kern="1200">
          <a:solidFill>
            <a:schemeClr val="tx1"/>
          </a:solidFill>
          <a:latin typeface="+mn-lt"/>
          <a:ea typeface="+mn-ea"/>
          <a:cs typeface="+mn-cs"/>
        </a:defRPr>
      </a:lvl4pPr>
      <a:lvl5pPr marL="2386702" algn="l" defTabSz="1193355" rtl="0" eaLnBrk="1" latinLnBrk="0" hangingPunct="1">
        <a:defRPr sz="2300" kern="1200">
          <a:solidFill>
            <a:schemeClr val="tx1"/>
          </a:solidFill>
          <a:latin typeface="+mn-lt"/>
          <a:ea typeface="+mn-ea"/>
          <a:cs typeface="+mn-cs"/>
        </a:defRPr>
      </a:lvl5pPr>
      <a:lvl6pPr marL="2983372" algn="l" defTabSz="1193355" rtl="0" eaLnBrk="1" latinLnBrk="0" hangingPunct="1">
        <a:defRPr sz="2300" kern="1200">
          <a:solidFill>
            <a:schemeClr val="tx1"/>
          </a:solidFill>
          <a:latin typeface="+mn-lt"/>
          <a:ea typeface="+mn-ea"/>
          <a:cs typeface="+mn-cs"/>
        </a:defRPr>
      </a:lvl6pPr>
      <a:lvl7pPr marL="3580050" algn="l" defTabSz="1193355" rtl="0" eaLnBrk="1" latinLnBrk="0" hangingPunct="1">
        <a:defRPr sz="2300" kern="1200">
          <a:solidFill>
            <a:schemeClr val="tx1"/>
          </a:solidFill>
          <a:latin typeface="+mn-lt"/>
          <a:ea typeface="+mn-ea"/>
          <a:cs typeface="+mn-cs"/>
        </a:defRPr>
      </a:lvl7pPr>
      <a:lvl8pPr marL="4176711" algn="l" defTabSz="1193355" rtl="0" eaLnBrk="1" latinLnBrk="0" hangingPunct="1">
        <a:defRPr sz="2300" kern="1200">
          <a:solidFill>
            <a:schemeClr val="tx1"/>
          </a:solidFill>
          <a:latin typeface="+mn-lt"/>
          <a:ea typeface="+mn-ea"/>
          <a:cs typeface="+mn-cs"/>
        </a:defRPr>
      </a:lvl8pPr>
      <a:lvl9pPr marL="4773402" algn="l" defTabSz="1193355"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6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272.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tags" Target="../tags/tag275.xml"/><Relationship Id="rId7" Type="http://schemas.openxmlformats.org/officeDocument/2006/relationships/chart" Target="../charts/chart5.xml"/><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notesSlide" Target="../notesSlides/notesSlide6.xml"/><Relationship Id="rId5" Type="http://schemas.openxmlformats.org/officeDocument/2006/relationships/slideLayout" Target="../slideLayouts/slideLayout5.xml"/><Relationship Id="rId4" Type="http://schemas.openxmlformats.org/officeDocument/2006/relationships/tags" Target="../tags/tag27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78.xml"/><Relationship Id="rId1" Type="http://schemas.openxmlformats.org/officeDocument/2006/relationships/tags" Target="../tags/tag277.xml"/><Relationship Id="rId5" Type="http://schemas.openxmlformats.org/officeDocument/2006/relationships/chart" Target="../charts/chart7.xml"/><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27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9.xml"/><Relationship Id="rId1" Type="http://schemas.openxmlformats.org/officeDocument/2006/relationships/tags" Target="../tags/tag269.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9.xml"/><Relationship Id="rId1" Type="http://schemas.openxmlformats.org/officeDocument/2006/relationships/tags" Target="../tags/tag270.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271.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Paul Donovan</a:t>
            </a:r>
            <a:r>
              <a:rPr lang="en-GB" dirty="0"/>
              <a:t>, Chief </a:t>
            </a:r>
            <a:r>
              <a:rPr lang="en-GB" dirty="0" smtClean="0"/>
              <a:t>Economist, </a:t>
            </a:r>
            <a:r>
              <a:rPr lang="en-GB" dirty="0"/>
              <a:t>UBS Global Wealth Management</a:t>
            </a:r>
          </a:p>
          <a:p>
            <a:pPr fontAlgn="base">
              <a:spcBef>
                <a:spcPts val="0"/>
              </a:spcBef>
            </a:pPr>
            <a:r>
              <a:rPr lang="en-GB" b="1" dirty="0"/>
              <a:t>Solita Marcelli</a:t>
            </a:r>
            <a:r>
              <a:rPr lang="en-GB" dirty="0"/>
              <a:t>, Deputy Chief Investment Officer Americas, UBS Global Wealth Management</a:t>
            </a:r>
          </a:p>
          <a:p>
            <a:pPr fontAlgn="base">
              <a:spcBef>
                <a:spcPts val="0"/>
              </a:spcBef>
            </a:pPr>
            <a:r>
              <a:rPr lang="en-GB" b="1" dirty="0"/>
              <a:t>Fred Mellors</a:t>
            </a:r>
            <a:r>
              <a:rPr lang="en-GB" dirty="0"/>
              <a:t>, Head CIO Cross-Asset Fixed Income, UBS Global Wealth Management</a:t>
            </a:r>
          </a:p>
          <a:p>
            <a:pPr fontAlgn="base">
              <a:spcBef>
                <a:spcPts val="0"/>
              </a:spcBef>
            </a:pPr>
            <a:r>
              <a:rPr lang="en-GB" b="1" dirty="0"/>
              <a:t>Claudia Panseri</a:t>
            </a:r>
            <a:r>
              <a:rPr lang="en-GB" dirty="0"/>
              <a:t>, Head CIO Cross-Asset Equity Strategies, UBS Global Wealth </a:t>
            </a:r>
            <a:r>
              <a:rPr lang="en-GB" dirty="0" smtClean="0"/>
              <a:t>Management</a:t>
            </a:r>
            <a:r>
              <a:rPr lang="en-GB" dirty="0"/>
              <a:t> </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0" name="Rectangle 9"/>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a:solidFill>
                  <a:srgbClr val="000000"/>
                </a:solidFill>
                <a:latin typeface="Frutiger 45 Light" panose="020B0603020202020204" pitchFamily="34" charset="0"/>
                <a:ea typeface="Times New Roman"/>
                <a:cs typeface="Times New Roman"/>
              </a:rPr>
              <a:t>AT19</a:t>
            </a: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Actions to take amid </a:t>
            </a:r>
            <a:r>
              <a:rPr lang="en-GB" dirty="0" smtClean="0"/>
              <a:t>stimulus </a:t>
            </a:r>
            <a:endParaRPr lang="en-GB" dirty="0"/>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10 June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a:t>
            </a:r>
            <a:r>
              <a:rPr lang="en-US" altLang="en-US" sz="1200" dirty="0" smtClean="0"/>
              <a:t>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47504" y="0"/>
            <a:ext cx="12247159" cy="941832"/>
          </a:xfrm>
        </p:spPr>
        <p:txBody>
          <a:bodyPr>
            <a:normAutofit/>
          </a:bodyPr>
          <a:lstStyle/>
          <a:p>
            <a:r>
              <a:rPr lang="en-US" sz="3500" dirty="0"/>
              <a:t>Are your </a:t>
            </a:r>
            <a:r>
              <a:rPr lang="en-US" sz="3500" dirty="0">
                <a:solidFill>
                  <a:srgbClr val="FF0000"/>
                </a:solidFill>
              </a:rPr>
              <a:t>dividends</a:t>
            </a:r>
            <a:r>
              <a:rPr lang="en-US" sz="3500" dirty="0"/>
              <a:t> at risk?</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June 2020</a:t>
            </a:r>
          </a:p>
        </p:txBody>
      </p:sp>
      <p:sp>
        <p:nvSpPr>
          <p:cNvPr id="14" name="Rectangle 13"/>
          <p:cNvSpPr>
            <a:spLocks noChangeArrowheads="1"/>
          </p:cNvSpPr>
          <p:nvPr/>
        </p:nvSpPr>
        <p:spPr bwMode="gray">
          <a:xfrm>
            <a:off x="3572708" y="7135446"/>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25"/>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0"/>
            <a:ext cx="6032183" cy="680884"/>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563"/>
            <a:r>
              <a:rPr lang="en-US" b="1" kern="0" dirty="0">
                <a:solidFill>
                  <a:srgbClr val="000000"/>
                </a:solidFill>
                <a:latin typeface="Frutiger 45 Light" panose="020B0603020202020204" pitchFamily="34" charset="0"/>
              </a:rPr>
              <a:t>US dividends will take a hit, but not by as much as might be feared</a:t>
            </a:r>
          </a:p>
        </p:txBody>
      </p:sp>
      <p:sp>
        <p:nvSpPr>
          <p:cNvPr id="11" name="Rounded Rectangle 10"/>
          <p:cNvSpPr/>
          <p:nvPr/>
        </p:nvSpPr>
        <p:spPr>
          <a:xfrm>
            <a:off x="541537" y="1122395"/>
            <a:ext cx="5760487"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640"/>
            <a:r>
              <a:rPr lang="en-US" b="1" kern="0" dirty="0">
                <a:solidFill>
                  <a:prstClr val="white"/>
                </a:solidFill>
                <a:latin typeface="Frutiger 45 Light" panose="020B0603020202020204" pitchFamily="34" charset="0"/>
              </a:rPr>
              <a:t>Dividends are not at risk everywhere</a:t>
            </a:r>
            <a:endParaRPr b="1" kern="0" dirty="0">
              <a:solidFill>
                <a:prstClr val="white"/>
              </a:solidFill>
              <a:latin typeface="Frutiger 45 Light" panose="020B0603020202020204" pitchFamily="34" charset="0"/>
            </a:endParaRPr>
          </a:p>
        </p:txBody>
      </p:sp>
      <p:graphicFrame>
        <p:nvGraphicFramePr>
          <p:cNvPr id="12" name="Chart 11"/>
          <p:cNvGraphicFramePr>
            <a:graphicFrameLocks/>
          </p:cNvGraphicFramePr>
          <p:nvPr>
            <p:extLst>
              <p:ext uri="{D42A27DB-BD31-4B8C-83A1-F6EECF244321}">
                <p14:modId xmlns:p14="http://schemas.microsoft.com/office/powerpoint/2010/main" val="2782534985"/>
              </p:ext>
            </p:extLst>
          </p:nvPr>
        </p:nvGraphicFramePr>
        <p:xfrm>
          <a:off x="6794977" y="1985554"/>
          <a:ext cx="6032183" cy="433686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p:cNvGraphicFramePr>
            <a:graphicFrameLocks/>
          </p:cNvGraphicFramePr>
          <p:nvPr>
            <p:extLst>
              <p:ext uri="{D42A27DB-BD31-4B8C-83A1-F6EECF244321}">
                <p14:modId xmlns:p14="http://schemas.microsoft.com/office/powerpoint/2010/main" val="2357068030"/>
              </p:ext>
            </p:extLst>
          </p:nvPr>
        </p:nvGraphicFramePr>
        <p:xfrm>
          <a:off x="541534" y="1793964"/>
          <a:ext cx="5920804" cy="4545876"/>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1218623" y="1950721"/>
            <a:ext cx="1340485" cy="1341120"/>
          </a:xfrm>
          <a:prstGeom prst="rect">
            <a:avLst/>
          </a:prstGeom>
          <a:noFill/>
        </p:spPr>
        <p:txBody>
          <a:bodyPr wrap="none" lIns="0" tIns="0" rIns="0" bIns="0" rtlCol="0">
            <a:noAutofit/>
          </a:bodyPr>
          <a:lstStyle/>
          <a:p>
            <a:r>
              <a:rPr lang="en-GB" sz="1500" b="1" i="1" dirty="0">
                <a:latin typeface="Frutiger 45 Light" panose="020B0603020202020204" pitchFamily="34" charset="0"/>
              </a:rPr>
              <a:t>YoY % changes in 12-month forward  DPS</a:t>
            </a:r>
          </a:p>
        </p:txBody>
      </p:sp>
      <p:sp>
        <p:nvSpPr>
          <p:cNvPr id="13" name="Rectangle 12"/>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010261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Where do we find </a:t>
            </a:r>
            <a:r>
              <a:rPr lang="en-US" sz="3500" dirty="0" smtClean="0"/>
              <a:t>safer </a:t>
            </a:r>
            <a:r>
              <a:rPr lang="en-US" sz="3500" dirty="0"/>
              <a:t>dividends in </a:t>
            </a:r>
            <a:r>
              <a:rPr lang="en-US" sz="3500" dirty="0">
                <a:solidFill>
                  <a:srgbClr val="FF0000"/>
                </a:solidFill>
              </a:rPr>
              <a:t>equities?</a:t>
            </a:r>
          </a:p>
        </p:txBody>
      </p:sp>
      <p:sp>
        <p:nvSpPr>
          <p:cNvPr id="8" name="LAYOUT BODY"/>
          <p:cNvSpPr txBox="1">
            <a:spLocks/>
          </p:cNvSpPr>
          <p:nvPr>
            <p:custDataLst>
              <p:tags r:id="rId3"/>
            </p:custDataLst>
          </p:nvPr>
        </p:nvSpPr>
        <p:spPr>
          <a:xfrm>
            <a:off x="577201" y="1124351"/>
            <a:ext cx="6030231" cy="3067928"/>
          </a:xfrm>
          <a:prstGeom prst="rect">
            <a:avLst/>
          </a:prstGeom>
          <a:solidFill>
            <a:schemeClr val="accent2">
              <a:lumMod val="20000"/>
              <a:lumOff val="80000"/>
            </a:schemeClr>
          </a:solidFill>
        </p:spPr>
        <p:txBody>
          <a:bodyPr lIns="108252" tIns="54135" rIns="108252" bIns="54135"/>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1. </a:t>
            </a:r>
            <a:r>
              <a:rPr lang="en-US" b="1" dirty="0">
                <a:solidFill>
                  <a:srgbClr val="FF0000"/>
                </a:solidFill>
                <a:latin typeface="Frutiger 45 Light" panose="020B0603020202020204" pitchFamily="34" charset="0"/>
              </a:rPr>
              <a:t>US</a:t>
            </a:r>
            <a:r>
              <a:rPr lang="en-US" b="1" dirty="0">
                <a:latin typeface="Frutiger 45 Light" panose="020B0603020202020204" pitchFamily="34" charset="0"/>
              </a:rPr>
              <a:t> </a:t>
            </a:r>
            <a:r>
              <a:rPr lang="en-US" b="1" dirty="0">
                <a:solidFill>
                  <a:srgbClr val="FF0000"/>
                </a:solidFill>
                <a:latin typeface="Frutiger 45 Light" panose="020B0603020202020204" pitchFamily="34" charset="0"/>
              </a:rPr>
              <a:t>and Switzerland </a:t>
            </a:r>
            <a:r>
              <a:rPr lang="en-US" b="1" dirty="0" smtClean="0">
                <a:latin typeface="Frutiger 45 Light" panose="020B0603020202020204" pitchFamily="34" charset="0"/>
              </a:rPr>
              <a:t>appear better </a:t>
            </a:r>
            <a:r>
              <a:rPr lang="en-US" b="1" dirty="0">
                <a:latin typeface="Frutiger 45 Light" panose="020B0603020202020204" pitchFamily="34" charset="0"/>
              </a:rPr>
              <a:t>than </a:t>
            </a:r>
            <a:r>
              <a:rPr lang="en-US" b="1" dirty="0" smtClean="0">
                <a:latin typeface="Frutiger 45 Light" panose="020B0603020202020204" pitchFamily="34" charset="0"/>
              </a:rPr>
              <a:t>the Eurozone</a:t>
            </a:r>
            <a:r>
              <a:rPr lang="en-US" b="1" dirty="0" smtClean="0">
                <a:solidFill>
                  <a:schemeClr val="tx2"/>
                </a:solidFill>
                <a:latin typeface="Frutiger 45 Light" panose="020B0603020202020204" pitchFamily="34" charset="0"/>
              </a:rPr>
              <a:t> </a:t>
            </a:r>
            <a:endParaRPr lang="en-US" b="1" dirty="0">
              <a:solidFill>
                <a:schemeClr val="tx2"/>
              </a:solidFill>
              <a:latin typeface="Frutiger 45 Light" panose="020B0603020202020204" pitchFamily="34" charset="0"/>
            </a:endParaRPr>
          </a:p>
          <a:p>
            <a:pPr marL="471914" lvl="1" indent="-326564"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 40 largest dividend payers in the S&amp;P 500 account for half of S&amp;P 500 dividends paid last year. In our view, nearly all of these companies have relatively stable cash flows or very strong balance sheets.</a:t>
            </a:r>
          </a:p>
          <a:p>
            <a:pPr marL="471914" lvl="1" indent="-326564"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Swiss average yield, at 3%, is significantly higher than that of Swiss franc corporate and government bonds. Swiss balance sheets and profitability are robust, suggesting that distributions are sustainable.</a:t>
            </a:r>
          </a:p>
        </p:txBody>
      </p:sp>
      <p:sp>
        <p:nvSpPr>
          <p:cNvPr id="9" name="Rounded Rectangle 8"/>
          <p:cNvSpPr/>
          <p:nvPr/>
        </p:nvSpPr>
        <p:spPr>
          <a:xfrm>
            <a:off x="6713596" y="1169774"/>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563"/>
            <a:r>
              <a:rPr lang="en-US" b="1" kern="0" dirty="0">
                <a:solidFill>
                  <a:schemeClr val="tx2"/>
                </a:solidFill>
                <a:latin typeface="Frutiger 45 Light" panose="020B0603020202020204" pitchFamily="34" charset="0"/>
              </a:rPr>
              <a:t>2. </a:t>
            </a:r>
            <a:r>
              <a:rPr lang="en-US" b="1" kern="0" dirty="0">
                <a:latin typeface="Frutiger 45 Light" panose="020B0603020202020204" pitchFamily="34" charset="0"/>
              </a:rPr>
              <a:t>Across global sectors, </a:t>
            </a:r>
            <a:r>
              <a:rPr lang="en-US" b="1" kern="0" dirty="0" smtClean="0">
                <a:latin typeface="Frutiger 45 Light" panose="020B0603020202020204" pitchFamily="34" charset="0"/>
              </a:rPr>
              <a:t>we believe </a:t>
            </a:r>
            <a:r>
              <a:rPr lang="en-US" b="1" kern="0" dirty="0" smtClean="0">
                <a:solidFill>
                  <a:schemeClr val="tx2"/>
                </a:solidFill>
                <a:latin typeface="Frutiger 45 Light" panose="020B0603020202020204" pitchFamily="34" charset="0"/>
              </a:rPr>
              <a:t>Heath </a:t>
            </a:r>
            <a:r>
              <a:rPr lang="en-US" b="1" kern="0" dirty="0">
                <a:solidFill>
                  <a:schemeClr val="tx2"/>
                </a:solidFill>
                <a:latin typeface="Frutiger 45 Light" panose="020B0603020202020204" pitchFamily="34" charset="0"/>
              </a:rPr>
              <a:t>Care offers an attractive and </a:t>
            </a:r>
            <a:r>
              <a:rPr lang="en-US" b="1" kern="0" dirty="0" smtClean="0">
                <a:solidFill>
                  <a:schemeClr val="tx2"/>
                </a:solidFill>
                <a:latin typeface="Frutiger 45 Light" panose="020B0603020202020204" pitchFamily="34" charset="0"/>
              </a:rPr>
              <a:t>safer </a:t>
            </a:r>
            <a:r>
              <a:rPr lang="en-US" b="1" kern="0" dirty="0">
                <a:solidFill>
                  <a:schemeClr val="tx2"/>
                </a:solidFill>
                <a:latin typeface="Frutiger 45 Light" panose="020B0603020202020204" pitchFamily="34" charset="0"/>
              </a:rPr>
              <a:t>dividend </a:t>
            </a:r>
            <a:r>
              <a:rPr lang="en-US" b="1" kern="0" dirty="0" smtClean="0">
                <a:solidFill>
                  <a:schemeClr val="tx2"/>
                </a:solidFill>
                <a:latin typeface="Frutiger 45 Light" panose="020B0603020202020204" pitchFamily="34" charset="0"/>
              </a:rPr>
              <a:t>yield.</a:t>
            </a:r>
            <a:endParaRPr lang="en-US" b="1" kern="0" dirty="0">
              <a:latin typeface="Frutiger 45 Light" panose="020B0603020202020204" pitchFamily="34" charset="0"/>
            </a:endParaRPr>
          </a:p>
        </p:txBody>
      </p:sp>
      <p:sp>
        <p:nvSpPr>
          <p:cNvPr id="14" name="Rectangle 13"/>
          <p:cNvSpPr>
            <a:spLocks noChangeArrowheads="1"/>
          </p:cNvSpPr>
          <p:nvPr/>
        </p:nvSpPr>
        <p:spPr bwMode="gray">
          <a:xfrm>
            <a:off x="3572708" y="7135446"/>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25"/>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7" name="LAYOUT BODY"/>
          <p:cNvSpPr txBox="1">
            <a:spLocks/>
          </p:cNvSpPr>
          <p:nvPr>
            <p:custDataLst>
              <p:tags r:id="rId4"/>
            </p:custDataLst>
          </p:nvPr>
        </p:nvSpPr>
        <p:spPr>
          <a:xfrm>
            <a:off x="577200" y="4192279"/>
            <a:ext cx="6032183" cy="2480425"/>
          </a:xfrm>
          <a:prstGeom prst="rect">
            <a:avLst/>
          </a:prstGeom>
          <a:solidFill>
            <a:schemeClr val="accent2">
              <a:lumMod val="20000"/>
              <a:lumOff val="80000"/>
            </a:schemeClr>
          </a:solidFill>
        </p:spPr>
        <p:txBody>
          <a:bodyPr lIns="108252" tIns="54135" rIns="108252" bIns="54135"/>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3. </a:t>
            </a:r>
            <a:r>
              <a:rPr lang="en-US" b="1" dirty="0" smtClean="0">
                <a:latin typeface="Frutiger 45 Light" panose="020B0603020202020204" pitchFamily="34" charset="0"/>
              </a:rPr>
              <a:t>In the Eurozone </a:t>
            </a:r>
            <a:r>
              <a:rPr lang="en-US" b="1" dirty="0">
                <a:latin typeface="Frutiger 45 Light" panose="020B0603020202020204" pitchFamily="34" charset="0"/>
              </a:rPr>
              <a:t>focus </a:t>
            </a:r>
            <a:r>
              <a:rPr lang="en-US" b="1" dirty="0">
                <a:solidFill>
                  <a:schemeClr val="tx2"/>
                </a:solidFill>
                <a:latin typeface="Frutiger 45 Light" panose="020B0603020202020204" pitchFamily="34" charset="0"/>
              </a:rPr>
              <a:t>on dividend quality</a:t>
            </a:r>
            <a:endParaRPr lang="en-US" b="1" dirty="0">
              <a:latin typeface="Frutiger 45 Light" panose="020B0603020202020204" pitchFamily="34" charset="0"/>
            </a:endParaRPr>
          </a:p>
          <a:p>
            <a:pPr marL="471914" lvl="1" indent="-326564"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 COVID-19 pandemic will have a significant impact on the economy, corporate earnings, and dividend payments. Earnings are expected to decline by around 40% this year. </a:t>
            </a:r>
            <a:r>
              <a:rPr lang="en-US" sz="1800" dirty="0" smtClean="0">
                <a:solidFill>
                  <a:prstClr val="black"/>
                </a:solidFill>
                <a:latin typeface="Frutiger 45 Light" panose="020B0603020202020204" pitchFamily="34" charset="0"/>
              </a:rPr>
              <a:t>All this will likely affect dividend payments for 2020.</a:t>
            </a:r>
          </a:p>
          <a:p>
            <a:pPr marL="471914" lvl="1" indent="-326564" fontAlgn="auto">
              <a:spcBef>
                <a:spcPts val="786"/>
              </a:spcBef>
              <a:spcAft>
                <a:spcPts val="0"/>
              </a:spcAft>
              <a:buClr>
                <a:srgbClr val="E60000"/>
              </a:buClr>
              <a:buSzPct val="140000"/>
              <a:buFont typeface="Symbol" panose="05050102010706020507" pitchFamily="18" charset="2"/>
              <a:buChar char="-"/>
            </a:pPr>
            <a:r>
              <a:rPr lang="en-US" sz="1800" dirty="0" smtClean="0">
                <a:solidFill>
                  <a:prstClr val="black"/>
                </a:solidFill>
                <a:latin typeface="Frutiger 45 Light" panose="020B0603020202020204" pitchFamily="34" charset="0"/>
              </a:rPr>
              <a:t>Therefore we focus on companies with good quality, and sustainable dividends. </a:t>
            </a:r>
            <a:endParaRPr lang="en-US" sz="1800" dirty="0">
              <a:solidFill>
                <a:prstClr val="black"/>
              </a:solidFill>
              <a:latin typeface="Frutiger 45 Light" panose="020B0603020202020204" pitchFamily="34" charset="0"/>
            </a:endParaRPr>
          </a:p>
        </p:txBody>
      </p:sp>
      <p:sp>
        <p:nvSpPr>
          <p:cNvPr id="1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May 2020</a:t>
            </a:r>
          </a:p>
        </p:txBody>
      </p:sp>
      <p:graphicFrame>
        <p:nvGraphicFramePr>
          <p:cNvPr id="12" name="Chart 11"/>
          <p:cNvGraphicFramePr>
            <a:graphicFrameLocks/>
          </p:cNvGraphicFramePr>
          <p:nvPr>
            <p:extLst>
              <p:ext uri="{D42A27DB-BD31-4B8C-83A1-F6EECF244321}">
                <p14:modId xmlns:p14="http://schemas.microsoft.com/office/powerpoint/2010/main" val="3870001582"/>
              </p:ext>
            </p:extLst>
          </p:nvPr>
        </p:nvGraphicFramePr>
        <p:xfrm>
          <a:off x="6902498" y="1821521"/>
          <a:ext cx="5958277" cy="5017282"/>
        </p:xfrm>
        <a:graphic>
          <a:graphicData uri="http://schemas.openxmlformats.org/drawingml/2006/chart">
            <c:chart xmlns:c="http://schemas.openxmlformats.org/drawingml/2006/chart" xmlns:r="http://schemas.openxmlformats.org/officeDocument/2006/relationships" r:id="rId7"/>
          </a:graphicData>
        </a:graphic>
      </p:graphicFrame>
      <p:sp>
        <p:nvSpPr>
          <p:cNvPr id="11" name="Rectangle 10"/>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760256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Solita </a:t>
            </a:r>
            <a:r>
              <a:rPr lang="en-GB" dirty="0" smtClean="0"/>
              <a:t>Marcelli</a:t>
            </a:r>
          </a:p>
          <a:p>
            <a:r>
              <a:rPr lang="en-GB" dirty="0" smtClean="0"/>
              <a:t>Deputy </a:t>
            </a:r>
            <a:r>
              <a:rPr lang="en-GB" dirty="0"/>
              <a:t>Chief Investment Officer Americas</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02141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Record amount of debt yielding under 1% </a:t>
            </a:r>
          </a:p>
        </p:txBody>
      </p:sp>
      <p:sp>
        <p:nvSpPr>
          <p:cNvPr id="4" name="Rectangle 3"/>
          <p:cNvSpPr/>
          <p:nvPr/>
        </p:nvSpPr>
        <p:spPr>
          <a:xfrm>
            <a:off x="2374394" y="7008104"/>
            <a:ext cx="10239488" cy="293399"/>
          </a:xfrm>
          <a:prstGeom prst="rect">
            <a:avLst/>
          </a:prstGeom>
        </p:spPr>
        <p:txBody>
          <a:bodyPr wrap="square" lIns="134049" tIns="67023" rIns="134049" bIns="67023">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IMF Global Financial Stability Report, as of May 2020</a:t>
            </a:r>
          </a:p>
        </p:txBody>
      </p:sp>
      <p:sp>
        <p:nvSpPr>
          <p:cNvPr id="5" name="Rectangle 4"/>
          <p:cNvSpPr/>
          <p:nvPr/>
        </p:nvSpPr>
        <p:spPr>
          <a:xfrm>
            <a:off x="545228" y="1078803"/>
            <a:ext cx="12245160" cy="412354"/>
          </a:xfrm>
          <a:prstGeom prst="rect">
            <a:avLst/>
          </a:prstGeom>
        </p:spPr>
        <p:txBody>
          <a:bodyPr wrap="square" lIns="134049" tIns="67023" rIns="134049" bIns="67023">
            <a:spAutoFit/>
          </a:bodyPr>
          <a:lstStyle/>
          <a:p>
            <a:r>
              <a:rPr lang="en-US" b="1" dirty="0">
                <a:latin typeface="Frutiger 45 Light" panose="020B0603020202020204" pitchFamily="34" charset="0"/>
              </a:rPr>
              <a:t>Percentage of outstanding advanced economy government bonds, by yield</a:t>
            </a:r>
            <a:endParaRPr lang="en-US" b="1" dirty="0">
              <a:solidFill>
                <a:srgbClr val="FF0000"/>
              </a:solidFill>
              <a:latin typeface="Frutiger 45 Light" panose="020B0603020202020204"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388813382"/>
              </p:ext>
            </p:extLst>
          </p:nvPr>
        </p:nvGraphicFramePr>
        <p:xfrm>
          <a:off x="545227" y="1485052"/>
          <a:ext cx="9927312" cy="5400454"/>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10281573" y="2615533"/>
            <a:ext cx="1897226" cy="1428035"/>
          </a:xfrm>
          <a:prstGeom prst="rect">
            <a:avLst/>
          </a:prstGeom>
        </p:spPr>
        <p:txBody>
          <a:bodyPr wrap="square" lIns="134062" tIns="67032" rIns="134062" bIns="67032">
            <a:spAutoFit/>
          </a:bodyPr>
          <a:lstStyle/>
          <a:p>
            <a:pPr algn="ctr"/>
            <a:r>
              <a:rPr lang="en-US" sz="2100" b="1" dirty="0">
                <a:solidFill>
                  <a:srgbClr val="E60000"/>
                </a:solidFill>
                <a:latin typeface="Frutiger 45 Light" panose="020B0603020202020204" pitchFamily="34" charset="0"/>
              </a:rPr>
              <a:t>85% </a:t>
            </a:r>
            <a:r>
              <a:rPr lang="en-US" sz="2100" dirty="0">
                <a:latin typeface="Frutiger 45 Light" panose="020B0603020202020204" pitchFamily="34" charset="0"/>
              </a:rPr>
              <a:t>of bonds have a yield of less than 1%</a:t>
            </a:r>
          </a:p>
        </p:txBody>
      </p:sp>
      <p:sp>
        <p:nvSpPr>
          <p:cNvPr id="6" name="Right Brace 5"/>
          <p:cNvSpPr/>
          <p:nvPr/>
        </p:nvSpPr>
        <p:spPr>
          <a:xfrm>
            <a:off x="9955554" y="2355138"/>
            <a:ext cx="326019" cy="3516351"/>
          </a:xfrm>
          <a:prstGeom prst="rightBrace">
            <a:avLst>
              <a:gd name="adj1" fmla="val 8333"/>
              <a:gd name="adj2" fmla="val 19767"/>
            </a:avLst>
          </a:prstGeom>
          <a:ln w="19050">
            <a:solidFill>
              <a:srgbClr val="7B7D80"/>
            </a:solidFill>
          </a:ln>
        </p:spPr>
        <p:style>
          <a:lnRef idx="1">
            <a:schemeClr val="accent1"/>
          </a:lnRef>
          <a:fillRef idx="0">
            <a:schemeClr val="accent1"/>
          </a:fillRef>
          <a:effectRef idx="0">
            <a:schemeClr val="accent1"/>
          </a:effectRef>
          <a:fontRef idx="minor">
            <a:schemeClr val="tx1"/>
          </a:fontRef>
        </p:style>
        <p:txBody>
          <a:bodyPr lIns="134062" tIns="67032" rIns="134062" bIns="67032" rtlCol="0" anchor="ctr"/>
          <a:lstStyle/>
          <a:p>
            <a:pPr algn="ctr"/>
            <a:endParaRPr lang="en-US"/>
          </a:p>
        </p:txBody>
      </p:sp>
      <p:sp>
        <p:nvSpPr>
          <p:cNvPr id="11" name="Right Brace 10"/>
          <p:cNvSpPr/>
          <p:nvPr/>
        </p:nvSpPr>
        <p:spPr>
          <a:xfrm>
            <a:off x="10178969" y="4922894"/>
            <a:ext cx="326019" cy="948597"/>
          </a:xfrm>
          <a:prstGeom prst="rightBrace">
            <a:avLst>
              <a:gd name="adj1" fmla="val 8333"/>
              <a:gd name="adj2" fmla="val 43905"/>
            </a:avLst>
          </a:prstGeom>
          <a:ln w="19050">
            <a:solidFill>
              <a:srgbClr val="7B7D80"/>
            </a:solidFill>
          </a:ln>
        </p:spPr>
        <p:style>
          <a:lnRef idx="1">
            <a:schemeClr val="accent1"/>
          </a:lnRef>
          <a:fillRef idx="0">
            <a:schemeClr val="accent1"/>
          </a:fillRef>
          <a:effectRef idx="0">
            <a:schemeClr val="accent1"/>
          </a:effectRef>
          <a:fontRef idx="minor">
            <a:schemeClr val="tx1"/>
          </a:fontRef>
        </p:style>
        <p:txBody>
          <a:bodyPr lIns="134062" tIns="67032" rIns="134062" bIns="67032" rtlCol="0" anchor="ctr"/>
          <a:lstStyle/>
          <a:p>
            <a:pPr algn="ctr"/>
            <a:endParaRPr lang="en-US"/>
          </a:p>
        </p:txBody>
      </p:sp>
      <p:sp>
        <p:nvSpPr>
          <p:cNvPr id="12" name="Rectangle 11"/>
          <p:cNvSpPr/>
          <p:nvPr/>
        </p:nvSpPr>
        <p:spPr>
          <a:xfrm>
            <a:off x="10504988" y="4922892"/>
            <a:ext cx="2621957" cy="781710"/>
          </a:xfrm>
          <a:prstGeom prst="rect">
            <a:avLst/>
          </a:prstGeom>
        </p:spPr>
        <p:txBody>
          <a:bodyPr wrap="square" lIns="134062" tIns="67032" rIns="134062" bIns="67032">
            <a:spAutoFit/>
          </a:bodyPr>
          <a:lstStyle/>
          <a:p>
            <a:pPr algn="ctr"/>
            <a:r>
              <a:rPr lang="en-US" sz="2100" b="1" dirty="0">
                <a:solidFill>
                  <a:srgbClr val="E60000"/>
                </a:solidFill>
                <a:latin typeface="Frutiger 45 Light" panose="020B0603020202020204" pitchFamily="34" charset="0"/>
              </a:rPr>
              <a:t>25% </a:t>
            </a:r>
            <a:r>
              <a:rPr lang="en-US" sz="2100" dirty="0">
                <a:latin typeface="Frutiger 45 Light" panose="020B0603020202020204" pitchFamily="34" charset="0"/>
              </a:rPr>
              <a:t>of bonds trade at a negative yield</a:t>
            </a:r>
          </a:p>
        </p:txBody>
      </p:sp>
      <p:sp>
        <p:nvSpPr>
          <p:cNvPr id="10" name="Rectangle 9"/>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985894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p:txBody>
          <a:bodyPr vert="horz" lIns="0" tIns="0" rIns="0" bIns="0" rtlCol="0" anchor="b" anchorCtr="0">
            <a:normAutofit/>
          </a:bodyPr>
          <a:lstStyle/>
          <a:p>
            <a:r>
              <a:rPr lang="en-US" sz="3500" dirty="0" smtClean="0"/>
              <a:t>Breakeven </a:t>
            </a:r>
            <a:r>
              <a:rPr lang="en-US" sz="3500" dirty="0"/>
              <a:t>inflation rates recovered from their historic lows</a:t>
            </a:r>
          </a:p>
        </p:txBody>
      </p:sp>
      <p:graphicFrame>
        <p:nvGraphicFramePr>
          <p:cNvPr id="4" name="Content Placeholder 3"/>
          <p:cNvGraphicFramePr>
            <a:graphicFrameLocks/>
          </p:cNvGraphicFramePr>
          <p:nvPr>
            <p:extLst>
              <p:ext uri="{D42A27DB-BD31-4B8C-83A1-F6EECF244321}">
                <p14:modId xmlns:p14="http://schemas.microsoft.com/office/powerpoint/2010/main" val="1904221515"/>
              </p:ext>
            </p:extLst>
          </p:nvPr>
        </p:nvGraphicFramePr>
        <p:xfrm>
          <a:off x="740059" y="1485050"/>
          <a:ext cx="10835587" cy="5337551"/>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2374394" y="7008104"/>
            <a:ext cx="10239488" cy="293399"/>
          </a:xfrm>
          <a:prstGeom prst="rect">
            <a:avLst/>
          </a:prstGeom>
        </p:spPr>
        <p:txBody>
          <a:bodyPr wrap="square" lIns="134049" tIns="67023" rIns="134049" bIns="67023">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Bloomberg, as of </a:t>
            </a:r>
            <a:r>
              <a:rPr lang="en-US" sz="1000">
                <a:solidFill>
                  <a:srgbClr val="000000"/>
                </a:solidFill>
                <a:latin typeface="Frutiger 55 Roman" pitchFamily="34" charset="0"/>
                <a:ea typeface="Arial Unicode MS" pitchFamily="34" charset="-128"/>
                <a:cs typeface="Arial Unicode MS" pitchFamily="34" charset="-128"/>
              </a:rPr>
              <a:t>8 June </a:t>
            </a:r>
            <a:r>
              <a:rPr lang="en-US" sz="1000" dirty="0">
                <a:solidFill>
                  <a:srgbClr val="000000"/>
                </a:solidFill>
                <a:latin typeface="Frutiger 55 Roman" pitchFamily="34" charset="0"/>
                <a:ea typeface="Arial Unicode MS" pitchFamily="34" charset="-128"/>
                <a:cs typeface="Arial Unicode MS" pitchFamily="34" charset="-128"/>
              </a:rPr>
              <a:t>2020</a:t>
            </a:r>
          </a:p>
        </p:txBody>
      </p:sp>
      <p:sp>
        <p:nvSpPr>
          <p:cNvPr id="9" name="Rectangle 8"/>
          <p:cNvSpPr/>
          <p:nvPr/>
        </p:nvSpPr>
        <p:spPr>
          <a:xfrm>
            <a:off x="524538" y="1078800"/>
            <a:ext cx="12607250" cy="412354"/>
          </a:xfrm>
          <a:prstGeom prst="rect">
            <a:avLst/>
          </a:prstGeom>
        </p:spPr>
        <p:txBody>
          <a:bodyPr wrap="square" lIns="134049" tIns="67023" rIns="134049" bIns="67023">
            <a:spAutoFit/>
          </a:bodyPr>
          <a:lstStyle/>
          <a:p>
            <a:r>
              <a:rPr lang="en-US" b="1" dirty="0">
                <a:latin typeface="Frutiger 45 Light" panose="020B0603020202020204" pitchFamily="34" charset="0"/>
              </a:rPr>
              <a:t>5- and 10-year TIPS break-even inflation rates</a:t>
            </a:r>
            <a:endParaRPr lang="en-US" b="1" dirty="0">
              <a:solidFill>
                <a:srgbClr val="FF0000"/>
              </a:solidFill>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7835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Demand for gold and silver ETFs has been strong</a:t>
            </a:r>
          </a:p>
        </p:txBody>
      </p:sp>
      <p:sp>
        <p:nvSpPr>
          <p:cNvPr id="4" name="Rectangle 3"/>
          <p:cNvSpPr/>
          <p:nvPr/>
        </p:nvSpPr>
        <p:spPr>
          <a:xfrm>
            <a:off x="2374394" y="7008104"/>
            <a:ext cx="10239488" cy="293399"/>
          </a:xfrm>
          <a:prstGeom prst="rect">
            <a:avLst/>
          </a:prstGeom>
        </p:spPr>
        <p:txBody>
          <a:bodyPr wrap="square" lIns="134049" tIns="67023" rIns="134049" bIns="67023">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UBS, Bloomberg, World Gold Council, Silver Institute, Johnson Matthey, as of May 2020</a:t>
            </a:r>
          </a:p>
        </p:txBody>
      </p:sp>
      <p:sp>
        <p:nvSpPr>
          <p:cNvPr id="5" name="Rectangle 4"/>
          <p:cNvSpPr/>
          <p:nvPr/>
        </p:nvSpPr>
        <p:spPr>
          <a:xfrm>
            <a:off x="524538" y="1078800"/>
            <a:ext cx="12607250" cy="412354"/>
          </a:xfrm>
          <a:prstGeom prst="rect">
            <a:avLst/>
          </a:prstGeom>
        </p:spPr>
        <p:txBody>
          <a:bodyPr wrap="square" lIns="134049" tIns="67023" rIns="134049" bIns="67023">
            <a:spAutoFit/>
          </a:bodyPr>
          <a:lstStyle/>
          <a:p>
            <a:r>
              <a:rPr lang="en-US" b="1" dirty="0">
                <a:latin typeface="Frutiger 45 Light" panose="020B0603020202020204" pitchFamily="34" charset="0"/>
              </a:rPr>
              <a:t>ETF demand, as a % of 2019 mining supply</a:t>
            </a:r>
            <a:endParaRPr lang="en-US" b="1" dirty="0">
              <a:solidFill>
                <a:srgbClr val="FF0000"/>
              </a:solidFill>
              <a:latin typeface="Frutiger 45 Light" panose="020B0603020202020204"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999999633"/>
              </p:ext>
            </p:extLst>
          </p:nvPr>
        </p:nvGraphicFramePr>
        <p:xfrm>
          <a:off x="656282" y="1503250"/>
          <a:ext cx="10737843" cy="53280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81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5"/>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a:latin typeface="Frutiger 45 Light" panose="020B0603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Paul </a:t>
            </a:r>
            <a:r>
              <a:rPr lang="en-GB" dirty="0" smtClean="0"/>
              <a:t>Donovan</a:t>
            </a:r>
          </a:p>
          <a:p>
            <a:r>
              <a:rPr lang="en-GB" dirty="0" smtClean="0"/>
              <a:t>Chief </a:t>
            </a:r>
            <a:r>
              <a:rPr lang="en-GB" dirty="0"/>
              <a:t>Economist, </a:t>
            </a:r>
            <a:r>
              <a:rPr lang="en-US" dirty="0" smtClean="0"/>
              <a:t>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825061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Fred </a:t>
            </a:r>
            <a:r>
              <a:rPr lang="en-GB" dirty="0" smtClean="0"/>
              <a:t>Mellors</a:t>
            </a:r>
          </a:p>
          <a:p>
            <a:r>
              <a:rPr lang="en-GB" dirty="0" smtClean="0"/>
              <a:t>Head </a:t>
            </a:r>
            <a:r>
              <a:rPr lang="en-GB" dirty="0"/>
              <a:t>CIO Cross-Asset Fixed </a:t>
            </a:r>
            <a:r>
              <a:rPr lang="en-GB" dirty="0" smtClean="0"/>
              <a:t>Income</a:t>
            </a:r>
            <a:r>
              <a:rPr lang="en-US" dirty="0" smtClean="0"/>
              <a:t>, UBS CIO GWM</a:t>
            </a:r>
            <a:endParaRPr lang="en-US" dirty="0"/>
          </a:p>
        </p:txBody>
      </p:sp>
      <p:sp>
        <p:nvSpPr>
          <p:cNvPr id="6" name="Rectangle 5"/>
          <p:cNvSpPr/>
          <p:nvPr/>
        </p:nvSpPr>
        <p:spPr>
          <a:xfrm>
            <a:off x="10571782"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3877593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We remain constructive on </a:t>
            </a:r>
            <a:r>
              <a:rPr lang="en-US" sz="3500" dirty="0">
                <a:solidFill>
                  <a:srgbClr val="FF0000"/>
                </a:solidFill>
              </a:rPr>
              <a:t>credit</a:t>
            </a: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lang="en-US" dirty="0" smtClean="0"/>
              <a:t>UBS, Bloomberg, Barclays</a:t>
            </a:r>
            <a:r>
              <a:rPr lang="en-GB" dirty="0" smtClean="0"/>
              <a:t> </a:t>
            </a:r>
            <a:r>
              <a:rPr lang="en-GB" dirty="0"/>
              <a:t>as of </a:t>
            </a:r>
            <a:r>
              <a:rPr lang="en-GB" dirty="0" smtClean="0"/>
              <a:t>June 2020</a:t>
            </a:r>
            <a:endParaRPr lang="en-GB" dirty="0"/>
          </a:p>
        </p:txBody>
      </p:sp>
      <p:sp>
        <p:nvSpPr>
          <p:cNvPr id="8" name="LAYOUT BODY"/>
          <p:cNvSpPr txBox="1">
            <a:spLocks/>
          </p:cNvSpPr>
          <p:nvPr>
            <p:custDataLst>
              <p:tags r:id="rId3"/>
            </p:custDataLst>
          </p:nvPr>
        </p:nvSpPr>
        <p:spPr>
          <a:xfrm>
            <a:off x="575250" y="1167894"/>
            <a:ext cx="6032183" cy="5479396"/>
          </a:xfrm>
          <a:prstGeom prst="rect">
            <a:avLst/>
          </a:prstGeom>
          <a:solidFill>
            <a:schemeClr val="accent2">
              <a:lumMod val="20000"/>
              <a:lumOff val="80000"/>
            </a:schemeClr>
          </a:solidFill>
        </p:spPr>
        <p:txBody>
          <a:bodyPr lIns="108247" tIns="54132" rIns="108247" bIns="54132"/>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sz="2300" dirty="0">
                <a:solidFill>
                  <a:srgbClr val="E60000"/>
                </a:solidFill>
                <a:latin typeface="Frutiger 45 Light" panose="020B0603020202020204" pitchFamily="34" charset="0"/>
              </a:rPr>
              <a:t>1. </a:t>
            </a:r>
            <a:r>
              <a:rPr lang="en-US" sz="2300" b="1" dirty="0">
                <a:solidFill>
                  <a:srgbClr val="E60000"/>
                </a:solidFill>
                <a:latin typeface="Frutiger 45 Light" panose="020B0603020202020204" pitchFamily="34" charset="0"/>
              </a:rPr>
              <a:t>Policy response </a:t>
            </a:r>
            <a:r>
              <a:rPr lang="en-US" sz="2300" dirty="0">
                <a:solidFill>
                  <a:prstClr val="black"/>
                </a:solidFill>
                <a:latin typeface="Frutiger 45 Light" panose="020B0603020202020204" pitchFamily="34" charset="0"/>
              </a:rPr>
              <a:t>is unprecedented in size and </a:t>
            </a:r>
            <a:r>
              <a:rPr lang="en-US" sz="2300" dirty="0" smtClean="0">
                <a:solidFill>
                  <a:prstClr val="black"/>
                </a:solidFill>
                <a:latin typeface="Frutiger 45 Light" panose="020B0603020202020204" pitchFamily="34" charset="0"/>
              </a:rPr>
              <a:t>speed.</a:t>
            </a:r>
            <a:endParaRPr lang="en-US" sz="2300" dirty="0">
              <a:solidFill>
                <a:prstClr val="black"/>
              </a:solidFill>
              <a:latin typeface="Frutiger 45 Light" panose="020B0603020202020204" pitchFamily="34" charset="0"/>
            </a:endParaRPr>
          </a:p>
          <a:p>
            <a:pPr marL="0" lvl="1" indent="0" fontAlgn="auto">
              <a:spcBef>
                <a:spcPts val="786"/>
              </a:spcBef>
              <a:spcAft>
                <a:spcPts val="0"/>
              </a:spcAft>
              <a:buClr>
                <a:srgbClr val="E60000"/>
              </a:buClr>
              <a:buSzPct val="140000"/>
              <a:buNone/>
            </a:pPr>
            <a:r>
              <a:rPr lang="en-US" sz="2300" dirty="0" smtClean="0">
                <a:solidFill>
                  <a:srgbClr val="E60000"/>
                </a:solidFill>
                <a:latin typeface="Frutiger 45 Light" panose="020B0603020202020204" pitchFamily="34" charset="0"/>
              </a:rPr>
              <a:t>2. </a:t>
            </a:r>
            <a:r>
              <a:rPr lang="en-US" sz="2300" b="1" dirty="0">
                <a:solidFill>
                  <a:srgbClr val="E60000"/>
                </a:solidFill>
                <a:latin typeface="Frutiger 45 Light" panose="020B0603020202020204" pitchFamily="34" charset="0"/>
              </a:rPr>
              <a:t>Issuer behavior </a:t>
            </a:r>
            <a:r>
              <a:rPr lang="en-US" sz="2300" dirty="0" smtClean="0">
                <a:solidFill>
                  <a:prstClr val="black"/>
                </a:solidFill>
                <a:latin typeface="Frutiger 45 Light" panose="020B0603020202020204" pitchFamily="34" charset="0"/>
              </a:rPr>
              <a:t>has turned bondholder friendly.</a:t>
            </a:r>
          </a:p>
          <a:p>
            <a:pPr marL="0" lvl="1" indent="0" fontAlgn="auto">
              <a:spcBef>
                <a:spcPts val="786"/>
              </a:spcBef>
              <a:spcAft>
                <a:spcPts val="0"/>
              </a:spcAft>
              <a:buClr>
                <a:srgbClr val="E60000"/>
              </a:buClr>
              <a:buSzPct val="140000"/>
              <a:buNone/>
            </a:pPr>
            <a:r>
              <a:rPr lang="en-US" sz="2300" dirty="0" smtClean="0">
                <a:solidFill>
                  <a:srgbClr val="E60000"/>
                </a:solidFill>
                <a:latin typeface="Frutiger 45 Light" panose="020B0603020202020204" pitchFamily="34" charset="0"/>
              </a:rPr>
              <a:t>3. </a:t>
            </a:r>
            <a:r>
              <a:rPr lang="en-US" sz="2300" b="1" dirty="0">
                <a:solidFill>
                  <a:srgbClr val="E60000"/>
                </a:solidFill>
                <a:latin typeface="Frutiger 45 Light" panose="020B0603020202020204" pitchFamily="34" charset="0"/>
              </a:rPr>
              <a:t>Valuations</a:t>
            </a:r>
            <a:r>
              <a:rPr lang="en-US" sz="2300" dirty="0" smtClean="0">
                <a:solidFill>
                  <a:srgbClr val="E60000"/>
                </a:solidFill>
                <a:latin typeface="Frutiger 45 Light" panose="020B0603020202020204" pitchFamily="34" charset="0"/>
              </a:rPr>
              <a:t> </a:t>
            </a:r>
            <a:r>
              <a:rPr lang="en-US" sz="2300" dirty="0">
                <a:solidFill>
                  <a:prstClr val="black"/>
                </a:solidFill>
                <a:latin typeface="Frutiger 45 Light" panose="020B0603020202020204" pitchFamily="34" charset="0"/>
              </a:rPr>
              <a:t>remain cheap by historical </a:t>
            </a:r>
            <a:r>
              <a:rPr lang="en-US" sz="2300" dirty="0" smtClean="0">
                <a:solidFill>
                  <a:prstClr val="black"/>
                </a:solidFill>
                <a:latin typeface="Frutiger 45 Light" panose="020B0603020202020204" pitchFamily="34" charset="0"/>
              </a:rPr>
              <a:t>standards.</a:t>
            </a:r>
          </a:p>
          <a:p>
            <a:pPr marL="0" lvl="1" indent="0" fontAlgn="auto">
              <a:spcBef>
                <a:spcPts val="786"/>
              </a:spcBef>
              <a:spcAft>
                <a:spcPts val="0"/>
              </a:spcAft>
              <a:buClr>
                <a:srgbClr val="E60000"/>
              </a:buClr>
              <a:buSzPct val="140000"/>
              <a:buNone/>
            </a:pPr>
            <a:r>
              <a:rPr lang="en-US" sz="2300" dirty="0">
                <a:solidFill>
                  <a:srgbClr val="E60000"/>
                </a:solidFill>
                <a:latin typeface="Frutiger 45 Light" panose="020B0603020202020204" pitchFamily="34" charset="0"/>
              </a:rPr>
              <a:t>4. </a:t>
            </a:r>
            <a:r>
              <a:rPr lang="en-US" sz="2300" b="1" dirty="0">
                <a:solidFill>
                  <a:srgbClr val="E60000"/>
                </a:solidFill>
                <a:latin typeface="Frutiger 45 Light" panose="020B0603020202020204" pitchFamily="34" charset="0"/>
              </a:rPr>
              <a:t>NIRP</a:t>
            </a:r>
            <a:r>
              <a:rPr lang="en-US" sz="2300" dirty="0">
                <a:solidFill>
                  <a:srgbClr val="E60000"/>
                </a:solidFill>
                <a:latin typeface="Frutiger 45 Light" panose="020B0603020202020204" pitchFamily="34" charset="0"/>
              </a:rPr>
              <a:t> </a:t>
            </a:r>
            <a:r>
              <a:rPr lang="en-US" sz="2300" dirty="0" smtClean="0">
                <a:solidFill>
                  <a:prstClr val="black"/>
                </a:solidFill>
                <a:latin typeface="Frutiger 45 Light" panose="020B0603020202020204" pitchFamily="34" charset="0"/>
              </a:rPr>
              <a:t>is forcing investors to move up the risk spectrum to generate returns.</a:t>
            </a:r>
          </a:p>
          <a:p>
            <a:pPr marL="0" lvl="1" indent="0" fontAlgn="auto">
              <a:spcBef>
                <a:spcPts val="786"/>
              </a:spcBef>
              <a:spcAft>
                <a:spcPts val="0"/>
              </a:spcAft>
              <a:buClr>
                <a:srgbClr val="E60000"/>
              </a:buClr>
              <a:buSzPct val="140000"/>
              <a:buNone/>
            </a:pPr>
            <a:r>
              <a:rPr lang="en-US" sz="2300" dirty="0">
                <a:solidFill>
                  <a:srgbClr val="E60000"/>
                </a:solidFill>
                <a:latin typeface="Frutiger 45 Light" panose="020B0603020202020204" pitchFamily="34" charset="0"/>
              </a:rPr>
              <a:t>5. </a:t>
            </a:r>
            <a:r>
              <a:rPr lang="en-US" sz="2300" b="1" dirty="0">
                <a:solidFill>
                  <a:srgbClr val="E60000"/>
                </a:solidFill>
                <a:latin typeface="Frutiger 45 Light" panose="020B0603020202020204" pitchFamily="34" charset="0"/>
              </a:rPr>
              <a:t>Economies</a:t>
            </a:r>
            <a:r>
              <a:rPr lang="en-US" sz="2300" dirty="0">
                <a:solidFill>
                  <a:srgbClr val="E60000"/>
                </a:solidFill>
                <a:latin typeface="Frutiger 45 Light" panose="020B0603020202020204" pitchFamily="34" charset="0"/>
              </a:rPr>
              <a:t> </a:t>
            </a:r>
            <a:r>
              <a:rPr lang="en-US" sz="2300" dirty="0" smtClean="0">
                <a:solidFill>
                  <a:prstClr val="black"/>
                </a:solidFill>
                <a:latin typeface="Frutiger 45 Light" panose="020B0603020202020204" pitchFamily="34" charset="0"/>
              </a:rPr>
              <a:t>are slowly reopening.</a:t>
            </a:r>
          </a:p>
          <a:p>
            <a:pPr marL="0" lvl="1" indent="0" fontAlgn="auto">
              <a:spcBef>
                <a:spcPts val="786"/>
              </a:spcBef>
              <a:spcAft>
                <a:spcPts val="0"/>
              </a:spcAft>
              <a:buClr>
                <a:srgbClr val="E60000"/>
              </a:buClr>
              <a:buSzPct val="140000"/>
              <a:buNone/>
            </a:pPr>
            <a:r>
              <a:rPr lang="en-US" sz="2300" dirty="0">
                <a:solidFill>
                  <a:srgbClr val="E60000"/>
                </a:solidFill>
                <a:latin typeface="Frutiger 45 Light" panose="020B0603020202020204" pitchFamily="34" charset="0"/>
              </a:rPr>
              <a:t>6. </a:t>
            </a:r>
            <a:r>
              <a:rPr lang="en-US" sz="2300" b="1" dirty="0">
                <a:solidFill>
                  <a:srgbClr val="E60000"/>
                </a:solidFill>
                <a:latin typeface="Frutiger 45 Light" panose="020B0603020202020204" pitchFamily="34" charset="0"/>
              </a:rPr>
              <a:t>Recovery</a:t>
            </a:r>
            <a:r>
              <a:rPr lang="en-US" sz="2300" dirty="0">
                <a:solidFill>
                  <a:srgbClr val="E60000"/>
                </a:solidFill>
                <a:latin typeface="Frutiger 45 Light" panose="020B0603020202020204" pitchFamily="34" charset="0"/>
              </a:rPr>
              <a:t> </a:t>
            </a:r>
            <a:r>
              <a:rPr lang="en-US" sz="2300" dirty="0" smtClean="0">
                <a:solidFill>
                  <a:prstClr val="black"/>
                </a:solidFill>
                <a:latin typeface="Frutiger 45 Light" panose="020B0603020202020204" pitchFamily="34" charset="0"/>
              </a:rPr>
              <a:t>in oil prices has taken place.</a:t>
            </a:r>
          </a:p>
          <a:p>
            <a:pPr marL="0" lvl="1" indent="0" fontAlgn="auto">
              <a:spcBef>
                <a:spcPts val="786"/>
              </a:spcBef>
              <a:spcAft>
                <a:spcPts val="0"/>
              </a:spcAft>
              <a:buClr>
                <a:srgbClr val="E60000"/>
              </a:buClr>
              <a:buSzPct val="140000"/>
              <a:buNone/>
            </a:pPr>
            <a:r>
              <a:rPr lang="en-US" sz="2300" dirty="0">
                <a:solidFill>
                  <a:srgbClr val="E60000"/>
                </a:solidFill>
                <a:latin typeface="Frutiger 45 Light" panose="020B0603020202020204" pitchFamily="34" charset="0"/>
              </a:rPr>
              <a:t>7. </a:t>
            </a:r>
            <a:r>
              <a:rPr lang="en-US" sz="2300" b="1" dirty="0">
                <a:solidFill>
                  <a:srgbClr val="E60000"/>
                </a:solidFill>
                <a:latin typeface="Frutiger 45 Light" panose="020B0603020202020204" pitchFamily="34" charset="0"/>
              </a:rPr>
              <a:t>Performance</a:t>
            </a:r>
            <a:r>
              <a:rPr lang="en-US" sz="2300" dirty="0">
                <a:solidFill>
                  <a:srgbClr val="E60000"/>
                </a:solidFill>
                <a:latin typeface="Frutiger 45 Light" panose="020B0603020202020204" pitchFamily="34" charset="0"/>
              </a:rPr>
              <a:t> </a:t>
            </a:r>
            <a:r>
              <a:rPr lang="en-US" sz="2300" dirty="0" smtClean="0">
                <a:solidFill>
                  <a:prstClr val="black"/>
                </a:solidFill>
                <a:latin typeface="Frutiger 45 Light" panose="020B0603020202020204" pitchFamily="34" charset="0"/>
              </a:rPr>
              <a:t>is broadening across credit segments.</a:t>
            </a:r>
            <a:endParaRPr lang="en-US" sz="2300" dirty="0">
              <a:solidFill>
                <a:prstClr val="black"/>
              </a:solidFill>
              <a:latin typeface="Frutiger 45 Light" panose="020B0603020202020204" pitchFamily="34" charset="0"/>
            </a:endParaRPr>
          </a:p>
          <a:p>
            <a:pPr marL="145341" lvl="1" indent="0" fontAlgn="auto">
              <a:spcBef>
                <a:spcPts val="786"/>
              </a:spcBef>
              <a:spcAft>
                <a:spcPts val="0"/>
              </a:spcAft>
              <a:buClr>
                <a:srgbClr val="E60000"/>
              </a:buClr>
              <a:buSzPct val="140000"/>
              <a:buNone/>
            </a:pPr>
            <a:endParaRPr lang="en-US" sz="1800" b="1" dirty="0">
              <a:solidFill>
                <a:prstClr val="black"/>
              </a:solidFill>
              <a:latin typeface="Frutiger 45 Light" panose="020B0603020202020204" pitchFamily="34" charset="0"/>
            </a:endParaRPr>
          </a:p>
          <a:p>
            <a:pPr marL="0" lvl="1" indent="0" fontAlgn="auto">
              <a:spcBef>
                <a:spcPts val="786"/>
              </a:spcBef>
              <a:spcAft>
                <a:spcPts val="0"/>
              </a:spcAft>
              <a:buClr>
                <a:srgbClr val="E60000"/>
              </a:buClr>
              <a:buSzPct val="140000"/>
              <a:buNone/>
            </a:pPr>
            <a:endParaRPr lang="en-US" sz="1800" b="1" dirty="0">
              <a:solidFill>
                <a:prstClr val="black"/>
              </a:solidFill>
              <a:latin typeface="Frutiger 45 Light" panose="020B0603020202020204" pitchFamily="34" charset="0"/>
            </a:endParaRPr>
          </a:p>
          <a:p>
            <a:pPr marL="396695" lvl="1" indent="-251354" fontAlgn="auto">
              <a:spcBef>
                <a:spcPts val="786"/>
              </a:spcBef>
              <a:spcAft>
                <a:spcPts val="0"/>
              </a:spcAft>
              <a:buClr>
                <a:srgbClr val="E60000"/>
              </a:buClr>
              <a:buSzPct val="140000"/>
              <a:buFont typeface="Symbol" panose="05050102010706020507" pitchFamily="18" charset="2"/>
              <a:buChar char="-"/>
            </a:pPr>
            <a:endParaRPr lang="en-US" sz="1800" b="1" dirty="0">
              <a:solidFill>
                <a:prstClr val="black"/>
              </a:solidFill>
              <a:latin typeface="Frutiger 45 Light" panose="020B0603020202020204" pitchFamily="34" charset="0"/>
            </a:endParaRPr>
          </a:p>
          <a:p>
            <a:pPr marL="145341" lvl="1" indent="0" fontAlgn="auto">
              <a:spcBef>
                <a:spcPts val="786"/>
              </a:spcBef>
              <a:spcAft>
                <a:spcPts val="0"/>
              </a:spcAft>
              <a:buClr>
                <a:srgbClr val="E60000"/>
              </a:buClr>
              <a:buSzPct val="140000"/>
              <a:buNone/>
            </a:pPr>
            <a:endParaRPr lang="en-US" sz="1800" b="1" dirty="0">
              <a:solidFill>
                <a:prstClr val="black"/>
              </a:solidFill>
              <a:latin typeface="Frutiger 45 Light" panose="020B0603020202020204" pitchFamily="34" charset="0"/>
            </a:endParaRPr>
          </a:p>
          <a:p>
            <a:pPr marL="471889" lvl="1" indent="-326548" fontAlgn="auto">
              <a:spcBef>
                <a:spcPts val="786"/>
              </a:spcBef>
              <a:spcAft>
                <a:spcPts val="0"/>
              </a:spcAft>
              <a:buClr>
                <a:srgbClr val="E60000"/>
              </a:buClr>
              <a:buSzPct val="140000"/>
              <a:buFont typeface="Symbol" panose="05050102010706020507" pitchFamily="18" charset="2"/>
              <a:buChar char="-"/>
            </a:pPr>
            <a:endParaRPr lang="en-US" sz="1800" dirty="0">
              <a:solidFill>
                <a:prstClr val="black"/>
              </a:solidFill>
              <a:latin typeface="Frutiger 45 Light" panose="020B0603020202020204" pitchFamily="34" charset="0"/>
            </a:endParaRPr>
          </a:p>
          <a:p>
            <a:pPr marL="145341" lvl="1" indent="0" fontAlgn="auto">
              <a:spcBef>
                <a:spcPts val="786"/>
              </a:spcBef>
              <a:spcAft>
                <a:spcPts val="0"/>
              </a:spcAft>
              <a:buClr>
                <a:srgbClr val="E60000"/>
              </a:buClr>
              <a:buSzPct val="140000"/>
              <a:buNone/>
            </a:pPr>
            <a:endParaRPr lang="en-US" sz="1800" dirty="0">
              <a:solidFill>
                <a:prstClr val="black"/>
              </a:solidFill>
              <a:latin typeface="Frutiger 45 Light" panose="020B0603020202020204" pitchFamily="34" charset="0"/>
            </a:endParaRPr>
          </a:p>
        </p:txBody>
      </p:sp>
      <p:sp>
        <p:nvSpPr>
          <p:cNvPr id="9" name="Rounded Rectangle 8"/>
          <p:cNvSpPr/>
          <p:nvPr/>
        </p:nvSpPr>
        <p:spPr>
          <a:xfrm>
            <a:off x="6713596" y="1122990"/>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480"/>
            <a:r>
              <a:rPr lang="en-US" b="1" kern="0" dirty="0">
                <a:solidFill>
                  <a:srgbClr val="E60000"/>
                </a:solidFill>
                <a:latin typeface="Frutiger 45 Light" panose="020B0603020202020204" pitchFamily="34" charset="0"/>
              </a:rPr>
              <a:t>% Negative Yielding Debt of Total Universe (MV USD)</a:t>
            </a:r>
            <a:endParaRPr lang="en-US" b="1" kern="0" dirty="0">
              <a:solidFill>
                <a:srgbClr val="000000"/>
              </a:solidFill>
              <a:latin typeface="Frutiger 45 Light" panose="020B0603020202020204" pitchFamily="34" charset="0"/>
            </a:endParaRP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3960" y="1900894"/>
            <a:ext cx="5970607" cy="4746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420190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500" dirty="0">
                <a:solidFill>
                  <a:schemeClr val="tx2"/>
                </a:solidFill>
              </a:rPr>
              <a:t>Policy Response:</a:t>
            </a:r>
            <a:r>
              <a:rPr lang="en-US" sz="3500" dirty="0">
                <a:solidFill>
                  <a:srgbClr val="FF0000"/>
                </a:solidFill>
              </a:rPr>
              <a:t> </a:t>
            </a:r>
            <a:r>
              <a:rPr lang="en-US" sz="3500" dirty="0"/>
              <a:t>Unprecedented in size and speed</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as of June 2020</a:t>
            </a:r>
          </a:p>
        </p:txBody>
      </p:sp>
      <p:sp>
        <p:nvSpPr>
          <p:cNvPr id="7" name="Rounded Rectangle 6"/>
          <p:cNvSpPr/>
          <p:nvPr/>
        </p:nvSpPr>
        <p:spPr>
          <a:xfrm>
            <a:off x="6779448" y="2280268"/>
            <a:ext cx="6032183" cy="40233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480"/>
            <a:r>
              <a:rPr lang="en-US" b="1" kern="0" dirty="0">
                <a:solidFill>
                  <a:srgbClr val="000000"/>
                </a:solidFill>
                <a:latin typeface="Frutiger 45 Light" panose="020B0603020202020204" pitchFamily="34" charset="0"/>
              </a:rPr>
              <a:t>Balance Sheet Expansion (% of GDP)</a:t>
            </a:r>
          </a:p>
        </p:txBody>
      </p:sp>
      <p:sp>
        <p:nvSpPr>
          <p:cNvPr id="8" name="Rounded Rectangle 7"/>
          <p:cNvSpPr/>
          <p:nvPr/>
        </p:nvSpPr>
        <p:spPr>
          <a:xfrm>
            <a:off x="550110" y="2283408"/>
            <a:ext cx="6032183" cy="402336"/>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564"/>
            <a:r>
              <a:rPr lang="en-US" b="1" kern="0" dirty="0">
                <a:solidFill>
                  <a:prstClr val="white"/>
                </a:solidFill>
                <a:latin typeface="Frutiger 45 Light" panose="020B0603020202020204" pitchFamily="34" charset="0"/>
              </a:rPr>
              <a:t>Policy Rate Expectations (%)</a:t>
            </a:r>
          </a:p>
        </p:txBody>
      </p:sp>
      <p:sp>
        <p:nvSpPr>
          <p:cNvPr id="14" name="Rectangle 13"/>
          <p:cNvSpPr>
            <a:spLocks noChangeArrowheads="1"/>
          </p:cNvSpPr>
          <p:nvPr/>
        </p:nvSpPr>
        <p:spPr bwMode="gray">
          <a:xfrm>
            <a:off x="3572708" y="7135447"/>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668"/>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46332" y="1083251"/>
            <a:ext cx="12071921" cy="910938"/>
          </a:xfrm>
          <a:prstGeom prst="rect">
            <a:avLst/>
          </a:prstGeom>
          <a:solidFill>
            <a:schemeClr val="accent2">
              <a:lumMod val="20000"/>
              <a:lumOff val="80000"/>
            </a:schemeClr>
          </a:solidFill>
        </p:spPr>
        <p:txBody>
          <a:bodyPr wrap="square" lIns="0" tIns="0" rIns="0" bIns="0" rtlCol="0" anchor="ctr">
            <a:noAutofit/>
          </a:bodyPr>
          <a:lstStyle/>
          <a:p>
            <a:pPr marL="228811" indent="-170021">
              <a:spcBef>
                <a:spcPts val="726"/>
              </a:spcBef>
              <a:buClr>
                <a:srgbClr val="E60000"/>
              </a:buClr>
              <a:buSzPct val="130000"/>
              <a:buFont typeface="Arial" panose="020B0604020202020204" pitchFamily="34" charset="0"/>
              <a:buChar char="•"/>
            </a:pPr>
            <a:r>
              <a:rPr lang="en-US" b="1" dirty="0">
                <a:solidFill>
                  <a:prstClr val="black"/>
                </a:solidFill>
                <a:latin typeface="Frutiger 45 Light" panose="020B0603020202020204" pitchFamily="34" charset="0"/>
              </a:rPr>
              <a:t>Policy rates: </a:t>
            </a:r>
            <a:r>
              <a:rPr lang="en-US" dirty="0">
                <a:solidFill>
                  <a:prstClr val="black"/>
                </a:solidFill>
                <a:latin typeface="Frutiger 45 Light" panose="020B0603020202020204" pitchFamily="34" charset="0"/>
              </a:rPr>
              <a:t>There is an expectation that </a:t>
            </a:r>
            <a:r>
              <a:rPr lang="en-US" dirty="0" smtClean="0">
                <a:solidFill>
                  <a:prstClr val="black"/>
                </a:solidFill>
                <a:latin typeface="Frutiger 45 Light" panose="020B0603020202020204" pitchFamily="34" charset="0"/>
              </a:rPr>
              <a:t>short-end </a:t>
            </a:r>
            <a:r>
              <a:rPr lang="en-US" dirty="0">
                <a:solidFill>
                  <a:prstClr val="black"/>
                </a:solidFill>
                <a:latin typeface="Frutiger 45 Light" panose="020B0603020202020204" pitchFamily="34" charset="0"/>
              </a:rPr>
              <a:t>interest rates will remain low for many </a:t>
            </a:r>
            <a:r>
              <a:rPr lang="en-US" dirty="0" smtClean="0">
                <a:solidFill>
                  <a:prstClr val="black"/>
                </a:solidFill>
                <a:latin typeface="Frutiger 45 Light" panose="020B0603020202020204" pitchFamily="34" charset="0"/>
              </a:rPr>
              <a:t>years.</a:t>
            </a:r>
            <a:endParaRPr lang="en-US" dirty="0">
              <a:solidFill>
                <a:prstClr val="black"/>
              </a:solidFill>
              <a:latin typeface="Frutiger 45 Light" panose="020B0603020202020204" pitchFamily="34" charset="0"/>
            </a:endParaRPr>
          </a:p>
          <a:p>
            <a:pPr marL="228811" indent="-170021">
              <a:spcBef>
                <a:spcPts val="726"/>
              </a:spcBef>
              <a:buClr>
                <a:srgbClr val="E60000"/>
              </a:buClr>
              <a:buSzPct val="130000"/>
              <a:buFont typeface="Arial" panose="020B0604020202020204" pitchFamily="34" charset="0"/>
              <a:buChar char="•"/>
            </a:pPr>
            <a:r>
              <a:rPr lang="en-US" b="1" dirty="0">
                <a:solidFill>
                  <a:prstClr val="black"/>
                </a:solidFill>
                <a:latin typeface="Frutiger 45 Light" panose="020B0603020202020204" pitchFamily="34" charset="0"/>
              </a:rPr>
              <a:t>Central Bank Balance Sheets: </a:t>
            </a:r>
            <a:r>
              <a:rPr lang="en-US" dirty="0">
                <a:solidFill>
                  <a:prstClr val="black"/>
                </a:solidFill>
                <a:latin typeface="Frutiger 45 Light" panose="020B0603020202020204" pitchFamily="34" charset="0"/>
              </a:rPr>
              <a:t>Continue to expand with a clear commitment to ease financial </a:t>
            </a:r>
            <a:r>
              <a:rPr lang="en-US" dirty="0" smtClean="0">
                <a:solidFill>
                  <a:prstClr val="black"/>
                </a:solidFill>
                <a:latin typeface="Frutiger 45 Light" panose="020B0603020202020204" pitchFamily="34" charset="0"/>
              </a:rPr>
              <a:t>conditions.</a:t>
            </a:r>
            <a:endParaRPr lang="en-US" dirty="0">
              <a:solidFill>
                <a:prstClr val="black"/>
              </a:solidFill>
              <a:latin typeface="Frutiger 45 Light" panose="020B0603020202020204" pitchFamily="34"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8927" y="2835889"/>
            <a:ext cx="5922704" cy="3461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477" y="2765919"/>
            <a:ext cx="6004816" cy="3624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5518776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500" dirty="0">
                <a:solidFill>
                  <a:schemeClr val="tx2"/>
                </a:solidFill>
              </a:rPr>
              <a:t>Credit:</a:t>
            </a:r>
            <a:r>
              <a:rPr lang="en-US" sz="3500" dirty="0">
                <a:solidFill>
                  <a:srgbClr val="FF0000"/>
                </a:solidFill>
              </a:rPr>
              <a:t> </a:t>
            </a:r>
            <a:r>
              <a:rPr lang="en-US" sz="3500" dirty="0"/>
              <a:t>Attractive yields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as of June 2020</a:t>
            </a:r>
          </a:p>
        </p:txBody>
      </p:sp>
      <p:sp>
        <p:nvSpPr>
          <p:cNvPr id="7" name="Rounded Rectangle 6"/>
          <p:cNvSpPr/>
          <p:nvPr/>
        </p:nvSpPr>
        <p:spPr>
          <a:xfrm>
            <a:off x="6779448" y="2280268"/>
            <a:ext cx="6032183" cy="40233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480"/>
            <a:r>
              <a:rPr lang="en-US" b="1" kern="0" dirty="0">
                <a:solidFill>
                  <a:srgbClr val="000000"/>
                </a:solidFill>
                <a:latin typeface="Frutiger 45 Light" panose="020B0603020202020204" pitchFamily="34" charset="0"/>
              </a:rPr>
              <a:t>EMBI spreads</a:t>
            </a:r>
          </a:p>
        </p:txBody>
      </p:sp>
      <p:sp>
        <p:nvSpPr>
          <p:cNvPr id="8" name="Rounded Rectangle 7"/>
          <p:cNvSpPr/>
          <p:nvPr/>
        </p:nvSpPr>
        <p:spPr>
          <a:xfrm>
            <a:off x="550110" y="2283408"/>
            <a:ext cx="6032183" cy="402336"/>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564"/>
            <a:r>
              <a:rPr lang="en-US" b="1" kern="0" dirty="0">
                <a:solidFill>
                  <a:prstClr val="white"/>
                </a:solidFill>
                <a:latin typeface="Frutiger 45 Light" panose="020B0603020202020204" pitchFamily="34" charset="0"/>
              </a:rPr>
              <a:t>US HY spreads</a:t>
            </a:r>
          </a:p>
        </p:txBody>
      </p:sp>
      <p:sp>
        <p:nvSpPr>
          <p:cNvPr id="14" name="Rectangle 13"/>
          <p:cNvSpPr>
            <a:spLocks noChangeArrowheads="1"/>
          </p:cNvSpPr>
          <p:nvPr/>
        </p:nvSpPr>
        <p:spPr bwMode="gray">
          <a:xfrm>
            <a:off x="3572708" y="7135447"/>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668"/>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56462" y="1083251"/>
            <a:ext cx="12071921" cy="910938"/>
          </a:xfrm>
          <a:prstGeom prst="rect">
            <a:avLst/>
          </a:prstGeom>
          <a:solidFill>
            <a:schemeClr val="accent2">
              <a:lumMod val="20000"/>
              <a:lumOff val="80000"/>
            </a:schemeClr>
          </a:solidFill>
        </p:spPr>
        <p:txBody>
          <a:bodyPr wrap="square" lIns="0" tIns="0" rIns="0" bIns="0" rtlCol="0" anchor="ctr">
            <a:noAutofit/>
          </a:bodyPr>
          <a:lstStyle/>
          <a:p>
            <a:pPr marL="228811" indent="-170021">
              <a:spcBef>
                <a:spcPts val="726"/>
              </a:spcBef>
              <a:buClr>
                <a:srgbClr val="E60000"/>
              </a:buClr>
              <a:buSzPct val="130000"/>
              <a:buFont typeface="Arial" panose="020B0604020202020204" pitchFamily="34" charset="0"/>
              <a:buChar char="•"/>
            </a:pPr>
            <a:r>
              <a:rPr lang="en-US" b="1" dirty="0">
                <a:solidFill>
                  <a:prstClr val="black"/>
                </a:solidFill>
                <a:latin typeface="Frutiger 45 Light" panose="020B0603020202020204" pitchFamily="34" charset="0"/>
              </a:rPr>
              <a:t>US High Yield. </a:t>
            </a:r>
            <a:r>
              <a:rPr lang="en-US" dirty="0">
                <a:solidFill>
                  <a:prstClr val="black"/>
                </a:solidFill>
                <a:latin typeface="Frutiger 45 Light" panose="020B0603020202020204" pitchFamily="34" charset="0"/>
              </a:rPr>
              <a:t>YTM: 6.4%; current spread: 551bps</a:t>
            </a:r>
          </a:p>
          <a:p>
            <a:pPr marL="228811" indent="-170021">
              <a:spcBef>
                <a:spcPts val="726"/>
              </a:spcBef>
              <a:buClr>
                <a:srgbClr val="E60000"/>
              </a:buClr>
              <a:buSzPct val="130000"/>
              <a:buFont typeface="Arial" panose="020B0604020202020204" pitchFamily="34" charset="0"/>
              <a:buChar char="•"/>
            </a:pPr>
            <a:r>
              <a:rPr lang="en-US" b="1" dirty="0">
                <a:solidFill>
                  <a:prstClr val="black"/>
                </a:solidFill>
                <a:latin typeface="Frutiger 45 Light" panose="020B0603020202020204" pitchFamily="34" charset="0"/>
              </a:rPr>
              <a:t>EMBI. </a:t>
            </a:r>
            <a:r>
              <a:rPr lang="en-US" dirty="0">
                <a:solidFill>
                  <a:prstClr val="black"/>
                </a:solidFill>
                <a:latin typeface="Frutiger 45 Light" panose="020B0603020202020204" pitchFamily="34" charset="0"/>
              </a:rPr>
              <a:t>YTM: 5.5%; current spread: </a:t>
            </a:r>
            <a:r>
              <a:rPr lang="en-US" dirty="0" smtClean="0">
                <a:solidFill>
                  <a:prstClr val="black"/>
                </a:solidFill>
                <a:latin typeface="Frutiger 45 Light" panose="020B0603020202020204" pitchFamily="34" charset="0"/>
              </a:rPr>
              <a:t>453bps</a:t>
            </a:r>
            <a:endParaRPr lang="en-US" dirty="0">
              <a:solidFill>
                <a:prstClr val="black"/>
              </a:solidFill>
              <a:latin typeface="Frutiger 45 Light" panose="020B060302020202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1795" y="2835888"/>
            <a:ext cx="5867489" cy="336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9323" y="2835888"/>
            <a:ext cx="5833757" cy="336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10894092" y="14431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61537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smtClean="0"/>
              <a:t>Claudia Panseri</a:t>
            </a:r>
          </a:p>
          <a:p>
            <a:r>
              <a:rPr lang="en-GB" dirty="0"/>
              <a:t>Head </a:t>
            </a:r>
            <a:r>
              <a:rPr lang="en-GB" dirty="0" smtClean="0"/>
              <a:t>CIO Cross-Asset </a:t>
            </a:r>
            <a:r>
              <a:rPr lang="en-GB" dirty="0"/>
              <a:t>Equity Strategies</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402586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rgbClr val="FF0000"/>
                </a:solidFill>
              </a:rPr>
              <a:t>Central banks </a:t>
            </a:r>
            <a:r>
              <a:rPr lang="en-US" sz="3500" dirty="0"/>
              <a:t>provided a crucial backstop to global equities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June 2020</a:t>
            </a:r>
          </a:p>
        </p:txBody>
      </p:sp>
      <p:sp>
        <p:nvSpPr>
          <p:cNvPr id="14" name="Rectangle 13"/>
          <p:cNvSpPr>
            <a:spLocks noChangeArrowheads="1"/>
          </p:cNvSpPr>
          <p:nvPr/>
        </p:nvSpPr>
        <p:spPr bwMode="gray">
          <a:xfrm>
            <a:off x="3572708" y="7135446"/>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25"/>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45761"/>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563"/>
            <a:r>
              <a:rPr lang="en-US" b="1" kern="0" dirty="0">
                <a:solidFill>
                  <a:srgbClr val="000000"/>
                </a:solidFill>
                <a:latin typeface="Frutiger 45 Light" panose="020B0603020202020204" pitchFamily="34" charset="0"/>
              </a:rPr>
              <a:t>Risk </a:t>
            </a:r>
            <a:r>
              <a:rPr lang="en-US" b="1" kern="0" dirty="0" err="1">
                <a:solidFill>
                  <a:srgbClr val="000000"/>
                </a:solidFill>
                <a:latin typeface="Frutiger 45 Light" panose="020B0603020202020204" pitchFamily="34" charset="0"/>
              </a:rPr>
              <a:t>premia</a:t>
            </a:r>
            <a:r>
              <a:rPr lang="en-US" b="1" kern="0" dirty="0">
                <a:solidFill>
                  <a:srgbClr val="000000"/>
                </a:solidFill>
                <a:latin typeface="Frutiger 45 Light" panose="020B0603020202020204" pitchFamily="34" charset="0"/>
              </a:rPr>
              <a:t> are still near extreme as central banks are anchoring risk-free rates around the zero bound</a:t>
            </a:r>
          </a:p>
        </p:txBody>
      </p:sp>
      <p:sp>
        <p:nvSpPr>
          <p:cNvPr id="11" name="Rounded Rectangle 10"/>
          <p:cNvSpPr/>
          <p:nvPr/>
        </p:nvSpPr>
        <p:spPr>
          <a:xfrm>
            <a:off x="541537" y="1122395"/>
            <a:ext cx="5760487"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640"/>
            <a:r>
              <a:rPr lang="en-US" b="1" kern="0" dirty="0">
                <a:solidFill>
                  <a:prstClr val="white"/>
                </a:solidFill>
                <a:latin typeface="Frutiger 45 Light" panose="020B0603020202020204" pitchFamily="34" charset="0"/>
              </a:rPr>
              <a:t>Excess liquidity supports multiples expansion</a:t>
            </a:r>
            <a:endParaRPr b="1" kern="0" dirty="0">
              <a:solidFill>
                <a:prstClr val="white"/>
              </a:solidFill>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4065809117"/>
              </p:ext>
            </p:extLst>
          </p:nvPr>
        </p:nvGraphicFramePr>
        <p:xfrm>
          <a:off x="541537" y="1760951"/>
          <a:ext cx="5760487" cy="48749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ext uri="{D42A27DB-BD31-4B8C-83A1-F6EECF244321}">
                <p14:modId xmlns:p14="http://schemas.microsoft.com/office/powerpoint/2010/main" val="2634221816"/>
              </p:ext>
            </p:extLst>
          </p:nvPr>
        </p:nvGraphicFramePr>
        <p:xfrm>
          <a:off x="6794977" y="1658843"/>
          <a:ext cx="6032183" cy="5081743"/>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35215278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38.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39.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1.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43.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44.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6.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47.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4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6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6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7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7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7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7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9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9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9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19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0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0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0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0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0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2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2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2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2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2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4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24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24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4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4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4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24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5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5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5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6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66.xml><?xml version="1.0" encoding="utf-8"?>
<p:tagLst xmlns:a="http://schemas.openxmlformats.org/drawingml/2006/main" xmlns:r="http://schemas.openxmlformats.org/officeDocument/2006/relationships" xmlns:p="http://schemas.openxmlformats.org/presentationml/2006/main">
  <p:tag name="SLIDE_TYPE" val="BODY"/>
</p:tagLst>
</file>

<file path=ppt/tags/tag26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69.xml><?xml version="1.0" encoding="utf-8"?>
<p:tagLst xmlns:a="http://schemas.openxmlformats.org/drawingml/2006/main" xmlns:r="http://schemas.openxmlformats.org/officeDocument/2006/relationships" xmlns:p="http://schemas.openxmlformats.org/presentationml/2006/main">
  <p:tag name="SLIDE_TYPE" val="BODY"/>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0.xml><?xml version="1.0" encoding="utf-8"?>
<p:tagLst xmlns:a="http://schemas.openxmlformats.org/drawingml/2006/main" xmlns:r="http://schemas.openxmlformats.org/officeDocument/2006/relationships" xmlns:p="http://schemas.openxmlformats.org/presentationml/2006/main">
  <p:tag name="SLIDE_TYPE" val="BODY"/>
</p:tagLst>
</file>

<file path=ppt/tags/tag271.xml><?xml version="1.0" encoding="utf-8"?>
<p:tagLst xmlns:a="http://schemas.openxmlformats.org/drawingml/2006/main" xmlns:r="http://schemas.openxmlformats.org/officeDocument/2006/relationships" xmlns:p="http://schemas.openxmlformats.org/presentationml/2006/main">
  <p:tag name="SLIDE_TYPE" val="BODY"/>
</p:tagLst>
</file>

<file path=ppt/tags/tag272.xml><?xml version="1.0" encoding="utf-8"?>
<p:tagLst xmlns:a="http://schemas.openxmlformats.org/drawingml/2006/main" xmlns:r="http://schemas.openxmlformats.org/officeDocument/2006/relationships" xmlns:p="http://schemas.openxmlformats.org/presentationml/2006/main">
  <p:tag name="SLIDE_TYPE" val="BODY"/>
</p:tagLst>
</file>

<file path=ppt/tags/tag273.xml><?xml version="1.0" encoding="utf-8"?>
<p:tagLst xmlns:a="http://schemas.openxmlformats.org/drawingml/2006/main" xmlns:r="http://schemas.openxmlformats.org/officeDocument/2006/relationships" xmlns:p="http://schemas.openxmlformats.org/presentationml/2006/main">
  <p:tag name="SLIDE_TYPE" val="BODY"/>
</p:tagLst>
</file>

<file path=ppt/tags/tag27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7.xml><?xml version="1.0" encoding="utf-8"?>
<p:tagLst xmlns:a="http://schemas.openxmlformats.org/drawingml/2006/main" xmlns:r="http://schemas.openxmlformats.org/officeDocument/2006/relationships" xmlns:p="http://schemas.openxmlformats.org/presentationml/2006/main">
  <p:tag name="SLIDE_TYPE" val="BODY"/>
</p:tagLst>
</file>

<file path=ppt/tags/tag2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79.xml><?xml version="1.0" encoding="utf-8"?>
<p:tagLst xmlns:a="http://schemas.openxmlformats.org/drawingml/2006/main" xmlns:r="http://schemas.openxmlformats.org/officeDocument/2006/relationships" xmlns:p="http://schemas.openxmlformats.org/presentationml/2006/main">
  <p:tag name="SLIDE_TYPE" val="TOC"/>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2d0145d3-0d69-4389-81a7-315a684184f4"/>
    <ds:schemaRef ds:uri="http://www.w3.org/XML/1998/namespace"/>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purl.org/dc/dcmitype/"/>
    <ds:schemaRef ds:uri="http://purl.org/dc/elements/1.1/"/>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1408</Words>
  <Application>Microsoft Office PowerPoint</Application>
  <Paragraphs>128</Paragraphs>
  <Slides>17</Slides>
  <Notes>10</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1_PresXpress_OnScreen_Theme</vt:lpstr>
      <vt:lpstr>2_PresXpress_OnScreen_Theme</vt:lpstr>
      <vt:lpstr>Actions to take amid stimulus </vt:lpstr>
      <vt:lpstr>PowerPoint Presentation</vt:lpstr>
      <vt:lpstr>PowerPoint Presentation</vt:lpstr>
      <vt:lpstr>PowerPoint Presentation</vt:lpstr>
      <vt:lpstr>We remain constructive on credit</vt:lpstr>
      <vt:lpstr>Policy Response: Unprecedented in size and speed</vt:lpstr>
      <vt:lpstr>Credit: Attractive yields</vt:lpstr>
      <vt:lpstr>PowerPoint Presentation</vt:lpstr>
      <vt:lpstr>Central banks provided a crucial backstop to global equities</vt:lpstr>
      <vt:lpstr>Are your dividends at risk?</vt:lpstr>
      <vt:lpstr>Where do we find safer dividends in equities?</vt:lpstr>
      <vt:lpstr>PowerPoint Presentation</vt:lpstr>
      <vt:lpstr>Record amount of debt yielding under 1% </vt:lpstr>
      <vt:lpstr>Breakeven inflation rates recovered from their historic lows</vt:lpstr>
      <vt:lpstr>Demand for gold and silver ETFs has been strong</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363</cp:revision>
  <cp:lastPrinted>2019-12-17T15:01:01Z</cp:lastPrinted>
  <dcterms:created xsi:type="dcterms:W3CDTF">2002-05-03T03:00:09Z</dcterms:created>
  <dcterms:modified xsi:type="dcterms:W3CDTF">2020-06-09T19:44:35Z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