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137.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38.xml" ContentType="application/vnd.openxmlformats-officedocument.presentationml.tags+xml"/>
  <Override PartName="/ppt/tags/tag139.xml" ContentType="application/vnd.openxmlformats-officedocument.presentationml.tags+xml"/>
  <Override PartName="/ppt/charts/chart1.xml" ContentType="application/vnd.openxmlformats-officedocument.drawingml.chart+xml"/>
  <Override PartName="/ppt/theme/themeOverride1.xml" ContentType="application/vnd.openxmlformats-officedocument.themeOverride+xml"/>
  <Override PartName="/ppt/tags/tag140.xml" ContentType="application/vnd.openxmlformats-officedocument.presentationml.tags+xml"/>
  <Override PartName="/ppt/tags/tag141.xml" ContentType="application/vnd.openxmlformats-officedocument.presentationml.tags+xml"/>
  <Override PartName="/ppt/notesSlides/notesSlide4.xml" ContentType="application/vnd.openxmlformats-officedocument.presentationml.notesSlide+xml"/>
  <Override PartName="/ppt/charts/chart2.xml" ContentType="application/vnd.openxmlformats-officedocument.drawingml.chart+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notesSlides/notesSlide5.xml" ContentType="application/vnd.openxmlformats-officedocument.presentationml.notesSlide+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notesSlides/notesSlide6.xml" ContentType="application/vnd.openxmlformats-officedocument.presentationml.notesSlide+xml"/>
  <Override PartName="/ppt/tags/tag148.xml" ContentType="application/vnd.openxmlformats-officedocument.presentationml.tags+xml"/>
  <Override PartName="/ppt/notesSlides/notesSlide7.xml" ContentType="application/vnd.openxmlformats-officedocument.presentationml.notesSlide+xml"/>
  <Override PartName="/ppt/tags/tag149.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150.xml" ContentType="application/vnd.openxmlformats-officedocument.presentationml.tags+xml"/>
  <Override PartName="/ppt/tags/tag151.xml" ContentType="application/vnd.openxmlformats-officedocument.presentationml.tags+xml"/>
  <Override PartName="/ppt/notesSlides/notesSlide10.xml" ContentType="application/vnd.openxmlformats-officedocument.presentationml.notesSlide+xml"/>
  <Override PartName="/ppt/tags/tag152.xml" ContentType="application/vnd.openxmlformats-officedocument.presentationml.tags+xml"/>
  <Override PartName="/ppt/tags/tag153.xml" ContentType="application/vnd.openxmlformats-officedocument.presentationml.tags+xml"/>
  <Override PartName="/ppt/notesSlides/notesSlide11.xml" ContentType="application/vnd.openxmlformats-officedocument.presentationml.notesSlide+xml"/>
  <Override PartName="/ppt/tags/tag154.xml" ContentType="application/vnd.openxmlformats-officedocument.presentationml.tags+xml"/>
  <Override PartName="/ppt/tags/tag155.xml" ContentType="application/vnd.openxmlformats-officedocument.presentationml.tags+xml"/>
  <Override PartName="/ppt/notesSlides/notesSlide12.xml" ContentType="application/vnd.openxmlformats-officedocument.presentationml.notesSlide+xml"/>
  <Override PartName="/ppt/tags/tag156.xml" ContentType="application/vnd.openxmlformats-officedocument.presentationml.tags+xml"/>
  <Override PartName="/ppt/tags/tag157.xml" ContentType="application/vnd.openxmlformats-officedocument.presentationml.tags+xml"/>
  <Override PartName="/ppt/notesSlides/notesSlide13.xml" ContentType="application/vnd.openxmlformats-officedocument.presentationml.notesSlide+xml"/>
  <Override PartName="/ppt/tags/tag158.xml" ContentType="application/vnd.openxmlformats-officedocument.presentationml.tags+xml"/>
  <Override PartName="/ppt/tags/tag159.xml" ContentType="application/vnd.openxmlformats-officedocument.presentationml.tags+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trictFirstAndLastChars="0" saveSubsetFonts="1">
  <p:sldMasterIdLst>
    <p:sldMasterId id="2147484199" r:id="rId6"/>
  </p:sldMasterIdLst>
  <p:notesMasterIdLst>
    <p:notesMasterId r:id="rId28"/>
  </p:notesMasterIdLst>
  <p:handoutMasterIdLst>
    <p:handoutMasterId r:id="rId29"/>
  </p:handoutMasterIdLst>
  <p:sldIdLst>
    <p:sldId id="381" r:id="rId7"/>
    <p:sldId id="404" r:id="rId8"/>
    <p:sldId id="405" r:id="rId9"/>
    <p:sldId id="416" r:id="rId10"/>
    <p:sldId id="417" r:id="rId11"/>
    <p:sldId id="408" r:id="rId12"/>
    <p:sldId id="412" r:id="rId13"/>
    <p:sldId id="413" r:id="rId14"/>
    <p:sldId id="406" r:id="rId15"/>
    <p:sldId id="414" r:id="rId16"/>
    <p:sldId id="415" r:id="rId17"/>
    <p:sldId id="407" r:id="rId18"/>
    <p:sldId id="410" r:id="rId19"/>
    <p:sldId id="411" r:id="rId20"/>
    <p:sldId id="409" r:id="rId21"/>
    <p:sldId id="389" r:id="rId22"/>
    <p:sldId id="418" r:id="rId23"/>
    <p:sldId id="390" r:id="rId24"/>
    <p:sldId id="391" r:id="rId25"/>
    <p:sldId id="392" r:id="rId26"/>
    <p:sldId id="393" r:id="rId27"/>
  </p:sldIdLst>
  <p:sldSz cx="13404850" cy="7543800"/>
  <p:notesSz cx="6858000" cy="9926638"/>
  <p:custDataLst>
    <p:tags r:id="rId30"/>
  </p:custDataLst>
  <p:defaultTextStyle>
    <a:defPPr>
      <a:defRPr lang="en-US"/>
    </a:defPPr>
    <a:lvl1pPr algn="l" rtl="0" eaLnBrk="0" fontAlgn="base" hangingPunct="0">
      <a:spcBef>
        <a:spcPct val="50000"/>
      </a:spcBef>
      <a:spcAft>
        <a:spcPct val="0"/>
      </a:spcAft>
      <a:defRPr lang="de-DE" kern="1200">
        <a:solidFill>
          <a:schemeClr val="tx1"/>
        </a:solidFill>
        <a:latin typeface="Frutiger 55 Roman"/>
        <a:ea typeface="+mn-ea"/>
        <a:cs typeface="+mn-cs"/>
      </a:defRPr>
    </a:lvl1pPr>
    <a:lvl2pPr marL="609310"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121862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827931"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2437242"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3046552" algn="l" defTabSz="1218621" rtl="0" eaLnBrk="1" latinLnBrk="0" hangingPunct="1">
      <a:defRPr kern="1200">
        <a:solidFill>
          <a:schemeClr val="tx1"/>
        </a:solidFill>
        <a:latin typeface="Frutiger 55 Roman" pitchFamily="34" charset="0"/>
        <a:ea typeface="+mn-ea"/>
        <a:cs typeface="+mn-cs"/>
      </a:defRPr>
    </a:lvl6pPr>
    <a:lvl7pPr marL="3655863" algn="l" defTabSz="1218621" rtl="0" eaLnBrk="1" latinLnBrk="0" hangingPunct="1">
      <a:defRPr kern="1200">
        <a:solidFill>
          <a:schemeClr val="tx1"/>
        </a:solidFill>
        <a:latin typeface="Frutiger 55 Roman" pitchFamily="34" charset="0"/>
        <a:ea typeface="+mn-ea"/>
        <a:cs typeface="+mn-cs"/>
      </a:defRPr>
    </a:lvl7pPr>
    <a:lvl8pPr marL="4265173" algn="l" defTabSz="1218621" rtl="0" eaLnBrk="1" latinLnBrk="0" hangingPunct="1">
      <a:defRPr kern="1200">
        <a:solidFill>
          <a:schemeClr val="tx1"/>
        </a:solidFill>
        <a:latin typeface="Frutiger 55 Roman" pitchFamily="34" charset="0"/>
        <a:ea typeface="+mn-ea"/>
        <a:cs typeface="+mn-cs"/>
      </a:defRPr>
    </a:lvl8pPr>
    <a:lvl9pPr marL="4874484" algn="l" defTabSz="1218621" rtl="0" eaLnBrk="1" latinLnBrk="0" hangingPunct="1">
      <a:defRPr kern="1200">
        <a:solidFill>
          <a:schemeClr val="tx1"/>
        </a:solidFill>
        <a:latin typeface="Frutiger 55 Roman" pitchFamily="34" charset="0"/>
        <a:ea typeface="+mn-ea"/>
        <a:cs typeface="+mn-cs"/>
      </a:defRPr>
    </a:lvl9pPr>
  </p:defaultTextStyle>
  <p:extLst>
    <p:ext uri="{521415D9-36F7-43E2-AB2F-B90AF26B5E84}">
      <p14:sectionLst xmlns:p14="http://schemas.microsoft.com/office/powerpoint/2010/main">
        <p14:section name="Default Section" id="{0462CDCE-AD01-4BFB-9151-14409FF369A0}">
          <p14:sldIdLst>
            <p14:sldId id="381"/>
            <p14:sldId id="404"/>
            <p14:sldId id="405"/>
            <p14:sldId id="416"/>
            <p14:sldId id="417"/>
            <p14:sldId id="408"/>
            <p14:sldId id="412"/>
            <p14:sldId id="413"/>
            <p14:sldId id="406"/>
            <p14:sldId id="414"/>
            <p14:sldId id="415"/>
            <p14:sldId id="407"/>
            <p14:sldId id="410"/>
            <p14:sldId id="411"/>
            <p14:sldId id="409"/>
            <p14:sldId id="389"/>
            <p14:sldId id="418"/>
            <p14:sldId id="390"/>
            <p14:sldId id="391"/>
            <p14:sldId id="392"/>
            <p14:sldId id="393"/>
          </p14:sldIdLst>
        </p14:section>
      </p14:sectionLst>
    </p:ext>
    <p:ext uri="{EFAFB233-063F-42B5-8137-9DF3F51BA10A}">
      <p15:sldGuideLst xmlns:p15="http://schemas.microsoft.com/office/powerpoint/2012/main" xmlns="">
        <p15:guide id="1" orient="horz" pos="4579" userDrawn="1">
          <p15:clr>
            <a:srgbClr val="A4A3A4"/>
          </p15:clr>
        </p15:guide>
        <p15:guide id="2" orient="horz" pos="686" userDrawn="1">
          <p15:clr>
            <a:srgbClr val="A4A3A4"/>
          </p15:clr>
        </p15:guide>
        <p15:guide id="3" orient="horz" pos="539" userDrawn="1">
          <p15:clr>
            <a:srgbClr val="A4A3A4"/>
          </p15:clr>
        </p15:guide>
        <p15:guide id="4" orient="horz" pos="343" userDrawn="1">
          <p15:clr>
            <a:srgbClr val="A4A3A4"/>
          </p15:clr>
        </p15:guide>
        <p15:guide id="5" orient="horz" pos="4164" userDrawn="1">
          <p15:clr>
            <a:srgbClr val="A4A3A4"/>
          </p15:clr>
        </p15:guide>
        <p15:guide id="6" orient="horz" pos="2559" userDrawn="1">
          <p15:clr>
            <a:srgbClr val="A4A3A4"/>
          </p15:clr>
        </p15:guide>
        <p15:guide id="7" orient="horz" pos="1176" userDrawn="1">
          <p15:clr>
            <a:srgbClr val="A4A3A4"/>
          </p15:clr>
        </p15:guide>
        <p15:guide id="8" orient="horz" pos="944" userDrawn="1">
          <p15:clr>
            <a:srgbClr val="A4A3A4"/>
          </p15:clr>
        </p15:guide>
        <p15:guide id="9" orient="horz" pos="2785" userDrawn="1">
          <p15:clr>
            <a:srgbClr val="A4A3A4"/>
          </p15:clr>
        </p15:guide>
        <p15:guide id="10" pos="4222" userDrawn="1">
          <p15:clr>
            <a:srgbClr val="A4A3A4"/>
          </p15:clr>
        </p15:guide>
        <p15:guide id="11" pos="354" userDrawn="1">
          <p15:clr>
            <a:srgbClr val="A4A3A4"/>
          </p15:clr>
        </p15:guide>
        <p15:guide id="12" pos="8067" userDrawn="1">
          <p15:clr>
            <a:srgbClr val="A4A3A4"/>
          </p15:clr>
        </p15:guide>
      </p15:sldGuideLst>
    </p:ext>
    <p:ext uri="{2D200454-40CA-4A62-9FC3-DE9A4176ACB9}">
      <p15:notesGuideLst xmlns:p15="http://schemas.microsoft.com/office/powerpoint/2012/main" xmlns="">
        <p15:guide id="1" orient="horz" pos="2923">
          <p15:clr>
            <a:srgbClr val="A4A3A4"/>
          </p15:clr>
        </p15:guide>
        <p15:guide id="2" pos="2203">
          <p15:clr>
            <a:srgbClr val="A4A3A4"/>
          </p15:clr>
        </p15:guide>
      </p15:notesGuideLst>
    </p:ext>
    <p:ext uri="{50385BFA-195E-4E9F-9E8A-86900EEC6D5D}">
      <p14:sectionPr xmlns:p14="http://schemas.microsoft.com/office/powerpoint/2007/7/12/main" xmlns="">
        <p14:section name="Default Section" slideIdLst="263 258" id="{F3A50AD0-1C96-4FFB-A588-4C2E07833EC5}"/>
        <p14:section name="Untitled Section" slideIdLst="259 260" id="{731A7D92-B090-44AE-BDF3-5EDBB7844CCD}"/>
        <p14:section name="Untitled Section" slideIdLst="261 262" id="{8A1131A8-562D-483F-B678-EACC5503E90B}"/>
      </p14:sectionPr>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hiddenSlides="1" scaleToFitPaper="1"/>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0000"/>
    <a:srgbClr val="FFFFFF"/>
    <a:srgbClr val="DAAB21"/>
    <a:srgbClr val="000000"/>
    <a:srgbClr val="7B7D80"/>
    <a:srgbClr val="919191"/>
    <a:srgbClr val="929395"/>
    <a:srgbClr val="66008C"/>
    <a:srgbClr val="F7B50C"/>
    <a:srgbClr val="CC7A0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567" autoAdjust="0"/>
    <p:restoredTop sz="87925" autoAdjust="0"/>
  </p:normalViewPr>
  <p:slideViewPr>
    <p:cSldViewPr snapToGrid="0">
      <p:cViewPr>
        <p:scale>
          <a:sx n="66" d="100"/>
          <a:sy n="66" d="100"/>
        </p:scale>
        <p:origin x="-2304" y="-744"/>
      </p:cViewPr>
      <p:guideLst>
        <p:guide orient="horz" pos="3827"/>
        <p:guide orient="horz" pos="686"/>
        <p:guide orient="horz" pos="545"/>
        <p:guide orient="horz" pos="343"/>
        <p:guide orient="horz" pos="3537"/>
        <p:guide orient="horz" pos="1815"/>
        <p:guide orient="horz" pos="1283"/>
        <p:guide orient="horz" pos="2744"/>
        <p:guide orient="horz" pos="2825"/>
        <p:guide pos="4519"/>
        <p:guide pos="355"/>
        <p:guide pos="593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82" d="100"/>
          <a:sy n="82" d="100"/>
        </p:scale>
        <p:origin x="-1896" y="-102"/>
      </p:cViewPr>
      <p:guideLst>
        <p:guide orient="horz" pos="3126"/>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tableStyles" Target="tableStyle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viewProps" Target="viewProps.xml"/><Relationship Id="rId5" Type="http://schemas.openxmlformats.org/officeDocument/2006/relationships/customXml" Target="../customXml/item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notesMaster" Target="notesMasters/notesMaster1.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presProps" Target="presProps.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tags" Target="tags/tag1.xml"/></Relationships>
</file>

<file path=ppt/charts/_rels/chart1.xml.rels><?xml version="1.0" encoding="UTF-8" standalone="yes"?>
<Relationships xmlns="http://schemas.openxmlformats.org/package/2006/relationships"><Relationship Id="rId2" Type="http://schemas.openxmlformats.org/officeDocument/2006/relationships/oleObject" Target="../embeddings/oleObject1.bin"/><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1" Type="http://schemas.openxmlformats.org/officeDocument/2006/relationships/oleObject" Target="file:///C:\Users\kanela\AppData\Local\Microsoft\Windows\Temporary%20Internet%20Files\Content.Outlook\V6PF1VT8\Fig.%201%20-%20Global%20eCommerce%2017022020.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8.5698818897637793E-2"/>
          <c:y val="4.4606299212598427E-2"/>
          <c:w val="0.87961592300962377"/>
          <c:h val="0.81260097696121314"/>
        </c:manualLayout>
      </c:layout>
      <c:barChart>
        <c:barDir val="col"/>
        <c:grouping val="clustered"/>
        <c:varyColors val="0"/>
        <c:ser>
          <c:idx val="1"/>
          <c:order val="0"/>
          <c:tx>
            <c:strRef>
              <c:f>'[charts for Laura.xlsx]Fig 1 trials'!$H$5</c:f>
              <c:strCache>
                <c:ptCount val="1"/>
                <c:pt idx="0">
                  <c:v>AAV</c:v>
                </c:pt>
              </c:strCache>
            </c:strRef>
          </c:tx>
          <c:spPr>
            <a:solidFill>
              <a:schemeClr val="accent1"/>
            </a:solidFill>
            <a:ln w="25400">
              <a:noFill/>
            </a:ln>
          </c:spPr>
          <c:invertIfNegative val="0"/>
          <c:cat>
            <c:numRef>
              <c:f>'[charts for Laura.xlsx]Fig 1 trials'!$A$6:$A$20</c:f>
              <c:numCache>
                <c:formatCode>General</c:formatCode>
                <c:ptCount val="15"/>
                <c:pt idx="0">
                  <c:v>2004</c:v>
                </c:pt>
                <c:pt idx="1">
                  <c:v>2005</c:v>
                </c:pt>
                <c:pt idx="2">
                  <c:v>2006</c:v>
                </c:pt>
                <c:pt idx="3">
                  <c:v>2007</c:v>
                </c:pt>
                <c:pt idx="4">
                  <c:v>2008</c:v>
                </c:pt>
                <c:pt idx="5">
                  <c:v>2009</c:v>
                </c:pt>
                <c:pt idx="6">
                  <c:v>2010</c:v>
                </c:pt>
                <c:pt idx="7">
                  <c:v>2011</c:v>
                </c:pt>
                <c:pt idx="8">
                  <c:v>2012</c:v>
                </c:pt>
                <c:pt idx="9">
                  <c:v>2013</c:v>
                </c:pt>
                <c:pt idx="10">
                  <c:v>2014</c:v>
                </c:pt>
                <c:pt idx="11">
                  <c:v>2015</c:v>
                </c:pt>
                <c:pt idx="12">
                  <c:v>2016</c:v>
                </c:pt>
                <c:pt idx="13">
                  <c:v>2017</c:v>
                </c:pt>
                <c:pt idx="14">
                  <c:v>2018</c:v>
                </c:pt>
              </c:numCache>
            </c:numRef>
          </c:cat>
          <c:val>
            <c:numRef>
              <c:f>'[charts for Laura.xlsx]Fig 1 trials'!$H$6:$H$20</c:f>
              <c:numCache>
                <c:formatCode>General</c:formatCode>
                <c:ptCount val="15"/>
                <c:pt idx="0">
                  <c:v>9</c:v>
                </c:pt>
                <c:pt idx="1">
                  <c:v>11</c:v>
                </c:pt>
                <c:pt idx="2">
                  <c:v>14</c:v>
                </c:pt>
                <c:pt idx="3">
                  <c:v>17</c:v>
                </c:pt>
                <c:pt idx="4">
                  <c:v>17</c:v>
                </c:pt>
                <c:pt idx="5">
                  <c:v>21</c:v>
                </c:pt>
                <c:pt idx="6">
                  <c:v>23</c:v>
                </c:pt>
                <c:pt idx="7">
                  <c:v>25</c:v>
                </c:pt>
                <c:pt idx="8">
                  <c:v>32</c:v>
                </c:pt>
                <c:pt idx="9">
                  <c:v>35</c:v>
                </c:pt>
                <c:pt idx="10">
                  <c:v>38</c:v>
                </c:pt>
                <c:pt idx="11">
                  <c:v>44</c:v>
                </c:pt>
                <c:pt idx="12">
                  <c:v>55</c:v>
                </c:pt>
                <c:pt idx="13">
                  <c:v>76</c:v>
                </c:pt>
                <c:pt idx="14">
                  <c:v>93</c:v>
                </c:pt>
              </c:numCache>
            </c:numRef>
          </c:val>
        </c:ser>
        <c:dLbls>
          <c:showLegendKey val="0"/>
          <c:showVal val="0"/>
          <c:showCatName val="0"/>
          <c:showSerName val="0"/>
          <c:showPercent val="0"/>
          <c:showBubbleSize val="0"/>
        </c:dLbls>
        <c:gapWidth val="50"/>
        <c:axId val="190288256"/>
        <c:axId val="190289792"/>
      </c:barChart>
      <c:catAx>
        <c:axId val="190288256"/>
        <c:scaling>
          <c:orientation val="minMax"/>
        </c:scaling>
        <c:delete val="0"/>
        <c:axPos val="b"/>
        <c:numFmt formatCode="General" sourceLinked="1"/>
        <c:majorTickMark val="none"/>
        <c:minorTickMark val="none"/>
        <c:tickLblPos val="low"/>
        <c:spPr>
          <a:ln w="12700">
            <a:solidFill>
              <a:srgbClr val="000000"/>
            </a:solidFill>
            <a:prstDash val="solid"/>
          </a:ln>
        </c:spPr>
        <c:txPr>
          <a:bodyPr rot="0" vert="horz"/>
          <a:lstStyle/>
          <a:p>
            <a:pPr>
              <a:defRPr/>
            </a:pPr>
            <a:endParaRPr lang="en-US"/>
          </a:p>
        </c:txPr>
        <c:crossAx val="190289792"/>
        <c:crosses val="autoZero"/>
        <c:auto val="1"/>
        <c:lblAlgn val="ctr"/>
        <c:lblOffset val="100"/>
        <c:noMultiLvlLbl val="0"/>
      </c:catAx>
      <c:valAx>
        <c:axId val="190289792"/>
        <c:scaling>
          <c:orientation val="minMax"/>
        </c:scaling>
        <c:delete val="0"/>
        <c:axPos val="l"/>
        <c:majorGridlines>
          <c:spPr>
            <a:ln w="3175">
              <a:solidFill>
                <a:srgbClr val="464749"/>
              </a:solidFill>
              <a:prstDash val="solid"/>
            </a:ln>
          </c:spPr>
        </c:majorGridlines>
        <c:numFmt formatCode="#,##0;\ \(#,##0\)" sourceLinked="0"/>
        <c:majorTickMark val="none"/>
        <c:minorTickMark val="none"/>
        <c:tickLblPos val="nextTo"/>
        <c:spPr>
          <a:ln w="25400">
            <a:noFill/>
          </a:ln>
        </c:spPr>
        <c:crossAx val="190288256"/>
        <c:crosses val="autoZero"/>
        <c:crossBetween val="between"/>
      </c:valAx>
      <c:spPr>
        <a:noFill/>
        <a:ln w="25400">
          <a:noFill/>
        </a:ln>
      </c:spPr>
    </c:plotArea>
    <c:plotVisOnly val="1"/>
    <c:dispBlanksAs val="gap"/>
    <c:showDLblsOverMax val="0"/>
  </c:chart>
  <c:spPr>
    <a:solidFill>
      <a:srgbClr val="FFFFFF"/>
    </a:solidFill>
    <a:ln w="9525">
      <a:noFill/>
    </a:ln>
    <a:effectLst/>
  </c:spPr>
  <c:txPr>
    <a:bodyPr/>
    <a:lstStyle/>
    <a:p>
      <a:pPr>
        <a:defRPr sz="1400"/>
      </a:pPr>
      <a:endParaRPr lang="en-US"/>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xMode val="edge"/>
          <c:yMode val="edge"/>
          <c:x val="1.5968063872255488E-2"/>
          <c:y val="2.4187470033486314E-2"/>
          <c:w val="0.95808383233532934"/>
          <c:h val="0.93726446379759465"/>
        </c:manualLayout>
      </c:layout>
      <c:barChart>
        <c:barDir val="col"/>
        <c:grouping val="clustered"/>
        <c:varyColors val="0"/>
        <c:ser>
          <c:idx val="0"/>
          <c:order val="0"/>
          <c:spPr>
            <a:solidFill>
              <a:srgbClr val="4D3C2F"/>
            </a:solidFill>
            <a:ln w="25400">
              <a:noFill/>
            </a:ln>
          </c:spPr>
          <c:invertIfNegative val="0"/>
          <c:cat>
            <c:strRef>
              <c:f>'[Fig. 1 - Global eCommerce 17022020.xlsx]Chart July 2019'!$B$3:$H$3</c:f>
              <c:strCache>
                <c:ptCount val="7"/>
                <c:pt idx="0">
                  <c:v>2017</c:v>
                </c:pt>
                <c:pt idx="1">
                  <c:v>2018</c:v>
                </c:pt>
                <c:pt idx="2">
                  <c:v>2019E</c:v>
                </c:pt>
                <c:pt idx="3">
                  <c:v>2020E</c:v>
                </c:pt>
                <c:pt idx="4">
                  <c:v>2021E</c:v>
                </c:pt>
                <c:pt idx="5">
                  <c:v>2022E</c:v>
                </c:pt>
                <c:pt idx="6">
                  <c:v>2023E</c:v>
                </c:pt>
              </c:strCache>
            </c:strRef>
          </c:cat>
          <c:val>
            <c:numRef>
              <c:f>'[Fig. 1 - Global eCommerce 17022020.xlsx]Chart July 2019'!$B$4:$H$4</c:f>
              <c:numCache>
                <c:formatCode>0</c:formatCode>
                <c:ptCount val="7"/>
                <c:pt idx="0">
                  <c:v>2382</c:v>
                </c:pt>
                <c:pt idx="1">
                  <c:v>2928</c:v>
                </c:pt>
                <c:pt idx="2">
                  <c:v>3535</c:v>
                </c:pt>
                <c:pt idx="3">
                  <c:v>4206</c:v>
                </c:pt>
                <c:pt idx="4">
                  <c:v>4927</c:v>
                </c:pt>
                <c:pt idx="5">
                  <c:v>5695</c:v>
                </c:pt>
                <c:pt idx="6">
                  <c:v>6542</c:v>
                </c:pt>
              </c:numCache>
            </c:numRef>
          </c:val>
        </c:ser>
        <c:dLbls>
          <c:showLegendKey val="0"/>
          <c:showVal val="0"/>
          <c:showCatName val="0"/>
          <c:showSerName val="0"/>
          <c:showPercent val="0"/>
          <c:showBubbleSize val="0"/>
        </c:dLbls>
        <c:gapWidth val="50"/>
        <c:axId val="190311808"/>
        <c:axId val="190338176"/>
      </c:barChart>
      <c:catAx>
        <c:axId val="190311808"/>
        <c:scaling>
          <c:orientation val="minMax"/>
        </c:scaling>
        <c:delete val="0"/>
        <c:axPos val="b"/>
        <c:majorTickMark val="none"/>
        <c:minorTickMark val="none"/>
        <c:tickLblPos val="low"/>
        <c:spPr>
          <a:ln w="12700">
            <a:solidFill>
              <a:srgbClr val="000000"/>
            </a:solidFill>
            <a:prstDash val="solid"/>
          </a:ln>
        </c:spPr>
        <c:txPr>
          <a:bodyPr rot="0" vert="horz"/>
          <a:lstStyle/>
          <a:p>
            <a:pPr>
              <a:defRPr/>
            </a:pPr>
            <a:endParaRPr lang="en-US"/>
          </a:p>
        </c:txPr>
        <c:crossAx val="190338176"/>
        <c:crosses val="autoZero"/>
        <c:auto val="1"/>
        <c:lblAlgn val="ctr"/>
        <c:lblOffset val="100"/>
        <c:noMultiLvlLbl val="0"/>
      </c:catAx>
      <c:valAx>
        <c:axId val="190338176"/>
        <c:scaling>
          <c:orientation val="minMax"/>
        </c:scaling>
        <c:delete val="0"/>
        <c:axPos val="l"/>
        <c:majorGridlines>
          <c:spPr>
            <a:ln w="3175">
              <a:solidFill>
                <a:schemeClr val="bg1">
                  <a:lumMod val="85000"/>
                </a:schemeClr>
              </a:solidFill>
              <a:prstDash val="solid"/>
            </a:ln>
          </c:spPr>
        </c:majorGridlines>
        <c:numFmt formatCode="#,##0;\ \(#,##0\)" sourceLinked="0"/>
        <c:majorTickMark val="none"/>
        <c:minorTickMark val="none"/>
        <c:tickLblPos val="nextTo"/>
        <c:spPr>
          <a:ln w="25400">
            <a:noFill/>
          </a:ln>
        </c:spPr>
        <c:crossAx val="190311808"/>
        <c:crosses val="autoZero"/>
        <c:crossBetween val="between"/>
      </c:valAx>
      <c:spPr>
        <a:noFill/>
        <a:ln w="25400">
          <a:noFill/>
        </a:ln>
      </c:spPr>
    </c:plotArea>
    <c:plotVisOnly val="1"/>
    <c:dispBlanksAs val="gap"/>
    <c:showDLblsOverMax val="0"/>
  </c:chart>
  <c:spPr>
    <a:solidFill>
      <a:srgbClr val="FFFFFF"/>
    </a:solidFill>
    <a:ln w="25400">
      <a:noFill/>
    </a:ln>
    <a:effectLst/>
  </c:spPr>
  <c:txPr>
    <a:bodyPr/>
    <a:lstStyle/>
    <a:p>
      <a:pPr>
        <a:defRPr sz="1400" b="0" i="0"/>
      </a:pPr>
      <a:endParaRPr lang="en-US"/>
    </a:p>
  </c:txPr>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42" name="Rectangle 2"/>
          <p:cNvSpPr>
            <a:spLocks noGrp="1" noChangeArrowheads="1"/>
          </p:cNvSpPr>
          <p:nvPr>
            <p:ph type="hdr" sz="quarter"/>
          </p:nvPr>
        </p:nvSpPr>
        <p:spPr bwMode="auto">
          <a:xfrm>
            <a:off x="0" y="0"/>
            <a:ext cx="65" cy="184666"/>
          </a:xfrm>
          <a:prstGeom prst="rect">
            <a:avLst/>
          </a:prstGeom>
          <a:noFill/>
          <a:ln w="28575">
            <a:noFill/>
            <a:miter lim="800000"/>
            <a:headEnd/>
            <a:tailEnd/>
          </a:ln>
          <a:effectLst/>
        </p:spPr>
        <p:txBody>
          <a:bodyPr vert="horz" wrap="none" lIns="0" tIns="0" rIns="0" bIns="0" numCol="1" anchor="t" anchorCtr="0" compatLnSpc="1">
            <a:prstTxWarp prst="textNoShape">
              <a:avLst/>
            </a:prstTxWarp>
            <a:spAutoFit/>
          </a:bodyPr>
          <a:lstStyle>
            <a:lvl1pPr defTabSz="885825">
              <a:defRPr sz="1200">
                <a:latin typeface="Arial Unicode MS" pitchFamily="34" charset="-128"/>
                <a:ea typeface="Arial Unicode MS" pitchFamily="34" charset="-128"/>
                <a:cs typeface="Arial Unicode MS" pitchFamily="34" charset="-128"/>
              </a:defRPr>
            </a:lvl1pPr>
          </a:lstStyle>
          <a:p>
            <a:endParaRPr lang="en-US" altLang="zh-TW" dirty="0"/>
          </a:p>
        </p:txBody>
      </p:sp>
      <p:sp>
        <p:nvSpPr>
          <p:cNvPr id="112643" name="Rectangle 3"/>
          <p:cNvSpPr>
            <a:spLocks noGrp="1" noChangeArrowheads="1"/>
          </p:cNvSpPr>
          <p:nvPr>
            <p:ph type="dt" sz="quarter" idx="1"/>
          </p:nvPr>
        </p:nvSpPr>
        <p:spPr bwMode="auto">
          <a:xfrm>
            <a:off x="6834593" y="0"/>
            <a:ext cx="65" cy="184666"/>
          </a:xfrm>
          <a:prstGeom prst="rect">
            <a:avLst/>
          </a:prstGeom>
          <a:noFill/>
          <a:ln w="28575">
            <a:noFill/>
            <a:miter lim="800000"/>
            <a:headEnd/>
            <a:tailEnd/>
          </a:ln>
          <a:effectLst/>
        </p:spPr>
        <p:txBody>
          <a:bodyPr vert="horz" wrap="none" lIns="0" tIns="0" rIns="0" bIns="0" numCol="1" anchor="t" anchorCtr="0" compatLnSpc="1">
            <a:prstTxWarp prst="textNoShape">
              <a:avLst/>
            </a:prstTxWarp>
            <a:spAutoFit/>
          </a:bodyPr>
          <a:lstStyle>
            <a:lvl1pPr algn="r" defTabSz="885825">
              <a:defRPr sz="1200">
                <a:latin typeface="Arial Unicode MS" pitchFamily="34" charset="-128"/>
                <a:ea typeface="Arial Unicode MS" pitchFamily="34" charset="-128"/>
                <a:cs typeface="Arial Unicode MS" pitchFamily="34" charset="-128"/>
              </a:defRPr>
            </a:lvl1pPr>
          </a:lstStyle>
          <a:p>
            <a:endParaRPr lang="en-US" altLang="zh-TW" dirty="0"/>
          </a:p>
        </p:txBody>
      </p:sp>
      <p:sp>
        <p:nvSpPr>
          <p:cNvPr id="112644" name="Rectangle 4"/>
          <p:cNvSpPr>
            <a:spLocks noGrp="1" noChangeArrowheads="1"/>
          </p:cNvSpPr>
          <p:nvPr>
            <p:ph type="ftr" sz="quarter" idx="2"/>
          </p:nvPr>
        </p:nvSpPr>
        <p:spPr bwMode="auto">
          <a:xfrm>
            <a:off x="0" y="9704623"/>
            <a:ext cx="65" cy="184666"/>
          </a:xfrm>
          <a:prstGeom prst="rect">
            <a:avLst/>
          </a:prstGeom>
          <a:noFill/>
          <a:ln w="28575">
            <a:noFill/>
            <a:miter lim="800000"/>
            <a:headEnd/>
            <a:tailEnd/>
          </a:ln>
          <a:effectLst/>
        </p:spPr>
        <p:txBody>
          <a:bodyPr vert="horz" wrap="none" lIns="0" tIns="0" rIns="0" bIns="0" numCol="1" anchor="b" anchorCtr="0" compatLnSpc="1">
            <a:prstTxWarp prst="textNoShape">
              <a:avLst/>
            </a:prstTxWarp>
            <a:spAutoFit/>
          </a:bodyPr>
          <a:lstStyle>
            <a:lvl1pPr defTabSz="885825">
              <a:defRPr sz="1200">
                <a:latin typeface="Arial Unicode MS" pitchFamily="34" charset="-128"/>
                <a:ea typeface="Arial Unicode MS" pitchFamily="34" charset="-128"/>
                <a:cs typeface="Arial Unicode MS" pitchFamily="34" charset="-128"/>
              </a:defRPr>
            </a:lvl1pPr>
          </a:lstStyle>
          <a:p>
            <a:endParaRPr lang="en-US" altLang="zh-TW" dirty="0"/>
          </a:p>
        </p:txBody>
      </p:sp>
      <p:sp>
        <p:nvSpPr>
          <p:cNvPr id="112645" name="Rectangle 5"/>
          <p:cNvSpPr>
            <a:spLocks noGrp="1" noChangeArrowheads="1"/>
          </p:cNvSpPr>
          <p:nvPr>
            <p:ph type="sldNum" sz="quarter" idx="3"/>
          </p:nvPr>
        </p:nvSpPr>
        <p:spPr bwMode="auto">
          <a:xfrm>
            <a:off x="6647105" y="9704623"/>
            <a:ext cx="187552" cy="184666"/>
          </a:xfrm>
          <a:prstGeom prst="rect">
            <a:avLst/>
          </a:prstGeom>
          <a:noFill/>
          <a:ln w="28575">
            <a:noFill/>
            <a:miter lim="800000"/>
            <a:headEnd/>
            <a:tailEnd/>
          </a:ln>
          <a:effectLst/>
        </p:spPr>
        <p:txBody>
          <a:bodyPr vert="horz" wrap="none" lIns="0" tIns="0" rIns="0" bIns="0" numCol="1" anchor="b" anchorCtr="0" compatLnSpc="1">
            <a:prstTxWarp prst="textNoShape">
              <a:avLst/>
            </a:prstTxWarp>
            <a:spAutoFit/>
          </a:bodyPr>
          <a:lstStyle>
            <a:lvl1pPr algn="r" defTabSz="885825">
              <a:defRPr sz="1200">
                <a:latin typeface="Arial Unicode MS" pitchFamily="34" charset="-128"/>
                <a:ea typeface="Arial Unicode MS" pitchFamily="34" charset="-128"/>
                <a:cs typeface="Arial Unicode MS" pitchFamily="34" charset="-128"/>
              </a:defRPr>
            </a:lvl1pPr>
          </a:lstStyle>
          <a:p>
            <a:fld id="{23696B7D-EF83-44B5-82B1-48F110CC46E5}" type="slidenum">
              <a:rPr lang="zh-TW" altLang="en-US"/>
              <a:pPr/>
              <a:t>‹#›</a:t>
            </a:fld>
            <a:endParaRPr lang="en-US" altLang="zh-TW" dirty="0"/>
          </a:p>
        </p:txBody>
      </p:sp>
    </p:spTree>
    <p:extLst>
      <p:ext uri="{BB962C8B-B14F-4D97-AF65-F5344CB8AC3E}">
        <p14:creationId xmlns:p14="http://schemas.microsoft.com/office/powerpoint/2010/main" val="24845922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4" name="Rectangle 4"/>
          <p:cNvSpPr>
            <a:spLocks noGrp="1" noRot="1" noChangeAspect="1" noChangeArrowheads="1" noTextEdit="1"/>
          </p:cNvSpPr>
          <p:nvPr>
            <p:ph type="sldImg" idx="2"/>
          </p:nvPr>
        </p:nvSpPr>
        <p:spPr bwMode="auto">
          <a:xfrm>
            <a:off x="-165100" y="274638"/>
            <a:ext cx="5056188" cy="2844800"/>
          </a:xfrm>
          <a:prstGeom prst="rect">
            <a:avLst/>
          </a:prstGeom>
          <a:noFill/>
          <a:ln w="9525">
            <a:solidFill>
              <a:srgbClr val="000000"/>
            </a:solidFill>
            <a:miter lim="800000"/>
            <a:headEnd/>
            <a:tailEnd/>
          </a:ln>
          <a:effectLst/>
        </p:spPr>
      </p:sp>
      <p:sp>
        <p:nvSpPr>
          <p:cNvPr id="10245" name="Rectangle 5"/>
          <p:cNvSpPr>
            <a:spLocks noGrp="1" noChangeArrowheads="1"/>
          </p:cNvSpPr>
          <p:nvPr>
            <p:ph type="body" sz="quarter" idx="3"/>
          </p:nvPr>
        </p:nvSpPr>
        <p:spPr bwMode="auto">
          <a:xfrm>
            <a:off x="667594" y="3493932"/>
            <a:ext cx="5820040" cy="5684006"/>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altLang="zh-TW" dirty="0" smtClean="0"/>
              <a:t>Click to edit Master text styles</a:t>
            </a:r>
          </a:p>
          <a:p>
            <a:pPr lvl="1"/>
            <a:r>
              <a:rPr lang="en-US" altLang="zh-TW" dirty="0" smtClean="0"/>
              <a:t>Second level</a:t>
            </a:r>
          </a:p>
          <a:p>
            <a:pPr lvl="2"/>
            <a:r>
              <a:rPr lang="en-US" altLang="zh-TW" dirty="0" smtClean="0"/>
              <a:t>Third level</a:t>
            </a:r>
          </a:p>
          <a:p>
            <a:pPr lvl="3"/>
            <a:r>
              <a:rPr lang="en-US" altLang="zh-TW" dirty="0" smtClean="0"/>
              <a:t>Fourth level</a:t>
            </a:r>
          </a:p>
          <a:p>
            <a:pPr lvl="4"/>
            <a:r>
              <a:rPr lang="en-US" altLang="zh-TW" dirty="0" smtClean="0"/>
              <a:t>Fifth level</a:t>
            </a:r>
          </a:p>
        </p:txBody>
      </p:sp>
      <p:sp>
        <p:nvSpPr>
          <p:cNvPr id="10247" name="Rectangle 7"/>
          <p:cNvSpPr>
            <a:spLocks noGrp="1" noChangeArrowheads="1"/>
          </p:cNvSpPr>
          <p:nvPr>
            <p:ph type="sldNum" sz="quarter" idx="5"/>
          </p:nvPr>
        </p:nvSpPr>
        <p:spPr bwMode="auto">
          <a:xfrm>
            <a:off x="3716112" y="9432598"/>
            <a:ext cx="2973823" cy="446504"/>
          </a:xfrm>
          <a:prstGeom prst="rect">
            <a:avLst/>
          </a:prstGeom>
          <a:noFill/>
          <a:ln w="9525">
            <a:noFill/>
            <a:miter lim="800000"/>
            <a:headEnd/>
            <a:tailEnd/>
          </a:ln>
          <a:effectLst/>
        </p:spPr>
        <p:txBody>
          <a:bodyPr vert="horz" wrap="square" lIns="19980" tIns="0" rIns="19980" bIns="0" numCol="1" anchor="b" anchorCtr="0" compatLnSpc="1">
            <a:prstTxWarp prst="textNoShape">
              <a:avLst/>
            </a:prstTxWarp>
          </a:bodyPr>
          <a:lstStyle>
            <a:lvl1pPr algn="r" defTabSz="950913">
              <a:spcBef>
                <a:spcPct val="0"/>
              </a:spcBef>
              <a:defRPr sz="1100">
                <a:ea typeface="Arial Unicode MS" pitchFamily="34" charset="-128"/>
                <a:cs typeface="Arial Unicode MS" pitchFamily="34" charset="-128"/>
              </a:defRPr>
            </a:lvl1pPr>
          </a:lstStyle>
          <a:p>
            <a:fld id="{2A45EEF0-2412-4E74-8042-71FA5C916756}" type="slidenum">
              <a:rPr lang="zh-TW" altLang="en-US"/>
              <a:pPr/>
              <a:t>‹#›</a:t>
            </a:fld>
            <a:endParaRPr lang="en-US" altLang="zh-TW" dirty="0"/>
          </a:p>
        </p:txBody>
      </p:sp>
      <p:sp>
        <p:nvSpPr>
          <p:cNvPr id="10248" name="Line 8"/>
          <p:cNvSpPr>
            <a:spLocks noChangeShapeType="1"/>
          </p:cNvSpPr>
          <p:nvPr/>
        </p:nvSpPr>
        <p:spPr bwMode="gray">
          <a:xfrm>
            <a:off x="667593" y="3346230"/>
            <a:ext cx="5795142" cy="0"/>
          </a:xfrm>
          <a:prstGeom prst="line">
            <a:avLst/>
          </a:prstGeom>
          <a:noFill/>
          <a:ln w="25400">
            <a:solidFill>
              <a:schemeClr val="bg2"/>
            </a:solidFill>
            <a:round/>
            <a:headEnd type="none" w="sm" len="sm"/>
            <a:tailEnd type="none" w="sm" len="sm"/>
          </a:ln>
          <a:effectLst/>
        </p:spPr>
        <p:txBody>
          <a:bodyPr wrap="none" anchor="ctr"/>
          <a:lstStyle/>
          <a:p>
            <a:endParaRPr lang="en-US" dirty="0"/>
          </a:p>
        </p:txBody>
      </p:sp>
    </p:spTree>
    <p:extLst>
      <p:ext uri="{BB962C8B-B14F-4D97-AF65-F5344CB8AC3E}">
        <p14:creationId xmlns:p14="http://schemas.microsoft.com/office/powerpoint/2010/main" val="575836602"/>
      </p:ext>
    </p:extLst>
  </p:cSld>
  <p:clrMap bg1="lt1" tx1="dk1" bg2="lt2" tx2="dk2" accent1="accent1" accent2="accent2" accent3="accent3" accent4="accent4" accent5="accent5" accent6="accent6" hlink="hlink" folHlink="folHlink"/>
  <p:notesStyle>
    <a:lvl1pPr marL="258111" indent="-258111" algn="l" rtl="0" eaLnBrk="0" fontAlgn="base" hangingPunct="0">
      <a:spcBef>
        <a:spcPct val="30000"/>
      </a:spcBef>
      <a:spcAft>
        <a:spcPct val="0"/>
      </a:spcAft>
      <a:buClr>
        <a:srgbClr val="FF0000"/>
      </a:buClr>
      <a:buSzPct val="100000"/>
      <a:buFont typeface="Frutiger 55 Roman" pitchFamily="34" charset="0"/>
      <a:buChar char="•"/>
      <a:defRPr sz="1599" kern="1200">
        <a:solidFill>
          <a:schemeClr val="tx1"/>
        </a:solidFill>
        <a:latin typeface="Frutiger 55 Roman" pitchFamily="34" charset="0"/>
        <a:ea typeface="+mn-ea"/>
        <a:cs typeface="+mn-cs"/>
      </a:defRPr>
    </a:lvl1pPr>
    <a:lvl2pPr marL="751060" indent="-239070" algn="l" rtl="0" eaLnBrk="0" fontAlgn="base" hangingPunct="0">
      <a:spcBef>
        <a:spcPct val="30000"/>
      </a:spcBef>
      <a:spcAft>
        <a:spcPct val="0"/>
      </a:spcAft>
      <a:buSzPct val="80000"/>
      <a:buChar char="—"/>
      <a:defRPr sz="1599" kern="1200">
        <a:solidFill>
          <a:schemeClr val="tx1"/>
        </a:solidFill>
        <a:latin typeface="Frutiger 55 Roman" pitchFamily="34" charset="0"/>
        <a:ea typeface="+mn-ea"/>
        <a:cs typeface="+mn-cs"/>
      </a:defRPr>
    </a:lvl2pPr>
    <a:lvl3pPr marL="1263050" indent="-258111" algn="l" rtl="0" eaLnBrk="0" fontAlgn="base" hangingPunct="0">
      <a:spcBef>
        <a:spcPct val="30000"/>
      </a:spcBef>
      <a:spcAft>
        <a:spcPct val="0"/>
      </a:spcAft>
      <a:buSzPct val="85000"/>
      <a:buChar char="–"/>
      <a:defRPr sz="1599" kern="1200">
        <a:solidFill>
          <a:schemeClr val="tx1"/>
        </a:solidFill>
        <a:latin typeface="Frutiger 55 Roman" pitchFamily="34" charset="0"/>
        <a:ea typeface="+mn-ea"/>
        <a:cs typeface="+mn-cs"/>
      </a:defRPr>
    </a:lvl3pPr>
    <a:lvl4pPr marL="1787734" indent="-270805" algn="l" rtl="0" eaLnBrk="0" fontAlgn="base" hangingPunct="0">
      <a:spcBef>
        <a:spcPct val="30000"/>
      </a:spcBef>
      <a:spcAft>
        <a:spcPct val="0"/>
      </a:spcAft>
      <a:buSzPct val="85000"/>
      <a:buChar char="–"/>
      <a:defRPr sz="1599" kern="1200">
        <a:solidFill>
          <a:schemeClr val="tx1"/>
        </a:solidFill>
        <a:latin typeface="Frutiger 55 Roman" pitchFamily="34" charset="0"/>
        <a:ea typeface="+mn-ea"/>
        <a:cs typeface="+mn-cs"/>
      </a:defRPr>
    </a:lvl4pPr>
    <a:lvl5pPr marL="2280683" indent="-239070" algn="l" rtl="0" eaLnBrk="0" fontAlgn="base" hangingPunct="0">
      <a:spcBef>
        <a:spcPct val="30000"/>
      </a:spcBef>
      <a:spcAft>
        <a:spcPct val="0"/>
      </a:spcAft>
      <a:buSzPct val="85000"/>
      <a:buChar char="–"/>
      <a:defRPr sz="1599" kern="1200">
        <a:solidFill>
          <a:schemeClr val="tx1"/>
        </a:solidFill>
        <a:latin typeface="Frutiger 55 Roman" pitchFamily="34" charset="0"/>
        <a:ea typeface="+mn-ea"/>
        <a:cs typeface="+mn-cs"/>
      </a:defRPr>
    </a:lvl5pPr>
    <a:lvl6pPr marL="3046552" algn="l" defTabSz="1218621" rtl="0" eaLnBrk="1" latinLnBrk="0" hangingPunct="1">
      <a:defRPr sz="1599" kern="1200">
        <a:solidFill>
          <a:schemeClr val="tx1"/>
        </a:solidFill>
        <a:latin typeface="+mn-lt"/>
        <a:ea typeface="+mn-ea"/>
        <a:cs typeface="+mn-cs"/>
      </a:defRPr>
    </a:lvl6pPr>
    <a:lvl7pPr marL="3655863" algn="l" defTabSz="1218621" rtl="0" eaLnBrk="1" latinLnBrk="0" hangingPunct="1">
      <a:defRPr sz="1599" kern="1200">
        <a:solidFill>
          <a:schemeClr val="tx1"/>
        </a:solidFill>
        <a:latin typeface="+mn-lt"/>
        <a:ea typeface="+mn-ea"/>
        <a:cs typeface="+mn-cs"/>
      </a:defRPr>
    </a:lvl7pPr>
    <a:lvl8pPr marL="4265173" algn="l" defTabSz="1218621" rtl="0" eaLnBrk="1" latinLnBrk="0" hangingPunct="1">
      <a:defRPr sz="1599" kern="1200">
        <a:solidFill>
          <a:schemeClr val="tx1"/>
        </a:solidFill>
        <a:latin typeface="+mn-lt"/>
        <a:ea typeface="+mn-ea"/>
        <a:cs typeface="+mn-cs"/>
      </a:defRPr>
    </a:lvl8pPr>
    <a:lvl9pPr marL="4874484" algn="l" defTabSz="1218621" rtl="0" eaLnBrk="1" latinLnBrk="0" hangingPunct="1">
      <a:defRPr sz="1599"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0</a:t>
            </a:fld>
            <a:endParaRPr lang="en-US" altLang="zh-TW" dirty="0"/>
          </a:p>
        </p:txBody>
      </p:sp>
    </p:spTree>
    <p:extLst>
      <p:ext uri="{BB962C8B-B14F-4D97-AF65-F5344CB8AC3E}">
        <p14:creationId xmlns:p14="http://schemas.microsoft.com/office/powerpoint/2010/main" val="41725517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0913" eaLnBrk="0" hangingPunct="0">
              <a:spcBef>
                <a:spcPct val="30000"/>
              </a:spcBef>
              <a:buClr>
                <a:srgbClr val="FF0000"/>
              </a:buClr>
              <a:buSzPct val="100000"/>
              <a:buFont typeface="Frutiger 55 Roman" pitchFamily="34" charset="0"/>
              <a:buChar char="•"/>
              <a:defRPr sz="1200">
                <a:solidFill>
                  <a:schemeClr val="tx1"/>
                </a:solidFill>
                <a:latin typeface="Frutiger 55 Roman" pitchFamily="34" charset="0"/>
              </a:defRPr>
            </a:lvl1pPr>
            <a:lvl2pPr marL="742950" indent="-285750" defTabSz="950913" eaLnBrk="0" hangingPunct="0">
              <a:spcBef>
                <a:spcPct val="30000"/>
              </a:spcBef>
              <a:buSzPct val="80000"/>
              <a:buChar char="—"/>
              <a:defRPr sz="1200">
                <a:solidFill>
                  <a:schemeClr val="tx1"/>
                </a:solidFill>
                <a:latin typeface="Frutiger 55 Roman" pitchFamily="34" charset="0"/>
              </a:defRPr>
            </a:lvl2pPr>
            <a:lvl3pPr marL="1143000" indent="-228600" defTabSz="950913" eaLnBrk="0" hangingPunct="0">
              <a:spcBef>
                <a:spcPct val="30000"/>
              </a:spcBef>
              <a:buSzPct val="85000"/>
              <a:buChar char="–"/>
              <a:defRPr sz="1200">
                <a:solidFill>
                  <a:schemeClr val="tx1"/>
                </a:solidFill>
                <a:latin typeface="Frutiger 55 Roman" pitchFamily="34" charset="0"/>
              </a:defRPr>
            </a:lvl3pPr>
            <a:lvl4pPr marL="1600200" indent="-228600" defTabSz="950913" eaLnBrk="0" hangingPunct="0">
              <a:spcBef>
                <a:spcPct val="30000"/>
              </a:spcBef>
              <a:buSzPct val="85000"/>
              <a:buChar char="–"/>
              <a:defRPr sz="1200">
                <a:solidFill>
                  <a:schemeClr val="tx1"/>
                </a:solidFill>
                <a:latin typeface="Frutiger 55 Roman" pitchFamily="34" charset="0"/>
              </a:defRPr>
            </a:lvl4pPr>
            <a:lvl5pPr marL="2057400" indent="-228600" defTabSz="950913" eaLnBrk="0" hangingPunct="0">
              <a:spcBef>
                <a:spcPct val="30000"/>
              </a:spcBef>
              <a:buSzPct val="85000"/>
              <a:buChar char="–"/>
              <a:defRPr sz="1200">
                <a:solidFill>
                  <a:schemeClr val="tx1"/>
                </a:solidFill>
                <a:latin typeface="Frutiger 55 Roman" pitchFamily="34" charset="0"/>
              </a:defRPr>
            </a:lvl5pPr>
            <a:lvl6pPr marL="2514600" indent="-228600" defTabSz="950913" eaLnBrk="0" fontAlgn="base" hangingPunct="0">
              <a:spcBef>
                <a:spcPct val="30000"/>
              </a:spcBef>
              <a:spcAft>
                <a:spcPct val="0"/>
              </a:spcAft>
              <a:buSzPct val="85000"/>
              <a:buChar char="–"/>
              <a:defRPr sz="1200">
                <a:solidFill>
                  <a:schemeClr val="tx1"/>
                </a:solidFill>
                <a:latin typeface="Frutiger 55 Roman" pitchFamily="34" charset="0"/>
              </a:defRPr>
            </a:lvl6pPr>
            <a:lvl7pPr marL="2971800" indent="-228600" defTabSz="950913" eaLnBrk="0" fontAlgn="base" hangingPunct="0">
              <a:spcBef>
                <a:spcPct val="30000"/>
              </a:spcBef>
              <a:spcAft>
                <a:spcPct val="0"/>
              </a:spcAft>
              <a:buSzPct val="85000"/>
              <a:buChar char="–"/>
              <a:defRPr sz="1200">
                <a:solidFill>
                  <a:schemeClr val="tx1"/>
                </a:solidFill>
                <a:latin typeface="Frutiger 55 Roman" pitchFamily="34" charset="0"/>
              </a:defRPr>
            </a:lvl7pPr>
            <a:lvl8pPr marL="3429000" indent="-228600" defTabSz="950913" eaLnBrk="0" fontAlgn="base" hangingPunct="0">
              <a:spcBef>
                <a:spcPct val="30000"/>
              </a:spcBef>
              <a:spcAft>
                <a:spcPct val="0"/>
              </a:spcAft>
              <a:buSzPct val="85000"/>
              <a:buChar char="–"/>
              <a:defRPr sz="1200">
                <a:solidFill>
                  <a:schemeClr val="tx1"/>
                </a:solidFill>
                <a:latin typeface="Frutiger 55 Roman" pitchFamily="34" charset="0"/>
              </a:defRPr>
            </a:lvl8pPr>
            <a:lvl9pPr marL="3886200" indent="-228600" defTabSz="950913" eaLnBrk="0" fontAlgn="base" hangingPunct="0">
              <a:spcBef>
                <a:spcPct val="30000"/>
              </a:spcBef>
              <a:spcAft>
                <a:spcPct val="0"/>
              </a:spcAft>
              <a:buSzPct val="85000"/>
              <a:buChar char="–"/>
              <a:defRPr sz="1200">
                <a:solidFill>
                  <a:schemeClr val="tx1"/>
                </a:solidFill>
                <a:latin typeface="Frutiger 55 Roman" pitchFamily="34" charset="0"/>
              </a:defRPr>
            </a:lvl9pPr>
          </a:lstStyle>
          <a:p>
            <a:pPr>
              <a:spcBef>
                <a:spcPct val="0"/>
              </a:spcBef>
              <a:buClrTx/>
              <a:buSzTx/>
              <a:buFontTx/>
              <a:buNone/>
            </a:pPr>
            <a:fld id="{CB724AE4-BF44-46B7-96B0-0F156E333768}" type="slidenum">
              <a:rPr lang="en-US" altLang="zh-TW" sz="1100"/>
              <a:pPr>
                <a:spcBef>
                  <a:spcPct val="0"/>
                </a:spcBef>
                <a:buClrTx/>
                <a:buSzTx/>
                <a:buFontTx/>
                <a:buNone/>
              </a:pPr>
              <a:t>16</a:t>
            </a:fld>
            <a:endParaRPr lang="en-US" altLang="zh-TW" sz="1100"/>
          </a:p>
        </p:txBody>
      </p:sp>
      <p:sp>
        <p:nvSpPr>
          <p:cNvPr id="55299" name="Rectangle 2"/>
          <p:cNvSpPr>
            <a:spLocks noGrp="1" noRot="1" noChangeAspect="1" noChangeArrowheads="1" noTextEdit="1"/>
          </p:cNvSpPr>
          <p:nvPr>
            <p:ph type="sldImg"/>
          </p:nvPr>
        </p:nvSpPr>
        <p:spPr>
          <a:xfrm>
            <a:off x="-163513" y="274638"/>
            <a:ext cx="5053013" cy="2844800"/>
          </a:xfrm>
          <a:ln/>
        </p:spPr>
      </p:sp>
      <p:sp>
        <p:nvSpPr>
          <p:cNvPr id="553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buFont typeface="Frutiger 55 Roman" pitchFamily="34" charset="0"/>
              <a:buNone/>
            </a:pPr>
            <a:endParaRPr lang="en-US" alt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0913" eaLnBrk="0" hangingPunct="0">
              <a:spcBef>
                <a:spcPct val="30000"/>
              </a:spcBef>
              <a:buClr>
                <a:srgbClr val="FF0000"/>
              </a:buClr>
              <a:buSzPct val="100000"/>
              <a:buFont typeface="Frutiger 55 Roman" pitchFamily="34" charset="0"/>
              <a:buChar char="•"/>
              <a:defRPr sz="1200">
                <a:solidFill>
                  <a:schemeClr val="tx1"/>
                </a:solidFill>
                <a:latin typeface="Frutiger 55 Roman" pitchFamily="34" charset="0"/>
              </a:defRPr>
            </a:lvl1pPr>
            <a:lvl2pPr marL="742950" indent="-285750" defTabSz="950913" eaLnBrk="0" hangingPunct="0">
              <a:spcBef>
                <a:spcPct val="30000"/>
              </a:spcBef>
              <a:buSzPct val="80000"/>
              <a:buChar char="—"/>
              <a:defRPr sz="1200">
                <a:solidFill>
                  <a:schemeClr val="tx1"/>
                </a:solidFill>
                <a:latin typeface="Frutiger 55 Roman" pitchFamily="34" charset="0"/>
              </a:defRPr>
            </a:lvl2pPr>
            <a:lvl3pPr marL="1143000" indent="-228600" defTabSz="950913" eaLnBrk="0" hangingPunct="0">
              <a:spcBef>
                <a:spcPct val="30000"/>
              </a:spcBef>
              <a:buSzPct val="85000"/>
              <a:buChar char="–"/>
              <a:defRPr sz="1200">
                <a:solidFill>
                  <a:schemeClr val="tx1"/>
                </a:solidFill>
                <a:latin typeface="Frutiger 55 Roman" pitchFamily="34" charset="0"/>
              </a:defRPr>
            </a:lvl3pPr>
            <a:lvl4pPr marL="1600200" indent="-228600" defTabSz="950913" eaLnBrk="0" hangingPunct="0">
              <a:spcBef>
                <a:spcPct val="30000"/>
              </a:spcBef>
              <a:buSzPct val="85000"/>
              <a:buChar char="–"/>
              <a:defRPr sz="1200">
                <a:solidFill>
                  <a:schemeClr val="tx1"/>
                </a:solidFill>
                <a:latin typeface="Frutiger 55 Roman" pitchFamily="34" charset="0"/>
              </a:defRPr>
            </a:lvl4pPr>
            <a:lvl5pPr marL="2057400" indent="-228600" defTabSz="950913" eaLnBrk="0" hangingPunct="0">
              <a:spcBef>
                <a:spcPct val="30000"/>
              </a:spcBef>
              <a:buSzPct val="85000"/>
              <a:buChar char="–"/>
              <a:defRPr sz="1200">
                <a:solidFill>
                  <a:schemeClr val="tx1"/>
                </a:solidFill>
                <a:latin typeface="Frutiger 55 Roman" pitchFamily="34" charset="0"/>
              </a:defRPr>
            </a:lvl5pPr>
            <a:lvl6pPr marL="2514600" indent="-228600" defTabSz="950913" eaLnBrk="0" fontAlgn="base" hangingPunct="0">
              <a:spcBef>
                <a:spcPct val="30000"/>
              </a:spcBef>
              <a:spcAft>
                <a:spcPct val="0"/>
              </a:spcAft>
              <a:buSzPct val="85000"/>
              <a:buChar char="–"/>
              <a:defRPr sz="1200">
                <a:solidFill>
                  <a:schemeClr val="tx1"/>
                </a:solidFill>
                <a:latin typeface="Frutiger 55 Roman" pitchFamily="34" charset="0"/>
              </a:defRPr>
            </a:lvl6pPr>
            <a:lvl7pPr marL="2971800" indent="-228600" defTabSz="950913" eaLnBrk="0" fontAlgn="base" hangingPunct="0">
              <a:spcBef>
                <a:spcPct val="30000"/>
              </a:spcBef>
              <a:spcAft>
                <a:spcPct val="0"/>
              </a:spcAft>
              <a:buSzPct val="85000"/>
              <a:buChar char="–"/>
              <a:defRPr sz="1200">
                <a:solidFill>
                  <a:schemeClr val="tx1"/>
                </a:solidFill>
                <a:latin typeface="Frutiger 55 Roman" pitchFamily="34" charset="0"/>
              </a:defRPr>
            </a:lvl7pPr>
            <a:lvl8pPr marL="3429000" indent="-228600" defTabSz="950913" eaLnBrk="0" fontAlgn="base" hangingPunct="0">
              <a:spcBef>
                <a:spcPct val="30000"/>
              </a:spcBef>
              <a:spcAft>
                <a:spcPct val="0"/>
              </a:spcAft>
              <a:buSzPct val="85000"/>
              <a:buChar char="–"/>
              <a:defRPr sz="1200">
                <a:solidFill>
                  <a:schemeClr val="tx1"/>
                </a:solidFill>
                <a:latin typeface="Frutiger 55 Roman" pitchFamily="34" charset="0"/>
              </a:defRPr>
            </a:lvl8pPr>
            <a:lvl9pPr marL="3886200" indent="-228600" defTabSz="950913" eaLnBrk="0" fontAlgn="base" hangingPunct="0">
              <a:spcBef>
                <a:spcPct val="30000"/>
              </a:spcBef>
              <a:spcAft>
                <a:spcPct val="0"/>
              </a:spcAft>
              <a:buSzPct val="85000"/>
              <a:buChar char="–"/>
              <a:defRPr sz="1200">
                <a:solidFill>
                  <a:schemeClr val="tx1"/>
                </a:solidFill>
                <a:latin typeface="Frutiger 55 Roman" pitchFamily="34" charset="0"/>
              </a:defRPr>
            </a:lvl9pPr>
          </a:lstStyle>
          <a:p>
            <a:pPr>
              <a:spcBef>
                <a:spcPct val="0"/>
              </a:spcBef>
              <a:buClrTx/>
              <a:buSzTx/>
              <a:buFontTx/>
              <a:buNone/>
            </a:pPr>
            <a:fld id="{A0B0171F-3C07-4C16-86ED-E4040A2A2FA3}" type="slidenum">
              <a:rPr lang="en-US" altLang="zh-TW" sz="1100"/>
              <a:pPr>
                <a:spcBef>
                  <a:spcPct val="0"/>
                </a:spcBef>
                <a:buClrTx/>
                <a:buSzTx/>
                <a:buFontTx/>
                <a:buNone/>
              </a:pPr>
              <a:t>17</a:t>
            </a:fld>
            <a:endParaRPr lang="en-US" altLang="zh-TW" sz="1100"/>
          </a:p>
        </p:txBody>
      </p:sp>
      <p:sp>
        <p:nvSpPr>
          <p:cNvPr id="52227" name="Rectangle 2"/>
          <p:cNvSpPr>
            <a:spLocks noGrp="1" noRot="1" noChangeAspect="1" noChangeArrowheads="1" noTextEdit="1"/>
          </p:cNvSpPr>
          <p:nvPr>
            <p:ph type="sldImg"/>
          </p:nvPr>
        </p:nvSpPr>
        <p:spPr>
          <a:xfrm>
            <a:off x="-163513" y="274638"/>
            <a:ext cx="5053013" cy="2844800"/>
          </a:xfrm>
          <a:ln/>
        </p:spPr>
      </p:sp>
      <p:sp>
        <p:nvSpPr>
          <p:cNvPr id="522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buFont typeface="Frutiger 55 Roman" pitchFamily="34" charset="0"/>
              <a:buNone/>
            </a:pPr>
            <a:endParaRPr lang="en-US" alt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0913" eaLnBrk="0" hangingPunct="0">
              <a:spcBef>
                <a:spcPct val="30000"/>
              </a:spcBef>
              <a:buClr>
                <a:srgbClr val="FF0000"/>
              </a:buClr>
              <a:buSzPct val="100000"/>
              <a:buFont typeface="Frutiger 55 Roman" pitchFamily="34" charset="0"/>
              <a:buChar char="•"/>
              <a:defRPr sz="1200">
                <a:solidFill>
                  <a:schemeClr val="tx1"/>
                </a:solidFill>
                <a:latin typeface="Frutiger 55 Roman" pitchFamily="34" charset="0"/>
              </a:defRPr>
            </a:lvl1pPr>
            <a:lvl2pPr marL="742950" indent="-285750" defTabSz="950913" eaLnBrk="0" hangingPunct="0">
              <a:spcBef>
                <a:spcPct val="30000"/>
              </a:spcBef>
              <a:buSzPct val="80000"/>
              <a:buChar char="—"/>
              <a:defRPr sz="1200">
                <a:solidFill>
                  <a:schemeClr val="tx1"/>
                </a:solidFill>
                <a:latin typeface="Frutiger 55 Roman" pitchFamily="34" charset="0"/>
              </a:defRPr>
            </a:lvl2pPr>
            <a:lvl3pPr marL="1143000" indent="-228600" defTabSz="950913" eaLnBrk="0" hangingPunct="0">
              <a:spcBef>
                <a:spcPct val="30000"/>
              </a:spcBef>
              <a:buSzPct val="85000"/>
              <a:buChar char="–"/>
              <a:defRPr sz="1200">
                <a:solidFill>
                  <a:schemeClr val="tx1"/>
                </a:solidFill>
                <a:latin typeface="Frutiger 55 Roman" pitchFamily="34" charset="0"/>
              </a:defRPr>
            </a:lvl3pPr>
            <a:lvl4pPr marL="1600200" indent="-228600" defTabSz="950913" eaLnBrk="0" hangingPunct="0">
              <a:spcBef>
                <a:spcPct val="30000"/>
              </a:spcBef>
              <a:buSzPct val="85000"/>
              <a:buChar char="–"/>
              <a:defRPr sz="1200">
                <a:solidFill>
                  <a:schemeClr val="tx1"/>
                </a:solidFill>
                <a:latin typeface="Frutiger 55 Roman" pitchFamily="34" charset="0"/>
              </a:defRPr>
            </a:lvl4pPr>
            <a:lvl5pPr marL="2057400" indent="-228600" defTabSz="950913" eaLnBrk="0" hangingPunct="0">
              <a:spcBef>
                <a:spcPct val="30000"/>
              </a:spcBef>
              <a:buSzPct val="85000"/>
              <a:buChar char="–"/>
              <a:defRPr sz="1200">
                <a:solidFill>
                  <a:schemeClr val="tx1"/>
                </a:solidFill>
                <a:latin typeface="Frutiger 55 Roman" pitchFamily="34" charset="0"/>
              </a:defRPr>
            </a:lvl5pPr>
            <a:lvl6pPr marL="2514600" indent="-228600" defTabSz="950913" eaLnBrk="0" fontAlgn="base" hangingPunct="0">
              <a:spcBef>
                <a:spcPct val="30000"/>
              </a:spcBef>
              <a:spcAft>
                <a:spcPct val="0"/>
              </a:spcAft>
              <a:buSzPct val="85000"/>
              <a:buChar char="–"/>
              <a:defRPr sz="1200">
                <a:solidFill>
                  <a:schemeClr val="tx1"/>
                </a:solidFill>
                <a:latin typeface="Frutiger 55 Roman" pitchFamily="34" charset="0"/>
              </a:defRPr>
            </a:lvl6pPr>
            <a:lvl7pPr marL="2971800" indent="-228600" defTabSz="950913" eaLnBrk="0" fontAlgn="base" hangingPunct="0">
              <a:spcBef>
                <a:spcPct val="30000"/>
              </a:spcBef>
              <a:spcAft>
                <a:spcPct val="0"/>
              </a:spcAft>
              <a:buSzPct val="85000"/>
              <a:buChar char="–"/>
              <a:defRPr sz="1200">
                <a:solidFill>
                  <a:schemeClr val="tx1"/>
                </a:solidFill>
                <a:latin typeface="Frutiger 55 Roman" pitchFamily="34" charset="0"/>
              </a:defRPr>
            </a:lvl7pPr>
            <a:lvl8pPr marL="3429000" indent="-228600" defTabSz="950913" eaLnBrk="0" fontAlgn="base" hangingPunct="0">
              <a:spcBef>
                <a:spcPct val="30000"/>
              </a:spcBef>
              <a:spcAft>
                <a:spcPct val="0"/>
              </a:spcAft>
              <a:buSzPct val="85000"/>
              <a:buChar char="–"/>
              <a:defRPr sz="1200">
                <a:solidFill>
                  <a:schemeClr val="tx1"/>
                </a:solidFill>
                <a:latin typeface="Frutiger 55 Roman" pitchFamily="34" charset="0"/>
              </a:defRPr>
            </a:lvl8pPr>
            <a:lvl9pPr marL="3886200" indent="-228600" defTabSz="950913" eaLnBrk="0" fontAlgn="base" hangingPunct="0">
              <a:spcBef>
                <a:spcPct val="30000"/>
              </a:spcBef>
              <a:spcAft>
                <a:spcPct val="0"/>
              </a:spcAft>
              <a:buSzPct val="85000"/>
              <a:buChar char="–"/>
              <a:defRPr sz="1200">
                <a:solidFill>
                  <a:schemeClr val="tx1"/>
                </a:solidFill>
                <a:latin typeface="Frutiger 55 Roman" pitchFamily="34" charset="0"/>
              </a:defRPr>
            </a:lvl9pPr>
          </a:lstStyle>
          <a:p>
            <a:pPr>
              <a:spcBef>
                <a:spcPct val="0"/>
              </a:spcBef>
              <a:buClrTx/>
              <a:buSzTx/>
              <a:buFontTx/>
              <a:buNone/>
            </a:pPr>
            <a:fld id="{18392F93-734E-40A4-864B-1D78FF223C83}" type="slidenum">
              <a:rPr lang="en-US" altLang="zh-TW" sz="1100"/>
              <a:pPr>
                <a:spcBef>
                  <a:spcPct val="0"/>
                </a:spcBef>
                <a:buClrTx/>
                <a:buSzTx/>
                <a:buFontTx/>
                <a:buNone/>
              </a:pPr>
              <a:t>18</a:t>
            </a:fld>
            <a:endParaRPr lang="en-US" altLang="zh-TW" sz="1100"/>
          </a:p>
        </p:txBody>
      </p:sp>
      <p:sp>
        <p:nvSpPr>
          <p:cNvPr id="53251" name="Rectangle 2"/>
          <p:cNvSpPr>
            <a:spLocks noGrp="1" noRot="1" noChangeAspect="1" noChangeArrowheads="1" noTextEdit="1"/>
          </p:cNvSpPr>
          <p:nvPr>
            <p:ph type="sldImg"/>
          </p:nvPr>
        </p:nvSpPr>
        <p:spPr>
          <a:xfrm>
            <a:off x="-163513" y="274638"/>
            <a:ext cx="5053013" cy="2844800"/>
          </a:xfrm>
          <a:ln/>
        </p:spPr>
      </p:sp>
      <p:sp>
        <p:nvSpPr>
          <p:cNvPr id="532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buFont typeface="Frutiger 55 Roman" pitchFamily="34" charset="0"/>
              <a:buNone/>
            </a:pPr>
            <a:endParaRPr lang="en-US" alt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0913" eaLnBrk="0" hangingPunct="0">
              <a:spcBef>
                <a:spcPct val="30000"/>
              </a:spcBef>
              <a:buClr>
                <a:srgbClr val="FF0000"/>
              </a:buClr>
              <a:buSzPct val="100000"/>
              <a:buFont typeface="Frutiger 55 Roman" pitchFamily="34" charset="0"/>
              <a:buChar char="•"/>
              <a:defRPr sz="1200">
                <a:solidFill>
                  <a:schemeClr val="tx1"/>
                </a:solidFill>
                <a:latin typeface="Frutiger 55 Roman" pitchFamily="34" charset="0"/>
              </a:defRPr>
            </a:lvl1pPr>
            <a:lvl2pPr marL="742950" indent="-285750" defTabSz="950913" eaLnBrk="0" hangingPunct="0">
              <a:spcBef>
                <a:spcPct val="30000"/>
              </a:spcBef>
              <a:buSzPct val="80000"/>
              <a:buChar char="—"/>
              <a:defRPr sz="1200">
                <a:solidFill>
                  <a:schemeClr val="tx1"/>
                </a:solidFill>
                <a:latin typeface="Frutiger 55 Roman" pitchFamily="34" charset="0"/>
              </a:defRPr>
            </a:lvl2pPr>
            <a:lvl3pPr marL="1143000" indent="-228600" defTabSz="950913" eaLnBrk="0" hangingPunct="0">
              <a:spcBef>
                <a:spcPct val="30000"/>
              </a:spcBef>
              <a:buSzPct val="85000"/>
              <a:buChar char="–"/>
              <a:defRPr sz="1200">
                <a:solidFill>
                  <a:schemeClr val="tx1"/>
                </a:solidFill>
                <a:latin typeface="Frutiger 55 Roman" pitchFamily="34" charset="0"/>
              </a:defRPr>
            </a:lvl3pPr>
            <a:lvl4pPr marL="1600200" indent="-228600" defTabSz="950913" eaLnBrk="0" hangingPunct="0">
              <a:spcBef>
                <a:spcPct val="30000"/>
              </a:spcBef>
              <a:buSzPct val="85000"/>
              <a:buChar char="–"/>
              <a:defRPr sz="1200">
                <a:solidFill>
                  <a:schemeClr val="tx1"/>
                </a:solidFill>
                <a:latin typeface="Frutiger 55 Roman" pitchFamily="34" charset="0"/>
              </a:defRPr>
            </a:lvl4pPr>
            <a:lvl5pPr marL="2057400" indent="-228600" defTabSz="950913" eaLnBrk="0" hangingPunct="0">
              <a:spcBef>
                <a:spcPct val="30000"/>
              </a:spcBef>
              <a:buSzPct val="85000"/>
              <a:buChar char="–"/>
              <a:defRPr sz="1200">
                <a:solidFill>
                  <a:schemeClr val="tx1"/>
                </a:solidFill>
                <a:latin typeface="Frutiger 55 Roman" pitchFamily="34" charset="0"/>
              </a:defRPr>
            </a:lvl5pPr>
            <a:lvl6pPr marL="2514600" indent="-228600" defTabSz="950913" eaLnBrk="0" fontAlgn="base" hangingPunct="0">
              <a:spcBef>
                <a:spcPct val="30000"/>
              </a:spcBef>
              <a:spcAft>
                <a:spcPct val="0"/>
              </a:spcAft>
              <a:buSzPct val="85000"/>
              <a:buChar char="–"/>
              <a:defRPr sz="1200">
                <a:solidFill>
                  <a:schemeClr val="tx1"/>
                </a:solidFill>
                <a:latin typeface="Frutiger 55 Roman" pitchFamily="34" charset="0"/>
              </a:defRPr>
            </a:lvl6pPr>
            <a:lvl7pPr marL="2971800" indent="-228600" defTabSz="950913" eaLnBrk="0" fontAlgn="base" hangingPunct="0">
              <a:spcBef>
                <a:spcPct val="30000"/>
              </a:spcBef>
              <a:spcAft>
                <a:spcPct val="0"/>
              </a:spcAft>
              <a:buSzPct val="85000"/>
              <a:buChar char="–"/>
              <a:defRPr sz="1200">
                <a:solidFill>
                  <a:schemeClr val="tx1"/>
                </a:solidFill>
                <a:latin typeface="Frutiger 55 Roman" pitchFamily="34" charset="0"/>
              </a:defRPr>
            </a:lvl7pPr>
            <a:lvl8pPr marL="3429000" indent="-228600" defTabSz="950913" eaLnBrk="0" fontAlgn="base" hangingPunct="0">
              <a:spcBef>
                <a:spcPct val="30000"/>
              </a:spcBef>
              <a:spcAft>
                <a:spcPct val="0"/>
              </a:spcAft>
              <a:buSzPct val="85000"/>
              <a:buChar char="–"/>
              <a:defRPr sz="1200">
                <a:solidFill>
                  <a:schemeClr val="tx1"/>
                </a:solidFill>
                <a:latin typeface="Frutiger 55 Roman" pitchFamily="34" charset="0"/>
              </a:defRPr>
            </a:lvl8pPr>
            <a:lvl9pPr marL="3886200" indent="-228600" defTabSz="950913" eaLnBrk="0" fontAlgn="base" hangingPunct="0">
              <a:spcBef>
                <a:spcPct val="30000"/>
              </a:spcBef>
              <a:spcAft>
                <a:spcPct val="0"/>
              </a:spcAft>
              <a:buSzPct val="85000"/>
              <a:buChar char="–"/>
              <a:defRPr sz="1200">
                <a:solidFill>
                  <a:schemeClr val="tx1"/>
                </a:solidFill>
                <a:latin typeface="Frutiger 55 Roman" pitchFamily="34" charset="0"/>
              </a:defRPr>
            </a:lvl9pPr>
          </a:lstStyle>
          <a:p>
            <a:pPr>
              <a:spcBef>
                <a:spcPct val="0"/>
              </a:spcBef>
              <a:buClrTx/>
              <a:buSzTx/>
              <a:buFontTx/>
              <a:buNone/>
            </a:pPr>
            <a:fld id="{727CBD4F-6D5E-400E-A376-68B809BF70D4}" type="slidenum">
              <a:rPr lang="en-US" altLang="zh-TW" sz="1100"/>
              <a:pPr>
                <a:spcBef>
                  <a:spcPct val="0"/>
                </a:spcBef>
                <a:buClrTx/>
                <a:buSzTx/>
                <a:buFontTx/>
                <a:buNone/>
              </a:pPr>
              <a:t>19</a:t>
            </a:fld>
            <a:endParaRPr lang="en-US" altLang="zh-TW" sz="1100"/>
          </a:p>
        </p:txBody>
      </p:sp>
      <p:sp>
        <p:nvSpPr>
          <p:cNvPr id="54275" name="Rectangle 2"/>
          <p:cNvSpPr>
            <a:spLocks noGrp="1" noRot="1" noChangeAspect="1" noChangeArrowheads="1" noTextEdit="1"/>
          </p:cNvSpPr>
          <p:nvPr>
            <p:ph type="sldImg"/>
          </p:nvPr>
        </p:nvSpPr>
        <p:spPr>
          <a:xfrm>
            <a:off x="-163513" y="274638"/>
            <a:ext cx="5053013" cy="2844800"/>
          </a:xfrm>
          <a:ln/>
        </p:spPr>
      </p:sp>
      <p:sp>
        <p:nvSpPr>
          <p:cNvPr id="542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buFont typeface="Frutiger 55 Roman" pitchFamily="34" charset="0"/>
              <a:buNone/>
            </a:pPr>
            <a:endParaRPr lang="en-US" alt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0913" eaLnBrk="0" hangingPunct="0">
              <a:spcBef>
                <a:spcPct val="30000"/>
              </a:spcBef>
              <a:buClr>
                <a:srgbClr val="FF0000"/>
              </a:buClr>
              <a:buSzPct val="100000"/>
              <a:buFont typeface="Frutiger 55 Roman" pitchFamily="34" charset="0"/>
              <a:buChar char="•"/>
              <a:defRPr sz="1200">
                <a:solidFill>
                  <a:schemeClr val="tx1"/>
                </a:solidFill>
                <a:latin typeface="Frutiger 55 Roman" pitchFamily="34" charset="0"/>
              </a:defRPr>
            </a:lvl1pPr>
            <a:lvl2pPr marL="742950" indent="-285750" defTabSz="950913" eaLnBrk="0" hangingPunct="0">
              <a:spcBef>
                <a:spcPct val="30000"/>
              </a:spcBef>
              <a:buSzPct val="80000"/>
              <a:buChar char="—"/>
              <a:defRPr sz="1200">
                <a:solidFill>
                  <a:schemeClr val="tx1"/>
                </a:solidFill>
                <a:latin typeface="Frutiger 55 Roman" pitchFamily="34" charset="0"/>
              </a:defRPr>
            </a:lvl2pPr>
            <a:lvl3pPr marL="1143000" indent="-228600" defTabSz="950913" eaLnBrk="0" hangingPunct="0">
              <a:spcBef>
                <a:spcPct val="30000"/>
              </a:spcBef>
              <a:buSzPct val="85000"/>
              <a:buChar char="–"/>
              <a:defRPr sz="1200">
                <a:solidFill>
                  <a:schemeClr val="tx1"/>
                </a:solidFill>
                <a:latin typeface="Frutiger 55 Roman" pitchFamily="34" charset="0"/>
              </a:defRPr>
            </a:lvl3pPr>
            <a:lvl4pPr marL="1600200" indent="-228600" defTabSz="950913" eaLnBrk="0" hangingPunct="0">
              <a:spcBef>
                <a:spcPct val="30000"/>
              </a:spcBef>
              <a:buSzPct val="85000"/>
              <a:buChar char="–"/>
              <a:defRPr sz="1200">
                <a:solidFill>
                  <a:schemeClr val="tx1"/>
                </a:solidFill>
                <a:latin typeface="Frutiger 55 Roman" pitchFamily="34" charset="0"/>
              </a:defRPr>
            </a:lvl4pPr>
            <a:lvl5pPr marL="2057400" indent="-228600" defTabSz="950913" eaLnBrk="0" hangingPunct="0">
              <a:spcBef>
                <a:spcPct val="30000"/>
              </a:spcBef>
              <a:buSzPct val="85000"/>
              <a:buChar char="–"/>
              <a:defRPr sz="1200">
                <a:solidFill>
                  <a:schemeClr val="tx1"/>
                </a:solidFill>
                <a:latin typeface="Frutiger 55 Roman" pitchFamily="34" charset="0"/>
              </a:defRPr>
            </a:lvl5pPr>
            <a:lvl6pPr marL="2514600" indent="-228600" defTabSz="950913" eaLnBrk="0" fontAlgn="base" hangingPunct="0">
              <a:spcBef>
                <a:spcPct val="30000"/>
              </a:spcBef>
              <a:spcAft>
                <a:spcPct val="0"/>
              </a:spcAft>
              <a:buSzPct val="85000"/>
              <a:buChar char="–"/>
              <a:defRPr sz="1200">
                <a:solidFill>
                  <a:schemeClr val="tx1"/>
                </a:solidFill>
                <a:latin typeface="Frutiger 55 Roman" pitchFamily="34" charset="0"/>
              </a:defRPr>
            </a:lvl6pPr>
            <a:lvl7pPr marL="2971800" indent="-228600" defTabSz="950913" eaLnBrk="0" fontAlgn="base" hangingPunct="0">
              <a:spcBef>
                <a:spcPct val="30000"/>
              </a:spcBef>
              <a:spcAft>
                <a:spcPct val="0"/>
              </a:spcAft>
              <a:buSzPct val="85000"/>
              <a:buChar char="–"/>
              <a:defRPr sz="1200">
                <a:solidFill>
                  <a:schemeClr val="tx1"/>
                </a:solidFill>
                <a:latin typeface="Frutiger 55 Roman" pitchFamily="34" charset="0"/>
              </a:defRPr>
            </a:lvl7pPr>
            <a:lvl8pPr marL="3429000" indent="-228600" defTabSz="950913" eaLnBrk="0" fontAlgn="base" hangingPunct="0">
              <a:spcBef>
                <a:spcPct val="30000"/>
              </a:spcBef>
              <a:spcAft>
                <a:spcPct val="0"/>
              </a:spcAft>
              <a:buSzPct val="85000"/>
              <a:buChar char="–"/>
              <a:defRPr sz="1200">
                <a:solidFill>
                  <a:schemeClr val="tx1"/>
                </a:solidFill>
                <a:latin typeface="Frutiger 55 Roman" pitchFamily="34" charset="0"/>
              </a:defRPr>
            </a:lvl8pPr>
            <a:lvl9pPr marL="3886200" indent="-228600" defTabSz="950913" eaLnBrk="0" fontAlgn="base" hangingPunct="0">
              <a:spcBef>
                <a:spcPct val="30000"/>
              </a:spcBef>
              <a:spcAft>
                <a:spcPct val="0"/>
              </a:spcAft>
              <a:buSzPct val="85000"/>
              <a:buChar char="–"/>
              <a:defRPr sz="1200">
                <a:solidFill>
                  <a:schemeClr val="tx1"/>
                </a:solidFill>
                <a:latin typeface="Frutiger 55 Roman" pitchFamily="34" charset="0"/>
              </a:defRPr>
            </a:lvl9pPr>
          </a:lstStyle>
          <a:p>
            <a:pPr>
              <a:spcBef>
                <a:spcPct val="0"/>
              </a:spcBef>
              <a:buClrTx/>
              <a:buSzTx/>
              <a:buFontTx/>
              <a:buNone/>
            </a:pPr>
            <a:fld id="{CB724AE4-BF44-46B7-96B0-0F156E333768}" type="slidenum">
              <a:rPr lang="en-US" altLang="zh-TW" sz="1100"/>
              <a:pPr>
                <a:spcBef>
                  <a:spcPct val="0"/>
                </a:spcBef>
                <a:buClrTx/>
                <a:buSzTx/>
                <a:buFontTx/>
                <a:buNone/>
              </a:pPr>
              <a:t>20</a:t>
            </a:fld>
            <a:endParaRPr lang="en-US" altLang="zh-TW" sz="1100"/>
          </a:p>
        </p:txBody>
      </p:sp>
      <p:sp>
        <p:nvSpPr>
          <p:cNvPr id="55299" name="Rectangle 2"/>
          <p:cNvSpPr>
            <a:spLocks noGrp="1" noRot="1" noChangeAspect="1" noChangeArrowheads="1" noTextEdit="1"/>
          </p:cNvSpPr>
          <p:nvPr>
            <p:ph type="sldImg"/>
          </p:nvPr>
        </p:nvSpPr>
        <p:spPr>
          <a:xfrm>
            <a:off x="-163513" y="274638"/>
            <a:ext cx="5053013" cy="2844800"/>
          </a:xfrm>
          <a:ln/>
        </p:spPr>
      </p:sp>
      <p:sp>
        <p:nvSpPr>
          <p:cNvPr id="553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buFont typeface="Frutiger 55 Roman" pitchFamily="34" charset="0"/>
              <a:buNone/>
            </a:pPr>
            <a:endParaRPr lang="en-US"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pPr lvl="0"/>
            <a:endParaRPr lang="en-US" sz="700" kern="1200" dirty="0" smtClean="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3</a:t>
            </a:fld>
            <a:endParaRPr lang="en-US" altLang="zh-TW" dirty="0"/>
          </a:p>
        </p:txBody>
      </p:sp>
    </p:spTree>
    <p:extLst>
      <p:ext uri="{BB962C8B-B14F-4D97-AF65-F5344CB8AC3E}">
        <p14:creationId xmlns:p14="http://schemas.microsoft.com/office/powerpoint/2010/main" val="34188857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pPr lvl="0"/>
            <a:endParaRPr lang="en-US" sz="700" kern="1200" dirty="0" smtClean="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4</a:t>
            </a:fld>
            <a:endParaRPr lang="en-US" altLang="zh-TW" dirty="0"/>
          </a:p>
        </p:txBody>
      </p:sp>
    </p:spTree>
    <p:extLst>
      <p:ext uri="{BB962C8B-B14F-4D97-AF65-F5344CB8AC3E}">
        <p14:creationId xmlns:p14="http://schemas.microsoft.com/office/powerpoint/2010/main" val="34188857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3513" y="276225"/>
            <a:ext cx="5053013" cy="2843213"/>
          </a:xfrm>
        </p:spPr>
      </p:sp>
      <p:sp>
        <p:nvSpPr>
          <p:cNvPr id="3" name="Notes Placeholder 2"/>
          <p:cNvSpPr>
            <a:spLocks noGrp="1"/>
          </p:cNvSpPr>
          <p:nvPr>
            <p:ph type="body" idx="1"/>
          </p:nvPr>
        </p:nvSpPr>
        <p:spPr/>
        <p:txBody>
          <a:bodyPr/>
          <a:lstStyle/>
          <a:p>
            <a:r>
              <a:rPr lang="en-US" dirty="0" smtClean="0"/>
              <a:t>Global</a:t>
            </a:r>
            <a:r>
              <a:rPr lang="en-US" baseline="0" dirty="0" smtClean="0"/>
              <a:t> ecommerce is expected to grow around 15% annually over the next 10 years</a:t>
            </a:r>
            <a:endParaRPr lang="en-US" dirty="0"/>
          </a:p>
        </p:txBody>
      </p:sp>
      <p:sp>
        <p:nvSpPr>
          <p:cNvPr id="4" name="Slide Number Placeholder 3"/>
          <p:cNvSpPr>
            <a:spLocks noGrp="1"/>
          </p:cNvSpPr>
          <p:nvPr>
            <p:ph type="sldNum" sz="quarter" idx="10"/>
          </p:nvPr>
        </p:nvSpPr>
        <p:spPr/>
        <p:txBody>
          <a:bodyPr/>
          <a:lstStyle/>
          <a:p>
            <a:fld id="{0B773AC5-AE79-4762-99AE-F21D46898CC1}" type="slidenum">
              <a:rPr lang="en-US" smtClean="0"/>
              <a:t>7</a:t>
            </a:fld>
            <a:endParaRPr lang="en-US"/>
          </a:p>
        </p:txBody>
      </p:sp>
    </p:spTree>
    <p:extLst>
      <p:ext uri="{BB962C8B-B14F-4D97-AF65-F5344CB8AC3E}">
        <p14:creationId xmlns:p14="http://schemas.microsoft.com/office/powerpoint/2010/main" val="26692552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3513" y="276225"/>
            <a:ext cx="5053013" cy="2843213"/>
          </a:xfrm>
        </p:spPr>
      </p:sp>
      <p:sp>
        <p:nvSpPr>
          <p:cNvPr id="3" name="Notes Placeholder 2"/>
          <p:cNvSpPr>
            <a:spLocks noGrp="1"/>
          </p:cNvSpPr>
          <p:nvPr>
            <p:ph type="body" idx="1"/>
          </p:nvPr>
        </p:nvSpPr>
        <p:spPr/>
        <p:txBody>
          <a:bodyPr/>
          <a:lstStyle/>
          <a:p>
            <a:pPr marL="194193" indent="-194193" defTabSz="916846">
              <a:defRPr/>
            </a:pPr>
            <a:endParaRPr lang="en-US" dirty="0"/>
          </a:p>
        </p:txBody>
      </p:sp>
      <p:sp>
        <p:nvSpPr>
          <p:cNvPr id="4" name="Slide Number Placeholder 3"/>
          <p:cNvSpPr>
            <a:spLocks noGrp="1"/>
          </p:cNvSpPr>
          <p:nvPr>
            <p:ph type="sldNum" sz="quarter" idx="10"/>
          </p:nvPr>
        </p:nvSpPr>
        <p:spPr/>
        <p:txBody>
          <a:bodyPr/>
          <a:lstStyle/>
          <a:p>
            <a:fld id="{2A45EEF0-2412-4E74-8042-71FA5C916756}" type="slidenum">
              <a:rPr lang="en-US" altLang="zh-TW" smtClean="0">
                <a:latin typeface="Frutiger 45 Light"/>
              </a:rPr>
              <a:pPr/>
              <a:t>9</a:t>
            </a:fld>
            <a:endParaRPr lang="en-US" altLang="zh-TW" dirty="0">
              <a:latin typeface="Frutiger 45 Light"/>
            </a:endParaRPr>
          </a:p>
        </p:txBody>
      </p:sp>
    </p:spTree>
    <p:extLst>
      <p:ext uri="{BB962C8B-B14F-4D97-AF65-F5344CB8AC3E}">
        <p14:creationId xmlns:p14="http://schemas.microsoft.com/office/powerpoint/2010/main" val="4364095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3513" y="276225"/>
            <a:ext cx="5053013" cy="2843213"/>
          </a:xfrm>
        </p:spPr>
      </p:sp>
      <p:sp>
        <p:nvSpPr>
          <p:cNvPr id="3" name="Notes Placeholder 2"/>
          <p:cNvSpPr>
            <a:spLocks noGrp="1"/>
          </p:cNvSpPr>
          <p:nvPr>
            <p:ph type="body" idx="1"/>
          </p:nvPr>
        </p:nvSpPr>
        <p:spPr/>
        <p:txBody>
          <a:bodyPr/>
          <a:lstStyle/>
          <a:p>
            <a:pPr marL="194193" indent="-194193" defTabSz="916846">
              <a:defRPr/>
            </a:pPr>
            <a:endParaRPr lang="en-US" dirty="0"/>
          </a:p>
        </p:txBody>
      </p:sp>
      <p:sp>
        <p:nvSpPr>
          <p:cNvPr id="4" name="Slide Number Placeholder 3"/>
          <p:cNvSpPr>
            <a:spLocks noGrp="1"/>
          </p:cNvSpPr>
          <p:nvPr>
            <p:ph type="sldNum" sz="quarter" idx="10"/>
          </p:nvPr>
        </p:nvSpPr>
        <p:spPr/>
        <p:txBody>
          <a:bodyPr/>
          <a:lstStyle/>
          <a:p>
            <a:fld id="{2A45EEF0-2412-4E74-8042-71FA5C916756}" type="slidenum">
              <a:rPr lang="en-US" altLang="zh-TW" smtClean="0">
                <a:latin typeface="Frutiger 45 Light"/>
              </a:rPr>
              <a:pPr/>
              <a:t>10</a:t>
            </a:fld>
            <a:endParaRPr lang="en-US" altLang="zh-TW" dirty="0">
              <a:latin typeface="Frutiger 45 Light"/>
            </a:endParaRPr>
          </a:p>
        </p:txBody>
      </p:sp>
    </p:spTree>
    <p:extLst>
      <p:ext uri="{BB962C8B-B14F-4D97-AF65-F5344CB8AC3E}">
        <p14:creationId xmlns:p14="http://schemas.microsoft.com/office/powerpoint/2010/main" val="4364095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12</a:t>
            </a:fld>
            <a:endParaRPr lang="en-US" altLang="zh-TW" dirty="0"/>
          </a:p>
        </p:txBody>
      </p:sp>
    </p:spTree>
    <p:extLst>
      <p:ext uri="{BB962C8B-B14F-4D97-AF65-F5344CB8AC3E}">
        <p14:creationId xmlns:p14="http://schemas.microsoft.com/office/powerpoint/2010/main" val="21655848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Clr>
                <a:schemeClr val="tx2"/>
              </a:buClr>
            </a:pPr>
            <a:endParaRPr lang="en-US" sz="700" b="1" kern="1200" dirty="0" smtClean="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13</a:t>
            </a:fld>
            <a:endParaRPr lang="en-US" altLang="zh-TW" dirty="0"/>
          </a:p>
        </p:txBody>
      </p:sp>
    </p:spTree>
    <p:extLst>
      <p:ext uri="{BB962C8B-B14F-4D97-AF65-F5344CB8AC3E}">
        <p14:creationId xmlns:p14="http://schemas.microsoft.com/office/powerpoint/2010/main" val="21655848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15</a:t>
            </a:fld>
            <a:endParaRPr lang="en-US" altLang="zh-TW" dirty="0"/>
          </a:p>
        </p:txBody>
      </p:sp>
    </p:spTree>
    <p:extLst>
      <p:ext uri="{BB962C8B-B14F-4D97-AF65-F5344CB8AC3E}">
        <p14:creationId xmlns:p14="http://schemas.microsoft.com/office/powerpoint/2010/main" val="2957162126"/>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tags" Target="../tags/tag9.xml"/><Relationship Id="rId3" Type="http://schemas.openxmlformats.org/officeDocument/2006/relationships/tags" Target="../tags/tag4.xml"/><Relationship Id="rId7" Type="http://schemas.openxmlformats.org/officeDocument/2006/relationships/tags" Target="../tags/tag8.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5" Type="http://schemas.openxmlformats.org/officeDocument/2006/relationships/tags" Target="../tags/tag6.xml"/><Relationship Id="rId10" Type="http://schemas.openxmlformats.org/officeDocument/2006/relationships/image" Target="../media/image1.emf"/><Relationship Id="rId4" Type="http://schemas.openxmlformats.org/officeDocument/2006/relationships/tags" Target="../tags/tag5.xml"/><Relationship Id="rId9"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8" Type="http://schemas.openxmlformats.org/officeDocument/2006/relationships/tags" Target="../tags/tag73.xml"/><Relationship Id="rId13" Type="http://schemas.openxmlformats.org/officeDocument/2006/relationships/tags" Target="../tags/tag78.xml"/><Relationship Id="rId18" Type="http://schemas.openxmlformats.org/officeDocument/2006/relationships/image" Target="../media/image1.emf"/><Relationship Id="rId3" Type="http://schemas.openxmlformats.org/officeDocument/2006/relationships/tags" Target="../tags/tag68.xml"/><Relationship Id="rId7" Type="http://schemas.openxmlformats.org/officeDocument/2006/relationships/tags" Target="../tags/tag72.xml"/><Relationship Id="rId12" Type="http://schemas.openxmlformats.org/officeDocument/2006/relationships/tags" Target="../tags/tag77.xml"/><Relationship Id="rId17" Type="http://schemas.openxmlformats.org/officeDocument/2006/relationships/slideMaster" Target="../slideMasters/slideMaster1.xml"/><Relationship Id="rId2" Type="http://schemas.openxmlformats.org/officeDocument/2006/relationships/tags" Target="../tags/tag67.xml"/><Relationship Id="rId16" Type="http://schemas.openxmlformats.org/officeDocument/2006/relationships/tags" Target="../tags/tag81.xml"/><Relationship Id="rId1" Type="http://schemas.openxmlformats.org/officeDocument/2006/relationships/tags" Target="../tags/tag66.xml"/><Relationship Id="rId6" Type="http://schemas.openxmlformats.org/officeDocument/2006/relationships/tags" Target="../tags/tag71.xml"/><Relationship Id="rId11" Type="http://schemas.openxmlformats.org/officeDocument/2006/relationships/tags" Target="../tags/tag76.xml"/><Relationship Id="rId5" Type="http://schemas.openxmlformats.org/officeDocument/2006/relationships/tags" Target="../tags/tag70.xml"/><Relationship Id="rId15" Type="http://schemas.openxmlformats.org/officeDocument/2006/relationships/tags" Target="../tags/tag80.xml"/><Relationship Id="rId10" Type="http://schemas.openxmlformats.org/officeDocument/2006/relationships/tags" Target="../tags/tag75.xml"/><Relationship Id="rId4" Type="http://schemas.openxmlformats.org/officeDocument/2006/relationships/tags" Target="../tags/tag69.xml"/><Relationship Id="rId9" Type="http://schemas.openxmlformats.org/officeDocument/2006/relationships/tags" Target="../tags/tag74.xml"/><Relationship Id="rId14" Type="http://schemas.openxmlformats.org/officeDocument/2006/relationships/tags" Target="../tags/tag79.xml"/></Relationships>
</file>

<file path=ppt/slideLayouts/_rels/slideLayout11.xml.rels><?xml version="1.0" encoding="UTF-8" standalone="yes"?>
<Relationships xmlns="http://schemas.openxmlformats.org/package/2006/relationships"><Relationship Id="rId8" Type="http://schemas.openxmlformats.org/officeDocument/2006/relationships/tags" Target="../tags/tag89.xml"/><Relationship Id="rId13" Type="http://schemas.openxmlformats.org/officeDocument/2006/relationships/tags" Target="../tags/tag94.xml"/><Relationship Id="rId3" Type="http://schemas.openxmlformats.org/officeDocument/2006/relationships/tags" Target="../tags/tag84.xml"/><Relationship Id="rId7" Type="http://schemas.openxmlformats.org/officeDocument/2006/relationships/tags" Target="../tags/tag88.xml"/><Relationship Id="rId12" Type="http://schemas.openxmlformats.org/officeDocument/2006/relationships/tags" Target="../tags/tag93.xml"/><Relationship Id="rId2" Type="http://schemas.openxmlformats.org/officeDocument/2006/relationships/tags" Target="../tags/tag83.xml"/><Relationship Id="rId1" Type="http://schemas.openxmlformats.org/officeDocument/2006/relationships/tags" Target="../tags/tag82.xml"/><Relationship Id="rId6" Type="http://schemas.openxmlformats.org/officeDocument/2006/relationships/tags" Target="../tags/tag87.xml"/><Relationship Id="rId11" Type="http://schemas.openxmlformats.org/officeDocument/2006/relationships/tags" Target="../tags/tag92.xml"/><Relationship Id="rId5" Type="http://schemas.openxmlformats.org/officeDocument/2006/relationships/tags" Target="../tags/tag86.xml"/><Relationship Id="rId15" Type="http://schemas.openxmlformats.org/officeDocument/2006/relationships/image" Target="../media/image1.emf"/><Relationship Id="rId10" Type="http://schemas.openxmlformats.org/officeDocument/2006/relationships/tags" Target="../tags/tag91.xml"/><Relationship Id="rId4" Type="http://schemas.openxmlformats.org/officeDocument/2006/relationships/tags" Target="../tags/tag85.xml"/><Relationship Id="rId9" Type="http://schemas.openxmlformats.org/officeDocument/2006/relationships/tags" Target="../tags/tag90.xml"/><Relationship Id="rId14"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tags" Target="../tags/tag102.xml"/><Relationship Id="rId13" Type="http://schemas.openxmlformats.org/officeDocument/2006/relationships/tags" Target="../tags/tag107.xml"/><Relationship Id="rId3" Type="http://schemas.openxmlformats.org/officeDocument/2006/relationships/tags" Target="../tags/tag97.xml"/><Relationship Id="rId7" Type="http://schemas.openxmlformats.org/officeDocument/2006/relationships/tags" Target="../tags/tag101.xml"/><Relationship Id="rId12" Type="http://schemas.openxmlformats.org/officeDocument/2006/relationships/tags" Target="../tags/tag106.xml"/><Relationship Id="rId2" Type="http://schemas.openxmlformats.org/officeDocument/2006/relationships/tags" Target="../tags/tag96.xml"/><Relationship Id="rId1" Type="http://schemas.openxmlformats.org/officeDocument/2006/relationships/tags" Target="../tags/tag95.xml"/><Relationship Id="rId6" Type="http://schemas.openxmlformats.org/officeDocument/2006/relationships/tags" Target="../tags/tag100.xml"/><Relationship Id="rId11" Type="http://schemas.openxmlformats.org/officeDocument/2006/relationships/tags" Target="../tags/tag105.xml"/><Relationship Id="rId5" Type="http://schemas.openxmlformats.org/officeDocument/2006/relationships/tags" Target="../tags/tag99.xml"/><Relationship Id="rId15" Type="http://schemas.openxmlformats.org/officeDocument/2006/relationships/image" Target="../media/image1.emf"/><Relationship Id="rId10" Type="http://schemas.openxmlformats.org/officeDocument/2006/relationships/tags" Target="../tags/tag104.xml"/><Relationship Id="rId4" Type="http://schemas.openxmlformats.org/officeDocument/2006/relationships/tags" Target="../tags/tag98.xml"/><Relationship Id="rId9" Type="http://schemas.openxmlformats.org/officeDocument/2006/relationships/tags" Target="../tags/tag103.xml"/><Relationship Id="rId14"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8" Type="http://schemas.openxmlformats.org/officeDocument/2006/relationships/tags" Target="../tags/tag115.xml"/><Relationship Id="rId13" Type="http://schemas.openxmlformats.org/officeDocument/2006/relationships/tags" Target="../tags/tag120.xml"/><Relationship Id="rId18" Type="http://schemas.openxmlformats.org/officeDocument/2006/relationships/tags" Target="../tags/tag125.xml"/><Relationship Id="rId3" Type="http://schemas.openxmlformats.org/officeDocument/2006/relationships/tags" Target="../tags/tag110.xml"/><Relationship Id="rId21" Type="http://schemas.openxmlformats.org/officeDocument/2006/relationships/tags" Target="../tags/tag128.xml"/><Relationship Id="rId7" Type="http://schemas.openxmlformats.org/officeDocument/2006/relationships/tags" Target="../tags/tag114.xml"/><Relationship Id="rId12" Type="http://schemas.openxmlformats.org/officeDocument/2006/relationships/tags" Target="../tags/tag119.xml"/><Relationship Id="rId17" Type="http://schemas.openxmlformats.org/officeDocument/2006/relationships/tags" Target="../tags/tag124.xml"/><Relationship Id="rId2" Type="http://schemas.openxmlformats.org/officeDocument/2006/relationships/tags" Target="../tags/tag109.xml"/><Relationship Id="rId16" Type="http://schemas.openxmlformats.org/officeDocument/2006/relationships/tags" Target="../tags/tag123.xml"/><Relationship Id="rId20" Type="http://schemas.openxmlformats.org/officeDocument/2006/relationships/tags" Target="../tags/tag127.xml"/><Relationship Id="rId1" Type="http://schemas.openxmlformats.org/officeDocument/2006/relationships/tags" Target="../tags/tag108.xml"/><Relationship Id="rId6" Type="http://schemas.openxmlformats.org/officeDocument/2006/relationships/tags" Target="../tags/tag113.xml"/><Relationship Id="rId11" Type="http://schemas.openxmlformats.org/officeDocument/2006/relationships/tags" Target="../tags/tag118.xml"/><Relationship Id="rId24" Type="http://schemas.openxmlformats.org/officeDocument/2006/relationships/image" Target="../media/image1.emf"/><Relationship Id="rId5" Type="http://schemas.openxmlformats.org/officeDocument/2006/relationships/tags" Target="../tags/tag112.xml"/><Relationship Id="rId15" Type="http://schemas.openxmlformats.org/officeDocument/2006/relationships/tags" Target="../tags/tag122.xml"/><Relationship Id="rId23" Type="http://schemas.openxmlformats.org/officeDocument/2006/relationships/slideMaster" Target="../slideMasters/slideMaster1.xml"/><Relationship Id="rId10" Type="http://schemas.openxmlformats.org/officeDocument/2006/relationships/tags" Target="../tags/tag117.xml"/><Relationship Id="rId19" Type="http://schemas.openxmlformats.org/officeDocument/2006/relationships/tags" Target="../tags/tag126.xml"/><Relationship Id="rId4" Type="http://schemas.openxmlformats.org/officeDocument/2006/relationships/tags" Target="../tags/tag111.xml"/><Relationship Id="rId9" Type="http://schemas.openxmlformats.org/officeDocument/2006/relationships/tags" Target="../tags/tag116.xml"/><Relationship Id="rId14" Type="http://schemas.openxmlformats.org/officeDocument/2006/relationships/tags" Target="../tags/tag121.xml"/><Relationship Id="rId22" Type="http://schemas.openxmlformats.org/officeDocument/2006/relationships/tags" Target="../tags/tag129.xml"/></Relationships>
</file>

<file path=ppt/slideLayouts/_rels/slideLayout14.xml.rels><?xml version="1.0" encoding="UTF-8" standalone="yes"?>
<Relationships xmlns="http://schemas.openxmlformats.org/package/2006/relationships"><Relationship Id="rId3" Type="http://schemas.openxmlformats.org/officeDocument/2006/relationships/tags" Target="../tags/tag132.xml"/><Relationship Id="rId2" Type="http://schemas.openxmlformats.org/officeDocument/2006/relationships/tags" Target="../tags/tag131.xml"/><Relationship Id="rId1" Type="http://schemas.openxmlformats.org/officeDocument/2006/relationships/tags" Target="../tags/tag130.xml"/><Relationship Id="rId5" Type="http://schemas.openxmlformats.org/officeDocument/2006/relationships/image" Target="../media/image1.emf"/><Relationship Id="rId4"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tags" Target="../tags/tag135.xml"/><Relationship Id="rId2" Type="http://schemas.openxmlformats.org/officeDocument/2006/relationships/tags" Target="../tags/tag134.xml"/><Relationship Id="rId1" Type="http://schemas.openxmlformats.org/officeDocument/2006/relationships/tags" Target="../tags/tag133.xml"/><Relationship Id="rId6" Type="http://schemas.openxmlformats.org/officeDocument/2006/relationships/image" Target="../media/image1.emf"/><Relationship Id="rId5" Type="http://schemas.openxmlformats.org/officeDocument/2006/relationships/slideMaster" Target="../slideMasters/slideMaster1.xml"/><Relationship Id="rId4" Type="http://schemas.openxmlformats.org/officeDocument/2006/relationships/tags" Target="../tags/tag136.xml"/></Relationships>
</file>

<file path=ppt/slideLayouts/_rels/slideLayout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1.xml"/><Relationship Id="rId1" Type="http://schemas.openxmlformats.org/officeDocument/2006/relationships/tags" Target="../tags/tag10.xml"/><Relationship Id="rId4" Type="http://schemas.openxmlformats.org/officeDocument/2006/relationships/image" Target="../media/image1.emf"/></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14.xml"/><Relationship Id="rId7" Type="http://schemas.openxmlformats.org/officeDocument/2006/relationships/image" Target="../media/image1.emf"/><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slideMaster" Target="../slideMasters/slideMaster1.xml"/><Relationship Id="rId5" Type="http://schemas.openxmlformats.org/officeDocument/2006/relationships/tags" Target="../tags/tag16.xml"/><Relationship Id="rId4" Type="http://schemas.openxmlformats.org/officeDocument/2006/relationships/tags" Target="../tags/tag15.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19.xml"/><Relationship Id="rId7" Type="http://schemas.openxmlformats.org/officeDocument/2006/relationships/image" Target="../media/image1.emf"/><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slideMaster" Target="../slideMasters/slideMaster1.xml"/><Relationship Id="rId5" Type="http://schemas.openxmlformats.org/officeDocument/2006/relationships/tags" Target="../tags/tag21.xml"/><Relationship Id="rId4" Type="http://schemas.openxmlformats.org/officeDocument/2006/relationships/tags" Target="../tags/tag20.xml"/></Relationships>
</file>

<file path=ppt/slideLayouts/_rels/slideLayout5.xml.rels><?xml version="1.0" encoding="UTF-8" standalone="yes"?>
<Relationships xmlns="http://schemas.openxmlformats.org/package/2006/relationships"><Relationship Id="rId3" Type="http://schemas.openxmlformats.org/officeDocument/2006/relationships/tags" Target="../tags/tag24.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image" Target="../media/image1.emf"/><Relationship Id="rId5" Type="http://schemas.openxmlformats.org/officeDocument/2006/relationships/slideMaster" Target="../slideMasters/slideMaster1.xml"/><Relationship Id="rId4" Type="http://schemas.openxmlformats.org/officeDocument/2006/relationships/tags" Target="../tags/tag25.xml"/></Relationships>
</file>

<file path=ppt/slideLayouts/_rels/slideLayout6.xml.rels><?xml version="1.0" encoding="UTF-8" standalone="yes"?>
<Relationships xmlns="http://schemas.openxmlformats.org/package/2006/relationships"><Relationship Id="rId8" Type="http://schemas.openxmlformats.org/officeDocument/2006/relationships/slideMaster" Target="../slideMasters/slideMaster1.xml"/><Relationship Id="rId3" Type="http://schemas.openxmlformats.org/officeDocument/2006/relationships/tags" Target="../tags/tag28.xml"/><Relationship Id="rId7" Type="http://schemas.openxmlformats.org/officeDocument/2006/relationships/tags" Target="../tags/tag32.xml"/><Relationship Id="rId2" Type="http://schemas.openxmlformats.org/officeDocument/2006/relationships/tags" Target="../tags/tag27.xml"/><Relationship Id="rId1" Type="http://schemas.openxmlformats.org/officeDocument/2006/relationships/tags" Target="../tags/tag26.xml"/><Relationship Id="rId6" Type="http://schemas.openxmlformats.org/officeDocument/2006/relationships/tags" Target="../tags/tag31.xml"/><Relationship Id="rId5" Type="http://schemas.openxmlformats.org/officeDocument/2006/relationships/tags" Target="../tags/tag30.xml"/><Relationship Id="rId4" Type="http://schemas.openxmlformats.org/officeDocument/2006/relationships/tags" Target="../tags/tag29.xml"/><Relationship Id="rId9" Type="http://schemas.openxmlformats.org/officeDocument/2006/relationships/image" Target="../media/image1.emf"/></Relationships>
</file>

<file path=ppt/slideLayouts/_rels/slideLayout7.xml.rels><?xml version="1.0" encoding="UTF-8" standalone="yes"?>
<Relationships xmlns="http://schemas.openxmlformats.org/package/2006/relationships"><Relationship Id="rId8" Type="http://schemas.openxmlformats.org/officeDocument/2006/relationships/tags" Target="../tags/tag40.xml"/><Relationship Id="rId3" Type="http://schemas.openxmlformats.org/officeDocument/2006/relationships/tags" Target="../tags/tag35.xml"/><Relationship Id="rId7" Type="http://schemas.openxmlformats.org/officeDocument/2006/relationships/tags" Target="../tags/tag39.xml"/><Relationship Id="rId12" Type="http://schemas.openxmlformats.org/officeDocument/2006/relationships/image" Target="../media/image1.emf"/><Relationship Id="rId2" Type="http://schemas.openxmlformats.org/officeDocument/2006/relationships/tags" Target="../tags/tag34.xml"/><Relationship Id="rId1" Type="http://schemas.openxmlformats.org/officeDocument/2006/relationships/tags" Target="../tags/tag33.xml"/><Relationship Id="rId6" Type="http://schemas.openxmlformats.org/officeDocument/2006/relationships/tags" Target="../tags/tag38.xml"/><Relationship Id="rId11" Type="http://schemas.openxmlformats.org/officeDocument/2006/relationships/slideMaster" Target="../slideMasters/slideMaster1.xml"/><Relationship Id="rId5" Type="http://schemas.openxmlformats.org/officeDocument/2006/relationships/tags" Target="../tags/tag37.xml"/><Relationship Id="rId10" Type="http://schemas.openxmlformats.org/officeDocument/2006/relationships/tags" Target="../tags/tag42.xml"/><Relationship Id="rId4" Type="http://schemas.openxmlformats.org/officeDocument/2006/relationships/tags" Target="../tags/tag36.xml"/><Relationship Id="rId9" Type="http://schemas.openxmlformats.org/officeDocument/2006/relationships/tags" Target="../tags/tag41.xml"/></Relationships>
</file>

<file path=ppt/slideLayouts/_rels/slideLayout8.xml.rels><?xml version="1.0" encoding="UTF-8" standalone="yes"?>
<Relationships xmlns="http://schemas.openxmlformats.org/package/2006/relationships"><Relationship Id="rId8" Type="http://schemas.openxmlformats.org/officeDocument/2006/relationships/tags" Target="../tags/tag50.xml"/><Relationship Id="rId3" Type="http://schemas.openxmlformats.org/officeDocument/2006/relationships/tags" Target="../tags/tag45.xml"/><Relationship Id="rId7" Type="http://schemas.openxmlformats.org/officeDocument/2006/relationships/tags" Target="../tags/tag49.xml"/><Relationship Id="rId12" Type="http://schemas.openxmlformats.org/officeDocument/2006/relationships/image" Target="../media/image1.emf"/><Relationship Id="rId2" Type="http://schemas.openxmlformats.org/officeDocument/2006/relationships/tags" Target="../tags/tag44.xml"/><Relationship Id="rId1" Type="http://schemas.openxmlformats.org/officeDocument/2006/relationships/tags" Target="../tags/tag43.xml"/><Relationship Id="rId6" Type="http://schemas.openxmlformats.org/officeDocument/2006/relationships/tags" Target="../tags/tag48.xml"/><Relationship Id="rId11" Type="http://schemas.openxmlformats.org/officeDocument/2006/relationships/slideMaster" Target="../slideMasters/slideMaster1.xml"/><Relationship Id="rId5" Type="http://schemas.openxmlformats.org/officeDocument/2006/relationships/tags" Target="../tags/tag47.xml"/><Relationship Id="rId10" Type="http://schemas.openxmlformats.org/officeDocument/2006/relationships/tags" Target="../tags/tag52.xml"/><Relationship Id="rId4" Type="http://schemas.openxmlformats.org/officeDocument/2006/relationships/tags" Target="../tags/tag46.xml"/><Relationship Id="rId9" Type="http://schemas.openxmlformats.org/officeDocument/2006/relationships/tags" Target="../tags/tag51.xml"/></Relationships>
</file>

<file path=ppt/slideLayouts/_rels/slideLayout9.xml.rels><?xml version="1.0" encoding="UTF-8" standalone="yes"?>
<Relationships xmlns="http://schemas.openxmlformats.org/package/2006/relationships"><Relationship Id="rId8" Type="http://schemas.openxmlformats.org/officeDocument/2006/relationships/tags" Target="../tags/tag60.xml"/><Relationship Id="rId13" Type="http://schemas.openxmlformats.org/officeDocument/2006/relationships/tags" Target="../tags/tag65.xml"/><Relationship Id="rId3" Type="http://schemas.openxmlformats.org/officeDocument/2006/relationships/tags" Target="../tags/tag55.xml"/><Relationship Id="rId7" Type="http://schemas.openxmlformats.org/officeDocument/2006/relationships/tags" Target="../tags/tag59.xml"/><Relationship Id="rId12" Type="http://schemas.openxmlformats.org/officeDocument/2006/relationships/tags" Target="../tags/tag64.xml"/><Relationship Id="rId2" Type="http://schemas.openxmlformats.org/officeDocument/2006/relationships/tags" Target="../tags/tag54.xml"/><Relationship Id="rId1" Type="http://schemas.openxmlformats.org/officeDocument/2006/relationships/tags" Target="../tags/tag53.xml"/><Relationship Id="rId6" Type="http://schemas.openxmlformats.org/officeDocument/2006/relationships/tags" Target="../tags/tag58.xml"/><Relationship Id="rId11" Type="http://schemas.openxmlformats.org/officeDocument/2006/relationships/tags" Target="../tags/tag63.xml"/><Relationship Id="rId5" Type="http://schemas.openxmlformats.org/officeDocument/2006/relationships/tags" Target="../tags/tag57.xml"/><Relationship Id="rId15" Type="http://schemas.openxmlformats.org/officeDocument/2006/relationships/image" Target="../media/image1.emf"/><Relationship Id="rId10" Type="http://schemas.openxmlformats.org/officeDocument/2006/relationships/tags" Target="../tags/tag62.xml"/><Relationship Id="rId4" Type="http://schemas.openxmlformats.org/officeDocument/2006/relationships/tags" Target="../tags/tag56.xml"/><Relationship Id="rId9" Type="http://schemas.openxmlformats.org/officeDocument/2006/relationships/tags" Target="../tags/tag61.xml"/><Relationship Id="rId14"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Cover Page">
    <p:spTree>
      <p:nvGrpSpPr>
        <p:cNvPr id="1" name=""/>
        <p:cNvGrpSpPr/>
        <p:nvPr/>
      </p:nvGrpSpPr>
      <p:grpSpPr>
        <a:xfrm>
          <a:off x="0" y="0"/>
          <a:ext cx="0" cy="0"/>
          <a:chOff x="0" y="0"/>
          <a:chExt cx="0" cy="0"/>
        </a:xfrm>
      </p:grpSpPr>
      <p:sp>
        <p:nvSpPr>
          <p:cNvPr id="5" name="CREATE DATE"/>
          <p:cNvSpPr>
            <a:spLocks noGrp="1"/>
          </p:cNvSpPr>
          <p:nvPr>
            <p:ph type="body" sz="quarter" idx="11" hasCustomPrompt="1"/>
            <p:custDataLst>
              <p:tags r:id="rId1"/>
            </p:custDataLst>
          </p:nvPr>
        </p:nvSpPr>
        <p:spPr>
          <a:xfrm>
            <a:off x="560566" y="7041026"/>
            <a:ext cx="4764815" cy="246221"/>
          </a:xfrm>
        </p:spPr>
        <p:txBody>
          <a:bodyPr>
            <a:spAutoFit/>
          </a:bodyPr>
          <a:lstStyle>
            <a:lvl1pPr marL="0" indent="0">
              <a:buNone/>
              <a:defRPr sz="1600"/>
            </a:lvl1pPr>
          </a:lstStyle>
          <a:p>
            <a:pPr lvl="0"/>
            <a:r>
              <a:rPr lang="de-DE" dirty="0" smtClean="0"/>
              <a:t>&lt;&lt;COVER PAGE DATE&gt;&gt;</a:t>
            </a:r>
            <a:endParaRPr lang="de-DE" dirty="0"/>
          </a:p>
        </p:txBody>
      </p:sp>
      <p:sp>
        <p:nvSpPr>
          <p:cNvPr id="7" name="PRESENTATION PRESENTER FUNCTION"/>
          <p:cNvSpPr>
            <a:spLocks noGrp="1"/>
          </p:cNvSpPr>
          <p:nvPr>
            <p:ph type="body" sz="quarter" idx="10" hasCustomPrompt="1"/>
            <p:custDataLst>
              <p:tags r:id="rId2"/>
            </p:custDataLst>
          </p:nvPr>
        </p:nvSpPr>
        <p:spPr>
          <a:xfrm>
            <a:off x="562686" y="4599432"/>
            <a:ext cx="6663229" cy="274320"/>
          </a:xfrm>
        </p:spPr>
        <p:txBody>
          <a:bodyPr lIns="0" rIns="0">
            <a:noAutofit/>
          </a:bodyPr>
          <a:lstStyle>
            <a:lvl1pPr marL="0" indent="0">
              <a:spcBef>
                <a:spcPts val="1800"/>
              </a:spcBef>
              <a:buNone/>
              <a:defRPr sz="1600" i="0" baseline="0">
                <a:solidFill>
                  <a:schemeClr val="tx1"/>
                </a:solidFill>
                <a:latin typeface="Frutiger 55 Roman"/>
              </a:defRPr>
            </a:lvl1pPr>
          </a:lstStyle>
          <a:p>
            <a:pPr lvl="0"/>
            <a:r>
              <a:rPr lang="de-DE" dirty="0" smtClean="0"/>
              <a:t>&lt;&lt;Funktion des Präsentators&gt;&gt;</a:t>
            </a:r>
            <a:endParaRPr lang="de-DE" dirty="0"/>
          </a:p>
        </p:txBody>
      </p:sp>
      <p:sp>
        <p:nvSpPr>
          <p:cNvPr id="3" name="PRESENTATION PRESENTER"/>
          <p:cNvSpPr>
            <a:spLocks noGrp="1"/>
          </p:cNvSpPr>
          <p:nvPr>
            <p:ph type="subTitle" idx="1" hasCustomPrompt="1"/>
            <p:custDataLst>
              <p:tags r:id="rId3"/>
            </p:custDataLst>
          </p:nvPr>
        </p:nvSpPr>
        <p:spPr>
          <a:xfrm>
            <a:off x="560569" y="4352544"/>
            <a:ext cx="6661840" cy="274320"/>
          </a:xfrm>
        </p:spPr>
        <p:txBody>
          <a:bodyPr lIns="0" tIns="0" rIns="0" bIns="0" anchor="t" anchorCtr="0">
            <a:noAutofit/>
          </a:bodyPr>
          <a:lstStyle>
            <a:lvl1pPr marL="0" indent="0" algn="l">
              <a:spcBef>
                <a:spcPts val="1800"/>
              </a:spcBef>
              <a:buNone/>
              <a:defRPr sz="1600" i="0" baseline="0">
                <a:solidFill>
                  <a:schemeClr val="tx1"/>
                </a:solidFill>
                <a:latin typeface="Frutiger 55 Roman"/>
                <a:ea typeface="Arial Unicode MS" pitchFamily="34" charset="-128"/>
              </a:defRPr>
            </a:lvl1pPr>
            <a:lvl2pPr marL="502753" indent="0" algn="ctr">
              <a:buNone/>
              <a:defRPr>
                <a:solidFill>
                  <a:schemeClr val="tx1">
                    <a:tint val="75000"/>
                  </a:schemeClr>
                </a:solidFill>
              </a:defRPr>
            </a:lvl2pPr>
            <a:lvl3pPr marL="1005505" indent="0" algn="ctr">
              <a:buNone/>
              <a:defRPr>
                <a:solidFill>
                  <a:schemeClr val="tx1">
                    <a:tint val="75000"/>
                  </a:schemeClr>
                </a:solidFill>
              </a:defRPr>
            </a:lvl3pPr>
            <a:lvl4pPr marL="1508257" indent="0" algn="ctr">
              <a:buNone/>
              <a:defRPr>
                <a:solidFill>
                  <a:schemeClr val="tx1">
                    <a:tint val="75000"/>
                  </a:schemeClr>
                </a:solidFill>
              </a:defRPr>
            </a:lvl4pPr>
            <a:lvl5pPr marL="2011009" indent="0" algn="ctr">
              <a:buNone/>
              <a:defRPr>
                <a:solidFill>
                  <a:schemeClr val="tx1">
                    <a:tint val="75000"/>
                  </a:schemeClr>
                </a:solidFill>
              </a:defRPr>
            </a:lvl5pPr>
            <a:lvl6pPr marL="2513761" indent="0" algn="ctr">
              <a:buNone/>
              <a:defRPr>
                <a:solidFill>
                  <a:schemeClr val="tx1">
                    <a:tint val="75000"/>
                  </a:schemeClr>
                </a:solidFill>
              </a:defRPr>
            </a:lvl6pPr>
            <a:lvl7pPr marL="3016512" indent="0" algn="ctr">
              <a:buNone/>
              <a:defRPr>
                <a:solidFill>
                  <a:schemeClr val="tx1">
                    <a:tint val="75000"/>
                  </a:schemeClr>
                </a:solidFill>
              </a:defRPr>
            </a:lvl7pPr>
            <a:lvl8pPr marL="3519265" indent="0" algn="ctr">
              <a:buNone/>
              <a:defRPr>
                <a:solidFill>
                  <a:schemeClr val="tx1">
                    <a:tint val="75000"/>
                  </a:schemeClr>
                </a:solidFill>
              </a:defRPr>
            </a:lvl8pPr>
            <a:lvl9pPr marL="4022016" indent="0" algn="ctr">
              <a:buNone/>
              <a:defRPr>
                <a:solidFill>
                  <a:schemeClr val="tx1">
                    <a:tint val="75000"/>
                  </a:schemeClr>
                </a:solidFill>
              </a:defRPr>
            </a:lvl9pPr>
          </a:lstStyle>
          <a:p>
            <a:r>
              <a:rPr lang="de-DE" dirty="0" smtClean="0"/>
              <a:t>&lt;&lt;Präsentator&gt;&gt;</a:t>
            </a:r>
          </a:p>
        </p:txBody>
      </p:sp>
      <p:sp>
        <p:nvSpPr>
          <p:cNvPr id="2" name="PRESENTATION TITLE"/>
          <p:cNvSpPr>
            <a:spLocks noGrp="1"/>
          </p:cNvSpPr>
          <p:nvPr>
            <p:ph type="ctrTitle" hasCustomPrompt="1"/>
            <p:custDataLst>
              <p:tags r:id="rId4"/>
            </p:custDataLst>
          </p:nvPr>
        </p:nvSpPr>
        <p:spPr>
          <a:xfrm>
            <a:off x="560566" y="2176272"/>
            <a:ext cx="10931046" cy="941832"/>
          </a:xfrm>
        </p:spPr>
        <p:txBody>
          <a:bodyPr lIns="0" tIns="0" rIns="0" bIns="0" anchor="b" anchorCtr="0">
            <a:noAutofit/>
          </a:bodyPr>
          <a:lstStyle>
            <a:lvl1pPr>
              <a:lnSpc>
                <a:spcPts val="4200"/>
              </a:lnSpc>
              <a:spcBef>
                <a:spcPts val="4200"/>
              </a:spcBef>
              <a:defRPr sz="4000" baseline="0">
                <a:solidFill>
                  <a:schemeClr val="tx1"/>
                </a:solidFill>
                <a:latin typeface="Frutiger 45 Light"/>
                <a:ea typeface="Arial Unicode MS" pitchFamily="34" charset="-128"/>
              </a:defRPr>
            </a:lvl1pPr>
          </a:lstStyle>
          <a:p>
            <a:r>
              <a:rPr lang="de-DE" dirty="0" smtClean="0"/>
              <a:t>&lt;&lt;</a:t>
            </a:r>
            <a:r>
              <a:rPr lang="de-DE" dirty="0" err="1" smtClean="0"/>
              <a:t>Keyline</a:t>
            </a:r>
            <a:r>
              <a:rPr lang="de-DE" dirty="0" smtClean="0"/>
              <a:t>: </a:t>
            </a:r>
            <a:r>
              <a:rPr lang="de-DE" dirty="0" err="1" smtClean="0"/>
              <a:t>short</a:t>
            </a:r>
            <a:r>
              <a:rPr lang="de-DE" dirty="0" smtClean="0"/>
              <a:t> </a:t>
            </a:r>
            <a:r>
              <a:rPr lang="de-DE" dirty="0" err="1" smtClean="0"/>
              <a:t>headline</a:t>
            </a:r>
            <a:r>
              <a:rPr lang="de-DE" dirty="0" smtClean="0"/>
              <a:t>&gt;&gt;</a:t>
            </a:r>
            <a:endParaRPr lang="de-DE" dirty="0"/>
          </a:p>
        </p:txBody>
      </p:sp>
      <p:sp>
        <p:nvSpPr>
          <p:cNvPr id="9" name="SECURITY TEXT"/>
          <p:cNvSpPr txBox="1">
            <a:spLocks/>
          </p:cNvSpPr>
          <p:nvPr>
            <p:custDataLst>
              <p:tags r:id="rId5"/>
            </p:custDataLst>
          </p:nvPr>
        </p:nvSpPr>
        <p:spPr>
          <a:xfrm>
            <a:off x="10138941" y="742942"/>
            <a:ext cx="2656598" cy="184666"/>
          </a:xfrm>
          <a:prstGeom prst="rect">
            <a:avLst/>
          </a:prstGeom>
        </p:spPr>
        <p:txBody>
          <a:bodyPr vert="horz" wrap="square" lIns="73152" tIns="0" rIns="0" bIns="0" rtlCol="0" anchor="b" anchorCtr="0">
            <a:spAutoFit/>
          </a:bodyPr>
          <a:lstStyle>
            <a:lvl1pPr marL="0" indent="0" algn="l" defTabSz="1005505" rtl="0" eaLnBrk="1" latinLnBrk="0" hangingPunct="1">
              <a:spcBef>
                <a:spcPct val="20000"/>
              </a:spcBef>
              <a:buSzPct val="120000"/>
              <a:buFont typeface="Symbol" pitchFamily="18" charset="2"/>
              <a:buNone/>
              <a:defRPr sz="1200" b="0" kern="1200" baseline="0">
                <a:solidFill>
                  <a:schemeClr val="tx1"/>
                </a:solidFill>
                <a:latin typeface="+mn-lt"/>
                <a:ea typeface="+mn-ea"/>
                <a:cs typeface="+mn-cs"/>
              </a:defRPr>
            </a:lvl1pPr>
            <a:lvl2pPr marL="816973" indent="-314218"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2pPr>
            <a:lvl3pPr marL="1256881"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3pPr>
            <a:lvl4pPr marL="1759633"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4pPr>
            <a:lvl5pPr marL="2262384"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5pPr>
            <a:lvl6pPr marL="2765137"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267890"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770641"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273393"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algn="r"/>
            <a:r>
              <a:rPr lang="de-DE" sz="1200" dirty="0" smtClean="0">
                <a:latin typeface="Frutiger 55 Roman"/>
              </a:rPr>
              <a:t>Public</a:t>
            </a:r>
            <a:endParaRPr lang="de-DE" sz="1200" dirty="0">
              <a:latin typeface="Frutiger 55 Roman"/>
            </a:endParaRPr>
          </a:p>
        </p:txBody>
      </p:sp>
      <p:sp>
        <p:nvSpPr>
          <p:cNvPr id="11" name="PRESENTATION INFOLINE"/>
          <p:cNvSpPr>
            <a:spLocks noGrp="1"/>
          </p:cNvSpPr>
          <p:nvPr>
            <p:ph type="body" sz="quarter" idx="12" hasCustomPrompt="1"/>
            <p:custDataLst>
              <p:tags r:id="rId6"/>
            </p:custDataLst>
          </p:nvPr>
        </p:nvSpPr>
        <p:spPr>
          <a:xfrm>
            <a:off x="560566" y="3474721"/>
            <a:ext cx="10931046" cy="342900"/>
          </a:xfrm>
        </p:spPr>
        <p:txBody>
          <a:bodyPr/>
          <a:lstStyle>
            <a:lvl1pPr marL="0" indent="0">
              <a:buNone/>
              <a:defRPr sz="2000">
                <a:latin typeface="UBSHeadline"/>
              </a:defRPr>
            </a:lvl1pPr>
          </a:lstStyle>
          <a:p>
            <a:pPr lvl="0"/>
            <a:r>
              <a:rPr lang="de-DE" dirty="0" smtClean="0"/>
              <a:t>&lt;&lt;Infoline: </a:t>
            </a:r>
            <a:r>
              <a:rPr lang="de-DE" dirty="0" err="1" smtClean="0"/>
              <a:t>presentation</a:t>
            </a:r>
            <a:r>
              <a:rPr lang="de-DE" dirty="0" smtClean="0"/>
              <a:t> </a:t>
            </a:r>
            <a:r>
              <a:rPr lang="de-DE" dirty="0" err="1" smtClean="0"/>
              <a:t>description</a:t>
            </a:r>
            <a:r>
              <a:rPr lang="de-DE" dirty="0" smtClean="0"/>
              <a:t>&gt;&gt;</a:t>
            </a:r>
          </a:p>
        </p:txBody>
      </p:sp>
      <p:sp>
        <p:nvSpPr>
          <p:cNvPr id="4" name="DraftStamp" hidden="1"/>
          <p:cNvSpPr txBox="1"/>
          <p:nvPr>
            <p:custDataLst>
              <p:tags r:id="rId7"/>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6" name="Picture 5"/>
          <p:cNvPicPr>
            <a:picLocks noChangeAspect="1"/>
          </p:cNvPicPr>
          <p:nvPr>
            <p:custDataLst>
              <p:tags r:id="rId8"/>
            </p:custDataLst>
          </p:nvPr>
        </p:nvPicPr>
        <p:blipFill>
          <a:blip r:embed="rId10" cstate="print">
            <a:extLst>
              <a:ext uri="{28A0092B-C50C-407E-A947-70E740481C1C}">
                <a14:useLocalDpi xmlns:a14="http://schemas.microsoft.com/office/drawing/2010/main" val="0"/>
              </a:ext>
            </a:extLst>
          </a:blip>
          <a:stretch>
            <a:fillRect/>
          </a:stretch>
        </p:blipFill>
        <p:spPr>
          <a:xfrm>
            <a:off x="557784" y="567074"/>
            <a:ext cx="1108260" cy="405043"/>
          </a:xfrm>
          <a:prstGeom prst="rect">
            <a:avLst/>
          </a:prstGeom>
        </p:spPr>
      </p:pic>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Large 2x2">
    <p:spTree>
      <p:nvGrpSpPr>
        <p:cNvPr id="1" name=""/>
        <p:cNvGrpSpPr/>
        <p:nvPr/>
      </p:nvGrpSpPr>
      <p:grpSpPr>
        <a:xfrm>
          <a:off x="0" y="0"/>
          <a:ext cx="0" cy="0"/>
          <a:chOff x="0" y="0"/>
          <a:chExt cx="0" cy="0"/>
        </a:xfrm>
      </p:grpSpPr>
      <p:sp>
        <p:nvSpPr>
          <p:cNvPr id="19" name="LAYOUT SOURCE"/>
          <p:cNvSpPr>
            <a:spLocks noGrp="1"/>
          </p:cNvSpPr>
          <p:nvPr>
            <p:ph type="body" idx="24" hasCustomPrompt="1"/>
            <p:custDataLst>
              <p:tags r:id="rId1"/>
            </p:custDataLst>
          </p:nvPr>
        </p:nvSpPr>
        <p:spPr>
          <a:xfrm>
            <a:off x="6873032" y="6254645"/>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17" name="LAYOUT BODY"/>
          <p:cNvSpPr>
            <a:spLocks noGrp="1"/>
          </p:cNvSpPr>
          <p:nvPr>
            <p:ph idx="22"/>
            <p:custDataLst>
              <p:tags r:id="rId2"/>
            </p:custDataLst>
          </p:nvPr>
        </p:nvSpPr>
        <p:spPr>
          <a:xfrm>
            <a:off x="6873032" y="4416554"/>
            <a:ext cx="5910320"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18" name="LAYOUT HEADER"/>
          <p:cNvSpPr>
            <a:spLocks noGrp="1"/>
          </p:cNvSpPr>
          <p:nvPr>
            <p:ph type="body" idx="23" hasCustomPrompt="1"/>
            <p:custDataLst>
              <p:tags r:id="rId3"/>
            </p:custDataLst>
          </p:nvPr>
        </p:nvSpPr>
        <p:spPr>
          <a:xfrm>
            <a:off x="6873032" y="4059937"/>
            <a:ext cx="5910320" cy="356616"/>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2" name="LAYOUT SOURCE"/>
          <p:cNvSpPr>
            <a:spLocks noGrp="1"/>
          </p:cNvSpPr>
          <p:nvPr>
            <p:ph type="body" idx="18" hasCustomPrompt="1"/>
            <p:custDataLst>
              <p:tags r:id="rId4"/>
            </p:custDataLst>
          </p:nvPr>
        </p:nvSpPr>
        <p:spPr>
          <a:xfrm>
            <a:off x="6873032" y="3694186"/>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8" name="LAYOUT BODY"/>
          <p:cNvSpPr>
            <a:spLocks noGrp="1"/>
          </p:cNvSpPr>
          <p:nvPr>
            <p:ph idx="16"/>
            <p:custDataLst>
              <p:tags r:id="rId5"/>
            </p:custDataLst>
          </p:nvPr>
        </p:nvSpPr>
        <p:spPr>
          <a:xfrm>
            <a:off x="6873032" y="1856234"/>
            <a:ext cx="5910320"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7" name="LAYOUT HEADER"/>
          <p:cNvSpPr>
            <a:spLocks noGrp="1"/>
          </p:cNvSpPr>
          <p:nvPr>
            <p:ph type="body" idx="25" hasCustomPrompt="1"/>
            <p:custDataLst>
              <p:tags r:id="rId6"/>
            </p:custDataLst>
          </p:nvPr>
        </p:nvSpPr>
        <p:spPr>
          <a:xfrm>
            <a:off x="6873032" y="1498600"/>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6" name="LAYOUT SOURCE"/>
          <p:cNvSpPr>
            <a:spLocks noGrp="1"/>
          </p:cNvSpPr>
          <p:nvPr>
            <p:ph type="body" idx="21" hasCustomPrompt="1"/>
            <p:custDataLst>
              <p:tags r:id="rId7"/>
            </p:custDataLst>
          </p:nvPr>
        </p:nvSpPr>
        <p:spPr>
          <a:xfrm>
            <a:off x="560567" y="6254645"/>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13" name="LAYOUT BODY"/>
          <p:cNvSpPr>
            <a:spLocks noGrp="1"/>
          </p:cNvSpPr>
          <p:nvPr>
            <p:ph idx="19"/>
            <p:custDataLst>
              <p:tags r:id="rId8"/>
            </p:custDataLst>
          </p:nvPr>
        </p:nvSpPr>
        <p:spPr>
          <a:xfrm>
            <a:off x="560567" y="4416554"/>
            <a:ext cx="5910320"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9" name="LAYOUT HEADER"/>
          <p:cNvSpPr>
            <a:spLocks noGrp="1"/>
          </p:cNvSpPr>
          <p:nvPr>
            <p:ph type="body" idx="26" hasCustomPrompt="1"/>
            <p:custDataLst>
              <p:tags r:id="rId9"/>
            </p:custDataLst>
          </p:nvPr>
        </p:nvSpPr>
        <p:spPr>
          <a:xfrm>
            <a:off x="560567" y="4059936"/>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4" name="LAYOUT SOURCE"/>
          <p:cNvSpPr>
            <a:spLocks noGrp="1"/>
          </p:cNvSpPr>
          <p:nvPr>
            <p:ph type="body" idx="15" hasCustomPrompt="1"/>
            <p:custDataLst>
              <p:tags r:id="rId10"/>
            </p:custDataLst>
          </p:nvPr>
        </p:nvSpPr>
        <p:spPr>
          <a:xfrm>
            <a:off x="560567" y="3694186"/>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3" name="LAYOUT BODY"/>
          <p:cNvSpPr>
            <a:spLocks noGrp="1"/>
          </p:cNvSpPr>
          <p:nvPr>
            <p:ph idx="1"/>
            <p:custDataLst>
              <p:tags r:id="rId11"/>
            </p:custDataLst>
          </p:nvPr>
        </p:nvSpPr>
        <p:spPr>
          <a:xfrm>
            <a:off x="560567" y="1856234"/>
            <a:ext cx="5910320"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8" name="LAYOUT HEADER"/>
          <p:cNvSpPr>
            <a:spLocks noGrp="1"/>
          </p:cNvSpPr>
          <p:nvPr>
            <p:ph type="body" idx="14" hasCustomPrompt="1"/>
            <p:custDataLst>
              <p:tags r:id="rId12"/>
            </p:custDataLst>
          </p:nvPr>
        </p:nvSpPr>
        <p:spPr>
          <a:xfrm>
            <a:off x="560567" y="1498600"/>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cxnSp>
        <p:nvCxnSpPr>
          <p:cNvPr id="66" name="THIN BLUE LINE"/>
          <p:cNvCxnSpPr/>
          <p:nvPr/>
        </p:nvCxnSpPr>
        <p:spPr>
          <a:xfrm>
            <a:off x="560565"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PAGE HEADING"/>
          <p:cNvSpPr>
            <a:spLocks noGrp="1"/>
          </p:cNvSpPr>
          <p:nvPr>
            <p:ph type="title" hasCustomPrompt="1"/>
            <p:custDataLst>
              <p:tags r:id="rId13"/>
            </p:custDataLst>
          </p:nvPr>
        </p:nvSpPr>
        <p:spPr>
          <a:xfrm>
            <a:off x="560567" y="0"/>
            <a:ext cx="12247158"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37"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C04BB5FE-21AD-4A47-B7F8-7792A0111F81}" type="slidenum">
              <a:rPr lang="de-DE" sz="700" smtClean="0"/>
              <a:pPr algn="r"/>
              <a:t>‹#›</a:t>
            </a:fld>
            <a:endParaRPr lang="de-DE" sz="700" dirty="0"/>
          </a:p>
        </p:txBody>
      </p:sp>
      <p:sp>
        <p:nvSpPr>
          <p:cNvPr id="39" name="DOCUMENT ID" hidden="1"/>
          <p:cNvSpPr txBox="1"/>
          <p:nvPr>
            <p:custDataLst>
              <p:tags r:id="rId14"/>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40" name="PXP_GRIDLINES" hidden="1"/>
          <p:cNvGrpSpPr/>
          <p:nvPr/>
        </p:nvGrpSpPr>
        <p:grpSpPr>
          <a:xfrm>
            <a:off x="-40832" y="0"/>
            <a:ext cx="13451072" cy="7543800"/>
            <a:chOff x="-30640" y="0"/>
            <a:chExt cx="10093083" cy="7543800"/>
          </a:xfrm>
        </p:grpSpPr>
        <p:cxnSp>
          <p:nvCxnSpPr>
            <p:cNvPr id="41" name="Straight Connector 40"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5" name="Straight Connector 44"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7" name="Straight Connector 46"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8" name="Straight Connector 47"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9" name="Straight Connector 48"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50" name="Straight Connector 49"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51" name="Straight Connector 50"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15"/>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4" name="Picture 3"/>
          <p:cNvPicPr>
            <a:picLocks noChangeAspect="1"/>
          </p:cNvPicPr>
          <p:nvPr>
            <p:custDataLst>
              <p:tags r:id="rId16"/>
            </p:custDataLst>
          </p:nvPr>
        </p:nvPicPr>
        <p:blipFill>
          <a:blip r:embed="rId18"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Large 2x(1 and 2)">
    <p:spTree>
      <p:nvGrpSpPr>
        <p:cNvPr id="1" name=""/>
        <p:cNvGrpSpPr/>
        <p:nvPr/>
      </p:nvGrpSpPr>
      <p:grpSpPr>
        <a:xfrm>
          <a:off x="0" y="0"/>
          <a:ext cx="0" cy="0"/>
          <a:chOff x="0" y="0"/>
          <a:chExt cx="0" cy="0"/>
        </a:xfrm>
      </p:grpSpPr>
      <p:sp>
        <p:nvSpPr>
          <p:cNvPr id="19" name="LAYOUT SOURCE"/>
          <p:cNvSpPr>
            <a:spLocks noGrp="1"/>
          </p:cNvSpPr>
          <p:nvPr>
            <p:ph type="body" idx="24" hasCustomPrompt="1"/>
            <p:custDataLst>
              <p:tags r:id="rId1"/>
            </p:custDataLst>
          </p:nvPr>
        </p:nvSpPr>
        <p:spPr>
          <a:xfrm>
            <a:off x="6873032" y="6254645"/>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17" name="LAYOUT BODY"/>
          <p:cNvSpPr>
            <a:spLocks noGrp="1"/>
          </p:cNvSpPr>
          <p:nvPr>
            <p:ph idx="22"/>
            <p:custDataLst>
              <p:tags r:id="rId2"/>
            </p:custDataLst>
          </p:nvPr>
        </p:nvSpPr>
        <p:spPr>
          <a:xfrm>
            <a:off x="6873032" y="4416554"/>
            <a:ext cx="5910320"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0" name="LAYOUT HEADER"/>
          <p:cNvSpPr>
            <a:spLocks noGrp="1"/>
          </p:cNvSpPr>
          <p:nvPr>
            <p:ph type="body" idx="26" hasCustomPrompt="1"/>
            <p:custDataLst>
              <p:tags r:id="rId3"/>
            </p:custDataLst>
          </p:nvPr>
        </p:nvSpPr>
        <p:spPr>
          <a:xfrm>
            <a:off x="6873032" y="4059936"/>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2" name="LAYOUT SOURCE"/>
          <p:cNvSpPr>
            <a:spLocks noGrp="1"/>
          </p:cNvSpPr>
          <p:nvPr>
            <p:ph type="body" idx="18" hasCustomPrompt="1"/>
            <p:custDataLst>
              <p:tags r:id="rId4"/>
            </p:custDataLst>
          </p:nvPr>
        </p:nvSpPr>
        <p:spPr>
          <a:xfrm>
            <a:off x="6873032" y="3694186"/>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8" name="LAYOUT BODY"/>
          <p:cNvSpPr>
            <a:spLocks noGrp="1"/>
          </p:cNvSpPr>
          <p:nvPr>
            <p:ph idx="16"/>
            <p:custDataLst>
              <p:tags r:id="rId5"/>
            </p:custDataLst>
          </p:nvPr>
        </p:nvSpPr>
        <p:spPr>
          <a:xfrm>
            <a:off x="6873032" y="1856234"/>
            <a:ext cx="5910320"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8" name="LAYOUT HEADER"/>
          <p:cNvSpPr>
            <a:spLocks noGrp="1"/>
          </p:cNvSpPr>
          <p:nvPr>
            <p:ph type="body" idx="25" hasCustomPrompt="1"/>
            <p:custDataLst>
              <p:tags r:id="rId6"/>
            </p:custDataLst>
          </p:nvPr>
        </p:nvSpPr>
        <p:spPr>
          <a:xfrm>
            <a:off x="6873032" y="1498600"/>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6" name="LAYOUT SOURCE"/>
          <p:cNvSpPr>
            <a:spLocks noGrp="1"/>
          </p:cNvSpPr>
          <p:nvPr>
            <p:ph type="body" idx="21" hasCustomPrompt="1"/>
            <p:custDataLst>
              <p:tags r:id="rId7"/>
            </p:custDataLst>
          </p:nvPr>
        </p:nvSpPr>
        <p:spPr>
          <a:xfrm>
            <a:off x="560567" y="6254645"/>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3" name="LAYOUT BODY"/>
          <p:cNvSpPr>
            <a:spLocks noGrp="1"/>
          </p:cNvSpPr>
          <p:nvPr>
            <p:ph idx="1"/>
            <p:custDataLst>
              <p:tags r:id="rId8"/>
            </p:custDataLst>
          </p:nvPr>
        </p:nvSpPr>
        <p:spPr>
          <a:xfrm>
            <a:off x="560567" y="1856234"/>
            <a:ext cx="5910320" cy="4407410"/>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7" name="LAYOUT HEADER"/>
          <p:cNvSpPr>
            <a:spLocks noGrp="1"/>
          </p:cNvSpPr>
          <p:nvPr>
            <p:ph type="body" idx="14" hasCustomPrompt="1"/>
            <p:custDataLst>
              <p:tags r:id="rId9"/>
            </p:custDataLst>
          </p:nvPr>
        </p:nvSpPr>
        <p:spPr>
          <a:xfrm>
            <a:off x="560567" y="1498600"/>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cxnSp>
        <p:nvCxnSpPr>
          <p:cNvPr id="63"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6" name="PAGE HEADING"/>
          <p:cNvSpPr>
            <a:spLocks noGrp="1"/>
          </p:cNvSpPr>
          <p:nvPr>
            <p:ph type="title" hasCustomPrompt="1"/>
            <p:custDataLst>
              <p:tags r:id="rId10"/>
            </p:custDataLst>
          </p:nvPr>
        </p:nvSpPr>
        <p:spPr>
          <a:xfrm>
            <a:off x="560567" y="0"/>
            <a:ext cx="12247158"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35"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7CCF9807-4BDC-4D68-8676-381180632DE6}" type="slidenum">
              <a:rPr lang="de-DE" sz="700" smtClean="0"/>
              <a:pPr algn="r"/>
              <a:t>‹#›</a:t>
            </a:fld>
            <a:endParaRPr lang="de-DE" sz="700" dirty="0"/>
          </a:p>
        </p:txBody>
      </p:sp>
      <p:sp>
        <p:nvSpPr>
          <p:cNvPr id="37" name="DOCUMENT ID" hidden="1"/>
          <p:cNvSpPr txBox="1"/>
          <p:nvPr>
            <p:custDataLst>
              <p:tags r:id="rId11"/>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38" name="PXP_GRIDLINES" hidden="1"/>
          <p:cNvGrpSpPr/>
          <p:nvPr/>
        </p:nvGrpSpPr>
        <p:grpSpPr>
          <a:xfrm>
            <a:off x="-40832" y="0"/>
            <a:ext cx="13451072" cy="7543800"/>
            <a:chOff x="-30640" y="0"/>
            <a:chExt cx="10093083" cy="7543800"/>
          </a:xfrm>
        </p:grpSpPr>
        <p:cxnSp>
          <p:nvCxnSpPr>
            <p:cNvPr id="39" name="Straight Connector 38"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5" name="Straight Connector 4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6" name="Straight Connector 4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7" name="Straight Connector 4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8" name="Straight Connector 4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9" name="Straight Connector 4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12"/>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4" name="Picture 3"/>
          <p:cNvPicPr>
            <a:picLocks noChangeAspect="1"/>
          </p:cNvPicPr>
          <p:nvPr>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Large 2x(2 and 1)">
    <p:spTree>
      <p:nvGrpSpPr>
        <p:cNvPr id="1" name=""/>
        <p:cNvGrpSpPr/>
        <p:nvPr/>
      </p:nvGrpSpPr>
      <p:grpSpPr>
        <a:xfrm>
          <a:off x="0" y="0"/>
          <a:ext cx="0" cy="0"/>
          <a:chOff x="0" y="0"/>
          <a:chExt cx="0" cy="0"/>
        </a:xfrm>
      </p:grpSpPr>
      <p:sp>
        <p:nvSpPr>
          <p:cNvPr id="16" name="LAYOUT SOURCE"/>
          <p:cNvSpPr>
            <a:spLocks noGrp="1"/>
          </p:cNvSpPr>
          <p:nvPr>
            <p:ph type="body" idx="21" hasCustomPrompt="1"/>
            <p:custDataLst>
              <p:tags r:id="rId1"/>
            </p:custDataLst>
          </p:nvPr>
        </p:nvSpPr>
        <p:spPr>
          <a:xfrm>
            <a:off x="560567" y="6254645"/>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13" name="LAYOUT BODY"/>
          <p:cNvSpPr>
            <a:spLocks noGrp="1"/>
          </p:cNvSpPr>
          <p:nvPr>
            <p:ph idx="19"/>
            <p:custDataLst>
              <p:tags r:id="rId2"/>
            </p:custDataLst>
          </p:nvPr>
        </p:nvSpPr>
        <p:spPr>
          <a:xfrm>
            <a:off x="560567" y="4416554"/>
            <a:ext cx="5910320"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7" name="LAYOUT HEADER"/>
          <p:cNvSpPr>
            <a:spLocks noGrp="1"/>
          </p:cNvSpPr>
          <p:nvPr>
            <p:ph type="body" idx="26" hasCustomPrompt="1"/>
            <p:custDataLst>
              <p:tags r:id="rId3"/>
            </p:custDataLst>
          </p:nvPr>
        </p:nvSpPr>
        <p:spPr>
          <a:xfrm>
            <a:off x="560567" y="4059936"/>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9" name="LAYOUT SOURCE"/>
          <p:cNvSpPr>
            <a:spLocks noGrp="1"/>
          </p:cNvSpPr>
          <p:nvPr>
            <p:ph type="body" idx="24" hasCustomPrompt="1"/>
            <p:custDataLst>
              <p:tags r:id="rId4"/>
            </p:custDataLst>
          </p:nvPr>
        </p:nvSpPr>
        <p:spPr>
          <a:xfrm>
            <a:off x="6873032" y="6254645"/>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8" name="LAYOUT BODY"/>
          <p:cNvSpPr>
            <a:spLocks noGrp="1"/>
          </p:cNvSpPr>
          <p:nvPr>
            <p:ph idx="16"/>
            <p:custDataLst>
              <p:tags r:id="rId5"/>
            </p:custDataLst>
          </p:nvPr>
        </p:nvSpPr>
        <p:spPr>
          <a:xfrm>
            <a:off x="6873032" y="1856234"/>
            <a:ext cx="5910320" cy="4407410"/>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6" name="LAYOUT HEADER"/>
          <p:cNvSpPr>
            <a:spLocks noGrp="1"/>
          </p:cNvSpPr>
          <p:nvPr>
            <p:ph type="body" idx="25" hasCustomPrompt="1"/>
            <p:custDataLst>
              <p:tags r:id="rId6"/>
            </p:custDataLst>
          </p:nvPr>
        </p:nvSpPr>
        <p:spPr>
          <a:xfrm>
            <a:off x="6873032" y="1498600"/>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4" name="LAYOUT SOURCE"/>
          <p:cNvSpPr>
            <a:spLocks noGrp="1"/>
          </p:cNvSpPr>
          <p:nvPr>
            <p:ph type="body" idx="15" hasCustomPrompt="1"/>
            <p:custDataLst>
              <p:tags r:id="rId7"/>
            </p:custDataLst>
          </p:nvPr>
        </p:nvSpPr>
        <p:spPr>
          <a:xfrm>
            <a:off x="560567" y="3694186"/>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3" name="LAYOUT BODY"/>
          <p:cNvSpPr>
            <a:spLocks noGrp="1"/>
          </p:cNvSpPr>
          <p:nvPr>
            <p:ph idx="1"/>
            <p:custDataLst>
              <p:tags r:id="rId8"/>
            </p:custDataLst>
          </p:nvPr>
        </p:nvSpPr>
        <p:spPr>
          <a:xfrm>
            <a:off x="560567" y="1856234"/>
            <a:ext cx="5910320"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5" name="LAYOUT HEADER"/>
          <p:cNvSpPr>
            <a:spLocks noGrp="1"/>
          </p:cNvSpPr>
          <p:nvPr>
            <p:ph type="body" idx="14" hasCustomPrompt="1"/>
            <p:custDataLst>
              <p:tags r:id="rId9"/>
            </p:custDataLst>
          </p:nvPr>
        </p:nvSpPr>
        <p:spPr>
          <a:xfrm>
            <a:off x="560567" y="1498600"/>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cxnSp>
        <p:nvCxnSpPr>
          <p:cNvPr id="63"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5" name="PAGE HEADING"/>
          <p:cNvSpPr>
            <a:spLocks noGrp="1"/>
          </p:cNvSpPr>
          <p:nvPr>
            <p:ph type="title" hasCustomPrompt="1"/>
            <p:custDataLst>
              <p:tags r:id="rId10"/>
            </p:custDataLst>
          </p:nvPr>
        </p:nvSpPr>
        <p:spPr>
          <a:xfrm>
            <a:off x="560567" y="0"/>
            <a:ext cx="12247158"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34"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EB71FFF7-9F05-4969-ABC0-23146D694E35}" type="slidenum">
              <a:rPr lang="de-DE" sz="700" smtClean="0"/>
              <a:pPr algn="r"/>
              <a:t>‹#›</a:t>
            </a:fld>
            <a:endParaRPr lang="de-DE" sz="700" dirty="0"/>
          </a:p>
        </p:txBody>
      </p:sp>
      <p:sp>
        <p:nvSpPr>
          <p:cNvPr id="36" name="DOCUMENT ID" hidden="1"/>
          <p:cNvSpPr txBox="1"/>
          <p:nvPr>
            <p:custDataLst>
              <p:tags r:id="rId11"/>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37" name="PXP_GRIDLINES" hidden="1"/>
          <p:cNvGrpSpPr/>
          <p:nvPr/>
        </p:nvGrpSpPr>
        <p:grpSpPr>
          <a:xfrm>
            <a:off x="-40832" y="0"/>
            <a:ext cx="13451072" cy="7543800"/>
            <a:chOff x="-30640" y="0"/>
            <a:chExt cx="10093083" cy="7543800"/>
          </a:xfrm>
        </p:grpSpPr>
        <p:cxnSp>
          <p:nvCxnSpPr>
            <p:cNvPr id="38" name="Straight Connector 3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5" name="Straight Connector 44"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6" name="Straight Connector 45"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7" name="Straight Connector 46"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8" name="Straight Connector 47"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12"/>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4" name="Picture 3"/>
          <p:cNvPicPr>
            <a:picLocks noChangeAspect="1"/>
          </p:cNvPicPr>
          <p:nvPr>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Large 3x2">
    <p:spTree>
      <p:nvGrpSpPr>
        <p:cNvPr id="1" name=""/>
        <p:cNvGrpSpPr/>
        <p:nvPr/>
      </p:nvGrpSpPr>
      <p:grpSpPr>
        <a:xfrm>
          <a:off x="0" y="0"/>
          <a:ext cx="0" cy="0"/>
          <a:chOff x="0" y="0"/>
          <a:chExt cx="0" cy="0"/>
        </a:xfrm>
      </p:grpSpPr>
      <p:sp>
        <p:nvSpPr>
          <p:cNvPr id="25" name="LAYOUT SOURCE"/>
          <p:cNvSpPr>
            <a:spLocks noGrp="1"/>
          </p:cNvSpPr>
          <p:nvPr>
            <p:ph type="body" idx="30" hasCustomPrompt="1"/>
            <p:custDataLst>
              <p:tags r:id="rId1"/>
            </p:custDataLst>
          </p:nvPr>
        </p:nvSpPr>
        <p:spPr>
          <a:xfrm>
            <a:off x="8969063" y="6254645"/>
            <a:ext cx="3826475"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23" name="LAYOUT BODY"/>
          <p:cNvSpPr>
            <a:spLocks noGrp="1"/>
          </p:cNvSpPr>
          <p:nvPr>
            <p:ph idx="28"/>
            <p:custDataLst>
              <p:tags r:id="rId2"/>
            </p:custDataLst>
          </p:nvPr>
        </p:nvSpPr>
        <p:spPr>
          <a:xfrm>
            <a:off x="8969063" y="4416554"/>
            <a:ext cx="3826475"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8" name="LAYOUT HEADER"/>
          <p:cNvSpPr>
            <a:spLocks noGrp="1"/>
          </p:cNvSpPr>
          <p:nvPr>
            <p:ph type="body" idx="35" hasCustomPrompt="1"/>
            <p:custDataLst>
              <p:tags r:id="rId3"/>
            </p:custDataLst>
          </p:nvPr>
        </p:nvSpPr>
        <p:spPr>
          <a:xfrm>
            <a:off x="8969063" y="4059936"/>
            <a:ext cx="3826475"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22" name="LAYOUT SOURCE"/>
          <p:cNvSpPr>
            <a:spLocks noGrp="1"/>
          </p:cNvSpPr>
          <p:nvPr>
            <p:ph type="body" idx="27" hasCustomPrompt="1"/>
            <p:custDataLst>
              <p:tags r:id="rId4"/>
            </p:custDataLst>
          </p:nvPr>
        </p:nvSpPr>
        <p:spPr>
          <a:xfrm>
            <a:off x="4764815" y="6254645"/>
            <a:ext cx="3826475"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20" name="LAYOUT BODY"/>
          <p:cNvSpPr>
            <a:spLocks noGrp="1"/>
          </p:cNvSpPr>
          <p:nvPr>
            <p:ph idx="25"/>
            <p:custDataLst>
              <p:tags r:id="rId5"/>
            </p:custDataLst>
          </p:nvPr>
        </p:nvSpPr>
        <p:spPr>
          <a:xfrm>
            <a:off x="4764815" y="4416554"/>
            <a:ext cx="3826475"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7" name="LAYOUT HEADER"/>
          <p:cNvSpPr>
            <a:spLocks noGrp="1"/>
          </p:cNvSpPr>
          <p:nvPr>
            <p:ph type="body" idx="34" hasCustomPrompt="1"/>
            <p:custDataLst>
              <p:tags r:id="rId6"/>
            </p:custDataLst>
          </p:nvPr>
        </p:nvSpPr>
        <p:spPr>
          <a:xfrm>
            <a:off x="4764815" y="4059936"/>
            <a:ext cx="3826475"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9" name="LAYOUT SOURCE"/>
          <p:cNvSpPr>
            <a:spLocks noGrp="1"/>
          </p:cNvSpPr>
          <p:nvPr>
            <p:ph type="body" idx="24" hasCustomPrompt="1"/>
            <p:custDataLst>
              <p:tags r:id="rId7"/>
            </p:custDataLst>
          </p:nvPr>
        </p:nvSpPr>
        <p:spPr>
          <a:xfrm>
            <a:off x="560640" y="6254645"/>
            <a:ext cx="3826475"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17" name="LAYOUT BODY"/>
          <p:cNvSpPr>
            <a:spLocks noGrp="1"/>
          </p:cNvSpPr>
          <p:nvPr>
            <p:ph idx="22"/>
            <p:custDataLst>
              <p:tags r:id="rId8"/>
            </p:custDataLst>
          </p:nvPr>
        </p:nvSpPr>
        <p:spPr>
          <a:xfrm>
            <a:off x="560640" y="4416554"/>
            <a:ext cx="3826475"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6" name="LAYOUT HEADER"/>
          <p:cNvSpPr>
            <a:spLocks noGrp="1"/>
          </p:cNvSpPr>
          <p:nvPr>
            <p:ph type="body" idx="33" hasCustomPrompt="1"/>
            <p:custDataLst>
              <p:tags r:id="rId9"/>
            </p:custDataLst>
          </p:nvPr>
        </p:nvSpPr>
        <p:spPr>
          <a:xfrm>
            <a:off x="560640" y="4059936"/>
            <a:ext cx="3826475"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6" name="LAYOUT SOURCE"/>
          <p:cNvSpPr>
            <a:spLocks noGrp="1"/>
          </p:cNvSpPr>
          <p:nvPr>
            <p:ph type="body" idx="21" hasCustomPrompt="1"/>
            <p:custDataLst>
              <p:tags r:id="rId10"/>
            </p:custDataLst>
          </p:nvPr>
        </p:nvSpPr>
        <p:spPr>
          <a:xfrm>
            <a:off x="8969063" y="3694186"/>
            <a:ext cx="3826475"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13" name="LAYOUT BODY"/>
          <p:cNvSpPr>
            <a:spLocks noGrp="1"/>
          </p:cNvSpPr>
          <p:nvPr>
            <p:ph idx="19"/>
            <p:custDataLst>
              <p:tags r:id="rId11"/>
            </p:custDataLst>
          </p:nvPr>
        </p:nvSpPr>
        <p:spPr>
          <a:xfrm>
            <a:off x="8969063" y="1856234"/>
            <a:ext cx="3826475"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5" name="LAYOUT HEADER"/>
          <p:cNvSpPr>
            <a:spLocks noGrp="1"/>
          </p:cNvSpPr>
          <p:nvPr>
            <p:ph type="body" idx="32" hasCustomPrompt="1"/>
            <p:custDataLst>
              <p:tags r:id="rId12"/>
            </p:custDataLst>
          </p:nvPr>
        </p:nvSpPr>
        <p:spPr>
          <a:xfrm>
            <a:off x="8969063" y="1498600"/>
            <a:ext cx="3826475"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2" name="LAYOUT SOURCE"/>
          <p:cNvSpPr>
            <a:spLocks noGrp="1"/>
          </p:cNvSpPr>
          <p:nvPr>
            <p:ph type="body" idx="18" hasCustomPrompt="1"/>
            <p:custDataLst>
              <p:tags r:id="rId13"/>
            </p:custDataLst>
          </p:nvPr>
        </p:nvSpPr>
        <p:spPr>
          <a:xfrm>
            <a:off x="4764815" y="3694186"/>
            <a:ext cx="3826475"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8" name="LAYOUT BODY"/>
          <p:cNvSpPr>
            <a:spLocks noGrp="1"/>
          </p:cNvSpPr>
          <p:nvPr>
            <p:ph idx="16"/>
            <p:custDataLst>
              <p:tags r:id="rId14"/>
            </p:custDataLst>
          </p:nvPr>
        </p:nvSpPr>
        <p:spPr>
          <a:xfrm>
            <a:off x="4764815" y="1856234"/>
            <a:ext cx="3826475"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4" name="LAYOUT HEADER"/>
          <p:cNvSpPr>
            <a:spLocks noGrp="1"/>
          </p:cNvSpPr>
          <p:nvPr>
            <p:ph type="body" idx="31" hasCustomPrompt="1"/>
            <p:custDataLst>
              <p:tags r:id="rId15"/>
            </p:custDataLst>
          </p:nvPr>
        </p:nvSpPr>
        <p:spPr>
          <a:xfrm>
            <a:off x="4764815" y="1498600"/>
            <a:ext cx="3826475"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4" name="LAYOUT SOURCE"/>
          <p:cNvSpPr>
            <a:spLocks noGrp="1"/>
          </p:cNvSpPr>
          <p:nvPr>
            <p:ph type="body" idx="15" hasCustomPrompt="1"/>
            <p:custDataLst>
              <p:tags r:id="rId16"/>
            </p:custDataLst>
          </p:nvPr>
        </p:nvSpPr>
        <p:spPr>
          <a:xfrm>
            <a:off x="560640" y="3694186"/>
            <a:ext cx="3826475"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3" name="LAYOUT BODY"/>
          <p:cNvSpPr>
            <a:spLocks noGrp="1"/>
          </p:cNvSpPr>
          <p:nvPr>
            <p:ph idx="1"/>
            <p:custDataLst>
              <p:tags r:id="rId17"/>
            </p:custDataLst>
          </p:nvPr>
        </p:nvSpPr>
        <p:spPr>
          <a:xfrm>
            <a:off x="560640" y="1856234"/>
            <a:ext cx="3826475"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3" name="LAYOUT HEADER"/>
          <p:cNvSpPr>
            <a:spLocks noGrp="1"/>
          </p:cNvSpPr>
          <p:nvPr>
            <p:ph type="body" idx="14" hasCustomPrompt="1"/>
            <p:custDataLst>
              <p:tags r:id="rId18"/>
            </p:custDataLst>
          </p:nvPr>
        </p:nvSpPr>
        <p:spPr>
          <a:xfrm>
            <a:off x="560640" y="1498600"/>
            <a:ext cx="3826475"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cxnSp>
        <p:nvCxnSpPr>
          <p:cNvPr id="74"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46" name="PAGE HEADING"/>
          <p:cNvSpPr>
            <a:spLocks noGrp="1"/>
          </p:cNvSpPr>
          <p:nvPr>
            <p:ph type="title" hasCustomPrompt="1"/>
            <p:custDataLst>
              <p:tags r:id="rId19"/>
            </p:custDataLst>
          </p:nvPr>
        </p:nvSpPr>
        <p:spPr>
          <a:xfrm>
            <a:off x="560567" y="0"/>
            <a:ext cx="12247158"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45"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86A79529-9704-412A-9627-88623531B893}" type="slidenum">
              <a:rPr lang="de-DE" sz="700" smtClean="0"/>
              <a:pPr algn="r"/>
              <a:t>‹#›</a:t>
            </a:fld>
            <a:endParaRPr lang="de-DE" sz="700" dirty="0"/>
          </a:p>
        </p:txBody>
      </p:sp>
      <p:sp>
        <p:nvSpPr>
          <p:cNvPr id="47" name="DOCUMENT ID" hidden="1"/>
          <p:cNvSpPr txBox="1"/>
          <p:nvPr>
            <p:custDataLst>
              <p:tags r:id="rId20"/>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48" name="PXP_GRIDLINES" hidden="1"/>
          <p:cNvGrpSpPr/>
          <p:nvPr/>
        </p:nvGrpSpPr>
        <p:grpSpPr>
          <a:xfrm>
            <a:off x="-40832" y="0"/>
            <a:ext cx="13451072" cy="7543800"/>
            <a:chOff x="-30640" y="0"/>
            <a:chExt cx="10093083" cy="7543800"/>
          </a:xfrm>
        </p:grpSpPr>
        <p:cxnSp>
          <p:nvCxnSpPr>
            <p:cNvPr id="49" name="Straight Connector 48"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50" name="Straight Connector 4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51" name="Straight Connector 5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52" name="Straight Connector 5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53" name="Straight Connector 5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55" name="Straight Connector 5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56" name="Straight Connector 5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57" name="Straight Connector 5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58" name="Straight Connector 5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59" name="Straight Connector 5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21"/>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4" name="Picture 3"/>
          <p:cNvPicPr>
            <a:picLocks noChangeAspect="1"/>
          </p:cNvPicPr>
          <p:nvPr>
            <p:custDataLst>
              <p:tags r:id="rId22"/>
            </p:custDataLst>
          </p:nvPr>
        </p:nvPicPr>
        <p:blipFill>
          <a:blip r:embed="rId24"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Disclaimer Page">
    <p:spTree>
      <p:nvGrpSpPr>
        <p:cNvPr id="1" name=""/>
        <p:cNvGrpSpPr/>
        <p:nvPr/>
      </p:nvGrpSpPr>
      <p:grpSpPr>
        <a:xfrm>
          <a:off x="0" y="0"/>
          <a:ext cx="0" cy="0"/>
          <a:chOff x="0" y="0"/>
          <a:chExt cx="0" cy="0"/>
        </a:xfrm>
      </p:grpSpPr>
      <p:cxnSp>
        <p:nvCxnSpPr>
          <p:cNvPr id="63"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FD2363B6-C2A5-4798-A9CC-51C31EECAC2F}" type="slidenum">
              <a:rPr lang="de-DE" sz="700" smtClean="0"/>
              <a:pPr algn="r"/>
              <a:t>‹#›</a:t>
            </a:fld>
            <a:endParaRPr lang="de-DE" sz="700" dirty="0"/>
          </a:p>
        </p:txBody>
      </p:sp>
      <p:sp>
        <p:nvSpPr>
          <p:cNvPr id="19" name="DOCUMENT ID" hidden="1"/>
          <p:cNvSpPr txBox="1"/>
          <p:nvPr>
            <p:custDataLst>
              <p:tags r:id="rId1"/>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20" name="PXP_GRIDLINES" hidden="1"/>
          <p:cNvGrpSpPr/>
          <p:nvPr/>
        </p:nvGrpSpPr>
        <p:grpSpPr>
          <a:xfrm>
            <a:off x="-40832" y="0"/>
            <a:ext cx="13451072" cy="7543800"/>
            <a:chOff x="-30640" y="0"/>
            <a:chExt cx="10093083" cy="7543800"/>
          </a:xfrm>
        </p:grpSpPr>
        <p:cxnSp>
          <p:nvCxnSpPr>
            <p:cNvPr id="21" name="Straight Connector 20"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2"/>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3" name="Picture 2"/>
          <p:cNvPicPr>
            <a:picLocks noChangeAspect="1"/>
          </p:cNvPicPr>
          <p:nvPr>
            <p:custDataLst>
              <p:tags r:id="rId3"/>
            </p:custDataLst>
          </p:nvPr>
        </p:nvPicPr>
        <p:blipFill>
          <a:blip r:embed="rId5"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ntact Page">
    <p:spTree>
      <p:nvGrpSpPr>
        <p:cNvPr id="1" name=""/>
        <p:cNvGrpSpPr/>
        <p:nvPr/>
      </p:nvGrpSpPr>
      <p:grpSpPr>
        <a:xfrm>
          <a:off x="0" y="0"/>
          <a:ext cx="0" cy="0"/>
          <a:chOff x="0" y="0"/>
          <a:chExt cx="0" cy="0"/>
        </a:xfrm>
      </p:grpSpPr>
      <p:cxnSp>
        <p:nvCxnSpPr>
          <p:cNvPr id="65"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AGE HEADING"/>
          <p:cNvSpPr>
            <a:spLocks noGrp="1"/>
          </p:cNvSpPr>
          <p:nvPr>
            <p:ph type="title" hasCustomPrompt="1"/>
            <p:custDataLst>
              <p:tags r:id="rId1"/>
            </p:custDataLst>
          </p:nvPr>
        </p:nvSpPr>
        <p:spPr/>
        <p:txBody>
          <a:bodyPr/>
          <a:lstStyle>
            <a:lvl1pPr>
              <a:defRPr>
                <a:latin typeface="Frutiger 45 Light"/>
              </a:defRPr>
            </a:lvl1pPr>
          </a:lstStyle>
          <a:p>
            <a:pPr lvl="0"/>
            <a:r>
              <a:rPr lang="de-DE" dirty="0" err="1" smtClean="0"/>
              <a:t>Contact</a:t>
            </a:r>
            <a:r>
              <a:rPr lang="de-DE" dirty="0" smtClean="0"/>
              <a:t> </a:t>
            </a:r>
            <a:r>
              <a:rPr lang="de-DE" dirty="0" err="1" smtClean="0"/>
              <a:t>information</a:t>
            </a:r>
            <a:endParaRPr lang="de-DE" dirty="0"/>
          </a:p>
        </p:txBody>
      </p:sp>
      <p:sp>
        <p:nvSpPr>
          <p:cNvPr id="20"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F844A95E-171B-43E0-919B-08407017EAD1}" type="slidenum">
              <a:rPr lang="de-DE" sz="700" smtClean="0"/>
              <a:pPr algn="r"/>
              <a:t>‹#›</a:t>
            </a:fld>
            <a:endParaRPr lang="de-DE" sz="700" dirty="0"/>
          </a:p>
        </p:txBody>
      </p:sp>
      <p:sp>
        <p:nvSpPr>
          <p:cNvPr id="21" name="DOCUMENT ID" hidden="1"/>
          <p:cNvSpPr txBox="1"/>
          <p:nvPr>
            <p:custDataLst>
              <p:tags r:id="rId2"/>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22" name="PXP_GRIDLINES" hidden="1"/>
          <p:cNvGrpSpPr/>
          <p:nvPr/>
        </p:nvGrpSpPr>
        <p:grpSpPr>
          <a:xfrm>
            <a:off x="-40832" y="0"/>
            <a:ext cx="13451072" cy="7543800"/>
            <a:chOff x="-30640" y="0"/>
            <a:chExt cx="10093083" cy="7543800"/>
          </a:xfrm>
        </p:grpSpPr>
        <p:cxnSp>
          <p:nvCxnSpPr>
            <p:cNvPr id="23" name="Straight Connector 22"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3" name="DraftStamp" hidden="1"/>
          <p:cNvSpPr txBox="1"/>
          <p:nvPr>
            <p:custDataLst>
              <p:tags r:id="rId3"/>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4" name="Picture 3"/>
          <p:cNvPicPr>
            <a:picLocks noChangeAspect="1"/>
          </p:cNvPicPr>
          <p:nvPr>
            <p:custDataLst>
              <p:tags r:id="rId4"/>
            </p:custDataLst>
          </p:nvPr>
        </p:nvPicPr>
        <p:blipFill>
          <a:blip r:embed="rId6"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Section Page">
    <p:spTree>
      <p:nvGrpSpPr>
        <p:cNvPr id="1" name=""/>
        <p:cNvGrpSpPr/>
        <p:nvPr/>
      </p:nvGrpSpPr>
      <p:grpSpPr>
        <a:xfrm>
          <a:off x="0" y="0"/>
          <a:ext cx="0" cy="0"/>
          <a:chOff x="0" y="0"/>
          <a:chExt cx="0" cy="0"/>
        </a:xfrm>
      </p:grpSpPr>
      <p:sp>
        <p:nvSpPr>
          <p:cNvPr id="4" name="DIVIDER TITLE"/>
          <p:cNvSpPr>
            <a:spLocks noGrp="1"/>
          </p:cNvSpPr>
          <p:nvPr>
            <p:ph type="subTitle" idx="1" hasCustomPrompt="1"/>
            <p:custDataLst>
              <p:tags r:id="rId1"/>
            </p:custDataLst>
          </p:nvPr>
        </p:nvSpPr>
        <p:spPr>
          <a:xfrm>
            <a:off x="559382" y="2432450"/>
            <a:ext cx="12247158" cy="1033273"/>
          </a:xfrm>
        </p:spPr>
        <p:txBody>
          <a:bodyPr lIns="0" tIns="0" rIns="0" bIns="0">
            <a:noAutofit/>
          </a:bodyPr>
          <a:lstStyle>
            <a:lvl1pPr marL="0" indent="0" algn="l">
              <a:buNone/>
              <a:defRPr sz="4000" baseline="0">
                <a:solidFill>
                  <a:schemeClr val="tx1"/>
                </a:solidFill>
                <a:latin typeface="Frutiger 45 Light"/>
                <a:ea typeface="Arial Unicode MS" pitchFamily="34" charset="-128"/>
              </a:defRPr>
            </a:lvl1pPr>
            <a:lvl2pPr marL="502753" indent="0" algn="ctr">
              <a:buNone/>
              <a:defRPr>
                <a:solidFill>
                  <a:schemeClr val="tx1">
                    <a:tint val="75000"/>
                  </a:schemeClr>
                </a:solidFill>
              </a:defRPr>
            </a:lvl2pPr>
            <a:lvl3pPr marL="1005505" indent="0" algn="ctr">
              <a:buNone/>
              <a:defRPr>
                <a:solidFill>
                  <a:schemeClr val="tx1">
                    <a:tint val="75000"/>
                  </a:schemeClr>
                </a:solidFill>
              </a:defRPr>
            </a:lvl3pPr>
            <a:lvl4pPr marL="1508257" indent="0" algn="ctr">
              <a:buNone/>
              <a:defRPr>
                <a:solidFill>
                  <a:schemeClr val="tx1">
                    <a:tint val="75000"/>
                  </a:schemeClr>
                </a:solidFill>
              </a:defRPr>
            </a:lvl4pPr>
            <a:lvl5pPr marL="2011009" indent="0" algn="ctr">
              <a:buNone/>
              <a:defRPr>
                <a:solidFill>
                  <a:schemeClr val="tx1">
                    <a:tint val="75000"/>
                  </a:schemeClr>
                </a:solidFill>
              </a:defRPr>
            </a:lvl5pPr>
            <a:lvl6pPr marL="2513761" indent="0" algn="ctr">
              <a:buNone/>
              <a:defRPr>
                <a:solidFill>
                  <a:schemeClr val="tx1">
                    <a:tint val="75000"/>
                  </a:schemeClr>
                </a:solidFill>
              </a:defRPr>
            </a:lvl6pPr>
            <a:lvl7pPr marL="3016512" indent="0" algn="ctr">
              <a:buNone/>
              <a:defRPr>
                <a:solidFill>
                  <a:schemeClr val="tx1">
                    <a:tint val="75000"/>
                  </a:schemeClr>
                </a:solidFill>
              </a:defRPr>
            </a:lvl7pPr>
            <a:lvl8pPr marL="3519265" indent="0" algn="ctr">
              <a:buNone/>
              <a:defRPr>
                <a:solidFill>
                  <a:schemeClr val="tx1">
                    <a:tint val="75000"/>
                  </a:schemeClr>
                </a:solidFill>
              </a:defRPr>
            </a:lvl8pPr>
            <a:lvl9pPr marL="4022016" indent="0" algn="ctr">
              <a:buNone/>
              <a:defRPr>
                <a:solidFill>
                  <a:schemeClr val="tx1">
                    <a:tint val="75000"/>
                  </a:schemeClr>
                </a:solidFill>
              </a:defRPr>
            </a:lvl9pPr>
          </a:lstStyle>
          <a:p>
            <a:r>
              <a:rPr lang="de-DE" dirty="0" smtClean="0"/>
              <a:t>&lt;&lt;Sektionsüberschrift&gt;&gt;</a:t>
            </a:r>
            <a:endParaRPr lang="de-DE" dirty="0"/>
          </a:p>
        </p:txBody>
      </p:sp>
      <p:sp>
        <p:nvSpPr>
          <p:cNvPr id="6" name="DIVIDER NUMBER"/>
          <p:cNvSpPr>
            <a:spLocks noGrp="1"/>
          </p:cNvSpPr>
          <p:nvPr>
            <p:ph type="ctrTitle" hasCustomPrompt="1"/>
          </p:nvPr>
        </p:nvSpPr>
        <p:spPr>
          <a:xfrm>
            <a:off x="559382" y="2011680"/>
            <a:ext cx="12247158" cy="384048"/>
          </a:xfrm>
        </p:spPr>
        <p:txBody>
          <a:bodyPr lIns="0" tIns="0" rIns="0" bIns="0" anchor="b" anchorCtr="0">
            <a:noAutofit/>
          </a:bodyPr>
          <a:lstStyle>
            <a:lvl1pPr>
              <a:defRPr sz="1800" baseline="0">
                <a:solidFill>
                  <a:schemeClr val="tx1"/>
                </a:solidFill>
                <a:latin typeface="+mj-lt"/>
                <a:ea typeface="Arial Unicode MS" pitchFamily="34" charset="-128"/>
              </a:defRPr>
            </a:lvl1pPr>
          </a:lstStyle>
          <a:p>
            <a:r>
              <a:rPr lang="de-DE" dirty="0" smtClean="0"/>
              <a:t>Click </a:t>
            </a:r>
            <a:r>
              <a:rPr lang="de-DE" dirty="0" err="1" smtClean="0"/>
              <a:t>to</a:t>
            </a:r>
            <a:r>
              <a:rPr lang="de-DE" dirty="0" smtClean="0"/>
              <a:t> </a:t>
            </a:r>
            <a:r>
              <a:rPr lang="de-DE" dirty="0" err="1" smtClean="0"/>
              <a:t>edit</a:t>
            </a:r>
            <a:r>
              <a:rPr lang="de-DE" dirty="0" smtClean="0"/>
              <a:t> </a:t>
            </a:r>
            <a:r>
              <a:rPr lang="de-DE" dirty="0" err="1" smtClean="0"/>
              <a:t>Section</a:t>
            </a:r>
            <a:r>
              <a:rPr lang="de-DE" dirty="0" smtClean="0"/>
              <a:t> / Appendix </a:t>
            </a:r>
            <a:r>
              <a:rPr lang="de-DE" dirty="0" err="1" smtClean="0"/>
              <a:t>number</a:t>
            </a:r>
            <a:endParaRPr lang="de-DE" dirty="0"/>
          </a:p>
        </p:txBody>
      </p:sp>
      <p:pic>
        <p:nvPicPr>
          <p:cNvPr id="2" name="Picture 1"/>
          <p:cNvPicPr>
            <a:picLocks noChangeAspect="1"/>
          </p:cNvPicPr>
          <p:nvPr>
            <p:custDataLst>
              <p:tags r:id="rId2"/>
            </p:custDataLst>
          </p:nvPr>
        </p:nvPicPr>
        <p:blipFill>
          <a:blip r:embed="rId4"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extLst>
      <p:ext uri="{BB962C8B-B14F-4D97-AF65-F5344CB8AC3E}">
        <p14:creationId xmlns:p14="http://schemas.microsoft.com/office/powerpoint/2010/main" val="369248327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able of Contents" preserve="1">
  <p:cSld name="Table of Contents">
    <p:spTree>
      <p:nvGrpSpPr>
        <p:cNvPr id="1" name=""/>
        <p:cNvGrpSpPr/>
        <p:nvPr/>
      </p:nvGrpSpPr>
      <p:grpSpPr>
        <a:xfrm>
          <a:off x="0" y="0"/>
          <a:ext cx="0" cy="0"/>
          <a:chOff x="0" y="0"/>
          <a:chExt cx="0" cy="0"/>
        </a:xfrm>
      </p:grpSpPr>
      <p:sp>
        <p:nvSpPr>
          <p:cNvPr id="14" name="TOC BODY"/>
          <p:cNvSpPr>
            <a:spLocks noGrp="1"/>
          </p:cNvSpPr>
          <p:nvPr>
            <p:ph type="body" sz="quarter" idx="12"/>
            <p:custDataLst>
              <p:tags r:id="rId1"/>
            </p:custDataLst>
          </p:nvPr>
        </p:nvSpPr>
        <p:spPr>
          <a:xfrm>
            <a:off x="559382" y="1362458"/>
            <a:ext cx="12247158" cy="5198689"/>
          </a:xfrm>
        </p:spPr>
        <p:txBody>
          <a:bodyPr lIns="0" rIns="0">
            <a:noAutofit/>
          </a:bodyPr>
          <a:lstStyle>
            <a:lvl1pPr marL="0" indent="0">
              <a:buNone/>
              <a:defRPr sz="1600">
                <a:latin typeface="Frutiger 55 Roman"/>
              </a:defRPr>
            </a:lvl1pPr>
            <a:lvl2pPr>
              <a:buNone/>
              <a:defRPr/>
            </a:lvl2pPr>
            <a:lvl3pPr>
              <a:buNone/>
              <a:defRPr/>
            </a:lvl3pPr>
            <a:lvl4pPr>
              <a:buNone/>
              <a:defRPr/>
            </a:lvl4pPr>
            <a:lvl5pPr>
              <a:buNone/>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p:txBody>
      </p:sp>
      <p:sp>
        <p:nvSpPr>
          <p:cNvPr id="2" name="TOC TITLE"/>
          <p:cNvSpPr>
            <a:spLocks noGrp="1"/>
          </p:cNvSpPr>
          <p:nvPr>
            <p:ph type="title" hasCustomPrompt="1"/>
            <p:custDataLst>
              <p:tags r:id="rId2"/>
            </p:custDataLst>
          </p:nvPr>
        </p:nvSpPr>
        <p:spPr>
          <a:xfrm>
            <a:off x="559379" y="2"/>
            <a:ext cx="12247158" cy="941832"/>
          </a:xfrm>
        </p:spPr>
        <p:txBody>
          <a:bodyPr lIns="0" tIns="0" rIns="0" bIns="0" anchor="b" anchorCtr="0">
            <a:normAutofit/>
          </a:bodyPr>
          <a:lstStyle>
            <a:lvl1pPr algn="l">
              <a:lnSpc>
                <a:spcPts val="3200"/>
              </a:lnSpc>
              <a:defRPr sz="3200">
                <a:solidFill>
                  <a:schemeClr val="tx1"/>
                </a:solidFill>
                <a:latin typeface="Frutiger 45 Light"/>
              </a:defRPr>
            </a:lvl1pPr>
          </a:lstStyle>
          <a:p>
            <a:r>
              <a:rPr lang="de-DE" dirty="0" smtClean="0"/>
              <a:t>Inhaltsverzeichnis</a:t>
            </a:r>
            <a:endParaRPr lang="de-DE" dirty="0"/>
          </a:p>
        </p:txBody>
      </p:sp>
      <p:sp>
        <p:nvSpPr>
          <p:cNvPr id="22"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259A56D2-6EE4-40D3-BDE6-F5CD68556C61}" type="slidenum">
              <a:rPr lang="de-DE" sz="700" smtClean="0"/>
              <a:pPr algn="r"/>
              <a:t>‹#›</a:t>
            </a:fld>
            <a:endParaRPr lang="de-DE" sz="700" dirty="0"/>
          </a:p>
        </p:txBody>
      </p:sp>
      <p:sp>
        <p:nvSpPr>
          <p:cNvPr id="23" name="DOCUMENT ID" hidden="1"/>
          <p:cNvSpPr txBox="1"/>
          <p:nvPr>
            <p:custDataLst>
              <p:tags r:id="rId3"/>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24" name="PXP_GRIDLINES" hidden="1"/>
          <p:cNvGrpSpPr/>
          <p:nvPr/>
        </p:nvGrpSpPr>
        <p:grpSpPr>
          <a:xfrm>
            <a:off x="-40832" y="0"/>
            <a:ext cx="13451072" cy="7543800"/>
            <a:chOff x="-30640" y="0"/>
            <a:chExt cx="10093083" cy="7543800"/>
          </a:xfrm>
        </p:grpSpPr>
        <p:cxnSp>
          <p:nvCxnSpPr>
            <p:cNvPr id="25" name="Straight Connector 24"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3" name="DraftStamp" hidden="1"/>
          <p:cNvSpPr txBox="1"/>
          <p:nvPr>
            <p:custDataLst>
              <p:tags r:id="rId4"/>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21" name="Picture 20"/>
          <p:cNvPicPr>
            <a:picLocks noChangeAspect="1"/>
          </p:cNvPicPr>
          <p:nvPr userDrawn="1">
            <p:custDataLst>
              <p:tags r:id="rId5"/>
            </p:custDataLst>
          </p:nvPr>
        </p:nvPicPr>
        <p:blipFill>
          <a:blip r:embed="rId7"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Default Body Slide">
    <p:spTree>
      <p:nvGrpSpPr>
        <p:cNvPr id="1" name=""/>
        <p:cNvGrpSpPr/>
        <p:nvPr/>
      </p:nvGrpSpPr>
      <p:grpSpPr>
        <a:xfrm>
          <a:off x="0" y="0"/>
          <a:ext cx="0" cy="0"/>
          <a:chOff x="0" y="0"/>
          <a:chExt cx="0" cy="0"/>
        </a:xfrm>
      </p:grpSpPr>
      <p:sp>
        <p:nvSpPr>
          <p:cNvPr id="3" name="LAYOUT BODY"/>
          <p:cNvSpPr>
            <a:spLocks noGrp="1"/>
          </p:cNvSpPr>
          <p:nvPr>
            <p:ph idx="1"/>
            <p:custDataLst>
              <p:tags r:id="rId1"/>
            </p:custDataLst>
          </p:nvPr>
        </p:nvSpPr>
        <p:spPr>
          <a:xfrm>
            <a:off x="560567" y="1852255"/>
            <a:ext cx="12247158" cy="4759691"/>
          </a:xfrm>
        </p:spPr>
        <p:txBody>
          <a:bodyPr lIns="0" tIns="0" rIns="0" bIns="0">
            <a:noAutofit/>
          </a:bodyPr>
          <a:lstStyle>
            <a:lvl1pPr marL="234950" indent="-234950">
              <a:buClr>
                <a:schemeClr val="tx2"/>
              </a:buClr>
              <a:buSzPct val="100000"/>
              <a:buFont typeface="Symbol" pitchFamily="18" charset="2"/>
              <a:buChar char="·"/>
              <a:defRPr sz="1800">
                <a:latin typeface="Frutiger 55 Roman"/>
              </a:defRPr>
            </a:lvl1pPr>
            <a:lvl2pPr marL="461963" indent="-236538">
              <a:defRPr sz="1600">
                <a:latin typeface="Frutiger 55 Roman"/>
              </a:defRPr>
            </a:lvl2pPr>
            <a:lvl3pPr marL="688975" indent="-227013">
              <a:buClr>
                <a:schemeClr val="tx1"/>
              </a:buClr>
              <a:buFont typeface="Arial" pitchFamily="34" charset="0"/>
              <a:buChar char="–"/>
              <a:defRPr sz="1600">
                <a:latin typeface="Frutiger 55 Roman"/>
              </a:defRPr>
            </a:lvl3pPr>
            <a:lvl4pPr marL="914400" indent="-225425">
              <a:buSzPct val="84000"/>
              <a:defRPr sz="1600">
                <a:latin typeface="Frutiger 55 Roman"/>
              </a:defRPr>
            </a:lvl4pPr>
            <a:lvl5pPr marL="1152144" indent="-237744">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cxnSp>
        <p:nvCxnSpPr>
          <p:cNvPr id="63"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AGE HEADING"/>
          <p:cNvSpPr>
            <a:spLocks noGrp="1"/>
          </p:cNvSpPr>
          <p:nvPr>
            <p:ph type="title" hasCustomPrompt="1"/>
            <p:custDataLst>
              <p:tags r:id="rId2"/>
            </p:custDataLst>
          </p:nvPr>
        </p:nvSpPr>
        <p:spPr/>
        <p:txBody>
          <a:bodyPr/>
          <a:lstStyle>
            <a:lvl1pPr>
              <a:defRPr>
                <a:latin typeface="Frutiger 45 Light"/>
              </a:defRPr>
            </a:lvl1pPr>
          </a:lstStyle>
          <a:p>
            <a:pPr lvl="0"/>
            <a:r>
              <a:rPr lang="de-DE" dirty="0" smtClean="0"/>
              <a:t>&lt;&lt;Seitenüberschrift&gt;&gt;</a:t>
            </a:r>
            <a:endParaRPr lang="de-DE" dirty="0"/>
          </a:p>
        </p:txBody>
      </p:sp>
      <p:sp>
        <p:nvSpPr>
          <p:cNvPr id="20"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C9C5D969-4CAD-4F29-8B51-07B8CBAF6BF4}" type="slidenum">
              <a:rPr lang="de-DE" sz="1000" smtClean="0"/>
              <a:pPr algn="r"/>
              <a:t>‹#›</a:t>
            </a:fld>
            <a:endParaRPr lang="de-DE" sz="700" dirty="0"/>
          </a:p>
        </p:txBody>
      </p:sp>
      <p:sp>
        <p:nvSpPr>
          <p:cNvPr id="21" name="DOCUMENT ID" hidden="1"/>
          <p:cNvSpPr txBox="1"/>
          <p:nvPr>
            <p:custDataLst>
              <p:tags r:id="rId3"/>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22" name="PXP_GRIDLINES" hidden="1"/>
          <p:cNvGrpSpPr/>
          <p:nvPr/>
        </p:nvGrpSpPr>
        <p:grpSpPr>
          <a:xfrm>
            <a:off x="-40832" y="0"/>
            <a:ext cx="13451072" cy="7543800"/>
            <a:chOff x="-30640" y="0"/>
            <a:chExt cx="10093083" cy="7543800"/>
          </a:xfrm>
        </p:grpSpPr>
        <p:cxnSp>
          <p:nvCxnSpPr>
            <p:cNvPr id="23" name="Straight Connector 22"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4" name="DraftStamp" hidden="1"/>
          <p:cNvSpPr txBox="1"/>
          <p:nvPr>
            <p:custDataLst>
              <p:tags r:id="rId4"/>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5" name="Picture 4"/>
          <p:cNvPicPr>
            <a:picLocks noChangeAspect="1"/>
          </p:cNvPicPr>
          <p:nvPr>
            <p:custDataLst>
              <p:tags r:id="rId5"/>
            </p:custDataLst>
          </p:nvPr>
        </p:nvPicPr>
        <p:blipFill>
          <a:blip r:embed="rId7"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cxnSp>
        <p:nvCxnSpPr>
          <p:cNvPr id="64"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PAGE HEADING"/>
          <p:cNvSpPr>
            <a:spLocks noGrp="1"/>
          </p:cNvSpPr>
          <p:nvPr>
            <p:ph type="title" hasCustomPrompt="1"/>
            <p:custDataLst>
              <p:tags r:id="rId1"/>
            </p:custDataLst>
          </p:nvPr>
        </p:nvSpPr>
        <p:spPr>
          <a:xfrm>
            <a:off x="560567" y="0"/>
            <a:ext cx="12247158" cy="941832"/>
          </a:xfrm>
        </p:spPr>
        <p:txBody>
          <a:bodyPr/>
          <a:lstStyle>
            <a:lvl1pPr>
              <a:defRPr>
                <a:latin typeface="Frutiger 45 Light"/>
              </a:defRPr>
            </a:lvl1pPr>
          </a:lstStyle>
          <a:p>
            <a:pPr lvl="0"/>
            <a:r>
              <a:rPr lang="de-DE" dirty="0" smtClean="0"/>
              <a:t>&lt;&lt;Seitenüberschrift&gt;&gt;</a:t>
            </a:r>
            <a:endParaRPr lang="de-DE" dirty="0"/>
          </a:p>
        </p:txBody>
      </p:sp>
      <p:sp>
        <p:nvSpPr>
          <p:cNvPr id="20"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94976F55-9089-48EE-AE68-8E9544398D42}" type="slidenum">
              <a:rPr lang="de-DE" sz="1000" smtClean="0"/>
              <a:pPr algn="r"/>
              <a:t>‹#›</a:t>
            </a:fld>
            <a:endParaRPr lang="de-DE" sz="1000" dirty="0"/>
          </a:p>
        </p:txBody>
      </p:sp>
      <p:sp>
        <p:nvSpPr>
          <p:cNvPr id="22" name="DOCUMENT ID" hidden="1"/>
          <p:cNvSpPr txBox="1"/>
          <p:nvPr>
            <p:custDataLst>
              <p:tags r:id="rId2"/>
            </p:custDataLst>
          </p:nvPr>
        </p:nvSpPr>
        <p:spPr>
          <a:xfrm>
            <a:off x="3060850"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23" name="PXP_GRIDLINES" hidden="1"/>
          <p:cNvGrpSpPr/>
          <p:nvPr/>
        </p:nvGrpSpPr>
        <p:grpSpPr>
          <a:xfrm>
            <a:off x="-40832" y="0"/>
            <a:ext cx="13451072" cy="7543800"/>
            <a:chOff x="-30640" y="0"/>
            <a:chExt cx="10093083" cy="7543800"/>
          </a:xfrm>
        </p:grpSpPr>
        <p:cxnSp>
          <p:nvCxnSpPr>
            <p:cNvPr id="24" name="Straight Connector 23"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3"/>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3" name="Picture 2"/>
          <p:cNvPicPr>
            <a:picLocks noChangeAspect="1"/>
          </p:cNvPicPr>
          <p:nvPr>
            <p:custDataLst>
              <p:tags r:id="rId4"/>
            </p:custDataLst>
          </p:nvPr>
        </p:nvPicPr>
        <p:blipFill>
          <a:blip r:embed="rId6"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Large 1x1 Full Height">
    <p:spTree>
      <p:nvGrpSpPr>
        <p:cNvPr id="1" name=""/>
        <p:cNvGrpSpPr/>
        <p:nvPr/>
      </p:nvGrpSpPr>
      <p:grpSpPr>
        <a:xfrm>
          <a:off x="0" y="0"/>
          <a:ext cx="0" cy="0"/>
          <a:chOff x="0" y="0"/>
          <a:chExt cx="0" cy="0"/>
        </a:xfrm>
      </p:grpSpPr>
      <p:sp>
        <p:nvSpPr>
          <p:cNvPr id="14" name="LAYOUT SOURCE"/>
          <p:cNvSpPr>
            <a:spLocks noGrp="1"/>
          </p:cNvSpPr>
          <p:nvPr>
            <p:ph type="body" idx="15" hasCustomPrompt="1"/>
            <p:custDataLst>
              <p:tags r:id="rId1"/>
            </p:custDataLst>
          </p:nvPr>
        </p:nvSpPr>
        <p:spPr>
          <a:xfrm>
            <a:off x="560567" y="6263788"/>
            <a:ext cx="12247158"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3" name="LAYOUT BODY"/>
          <p:cNvSpPr>
            <a:spLocks noGrp="1"/>
          </p:cNvSpPr>
          <p:nvPr>
            <p:ph idx="1"/>
            <p:custDataLst>
              <p:tags r:id="rId2"/>
            </p:custDataLst>
          </p:nvPr>
        </p:nvSpPr>
        <p:spPr>
          <a:xfrm>
            <a:off x="560567" y="1856234"/>
            <a:ext cx="12247158" cy="4407410"/>
          </a:xfrm>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defTabSz="914400">
              <a:buSzPct val="84000"/>
              <a:defRPr sz="1600">
                <a:latin typeface="Frutiger 55 Roman"/>
              </a:defRPr>
            </a:lvl4pPr>
            <a:lvl5pPr marL="1152140" indent="-237744">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18" name="LAYOUT HEADER"/>
          <p:cNvSpPr>
            <a:spLocks noGrp="1"/>
          </p:cNvSpPr>
          <p:nvPr>
            <p:ph type="body" idx="14" hasCustomPrompt="1"/>
            <p:custDataLst>
              <p:tags r:id="rId3"/>
            </p:custDataLst>
          </p:nvPr>
        </p:nvSpPr>
        <p:spPr>
          <a:xfrm>
            <a:off x="560567" y="1498600"/>
            <a:ext cx="12247158"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cxnSp>
        <p:nvCxnSpPr>
          <p:cNvPr id="54"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PAGE HEADING"/>
          <p:cNvSpPr>
            <a:spLocks noGrp="1"/>
          </p:cNvSpPr>
          <p:nvPr>
            <p:ph type="title" hasCustomPrompt="1"/>
            <p:custDataLst>
              <p:tags r:id="rId4"/>
            </p:custDataLst>
          </p:nvPr>
        </p:nvSpPr>
        <p:spPr>
          <a:xfrm>
            <a:off x="560567" y="0"/>
            <a:ext cx="12247158"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25"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855E24D6-7D0A-470C-80AD-CB9E4DCBF649}" type="slidenum">
              <a:rPr lang="de-DE" sz="700" smtClean="0"/>
              <a:pPr algn="r"/>
              <a:t>‹#›</a:t>
            </a:fld>
            <a:endParaRPr lang="de-DE" sz="700" dirty="0"/>
          </a:p>
        </p:txBody>
      </p:sp>
      <p:sp>
        <p:nvSpPr>
          <p:cNvPr id="27" name="DOCUMENT ID" hidden="1"/>
          <p:cNvSpPr txBox="1"/>
          <p:nvPr>
            <p:custDataLst>
              <p:tags r:id="rId5"/>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28" name="PXP_GRIDLINES" hidden="1"/>
          <p:cNvGrpSpPr/>
          <p:nvPr/>
        </p:nvGrpSpPr>
        <p:grpSpPr>
          <a:xfrm>
            <a:off x="-40832" y="0"/>
            <a:ext cx="13451072" cy="7543800"/>
            <a:chOff x="-30640" y="0"/>
            <a:chExt cx="10093083" cy="7543800"/>
          </a:xfrm>
        </p:grpSpPr>
        <p:cxnSp>
          <p:nvCxnSpPr>
            <p:cNvPr id="29" name="Straight Connector 28"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6" name="Straight Connector 3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7" name="Straight Connector 3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8" name="Straight Connector 3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6"/>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4" name="Picture 3"/>
          <p:cNvPicPr>
            <a:picLocks noChangeAspect="1"/>
          </p:cNvPicPr>
          <p:nvPr>
            <p:custDataLst>
              <p:tags r:id="rId7"/>
            </p:custDataLst>
          </p:nvPr>
        </p:nvPicPr>
        <p:blipFill>
          <a:blip r:embed="rId9"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Large 1x1">
    <p:spTree>
      <p:nvGrpSpPr>
        <p:cNvPr id="1" name=""/>
        <p:cNvGrpSpPr/>
        <p:nvPr/>
      </p:nvGrpSpPr>
      <p:grpSpPr>
        <a:xfrm>
          <a:off x="0" y="0"/>
          <a:ext cx="0" cy="0"/>
          <a:chOff x="0" y="0"/>
          <a:chExt cx="0" cy="0"/>
        </a:xfrm>
      </p:grpSpPr>
      <p:sp>
        <p:nvSpPr>
          <p:cNvPr id="12" name="LAYOUT SOURCE"/>
          <p:cNvSpPr>
            <a:spLocks noGrp="1"/>
          </p:cNvSpPr>
          <p:nvPr>
            <p:ph type="body" idx="17" hasCustomPrompt="1"/>
            <p:custDataLst>
              <p:tags r:id="rId1"/>
            </p:custDataLst>
          </p:nvPr>
        </p:nvSpPr>
        <p:spPr>
          <a:xfrm>
            <a:off x="560567" y="6249956"/>
            <a:ext cx="12247158"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11" name="LAYOUT BODY"/>
          <p:cNvSpPr>
            <a:spLocks noGrp="1"/>
          </p:cNvSpPr>
          <p:nvPr>
            <p:ph idx="16"/>
            <p:custDataLst>
              <p:tags r:id="rId2"/>
            </p:custDataLst>
          </p:nvPr>
        </p:nvSpPr>
        <p:spPr>
          <a:xfrm>
            <a:off x="560567" y="4411864"/>
            <a:ext cx="12247158"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37744">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13" name="LAYOUT HEADER"/>
          <p:cNvSpPr>
            <a:spLocks noGrp="1"/>
          </p:cNvSpPr>
          <p:nvPr>
            <p:ph type="body" idx="18" hasCustomPrompt="1"/>
            <p:custDataLst>
              <p:tags r:id="rId3"/>
            </p:custDataLst>
          </p:nvPr>
        </p:nvSpPr>
        <p:spPr>
          <a:xfrm>
            <a:off x="560567" y="4054230"/>
            <a:ext cx="12247158"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4" name="LAYOUT SOURCE"/>
          <p:cNvSpPr>
            <a:spLocks noGrp="1"/>
          </p:cNvSpPr>
          <p:nvPr>
            <p:ph type="body" idx="15" hasCustomPrompt="1"/>
            <p:custDataLst>
              <p:tags r:id="rId4"/>
            </p:custDataLst>
          </p:nvPr>
        </p:nvSpPr>
        <p:spPr>
          <a:xfrm>
            <a:off x="560567" y="3694186"/>
            <a:ext cx="12247158"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3" name="LAYOUT BODY"/>
          <p:cNvSpPr>
            <a:spLocks noGrp="1"/>
          </p:cNvSpPr>
          <p:nvPr>
            <p:ph idx="1"/>
            <p:custDataLst>
              <p:tags r:id="rId5"/>
            </p:custDataLst>
          </p:nvPr>
        </p:nvSpPr>
        <p:spPr>
          <a:xfrm>
            <a:off x="560567" y="1856234"/>
            <a:ext cx="12247158"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37744">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18" name="LAYOUT HEADER"/>
          <p:cNvSpPr>
            <a:spLocks noGrp="1"/>
          </p:cNvSpPr>
          <p:nvPr>
            <p:ph type="body" idx="14" hasCustomPrompt="1"/>
            <p:custDataLst>
              <p:tags r:id="rId6"/>
            </p:custDataLst>
          </p:nvPr>
        </p:nvSpPr>
        <p:spPr>
          <a:xfrm>
            <a:off x="560567" y="1498600"/>
            <a:ext cx="12247158"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cxnSp>
        <p:nvCxnSpPr>
          <p:cNvPr id="54"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1" name="PAGE HEADING"/>
          <p:cNvSpPr>
            <a:spLocks noGrp="1"/>
          </p:cNvSpPr>
          <p:nvPr>
            <p:ph type="title" hasCustomPrompt="1"/>
            <p:custDataLst>
              <p:tags r:id="rId7"/>
            </p:custDataLst>
          </p:nvPr>
        </p:nvSpPr>
        <p:spPr>
          <a:xfrm>
            <a:off x="560567" y="0"/>
            <a:ext cx="12247158"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29"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2451735E-85A4-4643-8094-642905B783F2}" type="slidenum">
              <a:rPr lang="de-DE" sz="700" smtClean="0"/>
              <a:pPr algn="r"/>
              <a:t>‹#›</a:t>
            </a:fld>
            <a:endParaRPr lang="de-DE" sz="700" dirty="0"/>
          </a:p>
        </p:txBody>
      </p:sp>
      <p:sp>
        <p:nvSpPr>
          <p:cNvPr id="30" name="DOCUMENT ID" hidden="1"/>
          <p:cNvSpPr txBox="1"/>
          <p:nvPr>
            <p:custDataLst>
              <p:tags r:id="rId8"/>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32" name="PXP_GRIDLINES" hidden="1"/>
          <p:cNvGrpSpPr/>
          <p:nvPr/>
        </p:nvGrpSpPr>
        <p:grpSpPr>
          <a:xfrm>
            <a:off x="-40832" y="0"/>
            <a:ext cx="13451072" cy="7543800"/>
            <a:chOff x="-30640" y="0"/>
            <a:chExt cx="10093083" cy="7543800"/>
          </a:xfrm>
        </p:grpSpPr>
        <p:cxnSp>
          <p:nvCxnSpPr>
            <p:cNvPr id="33" name="Straight Connector 32"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6" name="Straight Connector 35"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7" name="Straight Connector 36"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9"/>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4" name="Picture 3"/>
          <p:cNvPicPr>
            <a:picLocks noChangeAspect="1"/>
          </p:cNvPicPr>
          <p:nvPr>
            <p:custDataLst>
              <p:tags r:id="rId10"/>
            </p:custDataLst>
          </p:nvPr>
        </p:nvPicPr>
        <p:blipFill>
          <a:blip r:embed="rId12"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Large 2x1 Full Height">
    <p:spTree>
      <p:nvGrpSpPr>
        <p:cNvPr id="1" name=""/>
        <p:cNvGrpSpPr/>
        <p:nvPr/>
      </p:nvGrpSpPr>
      <p:grpSpPr>
        <a:xfrm>
          <a:off x="0" y="0"/>
          <a:ext cx="0" cy="0"/>
          <a:chOff x="0" y="0"/>
          <a:chExt cx="0" cy="0"/>
        </a:xfrm>
      </p:grpSpPr>
      <p:sp>
        <p:nvSpPr>
          <p:cNvPr id="12" name="LAYOUT SOURCE"/>
          <p:cNvSpPr>
            <a:spLocks noGrp="1"/>
          </p:cNvSpPr>
          <p:nvPr>
            <p:ph type="body" idx="18" hasCustomPrompt="1"/>
            <p:custDataLst>
              <p:tags r:id="rId1"/>
            </p:custDataLst>
          </p:nvPr>
        </p:nvSpPr>
        <p:spPr>
          <a:xfrm>
            <a:off x="6873032" y="6263788"/>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8" name="LAYOUT BODY"/>
          <p:cNvSpPr>
            <a:spLocks noGrp="1"/>
          </p:cNvSpPr>
          <p:nvPr>
            <p:ph idx="16"/>
            <p:custDataLst>
              <p:tags r:id="rId2"/>
            </p:custDataLst>
          </p:nvPr>
        </p:nvSpPr>
        <p:spPr>
          <a:xfrm>
            <a:off x="6873032" y="1856234"/>
            <a:ext cx="5910320" cy="4407410"/>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2" name="LAYOUT HEADER"/>
          <p:cNvSpPr>
            <a:spLocks noGrp="1"/>
          </p:cNvSpPr>
          <p:nvPr>
            <p:ph type="body" idx="19" hasCustomPrompt="1"/>
            <p:custDataLst>
              <p:tags r:id="rId3"/>
            </p:custDataLst>
          </p:nvPr>
        </p:nvSpPr>
        <p:spPr>
          <a:xfrm>
            <a:off x="6873032" y="1498600"/>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4" name="LAYOUT SOURCE"/>
          <p:cNvSpPr>
            <a:spLocks noGrp="1"/>
          </p:cNvSpPr>
          <p:nvPr>
            <p:ph type="body" idx="15" hasCustomPrompt="1"/>
            <p:custDataLst>
              <p:tags r:id="rId4"/>
            </p:custDataLst>
          </p:nvPr>
        </p:nvSpPr>
        <p:spPr>
          <a:xfrm>
            <a:off x="560567" y="6263788"/>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3" name="LAYOUT BODY"/>
          <p:cNvSpPr>
            <a:spLocks noGrp="1"/>
          </p:cNvSpPr>
          <p:nvPr>
            <p:ph idx="1"/>
            <p:custDataLst>
              <p:tags r:id="rId5"/>
            </p:custDataLst>
          </p:nvPr>
        </p:nvSpPr>
        <p:spPr>
          <a:xfrm>
            <a:off x="560567" y="1856234"/>
            <a:ext cx="5910320" cy="4407410"/>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1" name="LAYOUT HEADER"/>
          <p:cNvSpPr>
            <a:spLocks noGrp="1"/>
          </p:cNvSpPr>
          <p:nvPr>
            <p:ph type="body" idx="14" hasCustomPrompt="1"/>
            <p:custDataLst>
              <p:tags r:id="rId6"/>
            </p:custDataLst>
          </p:nvPr>
        </p:nvSpPr>
        <p:spPr>
          <a:xfrm>
            <a:off x="560567" y="1498600"/>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cxnSp>
        <p:nvCxnSpPr>
          <p:cNvPr id="59"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PAGE HEADING"/>
          <p:cNvSpPr>
            <a:spLocks noGrp="1"/>
          </p:cNvSpPr>
          <p:nvPr>
            <p:ph type="title" hasCustomPrompt="1"/>
            <p:custDataLst>
              <p:tags r:id="rId7"/>
            </p:custDataLst>
          </p:nvPr>
        </p:nvSpPr>
        <p:spPr>
          <a:xfrm>
            <a:off x="560567" y="0"/>
            <a:ext cx="12247158"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30"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D70D6585-CB7C-4CFA-BD76-44C70BE2929C}" type="slidenum">
              <a:rPr lang="de-DE" sz="700" smtClean="0"/>
              <a:pPr algn="r"/>
              <a:t>‹#›</a:t>
            </a:fld>
            <a:endParaRPr lang="de-DE" sz="700" dirty="0"/>
          </a:p>
        </p:txBody>
      </p:sp>
      <p:sp>
        <p:nvSpPr>
          <p:cNvPr id="31" name="DOCUMENT ID" hidden="1"/>
          <p:cNvSpPr txBox="1"/>
          <p:nvPr>
            <p:custDataLst>
              <p:tags r:id="rId8"/>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33" name="PXP_GRIDLINES" hidden="1"/>
          <p:cNvGrpSpPr/>
          <p:nvPr/>
        </p:nvGrpSpPr>
        <p:grpSpPr>
          <a:xfrm>
            <a:off x="-40832" y="0"/>
            <a:ext cx="13451072" cy="7543800"/>
            <a:chOff x="-30640" y="0"/>
            <a:chExt cx="10093083" cy="7543800"/>
          </a:xfrm>
        </p:grpSpPr>
        <p:cxnSp>
          <p:nvCxnSpPr>
            <p:cNvPr id="34" name="Straight Connector 33"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6" name="Straight Connector 35"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7" name="Straight Connector 36"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8" name="Straight Connector 37"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9"/>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4" name="Picture 3"/>
          <p:cNvPicPr>
            <a:picLocks noChangeAspect="1"/>
          </p:cNvPicPr>
          <p:nvPr>
            <p:custDataLst>
              <p:tags r:id="rId10"/>
            </p:custDataLst>
          </p:nvPr>
        </p:nvPicPr>
        <p:blipFill>
          <a:blip r:embed="rId12"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Large 3x1 Full Height">
    <p:spTree>
      <p:nvGrpSpPr>
        <p:cNvPr id="1" name=""/>
        <p:cNvGrpSpPr/>
        <p:nvPr/>
      </p:nvGrpSpPr>
      <p:grpSpPr>
        <a:xfrm>
          <a:off x="0" y="0"/>
          <a:ext cx="0" cy="0"/>
          <a:chOff x="0" y="0"/>
          <a:chExt cx="0" cy="0"/>
        </a:xfrm>
      </p:grpSpPr>
      <p:sp>
        <p:nvSpPr>
          <p:cNvPr id="16" name="LAYOUT SOURCE"/>
          <p:cNvSpPr>
            <a:spLocks noGrp="1"/>
          </p:cNvSpPr>
          <p:nvPr>
            <p:ph type="body" idx="21" hasCustomPrompt="1"/>
            <p:custDataLst>
              <p:tags r:id="rId1"/>
            </p:custDataLst>
          </p:nvPr>
        </p:nvSpPr>
        <p:spPr>
          <a:xfrm>
            <a:off x="8969063" y="6263788"/>
            <a:ext cx="3826475"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13" name="LAYOUT BODY"/>
          <p:cNvSpPr>
            <a:spLocks noGrp="1"/>
          </p:cNvSpPr>
          <p:nvPr>
            <p:ph idx="19"/>
            <p:custDataLst>
              <p:tags r:id="rId2"/>
            </p:custDataLst>
          </p:nvPr>
        </p:nvSpPr>
        <p:spPr>
          <a:xfrm>
            <a:off x="8969063" y="1856234"/>
            <a:ext cx="3826475" cy="4407410"/>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6" name="LAYOUT HEADER"/>
          <p:cNvSpPr>
            <a:spLocks noGrp="1"/>
          </p:cNvSpPr>
          <p:nvPr>
            <p:ph type="body" idx="23" hasCustomPrompt="1"/>
            <p:custDataLst>
              <p:tags r:id="rId3"/>
            </p:custDataLst>
          </p:nvPr>
        </p:nvSpPr>
        <p:spPr>
          <a:xfrm>
            <a:off x="8969063" y="1498600"/>
            <a:ext cx="3826475"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65" name="LAYOUT SOURCE"/>
          <p:cNvSpPr>
            <a:spLocks noGrp="1"/>
          </p:cNvSpPr>
          <p:nvPr>
            <p:ph type="body" idx="25" hasCustomPrompt="1"/>
            <p:custDataLst>
              <p:tags r:id="rId4"/>
            </p:custDataLst>
          </p:nvPr>
        </p:nvSpPr>
        <p:spPr>
          <a:xfrm>
            <a:off x="4764815" y="6263788"/>
            <a:ext cx="3826475"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8" name="LAYOUT BODY"/>
          <p:cNvSpPr>
            <a:spLocks noGrp="1"/>
          </p:cNvSpPr>
          <p:nvPr>
            <p:ph idx="16"/>
            <p:custDataLst>
              <p:tags r:id="rId5"/>
            </p:custDataLst>
          </p:nvPr>
        </p:nvSpPr>
        <p:spPr>
          <a:xfrm>
            <a:off x="4764815" y="1856234"/>
            <a:ext cx="3826475" cy="4407410"/>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04788">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5" name="LAYOUT HEADER"/>
          <p:cNvSpPr>
            <a:spLocks noGrp="1"/>
          </p:cNvSpPr>
          <p:nvPr>
            <p:ph type="body" idx="22" hasCustomPrompt="1"/>
            <p:custDataLst>
              <p:tags r:id="rId6"/>
            </p:custDataLst>
          </p:nvPr>
        </p:nvSpPr>
        <p:spPr>
          <a:xfrm>
            <a:off x="4764815" y="1498600"/>
            <a:ext cx="3826475"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64" name="LAYOUT SOURCE"/>
          <p:cNvSpPr>
            <a:spLocks noGrp="1"/>
          </p:cNvSpPr>
          <p:nvPr>
            <p:ph type="body" idx="24" hasCustomPrompt="1"/>
            <p:custDataLst>
              <p:tags r:id="rId7"/>
            </p:custDataLst>
          </p:nvPr>
        </p:nvSpPr>
        <p:spPr>
          <a:xfrm>
            <a:off x="560640" y="6263788"/>
            <a:ext cx="3826475"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3" name="LAYOUT BODY"/>
          <p:cNvSpPr>
            <a:spLocks noGrp="1"/>
          </p:cNvSpPr>
          <p:nvPr>
            <p:ph idx="1"/>
            <p:custDataLst>
              <p:tags r:id="rId8"/>
            </p:custDataLst>
          </p:nvPr>
        </p:nvSpPr>
        <p:spPr>
          <a:xfrm>
            <a:off x="560640" y="1856234"/>
            <a:ext cx="3826475" cy="4407410"/>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4" name="LAYOUT HEADER"/>
          <p:cNvSpPr>
            <a:spLocks noGrp="1"/>
          </p:cNvSpPr>
          <p:nvPr>
            <p:ph type="body" idx="14" hasCustomPrompt="1"/>
            <p:custDataLst>
              <p:tags r:id="rId9"/>
            </p:custDataLst>
          </p:nvPr>
        </p:nvSpPr>
        <p:spPr>
          <a:xfrm>
            <a:off x="560640" y="1498600"/>
            <a:ext cx="3826475"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cxnSp>
        <p:nvCxnSpPr>
          <p:cNvPr id="62"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6" name="PAGE HEADING"/>
          <p:cNvSpPr>
            <a:spLocks noGrp="1"/>
          </p:cNvSpPr>
          <p:nvPr>
            <p:ph type="title" hasCustomPrompt="1"/>
            <p:custDataLst>
              <p:tags r:id="rId10"/>
            </p:custDataLst>
          </p:nvPr>
        </p:nvSpPr>
        <p:spPr>
          <a:xfrm>
            <a:off x="560567" y="0"/>
            <a:ext cx="12247158"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33"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9489627C-F79B-4DF9-998A-207B47061EFD}" type="slidenum">
              <a:rPr lang="de-DE" sz="700" smtClean="0"/>
              <a:pPr algn="r"/>
              <a:t>‹#›</a:t>
            </a:fld>
            <a:endParaRPr lang="de-DE" sz="700" dirty="0"/>
          </a:p>
        </p:txBody>
      </p:sp>
      <p:sp>
        <p:nvSpPr>
          <p:cNvPr id="34" name="DOCUMENT ID" hidden="1"/>
          <p:cNvSpPr txBox="1"/>
          <p:nvPr>
            <p:custDataLst>
              <p:tags r:id="rId11"/>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35" name="PXP_GRIDLINES" hidden="1"/>
          <p:cNvGrpSpPr/>
          <p:nvPr/>
        </p:nvGrpSpPr>
        <p:grpSpPr>
          <a:xfrm>
            <a:off x="-40832" y="0"/>
            <a:ext cx="13451072" cy="7543800"/>
            <a:chOff x="-30640" y="0"/>
            <a:chExt cx="10093083" cy="7543800"/>
          </a:xfrm>
        </p:grpSpPr>
        <p:cxnSp>
          <p:nvCxnSpPr>
            <p:cNvPr id="37" name="Straight Connector 36"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8" name="Straight Connector 37"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5" name="Straight Connector 44"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6" name="Straight Connector 45"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7" name="Straight Connector 46"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12"/>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4" name="Picture 3"/>
          <p:cNvPicPr>
            <a:picLocks noChangeAspect="1"/>
          </p:cNvPicPr>
          <p:nvPr>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 Placeholder"/>
          <p:cNvSpPr>
            <a:spLocks noGrp="1"/>
          </p:cNvSpPr>
          <p:nvPr>
            <p:ph type="body" idx="1"/>
          </p:nvPr>
        </p:nvSpPr>
        <p:spPr>
          <a:xfrm>
            <a:off x="560567" y="1856233"/>
            <a:ext cx="12247158" cy="4764024"/>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 name="Title Placeholder"/>
          <p:cNvSpPr>
            <a:spLocks noGrp="1"/>
          </p:cNvSpPr>
          <p:nvPr>
            <p:ph type="title"/>
          </p:nvPr>
        </p:nvSpPr>
        <p:spPr>
          <a:xfrm>
            <a:off x="560567" y="0"/>
            <a:ext cx="12247158" cy="941832"/>
          </a:xfrm>
          <a:prstGeom prst="rect">
            <a:avLst/>
          </a:prstGeom>
        </p:spPr>
        <p:txBody>
          <a:bodyPr vert="horz" lIns="0" tIns="0" rIns="0" bIns="0" rtlCol="0" anchor="b" anchorCtr="0">
            <a:normAutofit/>
          </a:bodyPr>
          <a:lstStyle/>
          <a:p>
            <a:r>
              <a:rPr lang="en-US" dirty="0"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4200" r:id="rId1"/>
    <p:sldLayoutId id="2147484201" r:id="rId2"/>
    <p:sldLayoutId id="2147484202" r:id="rId3"/>
    <p:sldLayoutId id="2147484203" r:id="rId4"/>
    <p:sldLayoutId id="2147484204" r:id="rId5"/>
    <p:sldLayoutId id="2147484205" r:id="rId6"/>
    <p:sldLayoutId id="2147484206" r:id="rId7"/>
    <p:sldLayoutId id="2147484207" r:id="rId8"/>
    <p:sldLayoutId id="2147484208" r:id="rId9"/>
    <p:sldLayoutId id="2147484209" r:id="rId10"/>
    <p:sldLayoutId id="2147484210" r:id="rId11"/>
    <p:sldLayoutId id="2147484211" r:id="rId12"/>
    <p:sldLayoutId id="2147484212" r:id="rId13"/>
    <p:sldLayoutId id="2147484213" r:id="rId14"/>
    <p:sldLayoutId id="2147484214" r:id="rId15"/>
  </p:sldLayoutIdLst>
  <p:timing>
    <p:tnLst>
      <p:par>
        <p:cTn id="1" dur="indefinite" restart="never" nodeType="tmRoot"/>
      </p:par>
    </p:tnLst>
  </p:timing>
  <p:hf hdr="0" ftr="0" dt="0"/>
  <p:txStyles>
    <p:titleStyle>
      <a:lvl1pPr algn="l" defTabSz="1005505" rtl="0" eaLnBrk="1" latinLnBrk="0" hangingPunct="1">
        <a:lnSpc>
          <a:spcPts val="3200"/>
        </a:lnSpc>
        <a:spcBef>
          <a:spcPct val="0"/>
        </a:spcBef>
        <a:buNone/>
        <a:defRPr sz="3200" kern="1200">
          <a:solidFill>
            <a:schemeClr val="tx1"/>
          </a:solidFill>
          <a:latin typeface="Frutiger 45 Light" panose="020B0603020202020204" pitchFamily="34" charset="0"/>
          <a:ea typeface="+mj-ea"/>
          <a:cs typeface="+mj-cs"/>
        </a:defRPr>
      </a:lvl1pPr>
    </p:titleStyle>
    <p:bodyStyle>
      <a:lvl1pPr marL="234950" indent="-234950" algn="l" defTabSz="1005505" rtl="0" eaLnBrk="1" latinLnBrk="0" hangingPunct="1">
        <a:spcBef>
          <a:spcPts val="1400"/>
        </a:spcBef>
        <a:buClr>
          <a:schemeClr val="tx2"/>
        </a:buClr>
        <a:buSzPct val="100000"/>
        <a:buFont typeface="Symbol" pitchFamily="18" charset="2"/>
        <a:buChar char="·"/>
        <a:defRPr sz="1800" b="0" kern="1200">
          <a:solidFill>
            <a:schemeClr val="tx1"/>
          </a:solidFill>
          <a:latin typeface="+mn-lt"/>
          <a:ea typeface="+mn-ea"/>
          <a:cs typeface="+mn-cs"/>
        </a:defRPr>
      </a:lvl1pPr>
      <a:lvl2pPr marL="457200" indent="-222250" algn="l" defTabSz="1005505" rtl="0" eaLnBrk="1" latinLnBrk="0" hangingPunct="1">
        <a:spcBef>
          <a:spcPts val="700"/>
        </a:spcBef>
        <a:buClr>
          <a:schemeClr val="tx1"/>
        </a:buClr>
        <a:buFont typeface="Arial" pitchFamily="34" charset="0"/>
        <a:buChar char="–"/>
        <a:defRPr sz="1600" kern="1200">
          <a:solidFill>
            <a:schemeClr val="tx1"/>
          </a:solidFill>
          <a:latin typeface="+mn-lt"/>
          <a:ea typeface="+mn-ea"/>
          <a:cs typeface="+mn-cs"/>
        </a:defRPr>
      </a:lvl2pPr>
      <a:lvl3pPr marL="692150" indent="-234950" algn="l" defTabSz="1005505" rtl="0" eaLnBrk="1" latinLnBrk="0" hangingPunct="1">
        <a:spcBef>
          <a:spcPts val="700"/>
        </a:spcBef>
        <a:buClr>
          <a:schemeClr val="tx1"/>
        </a:buClr>
        <a:buFont typeface="Arial" pitchFamily="34" charset="0"/>
        <a:buChar char="–"/>
        <a:defRPr sz="1600" kern="1200">
          <a:solidFill>
            <a:schemeClr val="tx1"/>
          </a:solidFill>
          <a:latin typeface="+mn-lt"/>
          <a:ea typeface="+mn-ea"/>
          <a:cs typeface="+mn-cs"/>
        </a:defRPr>
      </a:lvl3pPr>
      <a:lvl4pPr marL="914400" indent="-222250" algn="l" defTabSz="1005505" rtl="0" eaLnBrk="1" latinLnBrk="0" hangingPunct="1">
        <a:spcBef>
          <a:spcPts val="300"/>
        </a:spcBef>
        <a:buClr>
          <a:schemeClr val="tx1"/>
        </a:buClr>
        <a:buSzPct val="84000"/>
        <a:buFont typeface="Arial" pitchFamily="34" charset="0"/>
        <a:buChar char="–"/>
        <a:defRPr sz="1600" kern="1200">
          <a:solidFill>
            <a:schemeClr val="tx1"/>
          </a:solidFill>
          <a:latin typeface="+mn-lt"/>
          <a:ea typeface="+mn-ea"/>
          <a:cs typeface="+mn-cs"/>
        </a:defRPr>
      </a:lvl4pPr>
      <a:lvl5pPr marL="1149350" indent="-234950" algn="l" defTabSz="1005505" rtl="0" eaLnBrk="1" latinLnBrk="0" hangingPunct="1">
        <a:spcBef>
          <a:spcPts val="300"/>
        </a:spcBef>
        <a:buClr>
          <a:schemeClr val="tx1"/>
        </a:buClr>
        <a:buSzPct val="84000"/>
        <a:buFont typeface="Arial" pitchFamily="34" charset="0"/>
        <a:buChar char="–"/>
        <a:defRPr sz="1600" kern="1200">
          <a:solidFill>
            <a:schemeClr val="tx1"/>
          </a:solidFill>
          <a:latin typeface="+mn-lt"/>
          <a:ea typeface="+mn-ea"/>
          <a:cs typeface="+mn-cs"/>
        </a:defRPr>
      </a:lvl5pPr>
      <a:lvl6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6pPr>
      <a:lvl7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7pPr>
      <a:lvl8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8pPr>
      <a:lvl9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9pPr>
    </p:bodyStyle>
    <p:otherStyle>
      <a:defPPr>
        <a:defRPr lang="en-US"/>
      </a:defPPr>
      <a:lvl1pPr marL="0" algn="l" defTabSz="1005505" rtl="0" eaLnBrk="1" latinLnBrk="0" hangingPunct="1">
        <a:defRPr sz="2000" kern="1200">
          <a:solidFill>
            <a:schemeClr val="tx1"/>
          </a:solidFill>
          <a:latin typeface="+mn-lt"/>
          <a:ea typeface="+mn-ea"/>
          <a:cs typeface="+mn-cs"/>
        </a:defRPr>
      </a:lvl1pPr>
      <a:lvl2pPr marL="502753" algn="l" defTabSz="1005505" rtl="0" eaLnBrk="1" latinLnBrk="0" hangingPunct="1">
        <a:defRPr sz="2000" kern="1200">
          <a:solidFill>
            <a:schemeClr val="tx1"/>
          </a:solidFill>
          <a:latin typeface="+mn-lt"/>
          <a:ea typeface="+mn-ea"/>
          <a:cs typeface="+mn-cs"/>
        </a:defRPr>
      </a:lvl2pPr>
      <a:lvl3pPr marL="1005505" algn="l" defTabSz="1005505" rtl="0" eaLnBrk="1" latinLnBrk="0" hangingPunct="1">
        <a:defRPr sz="2000" kern="1200">
          <a:solidFill>
            <a:schemeClr val="tx1"/>
          </a:solidFill>
          <a:latin typeface="+mn-lt"/>
          <a:ea typeface="+mn-ea"/>
          <a:cs typeface="+mn-cs"/>
        </a:defRPr>
      </a:lvl3pPr>
      <a:lvl4pPr marL="1508257" algn="l" defTabSz="1005505" rtl="0" eaLnBrk="1" latinLnBrk="0" hangingPunct="1">
        <a:defRPr sz="2000" kern="1200">
          <a:solidFill>
            <a:schemeClr val="tx1"/>
          </a:solidFill>
          <a:latin typeface="+mn-lt"/>
          <a:ea typeface="+mn-ea"/>
          <a:cs typeface="+mn-cs"/>
        </a:defRPr>
      </a:lvl4pPr>
      <a:lvl5pPr marL="2011009" algn="l" defTabSz="1005505" rtl="0" eaLnBrk="1" latinLnBrk="0" hangingPunct="1">
        <a:defRPr sz="2000" kern="1200">
          <a:solidFill>
            <a:schemeClr val="tx1"/>
          </a:solidFill>
          <a:latin typeface="+mn-lt"/>
          <a:ea typeface="+mn-ea"/>
          <a:cs typeface="+mn-cs"/>
        </a:defRPr>
      </a:lvl5pPr>
      <a:lvl6pPr marL="2513761" algn="l" defTabSz="1005505" rtl="0" eaLnBrk="1" latinLnBrk="0" hangingPunct="1">
        <a:defRPr sz="2000" kern="1200">
          <a:solidFill>
            <a:schemeClr val="tx1"/>
          </a:solidFill>
          <a:latin typeface="+mn-lt"/>
          <a:ea typeface="+mn-ea"/>
          <a:cs typeface="+mn-cs"/>
        </a:defRPr>
      </a:lvl6pPr>
      <a:lvl7pPr marL="3016512" algn="l" defTabSz="1005505" rtl="0" eaLnBrk="1" latinLnBrk="0" hangingPunct="1">
        <a:defRPr sz="2000" kern="1200">
          <a:solidFill>
            <a:schemeClr val="tx1"/>
          </a:solidFill>
          <a:latin typeface="+mn-lt"/>
          <a:ea typeface="+mn-ea"/>
          <a:cs typeface="+mn-cs"/>
        </a:defRPr>
      </a:lvl7pPr>
      <a:lvl8pPr marL="3519265" algn="l" defTabSz="1005505" rtl="0" eaLnBrk="1" latinLnBrk="0" hangingPunct="1">
        <a:defRPr sz="2000" kern="1200">
          <a:solidFill>
            <a:schemeClr val="tx1"/>
          </a:solidFill>
          <a:latin typeface="+mn-lt"/>
          <a:ea typeface="+mn-ea"/>
          <a:cs typeface="+mn-cs"/>
        </a:defRPr>
      </a:lvl8pPr>
      <a:lvl9pPr marL="4022016" algn="l" defTabSz="1005505" rtl="0" eaLnBrk="1" latinLnBrk="0" hangingPunct="1">
        <a:defRPr sz="2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37.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tags" Target="../tags/tag144.xml"/><Relationship Id="rId2" Type="http://schemas.openxmlformats.org/officeDocument/2006/relationships/tags" Target="../tags/tag143.xml"/><Relationship Id="rId1" Type="http://schemas.openxmlformats.org/officeDocument/2006/relationships/tags" Target="../tags/tag142.xml"/><Relationship Id="rId6" Type="http://schemas.openxmlformats.org/officeDocument/2006/relationships/image" Target="../media/image5.png"/><Relationship Id="rId5" Type="http://schemas.openxmlformats.org/officeDocument/2006/relationships/notesSlide" Target="../notesSlides/notesSlide5.xml"/><Relationship Id="rId4"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tags" Target="../tags/tag147.xml"/><Relationship Id="rId2" Type="http://schemas.openxmlformats.org/officeDocument/2006/relationships/tags" Target="../tags/tag146.xml"/><Relationship Id="rId1" Type="http://schemas.openxmlformats.org/officeDocument/2006/relationships/tags" Target="../tags/tag145.xml"/><Relationship Id="rId6" Type="http://schemas.openxmlformats.org/officeDocument/2006/relationships/image" Target="../media/image6.png"/><Relationship Id="rId5" Type="http://schemas.openxmlformats.org/officeDocument/2006/relationships/notesSlide" Target="../notesSlides/notesSlide6.xml"/><Relationship Id="rId4"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4.xml"/><Relationship Id="rId1" Type="http://schemas.openxmlformats.org/officeDocument/2006/relationships/tags" Target="../tags/tag148.xml"/><Relationship Id="rId5" Type="http://schemas.openxmlformats.org/officeDocument/2006/relationships/image" Target="../media/image8.png"/><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4.xml"/><Relationship Id="rId1" Type="http://schemas.openxmlformats.org/officeDocument/2006/relationships/tags" Target="../tags/tag149.xml"/><Relationship Id="rId5" Type="http://schemas.openxmlformats.org/officeDocument/2006/relationships/image" Target="../media/image10.png"/><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www.ubs.com/cio-disclaimer" TargetMode="External"/><Relationship Id="rId2" Type="http://schemas.openxmlformats.org/officeDocument/2006/relationships/notesSlide" Target="../notesSlides/notesSlide9.xml"/><Relationship Id="rId1" Type="http://schemas.openxmlformats.org/officeDocument/2006/relationships/slideLayout" Target="../slideLayouts/slideLayout3.xml"/><Relationship Id="rId5" Type="http://schemas.openxmlformats.org/officeDocument/2006/relationships/hyperlink" Target="https://www.ubs.com/global/en/wealth-management/chief-investment-office/disclaimer.html" TargetMode="External"/><Relationship Id="rId4" Type="http://schemas.openxmlformats.org/officeDocument/2006/relationships/hyperlink" Target="http://www.ubs.com/workingwithus" TargetMode="Externa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151.xml"/><Relationship Id="rId1" Type="http://schemas.openxmlformats.org/officeDocument/2006/relationships/tags" Target="../tags/tag150.xml"/><Relationship Id="rId4" Type="http://schemas.openxmlformats.org/officeDocument/2006/relationships/notesSlide" Target="../notesSlides/notesSlide10.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153.xml"/><Relationship Id="rId1" Type="http://schemas.openxmlformats.org/officeDocument/2006/relationships/tags" Target="../tags/tag152.xml"/><Relationship Id="rId5" Type="http://schemas.openxmlformats.org/officeDocument/2006/relationships/hyperlink" Target="http://www.ubs.com/research" TargetMode="External"/><Relationship Id="rId4" Type="http://schemas.openxmlformats.org/officeDocument/2006/relationships/notesSlide" Target="../notesSlides/notesSlide11.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155.xml"/><Relationship Id="rId1" Type="http://schemas.openxmlformats.org/officeDocument/2006/relationships/tags" Target="../tags/tag154.xml"/><Relationship Id="rId4" Type="http://schemas.openxmlformats.org/officeDocument/2006/relationships/notesSlide" Target="../notesSlides/notesSlide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157.xml"/><Relationship Id="rId1" Type="http://schemas.openxmlformats.org/officeDocument/2006/relationships/tags" Target="../tags/tag156.xml"/><Relationship Id="rId5" Type="http://schemas.openxmlformats.org/officeDocument/2006/relationships/hyperlink" Target="http://www.ubs.com/global/en/about_ubs/investor_relations/annualreporting.html" TargetMode="External"/><Relationship Id="rId4" Type="http://schemas.openxmlformats.org/officeDocument/2006/relationships/notesSlide" Target="../notesSlides/notesSlide13.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159.xml"/><Relationship Id="rId1" Type="http://schemas.openxmlformats.org/officeDocument/2006/relationships/tags" Target="../tags/tag158.xml"/><Relationship Id="rId4" Type="http://schemas.openxmlformats.org/officeDocument/2006/relationships/notesSlide" Target="../notesSlides/notesSlide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5.xml"/><Relationship Id="rId1" Type="http://schemas.openxmlformats.org/officeDocument/2006/relationships/vmlDrawing" Target="../drawings/vmlDrawing1.vml"/><Relationship Id="rId5" Type="http://schemas.openxmlformats.org/officeDocument/2006/relationships/image" Target="../media/image4.emf"/><Relationship Id="rId4" Type="http://schemas.openxmlformats.org/officeDocument/2006/relationships/oleObject" Target="file:///\\swiss-dd.net\groupshares\CIO_IOAA\ASSET%20ALLOCATION\04%20Credit\01%20Standard%20credit%20files\Spreads%20MK.xlsx!Charts!%5bSpreads%20MK.xlsx%5dCharts%20Chart%208"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139.xml"/><Relationship Id="rId1" Type="http://schemas.openxmlformats.org/officeDocument/2006/relationships/tags" Target="../tags/tag138.xml"/><Relationship Id="rId4" Type="http://schemas.openxmlformats.org/officeDocument/2006/relationships/chart" Target="../charts/chart1.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141.xml"/><Relationship Id="rId1" Type="http://schemas.openxmlformats.org/officeDocument/2006/relationships/tags" Target="../tags/tag140.xml"/><Relationship Id="rId5" Type="http://schemas.openxmlformats.org/officeDocument/2006/relationships/chart" Target="../charts/chart2.xml"/><Relationship Id="rId4" Type="http://schemas.openxmlformats.org/officeDocument/2006/relationships/notesSlide" Target="../notesSlides/notesSlide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618054" y="3995783"/>
            <a:ext cx="10311202" cy="1629249"/>
          </a:xfrm>
        </p:spPr>
        <p:txBody>
          <a:bodyPr/>
          <a:lstStyle/>
          <a:p>
            <a:pPr fontAlgn="base">
              <a:spcBef>
                <a:spcPts val="0"/>
              </a:spcBef>
            </a:pPr>
            <a:r>
              <a:rPr lang="en-GB" b="1" dirty="0" smtClean="0"/>
              <a:t>Mark Haefele</a:t>
            </a:r>
            <a:r>
              <a:rPr lang="en-GB" dirty="0" smtClean="0"/>
              <a:t>, Chief Investment Officer, UBS Global Wealth Management</a:t>
            </a:r>
          </a:p>
          <a:p>
            <a:pPr fontAlgn="base">
              <a:spcBef>
                <a:spcPts val="0"/>
              </a:spcBef>
            </a:pPr>
            <a:r>
              <a:rPr lang="en-GB" b="1" dirty="0" smtClean="0"/>
              <a:t>Mark </a:t>
            </a:r>
            <a:r>
              <a:rPr lang="en-GB" b="1" dirty="0"/>
              <a:t>Andersen, </a:t>
            </a:r>
            <a:r>
              <a:rPr lang="en-GB" dirty="0"/>
              <a:t>Co-Head CIO Asset Allocation, UBS Global Wealth </a:t>
            </a:r>
            <a:r>
              <a:rPr lang="en-GB" dirty="0" smtClean="0"/>
              <a:t>Management</a:t>
            </a:r>
            <a:endParaRPr lang="en-GB" dirty="0"/>
          </a:p>
          <a:p>
            <a:pPr fontAlgn="base">
              <a:spcBef>
                <a:spcPts val="0"/>
              </a:spcBef>
            </a:pPr>
            <a:r>
              <a:rPr lang="en-GB" b="1" dirty="0"/>
              <a:t>Laura Kane, </a:t>
            </a:r>
            <a:r>
              <a:rPr lang="en-GB" dirty="0"/>
              <a:t>Head CIO US Thematic Research, UBS Global Wealth </a:t>
            </a:r>
            <a:r>
              <a:rPr lang="en-GB" dirty="0" smtClean="0"/>
              <a:t>Management</a:t>
            </a:r>
            <a:endParaRPr lang="en-GB" dirty="0"/>
          </a:p>
          <a:p>
            <a:pPr fontAlgn="base">
              <a:spcBef>
                <a:spcPts val="0"/>
              </a:spcBef>
            </a:pPr>
            <a:r>
              <a:rPr lang="en-GB" b="1" dirty="0"/>
              <a:t>Alexander Stiehler, </a:t>
            </a:r>
            <a:r>
              <a:rPr lang="en-GB" dirty="0"/>
              <a:t>Head CIO Long Term Investment Themes, UBS Global Wealth </a:t>
            </a:r>
            <a:r>
              <a:rPr lang="en-GB" dirty="0" smtClean="0"/>
              <a:t>Management</a:t>
            </a:r>
            <a:endParaRPr lang="en-GB" dirty="0"/>
          </a:p>
          <a:p>
            <a:pPr fontAlgn="base">
              <a:spcBef>
                <a:spcPts val="0"/>
              </a:spcBef>
            </a:pPr>
            <a:r>
              <a:rPr lang="en-GB" b="1" dirty="0"/>
              <a:t>Jay Lee, </a:t>
            </a:r>
            <a:r>
              <a:rPr lang="en-GB" dirty="0"/>
              <a:t>CIO Private Market strategist, UBS Global Wealth Management</a:t>
            </a:r>
          </a:p>
          <a:p>
            <a:pPr fontAlgn="base">
              <a:spcBef>
                <a:spcPts val="0"/>
              </a:spcBef>
            </a:pPr>
            <a:endParaRPr lang="en-GB" dirty="0" smtClean="0"/>
          </a:p>
        </p:txBody>
      </p:sp>
      <p:sp>
        <p:nvSpPr>
          <p:cNvPr id="5" name="Title 4"/>
          <p:cNvSpPr>
            <a:spLocks noGrp="1"/>
          </p:cNvSpPr>
          <p:nvPr>
            <p:ph type="ctrTitle"/>
          </p:nvPr>
        </p:nvSpPr>
        <p:spPr/>
        <p:txBody>
          <a:bodyPr/>
          <a:lstStyle/>
          <a:p>
            <a:r>
              <a:rPr lang="en-GB" dirty="0" smtClean="0"/>
              <a:t>After the pandemic</a:t>
            </a:r>
            <a:endParaRPr lang="en-GB" dirty="0"/>
          </a:p>
        </p:txBody>
      </p:sp>
      <p:sp>
        <p:nvSpPr>
          <p:cNvPr id="6" name="Text Placeholder 5"/>
          <p:cNvSpPr>
            <a:spLocks noGrp="1"/>
          </p:cNvSpPr>
          <p:nvPr>
            <p:ph type="body" sz="quarter" idx="12"/>
          </p:nvPr>
        </p:nvSpPr>
        <p:spPr>
          <a:xfrm>
            <a:off x="560566" y="3248585"/>
            <a:ext cx="10931046" cy="342900"/>
          </a:xfrm>
        </p:spPr>
        <p:txBody>
          <a:bodyPr/>
          <a:lstStyle/>
          <a:p>
            <a:pPr fontAlgn="auto">
              <a:spcAft>
                <a:spcPts val="0"/>
              </a:spcAft>
            </a:pPr>
            <a:r>
              <a:rPr lang="de-CH" dirty="0" smtClean="0"/>
              <a:t>UBS CIO </a:t>
            </a:r>
            <a:r>
              <a:rPr lang="de-CH" dirty="0" err="1" smtClean="0"/>
              <a:t>livestream</a:t>
            </a:r>
            <a:r>
              <a:rPr lang="de-CH" dirty="0" smtClean="0"/>
              <a:t>, 15 April 2020</a:t>
            </a:r>
            <a:endParaRPr lang="en-US" dirty="0"/>
          </a:p>
        </p:txBody>
      </p:sp>
      <p:pic>
        <p:nvPicPr>
          <p:cNvPr id="7" name="Keys"/>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58075" y="4474127"/>
            <a:ext cx="2535387" cy="2748747"/>
          </a:xfrm>
          <a:prstGeom prst="rect">
            <a:avLst/>
          </a:prstGeom>
        </p:spPr>
      </p:pic>
      <p:sp>
        <p:nvSpPr>
          <p:cNvPr id="10" name="Rectangle 9"/>
          <p:cNvSpPr/>
          <p:nvPr/>
        </p:nvSpPr>
        <p:spPr>
          <a:xfrm>
            <a:off x="501942" y="5986319"/>
            <a:ext cx="8897075" cy="928778"/>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marL="308655" indent="-308655">
              <a:spcBef>
                <a:spcPts val="273"/>
              </a:spcBef>
              <a:spcAft>
                <a:spcPts val="273"/>
              </a:spcAft>
              <a:buFont typeface="+mj-lt"/>
              <a:buAutoNum type="arabicPeriod"/>
            </a:pPr>
            <a:r>
              <a:rPr lang="en-US" sz="1500" dirty="0">
                <a:solidFill>
                  <a:srgbClr val="000000"/>
                </a:solidFill>
                <a:latin typeface="Frutiger 45 Light" panose="020B0603020202020204" pitchFamily="34" charset="0"/>
                <a:ea typeface="Times New Roman"/>
                <a:cs typeface="Times New Roman"/>
              </a:rPr>
              <a:t>Open </a:t>
            </a:r>
            <a:r>
              <a:rPr lang="en-US" sz="1500" b="1" dirty="0">
                <a:solidFill>
                  <a:srgbClr val="000000"/>
                </a:solidFill>
                <a:latin typeface="Frutiger 45 Light" panose="020B0603020202020204" pitchFamily="34" charset="0"/>
                <a:ea typeface="Times New Roman"/>
                <a:cs typeface="Times New Roman"/>
              </a:rPr>
              <a:t>Sli</a:t>
            </a:r>
            <a:r>
              <a:rPr lang="en-US" sz="1500" b="1" dirty="0">
                <a:solidFill>
                  <a:srgbClr val="00B050"/>
                </a:solidFill>
                <a:latin typeface="Frutiger 45 Light" panose="020B0603020202020204" pitchFamily="34" charset="0"/>
                <a:ea typeface="Times New Roman"/>
                <a:cs typeface="Times New Roman"/>
              </a:rPr>
              <a:t>.</a:t>
            </a:r>
            <a:r>
              <a:rPr lang="en-US" sz="1500" b="1" dirty="0">
                <a:solidFill>
                  <a:srgbClr val="000000"/>
                </a:solidFill>
                <a:latin typeface="Frutiger 45 Light" panose="020B0603020202020204" pitchFamily="34" charset="0"/>
                <a:ea typeface="Times New Roman"/>
                <a:cs typeface="Times New Roman"/>
              </a:rPr>
              <a:t>do </a:t>
            </a:r>
            <a:r>
              <a:rPr lang="en-US" sz="1500" dirty="0">
                <a:solidFill>
                  <a:srgbClr val="000000"/>
                </a:solidFill>
                <a:latin typeface="Frutiger 45 Light" panose="020B0603020202020204" pitchFamily="34" charset="0"/>
                <a:ea typeface="Times New Roman"/>
                <a:cs typeface="Times New Roman"/>
              </a:rPr>
              <a:t>on </a:t>
            </a:r>
            <a:r>
              <a:rPr lang="en-US" sz="1500" b="1" dirty="0" smtClean="0">
                <a:solidFill>
                  <a:srgbClr val="000000"/>
                </a:solidFill>
                <a:latin typeface="Frutiger 45 Light" panose="020B0603020202020204" pitchFamily="34" charset="0"/>
                <a:ea typeface="Times New Roman"/>
                <a:cs typeface="Times New Roman"/>
              </a:rPr>
              <a:t>www.slido.com</a:t>
            </a:r>
            <a:endParaRPr lang="en-US" sz="1500" dirty="0">
              <a:solidFill>
                <a:prstClr val="black"/>
              </a:solidFill>
              <a:latin typeface="Frutiger 45 Light" panose="020B0603020202020204" pitchFamily="34" charset="0"/>
              <a:ea typeface="Times New Roman"/>
              <a:cs typeface="Times New Roman"/>
            </a:endParaRPr>
          </a:p>
          <a:p>
            <a:pPr marL="308655" indent="-308655">
              <a:spcBef>
                <a:spcPts val="273"/>
              </a:spcBef>
              <a:spcAft>
                <a:spcPts val="273"/>
              </a:spcAft>
              <a:buFont typeface="+mj-lt"/>
              <a:buAutoNum type="arabicPeriod"/>
            </a:pPr>
            <a:r>
              <a:rPr lang="en-US" sz="1500" dirty="0">
                <a:solidFill>
                  <a:srgbClr val="000000"/>
                </a:solidFill>
                <a:latin typeface="Frutiger 45 Light" panose="020B0603020202020204" pitchFamily="34" charset="0"/>
                <a:ea typeface="Times New Roman"/>
                <a:cs typeface="Times New Roman"/>
              </a:rPr>
              <a:t>Event code </a:t>
            </a:r>
            <a:r>
              <a:rPr lang="en-US" sz="1500" b="1" dirty="0" smtClean="0">
                <a:solidFill>
                  <a:srgbClr val="000000"/>
                </a:solidFill>
                <a:latin typeface="Frutiger 45 Light" panose="020B0603020202020204" pitchFamily="34" charset="0"/>
                <a:ea typeface="Times New Roman"/>
                <a:cs typeface="Times New Roman"/>
              </a:rPr>
              <a:t>AT15</a:t>
            </a:r>
            <a:endParaRPr lang="en-US" sz="1500" dirty="0">
              <a:solidFill>
                <a:srgbClr val="000000"/>
              </a:solidFill>
              <a:latin typeface="Frutiger 45 Light" panose="020B0603020202020204" pitchFamily="34" charset="0"/>
              <a:ea typeface="Times New Roman"/>
              <a:cs typeface="Times New Roman"/>
            </a:endParaRPr>
          </a:p>
          <a:p>
            <a:pPr marL="308655" indent="-308655">
              <a:spcBef>
                <a:spcPts val="273"/>
              </a:spcBef>
              <a:spcAft>
                <a:spcPts val="273"/>
              </a:spcAft>
              <a:buFont typeface="+mj-lt"/>
              <a:buAutoNum type="arabicPeriod"/>
            </a:pPr>
            <a:r>
              <a:rPr lang="en-US" sz="1500" dirty="0" smtClean="0">
                <a:solidFill>
                  <a:srgbClr val="000000"/>
                </a:solidFill>
                <a:latin typeface="Frutiger 45 Light" panose="020B0603020202020204" pitchFamily="34" charset="0"/>
                <a:ea typeface="Times New Roman"/>
                <a:cs typeface="Times New Roman"/>
              </a:rPr>
              <a:t>Post </a:t>
            </a:r>
            <a:r>
              <a:rPr lang="en-US" sz="1500" dirty="0">
                <a:solidFill>
                  <a:srgbClr val="000000"/>
                </a:solidFill>
                <a:latin typeface="Frutiger 45 Light" panose="020B0603020202020204" pitchFamily="34" charset="0"/>
                <a:ea typeface="Times New Roman"/>
                <a:cs typeface="Times New Roman"/>
              </a:rPr>
              <a:t>your question </a:t>
            </a:r>
            <a:r>
              <a:rPr lang="en-US" sz="1500" dirty="0" smtClean="0">
                <a:solidFill>
                  <a:srgbClr val="000000"/>
                </a:solidFill>
                <a:latin typeface="Frutiger 45 Light" panose="020B0603020202020204" pitchFamily="34" charset="0"/>
                <a:ea typeface="Times New Roman"/>
                <a:cs typeface="Times New Roman"/>
              </a:rPr>
              <a:t>or </a:t>
            </a:r>
            <a:r>
              <a:rPr lang="en-US" sz="1500" dirty="0">
                <a:solidFill>
                  <a:srgbClr val="000000"/>
                </a:solidFill>
                <a:latin typeface="Frutiger 45 Light" panose="020B0603020202020204" pitchFamily="34" charset="0"/>
                <a:ea typeface="Times New Roman"/>
                <a:cs typeface="Times New Roman"/>
              </a:rPr>
              <a:t>vote for the </a:t>
            </a:r>
            <a:r>
              <a:rPr lang="en-US" sz="1500" dirty="0" smtClean="0">
                <a:solidFill>
                  <a:srgbClr val="000000"/>
                </a:solidFill>
                <a:latin typeface="Frutiger 45 Light" panose="020B0603020202020204" pitchFamily="34" charset="0"/>
                <a:ea typeface="Times New Roman"/>
                <a:cs typeface="Times New Roman"/>
              </a:rPr>
              <a:t>questions</a:t>
            </a:r>
          </a:p>
        </p:txBody>
      </p:sp>
      <p:sp>
        <p:nvSpPr>
          <p:cNvPr id="13" name="PRESENTATION TITLE"/>
          <p:cNvSpPr txBox="1">
            <a:spLocks/>
          </p:cNvSpPr>
          <p:nvPr>
            <p:custDataLst>
              <p:tags r:id="rId1"/>
            </p:custDataLst>
          </p:nvPr>
        </p:nvSpPr>
        <p:spPr>
          <a:xfrm>
            <a:off x="12202209" y="1775995"/>
            <a:ext cx="7456516" cy="1000227"/>
          </a:xfrm>
          <a:prstGeom prst="rect">
            <a:avLst/>
          </a:prstGeom>
        </p:spPr>
        <p:txBody>
          <a:bodyPr vert="horz" lIns="0" tIns="0" rIns="0" bIns="0" rtlCol="0" anchor="b" anchorCtr="0">
            <a:noAutofit/>
          </a:bodyPr>
          <a:lstStyle>
            <a:lvl1pPr algn="l" defTabSz="906205" rtl="0" eaLnBrk="1" latinLnBrk="0" hangingPunct="1">
              <a:lnSpc>
                <a:spcPts val="3818"/>
              </a:lnSpc>
              <a:spcBef>
                <a:spcPts val="3818"/>
              </a:spcBef>
              <a:buNone/>
              <a:defRPr sz="3600" kern="1200" baseline="0">
                <a:solidFill>
                  <a:schemeClr val="tx1"/>
                </a:solidFill>
                <a:latin typeface="Frutiger 45 Light"/>
                <a:ea typeface="Arial Unicode MS" pitchFamily="34" charset="-128"/>
                <a:cs typeface="+mj-cs"/>
              </a:defRPr>
            </a:lvl1pPr>
          </a:lstStyle>
          <a:p>
            <a:endParaRPr lang="en-US" sz="2800" dirty="0"/>
          </a:p>
        </p:txBody>
      </p:sp>
    </p:spTree>
    <p:extLst>
      <p:ext uri="{BB962C8B-B14F-4D97-AF65-F5344CB8AC3E}">
        <p14:creationId xmlns:p14="http://schemas.microsoft.com/office/powerpoint/2010/main" val="31800279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AGE HEADING"/>
          <p:cNvSpPr>
            <a:spLocks noGrp="1"/>
          </p:cNvSpPr>
          <p:nvPr>
            <p:ph type="title"/>
            <p:custDataLst>
              <p:tags r:id="rId2"/>
            </p:custDataLst>
          </p:nvPr>
        </p:nvSpPr>
        <p:spPr/>
        <p:txBody>
          <a:bodyPr vert="horz" lIns="0" tIns="0" rIns="0" bIns="0" rtlCol="0" anchor="b" anchorCtr="0">
            <a:normAutofit/>
          </a:bodyPr>
          <a:lstStyle/>
          <a:p>
            <a:r>
              <a:rPr lang="en-US" sz="3500" dirty="0"/>
              <a:t>Robot density in manufacturing industry by country</a:t>
            </a:r>
          </a:p>
        </p:txBody>
      </p:sp>
      <p:sp>
        <p:nvSpPr>
          <p:cNvPr id="12" name="TextBox 11"/>
          <p:cNvSpPr txBox="1"/>
          <p:nvPr>
            <p:custDataLst>
              <p:tags r:id="rId3"/>
            </p:custDataLst>
          </p:nvPr>
        </p:nvSpPr>
        <p:spPr>
          <a:xfrm>
            <a:off x="560566" y="1120776"/>
            <a:ext cx="12247159" cy="274319"/>
          </a:xfrm>
          <a:prstGeom prst="rect">
            <a:avLst/>
          </a:prstGeom>
          <a:noFill/>
        </p:spPr>
        <p:txBody>
          <a:bodyPr vert="horz" wrap="square" lIns="0" tIns="0" rIns="0" bIns="0" rtlCol="0" anchor="t">
            <a:noAutofit/>
          </a:bodyPr>
          <a:lstStyle/>
          <a:p>
            <a:pPr defTabSz="1197673" eaLnBrk="1">
              <a:spcBef>
                <a:spcPts val="0"/>
              </a:spcBef>
              <a:spcAft>
                <a:spcPts val="714"/>
              </a:spcAft>
            </a:pPr>
            <a:r>
              <a:rPr lang="en-US" kern="0" dirty="0">
                <a:solidFill>
                  <a:srgbClr val="464749"/>
                </a:solidFill>
                <a:latin typeface="UBSHeadline"/>
              </a:rPr>
              <a:t>Installed robots per 10,000 employees in the manufacturing sector (in 2018)</a:t>
            </a:r>
            <a:endParaRPr lang="en-US" kern="0" dirty="0">
              <a:solidFill>
                <a:srgbClr val="464749"/>
              </a:solidFill>
              <a:latin typeface="UBSHeadline"/>
              <a:ea typeface="Arial Unicode MS"/>
              <a:cs typeface="Arial Unicode MS" pitchFamily="34" charset="-128"/>
            </a:endParaRPr>
          </a:p>
        </p:txBody>
      </p:sp>
      <p:sp>
        <p:nvSpPr>
          <p:cNvPr id="2" name="Rectangle 1"/>
          <p:cNvSpPr/>
          <p:nvPr/>
        </p:nvSpPr>
        <p:spPr>
          <a:xfrm>
            <a:off x="2122435" y="6978737"/>
            <a:ext cx="9606809" cy="366212"/>
          </a:xfrm>
          <a:prstGeom prst="rect">
            <a:avLst/>
          </a:prstGeom>
        </p:spPr>
        <p:txBody>
          <a:bodyPr wrap="square" lIns="134069" tIns="67035" rIns="134069" bIns="67035">
            <a:spAutoFit/>
          </a:bodyPr>
          <a:lstStyle/>
          <a:p>
            <a:r>
              <a:rPr lang="en-US" sz="1500" dirty="0"/>
              <a:t>Source: International Federation of Robotics (World Robotics 2019) as of 18 September 2019</a:t>
            </a:r>
            <a:endParaRPr lang="de-CH" sz="1500" dirty="0"/>
          </a:p>
        </p:txBody>
      </p:sp>
      <p:grpSp>
        <p:nvGrpSpPr>
          <p:cNvPr id="15" name="Group 14"/>
          <p:cNvGrpSpPr/>
          <p:nvPr/>
        </p:nvGrpSpPr>
        <p:grpSpPr>
          <a:xfrm>
            <a:off x="2122435" y="1755126"/>
            <a:ext cx="9750432" cy="4998371"/>
            <a:chOff x="762000" y="1676400"/>
            <a:chExt cx="8153400" cy="4550980"/>
          </a:xfrm>
        </p:grpSpPr>
        <p:pic>
          <p:nvPicPr>
            <p:cNvPr id="16"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2000" y="1676400"/>
              <a:ext cx="8001858" cy="45509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Rectangle 16"/>
            <p:cNvSpPr/>
            <p:nvPr/>
          </p:nvSpPr>
          <p:spPr>
            <a:xfrm>
              <a:off x="8259565" y="1676400"/>
              <a:ext cx="655835" cy="3352800"/>
            </a:xfrm>
            <a:prstGeom prst="rect">
              <a:avLst/>
            </a:prstGeom>
            <a:solidFill>
              <a:schemeClr val="bg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de-CH" dirty="0" smtClean="0">
                <a:solidFill>
                  <a:schemeClr val="tx1"/>
                </a:solidFill>
              </a:endParaRPr>
            </a:p>
          </p:txBody>
        </p:sp>
      </p:grpSp>
      <p:cxnSp>
        <p:nvCxnSpPr>
          <p:cNvPr id="18" name="Straight Arrow Connector 17"/>
          <p:cNvCxnSpPr/>
          <p:nvPr/>
        </p:nvCxnSpPr>
        <p:spPr>
          <a:xfrm flipH="1">
            <a:off x="7101379" y="3456950"/>
            <a:ext cx="939445" cy="1396627"/>
          </a:xfrm>
          <a:prstGeom prst="straightConnector1">
            <a:avLst/>
          </a:prstGeom>
          <a:ln w="19050">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7494070" y="3041954"/>
            <a:ext cx="1093507" cy="829994"/>
          </a:xfrm>
          <a:prstGeom prst="rect">
            <a:avLst/>
          </a:prstGeom>
          <a:noFill/>
        </p:spPr>
        <p:txBody>
          <a:bodyPr wrap="none" lIns="0" tIns="0" rIns="0" bIns="0" rtlCol="0">
            <a:noAutofit/>
          </a:bodyPr>
          <a:lstStyle/>
          <a:p>
            <a:r>
              <a:rPr lang="en-AU" dirty="0" smtClean="0"/>
              <a:t>Average world: 99</a:t>
            </a:r>
            <a:endParaRPr lang="en-AU" dirty="0"/>
          </a:p>
        </p:txBody>
      </p:sp>
      <p:sp>
        <p:nvSpPr>
          <p:cNvPr id="10" name="Rectangle 9"/>
          <p:cNvSpPr/>
          <p:nvPr/>
        </p:nvSpPr>
        <p:spPr>
          <a:xfrm>
            <a:off x="11155347" y="231401"/>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AT15</a:t>
            </a:r>
            <a:endParaRPr lang="en-US" dirty="0">
              <a:solidFill>
                <a:prstClr val="black"/>
              </a:solidFill>
              <a:latin typeface="Frutiger 45 Light" panose="020B0603020202020204" pitchFamily="34" charset="0"/>
              <a:ea typeface="Times New Roman"/>
              <a:cs typeface="Times New Roman"/>
            </a:endParaRPr>
          </a:p>
        </p:txBody>
      </p:sp>
    </p:spTree>
    <p:custDataLst>
      <p:tags r:id="rId1"/>
    </p:custDataLst>
    <p:extLst>
      <p:ext uri="{BB962C8B-B14F-4D97-AF65-F5344CB8AC3E}">
        <p14:creationId xmlns:p14="http://schemas.microsoft.com/office/powerpoint/2010/main" val="287699559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AGE HEADING"/>
          <p:cNvSpPr>
            <a:spLocks noGrp="1"/>
          </p:cNvSpPr>
          <p:nvPr>
            <p:ph type="title"/>
            <p:custDataLst>
              <p:tags r:id="rId2"/>
            </p:custDataLst>
          </p:nvPr>
        </p:nvSpPr>
        <p:spPr/>
        <p:txBody>
          <a:bodyPr vert="horz" lIns="0" tIns="0" rIns="0" bIns="0" rtlCol="0" anchor="b" anchorCtr="0">
            <a:normAutofit/>
          </a:bodyPr>
          <a:lstStyle/>
          <a:p>
            <a:r>
              <a:rPr lang="en-GB" altLang="en-US" sz="3500" dirty="0"/>
              <a:t>5G is in the early days and set to take off</a:t>
            </a:r>
            <a:endParaRPr lang="en-US" sz="3500" dirty="0"/>
          </a:p>
        </p:txBody>
      </p:sp>
      <p:sp>
        <p:nvSpPr>
          <p:cNvPr id="12" name="TextBox 11"/>
          <p:cNvSpPr txBox="1"/>
          <p:nvPr>
            <p:custDataLst>
              <p:tags r:id="rId3"/>
            </p:custDataLst>
          </p:nvPr>
        </p:nvSpPr>
        <p:spPr>
          <a:xfrm>
            <a:off x="560566" y="1120776"/>
            <a:ext cx="12247159" cy="274319"/>
          </a:xfrm>
          <a:prstGeom prst="rect">
            <a:avLst/>
          </a:prstGeom>
          <a:noFill/>
        </p:spPr>
        <p:txBody>
          <a:bodyPr vert="horz" wrap="square" lIns="0" tIns="0" rIns="0" bIns="0" rtlCol="0" anchor="t">
            <a:noAutofit/>
          </a:bodyPr>
          <a:lstStyle/>
          <a:p>
            <a:pPr defTabSz="1197673" eaLnBrk="1">
              <a:spcBef>
                <a:spcPts val="0"/>
              </a:spcBef>
              <a:spcAft>
                <a:spcPts val="714"/>
              </a:spcAft>
            </a:pPr>
            <a:r>
              <a:rPr lang="en-US" kern="0" dirty="0">
                <a:solidFill>
                  <a:srgbClr val="464749"/>
                </a:solidFill>
                <a:latin typeface="UBSHeadline"/>
              </a:rPr>
              <a:t>Evolution of wireless technologies</a:t>
            </a:r>
            <a:endParaRPr lang="en-US" kern="0" dirty="0">
              <a:solidFill>
                <a:srgbClr val="464749"/>
              </a:solidFill>
              <a:latin typeface="UBSHeadline"/>
              <a:ea typeface="Arial Unicode MS"/>
              <a:cs typeface="Arial Unicode MS" pitchFamily="34" charset="-128"/>
            </a:endParaRPr>
          </a:p>
        </p:txBody>
      </p:sp>
      <p:pic>
        <p:nvPicPr>
          <p:cNvPr id="14"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67047" y="1615726"/>
            <a:ext cx="12807724" cy="5169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2122435" y="6978737"/>
            <a:ext cx="9606809" cy="597044"/>
          </a:xfrm>
          <a:prstGeom prst="rect">
            <a:avLst/>
          </a:prstGeom>
        </p:spPr>
        <p:txBody>
          <a:bodyPr wrap="square" lIns="134069" tIns="67035" rIns="134069" bIns="67035">
            <a:spAutoFit/>
          </a:bodyPr>
          <a:lstStyle/>
          <a:p>
            <a:r>
              <a:rPr lang="en-US" sz="1500" dirty="0"/>
              <a:t>Source: International Journal of Modern Trends in Engineering and Research, Bloomberg Intelligence, UBS</a:t>
            </a:r>
            <a:endParaRPr lang="de-CH" sz="1500" dirty="0"/>
          </a:p>
        </p:txBody>
      </p:sp>
      <p:sp>
        <p:nvSpPr>
          <p:cNvPr id="6" name="Rectangle 5"/>
          <p:cNvSpPr/>
          <p:nvPr/>
        </p:nvSpPr>
        <p:spPr>
          <a:xfrm>
            <a:off x="11155347" y="231401"/>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AT15</a:t>
            </a:r>
            <a:endParaRPr lang="en-US" dirty="0">
              <a:solidFill>
                <a:prstClr val="black"/>
              </a:solidFill>
              <a:latin typeface="Frutiger 45 Light" panose="020B0603020202020204" pitchFamily="34" charset="0"/>
              <a:ea typeface="Times New Roman"/>
              <a:cs typeface="Times New Roman"/>
            </a:endParaRPr>
          </a:p>
        </p:txBody>
      </p:sp>
    </p:spTree>
    <p:custDataLst>
      <p:tags r:id="rId1"/>
    </p:custDataLst>
    <p:extLst>
      <p:ext uri="{BB962C8B-B14F-4D97-AF65-F5344CB8AC3E}">
        <p14:creationId xmlns:p14="http://schemas.microsoft.com/office/powerpoint/2010/main" val="137543108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2" y="2432450"/>
            <a:ext cx="12247158" cy="1588007"/>
          </a:xfrm>
        </p:spPr>
        <p:txBody>
          <a:bodyPr/>
          <a:lstStyle/>
          <a:p>
            <a:r>
              <a:rPr lang="en-GB" dirty="0"/>
              <a:t>Jay </a:t>
            </a:r>
            <a:r>
              <a:rPr lang="en-GB" dirty="0" smtClean="0"/>
              <a:t>Lee</a:t>
            </a:r>
          </a:p>
          <a:p>
            <a:r>
              <a:rPr lang="en-GB" dirty="0" smtClean="0"/>
              <a:t>CIO </a:t>
            </a:r>
            <a:r>
              <a:rPr lang="en-GB" dirty="0"/>
              <a:t>Private Market strategist</a:t>
            </a:r>
            <a:r>
              <a:rPr lang="en-US" dirty="0" smtClean="0"/>
              <a:t>, UBS CIO GWM</a:t>
            </a:r>
            <a:endParaRPr lang="en-US" dirty="0"/>
          </a:p>
        </p:txBody>
      </p:sp>
      <p:sp>
        <p:nvSpPr>
          <p:cNvPr id="4" name="Rectangle 3"/>
          <p:cNvSpPr/>
          <p:nvPr/>
        </p:nvSpPr>
        <p:spPr>
          <a:xfrm>
            <a:off x="10603805" y="362030"/>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AT15</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328746937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vert="horz" lIns="0" tIns="0" rIns="0" bIns="0" rtlCol="0" anchor="b" anchorCtr="0">
            <a:normAutofit/>
          </a:bodyPr>
          <a:lstStyle/>
          <a:p>
            <a:r>
              <a:rPr lang="en-US" sz="3500" dirty="0"/>
              <a:t>Opportunities outside listed equities</a:t>
            </a:r>
          </a:p>
        </p:txBody>
      </p:sp>
      <p:sp>
        <p:nvSpPr>
          <p:cNvPr id="9" name="Text Box 4"/>
          <p:cNvSpPr txBox="1">
            <a:spLocks noChangeArrowheads="1"/>
          </p:cNvSpPr>
          <p:nvPr/>
        </p:nvSpPr>
        <p:spPr bwMode="auto">
          <a:xfrm>
            <a:off x="1433736" y="6888278"/>
            <a:ext cx="11095294" cy="1119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lvl1pPr>
              <a:defRPr b="1">
                <a:solidFill>
                  <a:schemeClr val="tx1"/>
                </a:solidFill>
                <a:latin typeface="Frutiger 55 Roman" pitchFamily="34" charset="0"/>
                <a:ea typeface="Arial Unicode MS" pitchFamily="34" charset="-128"/>
                <a:cs typeface="Arial Unicode MS" pitchFamily="34" charset="-128"/>
              </a:defRPr>
            </a:lvl1pPr>
            <a:lvl2pPr marL="742950" indent="-285750">
              <a:defRPr b="1">
                <a:solidFill>
                  <a:schemeClr val="tx1"/>
                </a:solidFill>
                <a:latin typeface="Frutiger 55 Roman" pitchFamily="34" charset="0"/>
                <a:ea typeface="Arial Unicode MS" pitchFamily="34" charset="-128"/>
                <a:cs typeface="Arial Unicode MS" pitchFamily="34" charset="-128"/>
              </a:defRPr>
            </a:lvl2pPr>
            <a:lvl3pPr marL="1143000" indent="-228600">
              <a:defRPr b="1">
                <a:solidFill>
                  <a:schemeClr val="tx1"/>
                </a:solidFill>
                <a:latin typeface="Frutiger 55 Roman" pitchFamily="34" charset="0"/>
                <a:ea typeface="Arial Unicode MS" pitchFamily="34" charset="-128"/>
                <a:cs typeface="Arial Unicode MS" pitchFamily="34" charset="-128"/>
              </a:defRPr>
            </a:lvl3pPr>
            <a:lvl4pPr marL="1600200" indent="-228600">
              <a:defRPr b="1">
                <a:solidFill>
                  <a:schemeClr val="tx1"/>
                </a:solidFill>
                <a:latin typeface="Frutiger 55 Roman" pitchFamily="34" charset="0"/>
                <a:ea typeface="Arial Unicode MS" pitchFamily="34" charset="-128"/>
                <a:cs typeface="Arial Unicode MS" pitchFamily="34" charset="-128"/>
              </a:defRPr>
            </a:lvl4pPr>
            <a:lvl5pPr marL="2057400" indent="-228600">
              <a:defRPr b="1">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pPr algn="r"/>
            <a:r>
              <a:rPr lang="en-US" sz="1000" b="0" dirty="0"/>
              <a:t>Source: </a:t>
            </a:r>
            <a:r>
              <a:rPr lang="en-US" sz="1000" b="0" dirty="0" err="1"/>
              <a:t>Pitchbook</a:t>
            </a:r>
            <a:r>
              <a:rPr lang="en-US" sz="1000" b="0" dirty="0"/>
              <a:t>, </a:t>
            </a:r>
            <a:r>
              <a:rPr lang="en-US" sz="1000" b="0" dirty="0" err="1"/>
              <a:t>WorldBank</a:t>
            </a:r>
            <a:r>
              <a:rPr lang="en-US" sz="1000" b="0" dirty="0"/>
              <a:t>, Morgan Stanley, </a:t>
            </a:r>
            <a:r>
              <a:rPr lang="en-US" sz="1000" b="0" dirty="0" err="1"/>
              <a:t>Factset</a:t>
            </a:r>
            <a:r>
              <a:rPr lang="en-US" sz="1000" b="0" dirty="0"/>
              <a:t>, UBS estimates, as of February 2020. Companies included: Amazon, Cisco, </a:t>
            </a:r>
            <a:r>
              <a:rPr lang="en-US" sz="1000" b="0" dirty="0" err="1"/>
              <a:t>Ebay</a:t>
            </a:r>
            <a:r>
              <a:rPr lang="en-US" sz="1000" b="0" dirty="0"/>
              <a:t>, Qualcomm, Facebook, Twitter, Workday</a:t>
            </a:r>
          </a:p>
        </p:txBody>
      </p:sp>
      <p:sp>
        <p:nvSpPr>
          <p:cNvPr id="14" name="Rectangle 13"/>
          <p:cNvSpPr>
            <a:spLocks noChangeArrowheads="1"/>
          </p:cNvSpPr>
          <p:nvPr/>
        </p:nvSpPr>
        <p:spPr bwMode="gray">
          <a:xfrm>
            <a:off x="3572708" y="7135444"/>
            <a:ext cx="8851229" cy="276999"/>
          </a:xfrm>
          <a:prstGeom prst="rect">
            <a:avLst/>
          </a:prstGeom>
          <a:noFill/>
          <a:ln w="9525">
            <a:noFill/>
            <a:miter lim="800000"/>
            <a:headEnd/>
            <a:tailEnd/>
          </a:ln>
        </p:spPr>
        <p:txBody>
          <a:bodyPr lIns="0" tIns="0" rIns="0" bIns="0">
            <a:spAutoFit/>
          </a:bodyPr>
          <a:lstStyle>
            <a:defPPr>
              <a:defRPr lang="en-US"/>
            </a:defPPr>
            <a:lvl1pPr algn="l" rtl="0" eaLnBrk="0" fontAlgn="base" hangingPunct="0">
              <a:spcBef>
                <a:spcPct val="50000"/>
              </a:spcBef>
              <a:spcAft>
                <a:spcPct val="0"/>
              </a:spcAft>
              <a:defRPr lang="en-GB" kern="1200">
                <a:solidFill>
                  <a:schemeClr val="tx1"/>
                </a:solidFill>
                <a:latin typeface="Frutiger 55 Roman"/>
                <a:ea typeface="+mn-ea"/>
                <a:cs typeface="+mn-cs"/>
              </a:defRPr>
            </a:lvl1pPr>
            <a:lvl2pPr marL="442888"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85583"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28300"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71054"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13802" algn="l" defTabSz="885583" rtl="0" eaLnBrk="1" latinLnBrk="0" hangingPunct="1">
              <a:defRPr kern="1200">
                <a:solidFill>
                  <a:schemeClr val="tx1"/>
                </a:solidFill>
                <a:latin typeface="Frutiger 55 Roman" pitchFamily="34" charset="0"/>
                <a:ea typeface="+mn-ea"/>
                <a:cs typeface="+mn-cs"/>
              </a:defRPr>
            </a:lvl6pPr>
            <a:lvl7pPr marL="2656553" algn="l" defTabSz="885583" rtl="0" eaLnBrk="1" latinLnBrk="0" hangingPunct="1">
              <a:defRPr kern="1200">
                <a:solidFill>
                  <a:schemeClr val="tx1"/>
                </a:solidFill>
                <a:latin typeface="Frutiger 55 Roman" pitchFamily="34" charset="0"/>
                <a:ea typeface="+mn-ea"/>
                <a:cs typeface="+mn-cs"/>
              </a:defRPr>
            </a:lvl7pPr>
            <a:lvl8pPr marL="3099314" algn="l" defTabSz="885583" rtl="0" eaLnBrk="1" latinLnBrk="0" hangingPunct="1">
              <a:defRPr kern="1200">
                <a:solidFill>
                  <a:schemeClr val="tx1"/>
                </a:solidFill>
                <a:latin typeface="Frutiger 55 Roman" pitchFamily="34" charset="0"/>
                <a:ea typeface="+mn-ea"/>
                <a:cs typeface="+mn-cs"/>
              </a:defRPr>
            </a:lvl8pPr>
            <a:lvl9pPr marL="3542072" algn="l" defTabSz="885583" rtl="0" eaLnBrk="1" latinLnBrk="0" hangingPunct="1">
              <a:defRPr kern="1200">
                <a:solidFill>
                  <a:schemeClr val="tx1"/>
                </a:solidFill>
                <a:latin typeface="Frutiger 55 Roman" pitchFamily="34" charset="0"/>
                <a:ea typeface="+mn-ea"/>
                <a:cs typeface="+mn-cs"/>
              </a:defRPr>
            </a:lvl9pPr>
          </a:lstStyle>
          <a:p>
            <a:pPr algn="r" defTabSz="1087781"/>
            <a:r>
              <a:rPr lang="en-US" sz="900" dirty="0">
                <a:solidFill>
                  <a:prstClr val="black"/>
                </a:solidFill>
                <a:latin typeface="Frutiger 55 Roman" panose="020B0503040202020204" pitchFamily="34" charset="0"/>
              </a:rPr>
              <a:t>Charts and scenarios are for illustrative purposes only. Historical performance and forecasts are no guarantee for future performance. </a:t>
            </a:r>
            <a:r>
              <a:rPr lang="en-US" sz="900" dirty="0">
                <a:solidFill>
                  <a:srgbClr val="000000"/>
                </a:solidFill>
                <a:latin typeface="Frutiger 55 Roman" panose="020B0503040202020204" pitchFamily="34" charset="0"/>
                <a:ea typeface="Arial Unicode MS" pitchFamily="34" charset="-128"/>
                <a:cs typeface="Arial Unicode MS" pitchFamily="34" charset="-128"/>
              </a:rPr>
              <a:t>Please see important disclaimer at the end of the document.</a:t>
            </a:r>
          </a:p>
        </p:txBody>
      </p:sp>
      <p:sp>
        <p:nvSpPr>
          <p:cNvPr id="10" name="Rounded Rectangle 9"/>
          <p:cNvSpPr/>
          <p:nvPr/>
        </p:nvSpPr>
        <p:spPr>
          <a:xfrm>
            <a:off x="6794977" y="1113081"/>
            <a:ext cx="6032183" cy="536448"/>
          </a:xfrm>
          <a:prstGeom prst="roundRect">
            <a:avLst/>
          </a:prstGeom>
          <a:solidFill>
            <a:srgbClr val="E0D5BD"/>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614647"/>
            <a:r>
              <a:rPr lang="en-US" b="1" kern="0" dirty="0">
                <a:solidFill>
                  <a:srgbClr val="000000"/>
                </a:solidFill>
                <a:latin typeface="Frutiger 45 Light" panose="020B0603020202020204" pitchFamily="34" charset="0"/>
              </a:rPr>
              <a:t>More value is potentially captured pre-IPO</a:t>
            </a:r>
          </a:p>
        </p:txBody>
      </p:sp>
      <p:sp>
        <p:nvSpPr>
          <p:cNvPr id="11" name="Rounded Rectangle 10"/>
          <p:cNvSpPr/>
          <p:nvPr/>
        </p:nvSpPr>
        <p:spPr>
          <a:xfrm>
            <a:off x="541534" y="1122395"/>
            <a:ext cx="6032183" cy="536448"/>
          </a:xfrm>
          <a:prstGeom prst="roundRect">
            <a:avLst/>
          </a:prstGeom>
          <a:solidFill>
            <a:srgbClr val="4D3C2F"/>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467715"/>
            <a:r>
              <a:rPr lang="en-US" b="1" kern="0" dirty="0">
                <a:solidFill>
                  <a:prstClr val="white"/>
                </a:solidFill>
                <a:latin typeface="Frutiger 45 Light" panose="020B0603020202020204" pitchFamily="34" charset="0"/>
              </a:rPr>
              <a:t>Public market opportunities are declining while PE opportunities are expanding</a:t>
            </a:r>
            <a:endParaRPr b="1" kern="0" dirty="0">
              <a:solidFill>
                <a:prstClr val="white"/>
              </a:solidFill>
              <a:latin typeface="Frutiger 45 Light" panose="020B0603020202020204" pitchFamily="34" charset="0"/>
            </a:endParaRPr>
          </a:p>
        </p:txBody>
      </p:sp>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94977" y="2039686"/>
            <a:ext cx="6032183" cy="43754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4"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1534" y="2121321"/>
            <a:ext cx="6032183" cy="35593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Rectangle 11"/>
          <p:cNvSpPr/>
          <p:nvPr/>
        </p:nvSpPr>
        <p:spPr>
          <a:xfrm>
            <a:off x="11155347" y="231401"/>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AT15</a:t>
            </a:r>
            <a:endParaRPr lang="en-US" dirty="0">
              <a:solidFill>
                <a:prstClr val="black"/>
              </a:solidFill>
              <a:latin typeface="Frutiger 45 Light" panose="020B0603020202020204" pitchFamily="34" charset="0"/>
              <a:ea typeface="Times New Roman"/>
              <a:cs typeface="Times New Roman"/>
            </a:endParaRPr>
          </a:p>
        </p:txBody>
      </p:sp>
    </p:spTree>
    <p:custDataLst>
      <p:tags r:id="rId1"/>
    </p:custDataLst>
    <p:extLst>
      <p:ext uri="{BB962C8B-B14F-4D97-AF65-F5344CB8AC3E}">
        <p14:creationId xmlns:p14="http://schemas.microsoft.com/office/powerpoint/2010/main" val="114201569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l"/>
            <a:r>
              <a:rPr lang="en-US" sz="3500" dirty="0">
                <a:solidFill>
                  <a:schemeClr val="tx2"/>
                </a:solidFill>
              </a:rPr>
              <a:t>Area of focus:</a:t>
            </a:r>
            <a:r>
              <a:rPr lang="en-US" sz="3500" dirty="0">
                <a:solidFill>
                  <a:srgbClr val="FF0000"/>
                </a:solidFill>
              </a:rPr>
              <a:t> </a:t>
            </a:r>
            <a:r>
              <a:rPr lang="en-US" sz="3500" dirty="0"/>
              <a:t>Emerging Markets</a:t>
            </a:r>
          </a:p>
        </p:txBody>
      </p:sp>
      <p:sp>
        <p:nvSpPr>
          <p:cNvPr id="9" name="Text Box 4"/>
          <p:cNvSpPr txBox="1">
            <a:spLocks noChangeArrowheads="1"/>
          </p:cNvSpPr>
          <p:nvPr/>
        </p:nvSpPr>
        <p:spPr bwMode="auto">
          <a:xfrm>
            <a:off x="4462797" y="6911602"/>
            <a:ext cx="8066232" cy="1641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lvl1pPr>
              <a:defRPr b="1">
                <a:solidFill>
                  <a:schemeClr val="tx1"/>
                </a:solidFill>
                <a:latin typeface="Frutiger 55 Roman" pitchFamily="34" charset="0"/>
                <a:ea typeface="Arial Unicode MS" pitchFamily="34" charset="-128"/>
                <a:cs typeface="Arial Unicode MS" pitchFamily="34" charset="-128"/>
              </a:defRPr>
            </a:lvl1pPr>
            <a:lvl2pPr marL="742950" indent="-285750">
              <a:defRPr b="1">
                <a:solidFill>
                  <a:schemeClr val="tx1"/>
                </a:solidFill>
                <a:latin typeface="Frutiger 55 Roman" pitchFamily="34" charset="0"/>
                <a:ea typeface="Arial Unicode MS" pitchFamily="34" charset="-128"/>
                <a:cs typeface="Arial Unicode MS" pitchFamily="34" charset="-128"/>
              </a:defRPr>
            </a:lvl2pPr>
            <a:lvl3pPr marL="1143000" indent="-228600">
              <a:defRPr b="1">
                <a:solidFill>
                  <a:schemeClr val="tx1"/>
                </a:solidFill>
                <a:latin typeface="Frutiger 55 Roman" pitchFamily="34" charset="0"/>
                <a:ea typeface="Arial Unicode MS" pitchFamily="34" charset="-128"/>
                <a:cs typeface="Arial Unicode MS" pitchFamily="34" charset="-128"/>
              </a:defRPr>
            </a:lvl3pPr>
            <a:lvl4pPr marL="1600200" indent="-228600">
              <a:defRPr b="1">
                <a:solidFill>
                  <a:schemeClr val="tx1"/>
                </a:solidFill>
                <a:latin typeface="Frutiger 55 Roman" pitchFamily="34" charset="0"/>
                <a:ea typeface="Arial Unicode MS" pitchFamily="34" charset="-128"/>
                <a:cs typeface="Arial Unicode MS" pitchFamily="34" charset="-128"/>
              </a:defRPr>
            </a:lvl4pPr>
            <a:lvl5pPr marL="2057400" indent="-228600">
              <a:defRPr b="1">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pPr algn="r"/>
            <a:r>
              <a:rPr lang="en-US" sz="1000" b="0" dirty="0">
                <a:solidFill>
                  <a:srgbClr val="000000"/>
                </a:solidFill>
              </a:rPr>
              <a:t>Source: The Brookings Institution, </a:t>
            </a:r>
            <a:r>
              <a:rPr lang="en-US" sz="1000" b="0" dirty="0" err="1">
                <a:solidFill>
                  <a:srgbClr val="000000"/>
                </a:solidFill>
              </a:rPr>
              <a:t>Preqin</a:t>
            </a:r>
            <a:endParaRPr lang="en-US" sz="1000" b="0" dirty="0">
              <a:solidFill>
                <a:srgbClr val="000000"/>
              </a:solidFill>
            </a:endParaRPr>
          </a:p>
        </p:txBody>
      </p:sp>
      <p:sp>
        <p:nvSpPr>
          <p:cNvPr id="7" name="Rounded Rectangle 6"/>
          <p:cNvSpPr/>
          <p:nvPr/>
        </p:nvSpPr>
        <p:spPr>
          <a:xfrm>
            <a:off x="6785954" y="2766155"/>
            <a:ext cx="6032183" cy="402336"/>
          </a:xfrm>
          <a:prstGeom prst="roundRect">
            <a:avLst/>
          </a:prstGeom>
          <a:solidFill>
            <a:srgbClr val="E0D5BD"/>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614647"/>
            <a:r>
              <a:rPr lang="en-US" b="1" kern="0" dirty="0">
                <a:solidFill>
                  <a:srgbClr val="000000"/>
                </a:solidFill>
                <a:latin typeface="Frutiger 45 Light" panose="020B0603020202020204" pitchFamily="34" charset="0"/>
              </a:rPr>
              <a:t>Private equity assets under management</a:t>
            </a:r>
          </a:p>
        </p:txBody>
      </p:sp>
      <p:sp>
        <p:nvSpPr>
          <p:cNvPr id="8" name="Rounded Rectangle 7"/>
          <p:cNvSpPr/>
          <p:nvPr/>
        </p:nvSpPr>
        <p:spPr>
          <a:xfrm>
            <a:off x="556616" y="2769295"/>
            <a:ext cx="6032183" cy="402336"/>
          </a:xfrm>
          <a:prstGeom prst="roundRect">
            <a:avLst/>
          </a:prstGeom>
          <a:solidFill>
            <a:srgbClr val="4D3C2F"/>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467715"/>
            <a:r>
              <a:rPr lang="en-US" b="1" kern="0" dirty="0">
                <a:solidFill>
                  <a:prstClr val="white"/>
                </a:solidFill>
                <a:latin typeface="Frutiger 45 Light" panose="020B0603020202020204" pitchFamily="34" charset="0"/>
              </a:rPr>
              <a:t>Global middle class population by region</a:t>
            </a:r>
          </a:p>
        </p:txBody>
      </p:sp>
      <p:sp>
        <p:nvSpPr>
          <p:cNvPr id="14" name="Rectangle 13"/>
          <p:cNvSpPr>
            <a:spLocks noChangeArrowheads="1"/>
          </p:cNvSpPr>
          <p:nvPr/>
        </p:nvSpPr>
        <p:spPr bwMode="gray">
          <a:xfrm>
            <a:off x="3572708" y="7135444"/>
            <a:ext cx="8851229" cy="276999"/>
          </a:xfrm>
          <a:prstGeom prst="rect">
            <a:avLst/>
          </a:prstGeom>
          <a:noFill/>
          <a:ln w="9525">
            <a:noFill/>
            <a:miter lim="800000"/>
            <a:headEnd/>
            <a:tailEnd/>
          </a:ln>
        </p:spPr>
        <p:txBody>
          <a:bodyPr lIns="0" tIns="0" rIns="0" bIns="0">
            <a:spAutoFit/>
          </a:bodyPr>
          <a:lstStyle>
            <a:defPPr>
              <a:defRPr lang="en-US"/>
            </a:defPPr>
            <a:lvl1pPr algn="l" rtl="0" eaLnBrk="0" fontAlgn="base" hangingPunct="0">
              <a:spcBef>
                <a:spcPct val="50000"/>
              </a:spcBef>
              <a:spcAft>
                <a:spcPct val="0"/>
              </a:spcAft>
              <a:defRPr lang="en-GB" kern="1200">
                <a:solidFill>
                  <a:schemeClr val="tx1"/>
                </a:solidFill>
                <a:latin typeface="Frutiger 55 Roman"/>
                <a:ea typeface="+mn-ea"/>
                <a:cs typeface="+mn-cs"/>
              </a:defRPr>
            </a:lvl1pPr>
            <a:lvl2pPr marL="442888"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85583"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28300"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71054"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13802" algn="l" defTabSz="885583" rtl="0" eaLnBrk="1" latinLnBrk="0" hangingPunct="1">
              <a:defRPr kern="1200">
                <a:solidFill>
                  <a:schemeClr val="tx1"/>
                </a:solidFill>
                <a:latin typeface="Frutiger 55 Roman" pitchFamily="34" charset="0"/>
                <a:ea typeface="+mn-ea"/>
                <a:cs typeface="+mn-cs"/>
              </a:defRPr>
            </a:lvl6pPr>
            <a:lvl7pPr marL="2656553" algn="l" defTabSz="885583" rtl="0" eaLnBrk="1" latinLnBrk="0" hangingPunct="1">
              <a:defRPr kern="1200">
                <a:solidFill>
                  <a:schemeClr val="tx1"/>
                </a:solidFill>
                <a:latin typeface="Frutiger 55 Roman" pitchFamily="34" charset="0"/>
                <a:ea typeface="+mn-ea"/>
                <a:cs typeface="+mn-cs"/>
              </a:defRPr>
            </a:lvl7pPr>
            <a:lvl8pPr marL="3099314" algn="l" defTabSz="885583" rtl="0" eaLnBrk="1" latinLnBrk="0" hangingPunct="1">
              <a:defRPr kern="1200">
                <a:solidFill>
                  <a:schemeClr val="tx1"/>
                </a:solidFill>
                <a:latin typeface="Frutiger 55 Roman" pitchFamily="34" charset="0"/>
                <a:ea typeface="+mn-ea"/>
                <a:cs typeface="+mn-cs"/>
              </a:defRPr>
            </a:lvl8pPr>
            <a:lvl9pPr marL="3542072" algn="l" defTabSz="885583" rtl="0" eaLnBrk="1" latinLnBrk="0" hangingPunct="1">
              <a:defRPr kern="1200">
                <a:solidFill>
                  <a:schemeClr val="tx1"/>
                </a:solidFill>
                <a:latin typeface="Frutiger 55 Roman" pitchFamily="34" charset="0"/>
                <a:ea typeface="+mn-ea"/>
                <a:cs typeface="+mn-cs"/>
              </a:defRPr>
            </a:lvl9pPr>
          </a:lstStyle>
          <a:p>
            <a:pPr algn="r" defTabSz="1087781"/>
            <a:r>
              <a:rPr lang="en-US" sz="900" dirty="0">
                <a:solidFill>
                  <a:prstClr val="black"/>
                </a:solidFill>
                <a:latin typeface="Frutiger 55 Roman" panose="020B0503040202020204" pitchFamily="34" charset="0"/>
              </a:rPr>
              <a:t>Charts and scenarios are for illustrative purposes only. Historical performance and forecasts are no guarantee for future performance. </a:t>
            </a:r>
            <a:r>
              <a:rPr lang="en-US" sz="900" dirty="0">
                <a:solidFill>
                  <a:srgbClr val="000000"/>
                </a:solidFill>
                <a:latin typeface="Frutiger 55 Roman" panose="020B0503040202020204" pitchFamily="34" charset="0"/>
                <a:ea typeface="Arial Unicode MS" pitchFamily="34" charset="-128"/>
                <a:cs typeface="Arial Unicode MS" pitchFamily="34" charset="-128"/>
              </a:rPr>
              <a:t>Please see important disclaimer at the end of the document.</a:t>
            </a:r>
          </a:p>
        </p:txBody>
      </p:sp>
      <p:sp>
        <p:nvSpPr>
          <p:cNvPr id="15" name="TextBox 14"/>
          <p:cNvSpPr txBox="1"/>
          <p:nvPr/>
        </p:nvSpPr>
        <p:spPr>
          <a:xfrm>
            <a:off x="556462" y="1083250"/>
            <a:ext cx="12261675" cy="1424061"/>
          </a:xfrm>
          <a:prstGeom prst="rect">
            <a:avLst/>
          </a:prstGeom>
          <a:solidFill>
            <a:schemeClr val="accent2">
              <a:lumMod val="20000"/>
              <a:lumOff val="80000"/>
            </a:schemeClr>
          </a:solidFill>
        </p:spPr>
        <p:txBody>
          <a:bodyPr wrap="square" lIns="0" tIns="0" rIns="0" bIns="0" rtlCol="0">
            <a:noAutofit/>
          </a:bodyPr>
          <a:lstStyle/>
          <a:p>
            <a:pPr marL="228834" indent="-170038">
              <a:spcBef>
                <a:spcPts val="726"/>
              </a:spcBef>
              <a:buClr>
                <a:srgbClr val="E60000"/>
              </a:buClr>
              <a:buSzPct val="130000"/>
              <a:buFont typeface="Arial" panose="020B0604020202020204" pitchFamily="34" charset="0"/>
              <a:buChar char="•"/>
            </a:pPr>
            <a:r>
              <a:rPr lang="en-US" sz="1600" b="1" dirty="0">
                <a:latin typeface="Frutiger 45 Light" panose="020B0603020202020204" pitchFamily="34" charset="0"/>
              </a:rPr>
              <a:t>Rapidly growing middle class: </a:t>
            </a:r>
            <a:r>
              <a:rPr lang="en-US" sz="1600" dirty="0">
                <a:latin typeface="Frutiger 45 Light" panose="020B0603020202020204" pitchFamily="34" charset="0"/>
              </a:rPr>
              <a:t>88% of next billion entrants to middle class expected to come from Asia</a:t>
            </a:r>
          </a:p>
          <a:p>
            <a:pPr marL="228834" indent="-170038">
              <a:spcBef>
                <a:spcPts val="726"/>
              </a:spcBef>
              <a:buClr>
                <a:srgbClr val="E60000"/>
              </a:buClr>
              <a:buSzPct val="130000"/>
              <a:buFont typeface="Arial" panose="020B0604020202020204" pitchFamily="34" charset="0"/>
              <a:buChar char="•"/>
            </a:pPr>
            <a:r>
              <a:rPr lang="en-US" sz="1600" b="1" dirty="0">
                <a:latin typeface="Frutiger 45 Light" panose="020B0603020202020204" pitchFamily="34" charset="0"/>
              </a:rPr>
              <a:t>EM region houses many long term sub-themes: </a:t>
            </a:r>
            <a:r>
              <a:rPr lang="en-US" sz="1600" dirty="0">
                <a:latin typeface="Frutiger 45 Light" panose="020B0603020202020204" pitchFamily="34" charset="0"/>
              </a:rPr>
              <a:t>Examples include aging demographics (% of 65+ expected to rise 50% by 2030), infrastructure (EM = 2/3 of global infrastructure spending by 2025), e-commerce (731m Chinese internet users)</a:t>
            </a:r>
          </a:p>
          <a:p>
            <a:pPr marL="228834" indent="-170038">
              <a:spcBef>
                <a:spcPts val="726"/>
              </a:spcBef>
              <a:buClr>
                <a:srgbClr val="E60000"/>
              </a:buClr>
              <a:buSzPct val="130000"/>
              <a:buFont typeface="Arial" panose="020B0604020202020204" pitchFamily="34" charset="0"/>
              <a:buChar char="•"/>
            </a:pPr>
            <a:r>
              <a:rPr lang="en-US" sz="1600" b="1" dirty="0">
                <a:latin typeface="Frutiger 45 Light" panose="020B0603020202020204" pitchFamily="34" charset="0"/>
              </a:rPr>
              <a:t>Private equity advantages to investing in the region: </a:t>
            </a:r>
            <a:r>
              <a:rPr lang="en-US" sz="1600" dirty="0">
                <a:latin typeface="Frutiger 45 Light" panose="020B0603020202020204" pitchFamily="34" charset="0"/>
              </a:rPr>
              <a:t>Deal sourcing, active ownership, more direct access to innovation</a:t>
            </a:r>
          </a:p>
          <a:p>
            <a:pPr marL="228834" indent="-170038">
              <a:spcBef>
                <a:spcPts val="726"/>
              </a:spcBef>
              <a:buClr>
                <a:srgbClr val="E60000"/>
              </a:buClr>
              <a:buSzPct val="130000"/>
              <a:buFont typeface="Arial" panose="020B0604020202020204" pitchFamily="34" charset="0"/>
              <a:buChar char="•"/>
            </a:pPr>
            <a:endParaRPr lang="en-US" sz="1600" dirty="0">
              <a:latin typeface="Frutiger 45 Light" panose="020B0603020202020204" pitchFamily="34" charset="0"/>
            </a:endParaRPr>
          </a:p>
        </p:txBody>
      </p:sp>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92601" y="3294567"/>
            <a:ext cx="6025536" cy="36170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4" name="Group 3"/>
          <p:cNvGrpSpPr/>
          <p:nvPr/>
        </p:nvGrpSpPr>
        <p:grpSpPr>
          <a:xfrm>
            <a:off x="708550" y="3363618"/>
            <a:ext cx="5728316" cy="3547984"/>
            <a:chOff x="483331" y="2293376"/>
            <a:chExt cx="3907520" cy="2419080"/>
          </a:xfrm>
        </p:grpSpPr>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3331" y="2293376"/>
              <a:ext cx="3907520" cy="24190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Left Brace 1"/>
            <p:cNvSpPr/>
            <p:nvPr/>
          </p:nvSpPr>
          <p:spPr>
            <a:xfrm>
              <a:off x="2428454" y="2695492"/>
              <a:ext cx="342352" cy="1073426"/>
            </a:xfrm>
            <a:prstGeom prst="leftBrace">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12" name="Rectangle 11"/>
          <p:cNvSpPr/>
          <p:nvPr/>
        </p:nvSpPr>
        <p:spPr>
          <a:xfrm>
            <a:off x="11155347" y="231401"/>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AT15</a:t>
            </a:r>
            <a:endParaRPr lang="en-US" dirty="0">
              <a:solidFill>
                <a:prstClr val="black"/>
              </a:solidFill>
              <a:latin typeface="Frutiger 45 Light" panose="020B0603020202020204" pitchFamily="34" charset="0"/>
              <a:ea typeface="Times New Roman"/>
              <a:cs typeface="Times New Roman"/>
            </a:endParaRPr>
          </a:p>
        </p:txBody>
      </p:sp>
    </p:spTree>
    <p:custDataLst>
      <p:tags r:id="rId1"/>
    </p:custDataLst>
    <p:extLst>
      <p:ext uri="{BB962C8B-B14F-4D97-AF65-F5344CB8AC3E}">
        <p14:creationId xmlns:p14="http://schemas.microsoft.com/office/powerpoint/2010/main" val="184966508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2" y="2432450"/>
            <a:ext cx="12247158" cy="1588007"/>
          </a:xfrm>
        </p:spPr>
        <p:txBody>
          <a:bodyPr/>
          <a:lstStyle/>
          <a:p>
            <a:r>
              <a:rPr lang="en-GB" dirty="0"/>
              <a:t>Mark Haefele </a:t>
            </a:r>
            <a:endParaRPr lang="en-GB" dirty="0" smtClean="0"/>
          </a:p>
          <a:p>
            <a:r>
              <a:rPr lang="en-US" dirty="0" smtClean="0"/>
              <a:t>Global </a:t>
            </a:r>
            <a:r>
              <a:rPr lang="en-US" dirty="0"/>
              <a:t>Chief Investment Officer, </a:t>
            </a:r>
            <a:r>
              <a:rPr lang="en-US" dirty="0" smtClean="0"/>
              <a:t>UBS CIO GWM</a:t>
            </a:r>
            <a:endParaRPr lang="en-US" dirty="0"/>
          </a:p>
        </p:txBody>
      </p:sp>
      <p:sp>
        <p:nvSpPr>
          <p:cNvPr id="6" name="Rectangle 5"/>
          <p:cNvSpPr/>
          <p:nvPr/>
        </p:nvSpPr>
        <p:spPr>
          <a:xfrm>
            <a:off x="10603805" y="362030"/>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AT15</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417215781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59382" y="551544"/>
            <a:ext cx="12247158" cy="6009604"/>
          </a:xfrm>
        </p:spPr>
        <p:txBody>
          <a:bodyPr anchor="ctr"/>
          <a:lstStyle/>
          <a:p>
            <a:pPr algn="ctr"/>
            <a:r>
              <a:rPr lang="en-US" sz="4000" dirty="0" smtClean="0">
                <a:latin typeface="Frutiger 45 Light" panose="020B0603020202020204" pitchFamily="34" charset="0"/>
                <a:hlinkClick r:id="rId3"/>
              </a:rPr>
              <a:t>www.ubs.com/cio-disclaimer</a:t>
            </a:r>
            <a:endParaRPr lang="en-US" sz="4000" dirty="0" smtClean="0">
              <a:latin typeface="Frutiger 45 Light" panose="020B0603020202020204" pitchFamily="34" charset="0"/>
            </a:endParaRPr>
          </a:p>
          <a:p>
            <a:pPr algn="ctr"/>
            <a:endParaRPr lang="en-US" sz="4000" dirty="0">
              <a:latin typeface="Frutiger 45 Light" panose="020B0603020202020204" pitchFamily="34" charset="0"/>
            </a:endParaRPr>
          </a:p>
          <a:p>
            <a:r>
              <a:rPr lang="en-US" sz="1200" dirty="0">
                <a:latin typeface="Frutiger 45 Light" panose="020B0603020202020204" pitchFamily="34" charset="0"/>
              </a:rPr>
              <a:t>The content is published by the Global Wealth Management business of UBS Switzerland AG (regulated by FINMA in Switzerland), its subsidiaries or its affiliates ("UBS"). In the USA, UBS Financial Services Inc. is a subsidiary of UBS AG and a member of FINRA/SIPC</a:t>
            </a:r>
            <a:r>
              <a:rPr lang="en-US" sz="1200" dirty="0" smtClean="0">
                <a:latin typeface="Frutiger 45 Light" panose="020B0603020202020204" pitchFamily="34" charset="0"/>
              </a:rPr>
              <a:t>.</a:t>
            </a:r>
            <a:endParaRPr lang="en-GB" sz="1200" dirty="0">
              <a:latin typeface="Frutiger 45 Light" panose="020B0603020202020204" pitchFamily="34" charset="0"/>
            </a:endParaRPr>
          </a:p>
          <a:p>
            <a:r>
              <a:rPr lang="en-US" sz="1200" dirty="0">
                <a:latin typeface="Frutiger 45 Light" panose="020B0603020202020204" pitchFamily="34" charset="0"/>
              </a:rPr>
              <a:t>This material is </a:t>
            </a:r>
            <a:r>
              <a:rPr lang="en-US" sz="1200" b="1" dirty="0">
                <a:latin typeface="Frutiger 45 Light" panose="020B0603020202020204" pitchFamily="34" charset="0"/>
              </a:rPr>
              <a:t>for your</a:t>
            </a:r>
            <a:r>
              <a:rPr lang="en-US" sz="1200" dirty="0">
                <a:latin typeface="Frutiger 45 Light" panose="020B0603020202020204" pitchFamily="34" charset="0"/>
              </a:rPr>
              <a:t> </a:t>
            </a:r>
            <a:r>
              <a:rPr lang="en-US" sz="1200" b="1" dirty="0">
                <a:latin typeface="Frutiger 45 Light" panose="020B0603020202020204" pitchFamily="34" charset="0"/>
              </a:rPr>
              <a:t>information only</a:t>
            </a:r>
            <a:r>
              <a:rPr lang="en-US" sz="1200" dirty="0">
                <a:latin typeface="Frutiger 45 Light" panose="020B0603020202020204" pitchFamily="34" charset="0"/>
              </a:rPr>
              <a:t> and is not intended as an offer, or a solicitation of an offer, to buy or sell any investment or other specific product. The analysis contained herein does not constitute a personal recommendation or take into account the particular investment objectives, investment strategies, financial situation and needs of any specific recipient. </a:t>
            </a:r>
            <a:r>
              <a:rPr lang="en-US" sz="1200" b="1" dirty="0">
                <a:latin typeface="Frutiger 45 Light" panose="020B0603020202020204" pitchFamily="34" charset="0"/>
              </a:rPr>
              <a:t>The views and opinions expressed in this material by third parties are not those of UBS</a:t>
            </a:r>
            <a:r>
              <a:rPr lang="en-US" sz="1200" dirty="0">
                <a:latin typeface="Frutiger 45 Light" panose="020B0603020202020204" pitchFamily="34" charset="0"/>
              </a:rPr>
              <a:t>. Accordingly, UBS does not accept any liability over the content shared by third parties or any claims, losses or damages arising from the use or reliance of all or any part thereof. </a:t>
            </a:r>
            <a:endParaRPr lang="en-GB" sz="1200" dirty="0">
              <a:latin typeface="Frutiger 45 Light" panose="020B0603020202020204" pitchFamily="34" charset="0"/>
            </a:endParaRPr>
          </a:p>
          <a:p>
            <a:r>
              <a:rPr lang="en-US" sz="1200" dirty="0">
                <a:latin typeface="Frutiger 45 Light" panose="020B0603020202020204" pitchFamily="34" charset="0"/>
              </a:rPr>
              <a:t>As a firm providing wealth management services to clients globally, UBS offers both investment advisory services and brokerage services. Investment advisory services and brokerage services are separate and distinct, differ in material ways and are governed by different laws and separate arrangements. It is important that clients understand the ways in which we conduct business and that they carefully read the agreements and disclosures that we provide to them about the products or services we offer. For more information visit our website at </a:t>
            </a:r>
            <a:r>
              <a:rPr lang="en-US" sz="1200" u="sng" dirty="0">
                <a:latin typeface="Frutiger 45 Light" panose="020B0603020202020204" pitchFamily="34" charset="0"/>
                <a:hlinkClick r:id="rId4"/>
              </a:rPr>
              <a:t>ubs.com/</a:t>
            </a:r>
            <a:r>
              <a:rPr lang="en-US" sz="1200" u="sng" dirty="0" err="1">
                <a:latin typeface="Frutiger 45 Light" panose="020B0603020202020204" pitchFamily="34" charset="0"/>
                <a:hlinkClick r:id="rId4"/>
              </a:rPr>
              <a:t>workingwithus</a:t>
            </a:r>
            <a:r>
              <a:rPr lang="en-US" sz="1200" dirty="0">
                <a:latin typeface="Frutiger 45 Light" panose="020B0603020202020204" pitchFamily="34" charset="0"/>
              </a:rPr>
              <a:t>. </a:t>
            </a:r>
            <a:endParaRPr lang="en-GB" sz="1200" dirty="0">
              <a:latin typeface="Frutiger 45 Light" panose="020B0603020202020204" pitchFamily="34" charset="0"/>
            </a:endParaRPr>
          </a:p>
          <a:p>
            <a:r>
              <a:rPr lang="en-GB" sz="1200" dirty="0" smtClean="0">
                <a:latin typeface="Frutiger 45 Light" panose="020B0603020202020204" pitchFamily="34" charset="0"/>
              </a:rPr>
              <a:t>UBS </a:t>
            </a:r>
            <a:r>
              <a:rPr lang="en-GB" sz="1200" dirty="0">
                <a:latin typeface="Frutiger 45 Light" panose="020B0603020202020204" pitchFamily="34" charset="0"/>
              </a:rPr>
              <a:t>Wealth Way is an approach incorporating Liquidity. Longevity. Legacy. strategies that UBS Financial Services Inc. and our Financial Advisors can use to assist clients in exploring and pursuing their wealth management needs and goals over different timeframes. This approach is not a promise or guarantee that wealth, or any financial results, can or will be achieved. All </a:t>
            </a:r>
            <a:r>
              <a:rPr lang="en-GB" sz="1200" dirty="0" err="1" smtClean="0">
                <a:latin typeface="Frutiger 45 Light" panose="020B0603020202020204" pitchFamily="34" charset="0"/>
              </a:rPr>
              <a:t>nvestments</a:t>
            </a:r>
            <a:r>
              <a:rPr lang="en-GB" sz="1200" dirty="0" smtClean="0">
                <a:latin typeface="Frutiger 45 Light" panose="020B0603020202020204" pitchFamily="34" charset="0"/>
              </a:rPr>
              <a:t> </a:t>
            </a:r>
            <a:r>
              <a:rPr lang="en-GB" sz="1200" dirty="0">
                <a:latin typeface="Frutiger 45 Light" panose="020B0603020202020204" pitchFamily="34" charset="0"/>
              </a:rPr>
              <a:t>involve the risk of loss, including the risk of loss of the entire investment.</a:t>
            </a:r>
          </a:p>
          <a:p>
            <a:r>
              <a:rPr lang="en-GB" sz="1200" dirty="0" smtClean="0">
                <a:latin typeface="Frutiger 45 Light" panose="020B0603020202020204" pitchFamily="34" charset="0"/>
              </a:rPr>
              <a:t>Options </a:t>
            </a:r>
            <a:r>
              <a:rPr lang="en-GB" sz="1200" dirty="0">
                <a:latin typeface="Frutiger 45 Light" panose="020B0603020202020204" pitchFamily="34" charset="0"/>
              </a:rPr>
              <a:t>and futures are not suitable for all investors, and trading in these instruments is considered risky and may be appropriate only for sophisticated investors. Prior to buying or selling an option, and for the complete risks relating to options, you must receive a copy of "The Characteristics and Risks of Standardized Options." You may read the document at http://www.optionsclearing.com/about/publications/character-risks.jsp or ask your financial advisor for a copy.</a:t>
            </a:r>
          </a:p>
          <a:p>
            <a:r>
              <a:rPr lang="en-US" sz="1200" dirty="0">
                <a:latin typeface="Frutiger 45 Light" panose="020B0603020202020204" pitchFamily="34" charset="0"/>
              </a:rPr>
              <a:t>Please visit below page to read the legal</a:t>
            </a:r>
            <a:r>
              <a:rPr lang="en-GB" sz="1200" dirty="0">
                <a:latin typeface="Frutiger 45 Light" panose="020B0603020202020204" pitchFamily="34" charset="0"/>
              </a:rPr>
              <a:t> </a:t>
            </a:r>
            <a:r>
              <a:rPr lang="en-GB" sz="1200" u="sng" dirty="0">
                <a:latin typeface="Frutiger 45 Light" panose="020B0603020202020204" pitchFamily="34" charset="0"/>
                <a:hlinkClick r:id="rId5"/>
              </a:rPr>
              <a:t>disclaimer</a:t>
            </a:r>
            <a:r>
              <a:rPr lang="en-GB" sz="1200" dirty="0">
                <a:latin typeface="Frutiger 45 Light" panose="020B0603020202020204" pitchFamily="34" charset="0"/>
              </a:rPr>
              <a:t> applicable to this livestream.</a:t>
            </a:r>
            <a:endParaRPr lang="en-US" sz="1200" dirty="0">
              <a:latin typeface="Frutiger 45 Light" panose="020B0603020202020204" pitchFamily="34" charset="0"/>
            </a:endParaRPr>
          </a:p>
          <a:p>
            <a:endParaRPr lang="en-GB" sz="1200" dirty="0">
              <a:latin typeface="Frutiger 45 Light" panose="020B0603020202020204" pitchFamily="34" charset="0"/>
            </a:endParaRPr>
          </a:p>
        </p:txBody>
      </p:sp>
    </p:spTree>
    <p:extLst>
      <p:ext uri="{BB962C8B-B14F-4D97-AF65-F5344CB8AC3E}">
        <p14:creationId xmlns:p14="http://schemas.microsoft.com/office/powerpoint/2010/main" val="366396303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PAGE HEADING"/>
          <p:cNvSpPr>
            <a:spLocks noGrp="1" noChangeArrowheads="1"/>
          </p:cNvSpPr>
          <p:nvPr>
            <p:ph type="title"/>
            <p:custDataLst>
              <p:tags r:id="rId2"/>
            </p:custDataLst>
          </p:nvPr>
        </p:nvSpPr>
        <p:spPr>
          <a:xfrm>
            <a:off x="693938" y="161925"/>
            <a:ext cx="12101601" cy="711200"/>
          </a:xfrm>
        </p:spPr>
        <p:txBody>
          <a:bodyPr/>
          <a:lstStyle/>
          <a:p>
            <a:pPr eaLnBrk="1" hangingPunct="1"/>
            <a:r>
              <a:rPr altLang="zh-TW" dirty="0" smtClean="0">
                <a:latin typeface="Frutiger 45 Light" pitchFamily="34" charset="0"/>
                <a:cs typeface="Arial Unicode MS" pitchFamily="34" charset="-128"/>
              </a:rPr>
              <a:t>Risk information</a:t>
            </a:r>
            <a:endParaRPr altLang="zh-TW" dirty="0" smtClean="0">
              <a:latin typeface="UBSHeadline" pitchFamily="18" charset="0"/>
              <a:cs typeface="Arial Unicode MS" pitchFamily="34" charset="-128"/>
            </a:endParaRPr>
          </a:p>
        </p:txBody>
      </p:sp>
      <p:sp>
        <p:nvSpPr>
          <p:cNvPr id="8195" name="TextBox 2"/>
          <p:cNvSpPr txBox="1">
            <a:spLocks noChangeArrowheads="1"/>
          </p:cNvSpPr>
          <p:nvPr/>
        </p:nvSpPr>
        <p:spPr bwMode="auto">
          <a:xfrm>
            <a:off x="583924" y="1219200"/>
            <a:ext cx="12351249" cy="571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ts val="1400"/>
              </a:spcBef>
              <a:buClr>
                <a:schemeClr val="tx2"/>
              </a:buClr>
              <a:buSzPct val="100000"/>
              <a:buFont typeface="Symbol" pitchFamily="18" charset="2"/>
              <a:buChar char="·"/>
              <a:defRPr>
                <a:solidFill>
                  <a:schemeClr val="tx1"/>
                </a:solidFill>
                <a:latin typeface="Frutiger 55 Roman" pitchFamily="34" charset="0"/>
                <a:ea typeface="MS PGothic" pitchFamily="34" charset="-128"/>
              </a:defRPr>
            </a:lvl1pPr>
            <a:lvl2pPr marL="742950" indent="-285750" eaLnBrk="0" hangingPunct="0">
              <a:spcBef>
                <a:spcPts val="700"/>
              </a:spcBef>
              <a:buClr>
                <a:schemeClr val="tx1"/>
              </a:buClr>
              <a:buFont typeface="Arial" charset="0"/>
              <a:buChar char="–"/>
              <a:defRPr sz="1600">
                <a:solidFill>
                  <a:schemeClr val="tx1"/>
                </a:solidFill>
                <a:latin typeface="Frutiger 55 Roman" pitchFamily="34" charset="0"/>
                <a:ea typeface="MS PGothic" pitchFamily="34" charset="-128"/>
              </a:defRPr>
            </a:lvl2pPr>
            <a:lvl3pPr marL="1143000" indent="-228600" eaLnBrk="0" hangingPunct="0">
              <a:spcBef>
                <a:spcPts val="700"/>
              </a:spcBef>
              <a:buClr>
                <a:schemeClr val="tx1"/>
              </a:buClr>
              <a:buFont typeface="Arial" charset="0"/>
              <a:buChar char="–"/>
              <a:defRPr sz="1600">
                <a:solidFill>
                  <a:schemeClr val="tx1"/>
                </a:solidFill>
                <a:latin typeface="Frutiger 55 Roman" pitchFamily="34" charset="0"/>
                <a:ea typeface="MS PGothic" pitchFamily="34" charset="-128"/>
              </a:defRPr>
            </a:lvl3pPr>
            <a:lvl4pPr marL="1600200" indent="-228600" eaLnBrk="0" hangingPunct="0">
              <a:spcBef>
                <a:spcPts val="300"/>
              </a:spcBef>
              <a:buClr>
                <a:schemeClr val="tx1"/>
              </a:buClr>
              <a:buSzPct val="84000"/>
              <a:buFont typeface="Arial" charset="0"/>
              <a:buChar char="–"/>
              <a:defRPr sz="1600">
                <a:solidFill>
                  <a:schemeClr val="tx1"/>
                </a:solidFill>
                <a:latin typeface="Frutiger 55 Roman" pitchFamily="34" charset="0"/>
                <a:ea typeface="MS PGothic" pitchFamily="34" charset="-128"/>
              </a:defRPr>
            </a:lvl4pPr>
            <a:lvl5pPr marL="2057400" indent="-228600" eaLnBrk="0" hangingPunct="0">
              <a:spcBef>
                <a:spcPts val="300"/>
              </a:spcBef>
              <a:buClr>
                <a:schemeClr val="tx1"/>
              </a:buClr>
              <a:buSzPct val="84000"/>
              <a:buFont typeface="Arial" charset="0"/>
              <a:buChar char="–"/>
              <a:defRPr sz="1600">
                <a:solidFill>
                  <a:schemeClr val="tx1"/>
                </a:solidFill>
                <a:latin typeface="Frutiger 55 Roman" pitchFamily="34" charset="0"/>
                <a:ea typeface="MS PGothic" pitchFamily="34" charset="-128"/>
              </a:defRPr>
            </a:lvl5pPr>
            <a:lvl6pPr marL="25146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6pPr>
            <a:lvl7pPr marL="29718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7pPr>
            <a:lvl8pPr marL="34290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8pPr>
            <a:lvl9pPr marL="38862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9pPr>
          </a:lstStyle>
          <a:p>
            <a:pPr algn="just">
              <a:spcBef>
                <a:spcPct val="0"/>
              </a:spcBef>
              <a:buNone/>
            </a:pPr>
            <a:r>
              <a:rPr lang="en-GB" altLang="en-US" sz="1000" b="1" dirty="0"/>
              <a:t>Non-Traditional Assets</a:t>
            </a:r>
          </a:p>
          <a:p>
            <a:pPr algn="just">
              <a:spcBef>
                <a:spcPct val="0"/>
              </a:spcBef>
              <a:buNone/>
            </a:pPr>
            <a:r>
              <a:rPr lang="en-GB" altLang="en-US" sz="1000" dirty="0"/>
              <a:t>Non-traditional asset classes are alternative investments that include hedge funds, private equity, real estate, and managed futures (collectively, alternative investments). Interests of alternative investment funds are sold only to qualified investors, and only by means of offering documents that include information about the risks, performance and expenses of alternative investment funds, and which clients are urged to read carefully before subscribing and retain. An investment in an alternative investment fund is speculative and involves significant risks. Specifically, these investments (1) are not mutual funds and are not subject to the same regulatory requirements as mutual funds; (2) may have performance that is volatile, and investors may lose all or a substantial amount of their investment; (3) may engage in leverage and other speculative investment practices that may increase the risk of investment loss; (4) are long-term, illiquid investments, there is generally no secondary market for the interests of a fund, and none is expected to develop; (5) interests of alternative investment funds typically will be illiquid and subject to restrictions on transfer; (6) may not be required to provide periodic pricing or valuation information to investors; (7) generally involve complex tax strategies and there may be delays in distributing tax information to investors; (8) are subject to high fees, including management fees and other fees and expenses, all of which will reduce profits.</a:t>
            </a:r>
          </a:p>
          <a:p>
            <a:pPr algn="just">
              <a:spcBef>
                <a:spcPct val="0"/>
              </a:spcBef>
              <a:buNone/>
            </a:pPr>
            <a:r>
              <a:rPr lang="en-GB" altLang="en-US" sz="1000" dirty="0"/>
              <a:t>Interests in alternative investment funds are not deposits or obligations of, or guaranteed or endorsed by, any bank or other insured depository institution, and are not federally insured by the Federal Deposit Insurance Corporation, the Federal Reserve Board, or any other governmental agency. Prospective investors should understand these risks and have the financial ability and willingness to accept them for an extended period of time before making an investment in an alternative investment fund and should consider an alternative investment fund as a supplement to an overall investment program.</a:t>
            </a:r>
          </a:p>
          <a:p>
            <a:pPr algn="just">
              <a:spcBef>
                <a:spcPct val="0"/>
              </a:spcBef>
              <a:buNone/>
            </a:pPr>
            <a:r>
              <a:rPr lang="en-GB" altLang="en-US" sz="1000" dirty="0"/>
              <a:t>In addition to the risks that apply to alternative investments generally, the following are additional risks related to an investment in these strategies:</a:t>
            </a:r>
          </a:p>
          <a:p>
            <a:pPr algn="just">
              <a:spcBef>
                <a:spcPct val="0"/>
              </a:spcBef>
              <a:buNone/>
            </a:pPr>
            <a:r>
              <a:rPr lang="en-GB" altLang="en-US" sz="1000" dirty="0"/>
              <a:t>•Hedge Fund Risk: There are risks specifically associated with investing in hedge funds, which may include risks </a:t>
            </a:r>
            <a:r>
              <a:rPr lang="en-GB" altLang="en-US" sz="1000" dirty="0" err="1"/>
              <a:t>associatedwith</a:t>
            </a:r>
            <a:r>
              <a:rPr lang="en-GB" altLang="en-US" sz="1000" dirty="0"/>
              <a:t> investing in short sales, options, small-cap stocks, “junk bonds,” derivatives, distressed securities, non-U.S. </a:t>
            </a:r>
            <a:r>
              <a:rPr lang="en-GB" altLang="en-US" sz="1000" dirty="0" err="1"/>
              <a:t>securitiesand</a:t>
            </a:r>
            <a:r>
              <a:rPr lang="en-GB" altLang="en-US" sz="1000" dirty="0"/>
              <a:t> illiquid investments.</a:t>
            </a:r>
          </a:p>
          <a:p>
            <a:pPr algn="just">
              <a:spcBef>
                <a:spcPct val="0"/>
              </a:spcBef>
              <a:buNone/>
            </a:pPr>
            <a:r>
              <a:rPr lang="en-GB" altLang="en-US" sz="1000" dirty="0"/>
              <a:t>•Managed Futures: There are risks specifically associated with investing in managed futures programs. For example, not </a:t>
            </a:r>
            <a:r>
              <a:rPr lang="en-GB" altLang="en-US" sz="1000" dirty="0" err="1"/>
              <a:t>allmanagers</a:t>
            </a:r>
            <a:r>
              <a:rPr lang="en-GB" altLang="en-US" sz="1000" dirty="0"/>
              <a:t> focus on all strategies at all times, and managed futures strategies may have material directional elements.</a:t>
            </a:r>
          </a:p>
          <a:p>
            <a:pPr algn="just">
              <a:spcBef>
                <a:spcPct val="0"/>
              </a:spcBef>
              <a:buNone/>
            </a:pPr>
            <a:r>
              <a:rPr lang="en-GB" altLang="en-US" sz="1000" dirty="0"/>
              <a:t>•Real Estate: There are risks specifically associated with investing in real estate products and real estate investment </a:t>
            </a:r>
            <a:r>
              <a:rPr lang="en-GB" altLang="en-US" sz="1000" dirty="0" err="1"/>
              <a:t>trusts.They</a:t>
            </a:r>
            <a:r>
              <a:rPr lang="en-GB" altLang="en-US" sz="1000" dirty="0"/>
              <a:t> involve risks associated with debt, adverse changes in general economic or local market conditions, changes </a:t>
            </a:r>
            <a:r>
              <a:rPr lang="en-GB" altLang="en-US" sz="1000" dirty="0" err="1"/>
              <a:t>ingovernmental</a:t>
            </a:r>
            <a:r>
              <a:rPr lang="en-GB" altLang="en-US" sz="1000" dirty="0"/>
              <a:t>, tax, real estate and zoning laws or regulations, risks associated with capital calls and, for some real </a:t>
            </a:r>
            <a:r>
              <a:rPr lang="en-GB" altLang="en-US" sz="1000" dirty="0" err="1"/>
              <a:t>estateproducts</a:t>
            </a:r>
            <a:r>
              <a:rPr lang="en-GB" altLang="en-US" sz="1000" dirty="0"/>
              <a:t>, the risks associated with the ability to qualify for </a:t>
            </a:r>
            <a:r>
              <a:rPr lang="en-GB" altLang="en-US" sz="1000" dirty="0" err="1"/>
              <a:t>favorable</a:t>
            </a:r>
            <a:r>
              <a:rPr lang="en-GB" altLang="en-US" sz="1000" dirty="0"/>
              <a:t> treatment under the federal tax laws.</a:t>
            </a:r>
          </a:p>
          <a:p>
            <a:pPr algn="just">
              <a:spcBef>
                <a:spcPct val="0"/>
              </a:spcBef>
              <a:buNone/>
            </a:pPr>
            <a:r>
              <a:rPr lang="en-GB" altLang="en-US" sz="1000" dirty="0"/>
              <a:t>•Private Equity: There are risks specifically associated with investing in private equity. Capital calls can be made on </a:t>
            </a:r>
            <a:r>
              <a:rPr lang="en-GB" altLang="en-US" sz="1000" dirty="0" err="1"/>
              <a:t>shortnotice</a:t>
            </a:r>
            <a:r>
              <a:rPr lang="en-GB" altLang="en-US" sz="1000" dirty="0"/>
              <a:t>, and the failure to meet capital calls can result in significant adverse consequences including, but not limited to, </a:t>
            </a:r>
            <a:r>
              <a:rPr lang="en-GB" altLang="en-US" sz="1000" dirty="0" err="1"/>
              <a:t>atotal</a:t>
            </a:r>
            <a:r>
              <a:rPr lang="en-GB" altLang="en-US" sz="1000" dirty="0"/>
              <a:t> loss of investment.</a:t>
            </a:r>
          </a:p>
          <a:p>
            <a:pPr algn="just">
              <a:spcBef>
                <a:spcPct val="0"/>
              </a:spcBef>
              <a:buNone/>
            </a:pPr>
            <a:r>
              <a:rPr lang="en-GB" altLang="en-US" sz="1000" dirty="0"/>
              <a:t>•Foreign Exchange/Currency Risk: Investors in securities of issuers located outside of the United States should be aware </a:t>
            </a:r>
            <a:r>
              <a:rPr lang="en-GB" altLang="en-US" sz="1000" dirty="0" err="1"/>
              <a:t>thateven</a:t>
            </a:r>
            <a:r>
              <a:rPr lang="en-GB" altLang="en-US" sz="1000" dirty="0"/>
              <a:t> for securities denominated in U.S. dollars, changes in the exchange rate between the U.S. dollar and the issuer’s “</a:t>
            </a:r>
            <a:r>
              <a:rPr lang="en-GB" altLang="en-US" sz="1000" dirty="0" err="1"/>
              <a:t>home”currency</a:t>
            </a:r>
            <a:r>
              <a:rPr lang="en-GB" altLang="en-US" sz="1000" dirty="0"/>
              <a:t> can have unexpected effects on the market value and liquidity of those securities. Those securities may also </a:t>
            </a:r>
            <a:r>
              <a:rPr lang="en-GB" altLang="en-US" sz="1000" dirty="0" err="1"/>
              <a:t>beaffected</a:t>
            </a:r>
            <a:r>
              <a:rPr lang="en-GB" altLang="en-US" sz="1000" dirty="0"/>
              <a:t> by other risks (such as political, economic or regulatory changes) that may not be readily known to a U.S. investor</a:t>
            </a:r>
            <a:r>
              <a:rPr lang="en-GB" altLang="en-US" sz="1000" dirty="0" smtClean="0"/>
              <a:t>.</a:t>
            </a:r>
          </a:p>
          <a:p>
            <a:pPr algn="just">
              <a:spcBef>
                <a:spcPct val="0"/>
              </a:spcBef>
              <a:buNone/>
            </a:pPr>
            <a:r>
              <a:rPr lang="en-US" altLang="en-US" sz="1000" dirty="0"/>
              <a:t> </a:t>
            </a:r>
          </a:p>
          <a:p>
            <a:pPr algn="just">
              <a:spcBef>
                <a:spcPct val="0"/>
              </a:spcBef>
              <a:buFont typeface="Symbol" pitchFamily="18" charset="2"/>
              <a:buNone/>
            </a:pPr>
            <a:r>
              <a:rPr lang="en-US" altLang="en-US" sz="1000" dirty="0"/>
              <a:t>Version 06/2019. CIO82652744</a:t>
            </a:r>
          </a:p>
          <a:p>
            <a:pPr algn="just">
              <a:spcBef>
                <a:spcPct val="0"/>
              </a:spcBef>
              <a:buFont typeface="Symbol" pitchFamily="18" charset="2"/>
              <a:buNone/>
            </a:pPr>
            <a:r>
              <a:rPr lang="en-US" altLang="en-US" sz="1000" dirty="0">
                <a:sym typeface="Symbol" pitchFamily="18" charset="2"/>
              </a:rPr>
              <a:t></a:t>
            </a:r>
            <a:r>
              <a:rPr lang="en-US" altLang="en-US" sz="1000" dirty="0"/>
              <a:t> UBS 2020. The key symbol and UBS are among the registered and unregistered trademarks of UBS. </a:t>
            </a:r>
            <a:r>
              <a:rPr lang="de-DE" altLang="en-US" sz="1000" dirty="0"/>
              <a:t>All </a:t>
            </a:r>
            <a:r>
              <a:rPr lang="de-DE" altLang="en-US" sz="1000" dirty="0" err="1"/>
              <a:t>rights</a:t>
            </a:r>
            <a:r>
              <a:rPr lang="de-DE" altLang="en-US" sz="1000" dirty="0"/>
              <a:t> </a:t>
            </a:r>
            <a:r>
              <a:rPr lang="de-DE" altLang="en-US" sz="1000" dirty="0" err="1"/>
              <a:t>reserved</a:t>
            </a:r>
            <a:r>
              <a:rPr lang="de-DE" altLang="en-US" sz="1000" dirty="0"/>
              <a:t>.</a:t>
            </a:r>
            <a:endParaRPr lang="en-US" altLang="en-US" sz="1000" dirty="0"/>
          </a:p>
          <a:p>
            <a:pPr algn="just" eaLnBrk="1" hangingPunct="1">
              <a:spcBef>
                <a:spcPct val="0"/>
              </a:spcBef>
              <a:buClrTx/>
              <a:buSzTx/>
              <a:buFont typeface="Symbol" pitchFamily="18" charset="2"/>
              <a:buNone/>
            </a:pPr>
            <a:endParaRPr lang="en-US" altLang="en-US" sz="1000" dirty="0"/>
          </a:p>
        </p:txBody>
      </p:sp>
    </p:spTree>
    <p:custDataLst>
      <p:tags r:id="rId1"/>
    </p:custDataLst>
    <p:extLst>
      <p:ext uri="{BB962C8B-B14F-4D97-AF65-F5344CB8AC3E}">
        <p14:creationId xmlns:p14="http://schemas.microsoft.com/office/powerpoint/2010/main" val="658774028"/>
      </p:ext>
    </p:extLst>
  </p:cSld>
  <p:clrMapOvr>
    <a:masterClrMapping/>
  </p:clrMapOvr>
  <p:transition spd="slow"/>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PAGE HEADING"/>
          <p:cNvSpPr>
            <a:spLocks noGrp="1" noChangeArrowheads="1"/>
          </p:cNvSpPr>
          <p:nvPr>
            <p:ph type="title"/>
            <p:custDataLst>
              <p:tags r:id="rId2"/>
            </p:custDataLst>
          </p:nvPr>
        </p:nvSpPr>
        <p:spPr>
          <a:xfrm>
            <a:off x="693938" y="161925"/>
            <a:ext cx="12101601" cy="711200"/>
          </a:xfrm>
        </p:spPr>
        <p:txBody>
          <a:bodyPr/>
          <a:lstStyle/>
          <a:p>
            <a:pPr eaLnBrk="1" hangingPunct="1"/>
            <a:r>
              <a:rPr altLang="zh-TW" dirty="0" smtClean="0">
                <a:latin typeface="Frutiger 45 Light" pitchFamily="34" charset="0"/>
                <a:cs typeface="Arial Unicode MS" pitchFamily="34" charset="-128"/>
              </a:rPr>
              <a:t>Risk information</a:t>
            </a:r>
            <a:endParaRPr altLang="zh-TW" dirty="0" smtClean="0">
              <a:latin typeface="UBSHeadline" pitchFamily="18" charset="0"/>
              <a:cs typeface="Arial Unicode MS" pitchFamily="34" charset="-128"/>
            </a:endParaRPr>
          </a:p>
        </p:txBody>
      </p:sp>
      <p:sp>
        <p:nvSpPr>
          <p:cNvPr id="5123" name="TextBox 2"/>
          <p:cNvSpPr txBox="1">
            <a:spLocks noChangeArrowheads="1"/>
          </p:cNvSpPr>
          <p:nvPr/>
        </p:nvSpPr>
        <p:spPr bwMode="auto">
          <a:xfrm>
            <a:off x="583924" y="1219200"/>
            <a:ext cx="12351249" cy="571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ts val="1400"/>
              </a:spcBef>
              <a:buClr>
                <a:schemeClr val="tx2"/>
              </a:buClr>
              <a:buSzPct val="100000"/>
              <a:buFont typeface="Symbol" pitchFamily="18" charset="2"/>
              <a:buChar char="·"/>
              <a:defRPr>
                <a:solidFill>
                  <a:schemeClr val="tx1"/>
                </a:solidFill>
                <a:latin typeface="Frutiger 55 Roman" pitchFamily="34" charset="0"/>
                <a:ea typeface="MS PGothic" pitchFamily="34" charset="-128"/>
              </a:defRPr>
            </a:lvl1pPr>
            <a:lvl2pPr marL="742950" indent="-285750" eaLnBrk="0" hangingPunct="0">
              <a:spcBef>
                <a:spcPts val="700"/>
              </a:spcBef>
              <a:buClr>
                <a:schemeClr val="tx1"/>
              </a:buClr>
              <a:buFont typeface="Arial" charset="0"/>
              <a:buChar char="–"/>
              <a:defRPr sz="1600">
                <a:solidFill>
                  <a:schemeClr val="tx1"/>
                </a:solidFill>
                <a:latin typeface="Frutiger 55 Roman" pitchFamily="34" charset="0"/>
                <a:ea typeface="MS PGothic" pitchFamily="34" charset="-128"/>
              </a:defRPr>
            </a:lvl2pPr>
            <a:lvl3pPr marL="1143000" indent="-228600" eaLnBrk="0" hangingPunct="0">
              <a:spcBef>
                <a:spcPts val="700"/>
              </a:spcBef>
              <a:buClr>
                <a:schemeClr val="tx1"/>
              </a:buClr>
              <a:buFont typeface="Arial" charset="0"/>
              <a:buChar char="–"/>
              <a:defRPr sz="1600">
                <a:solidFill>
                  <a:schemeClr val="tx1"/>
                </a:solidFill>
                <a:latin typeface="Frutiger 55 Roman" pitchFamily="34" charset="0"/>
                <a:ea typeface="MS PGothic" pitchFamily="34" charset="-128"/>
              </a:defRPr>
            </a:lvl3pPr>
            <a:lvl4pPr marL="1600200" indent="-228600" eaLnBrk="0" hangingPunct="0">
              <a:spcBef>
                <a:spcPts val="300"/>
              </a:spcBef>
              <a:buClr>
                <a:schemeClr val="tx1"/>
              </a:buClr>
              <a:buSzPct val="84000"/>
              <a:buFont typeface="Arial" charset="0"/>
              <a:buChar char="–"/>
              <a:defRPr sz="1600">
                <a:solidFill>
                  <a:schemeClr val="tx1"/>
                </a:solidFill>
                <a:latin typeface="Frutiger 55 Roman" pitchFamily="34" charset="0"/>
                <a:ea typeface="MS PGothic" pitchFamily="34" charset="-128"/>
              </a:defRPr>
            </a:lvl4pPr>
            <a:lvl5pPr marL="2057400" indent="-228600" eaLnBrk="0" hangingPunct="0">
              <a:spcBef>
                <a:spcPts val="300"/>
              </a:spcBef>
              <a:buClr>
                <a:schemeClr val="tx1"/>
              </a:buClr>
              <a:buSzPct val="84000"/>
              <a:buFont typeface="Arial" charset="0"/>
              <a:buChar char="–"/>
              <a:defRPr sz="1600">
                <a:solidFill>
                  <a:schemeClr val="tx1"/>
                </a:solidFill>
                <a:latin typeface="Frutiger 55 Roman" pitchFamily="34" charset="0"/>
                <a:ea typeface="MS PGothic" pitchFamily="34" charset="-128"/>
              </a:defRPr>
            </a:lvl5pPr>
            <a:lvl6pPr marL="25146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6pPr>
            <a:lvl7pPr marL="29718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7pPr>
            <a:lvl8pPr marL="34290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8pPr>
            <a:lvl9pPr marL="38862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9pPr>
          </a:lstStyle>
          <a:p>
            <a:pPr algn="just">
              <a:spcBef>
                <a:spcPct val="0"/>
              </a:spcBef>
              <a:buFont typeface="Symbol" pitchFamily="18" charset="2"/>
              <a:buNone/>
            </a:pPr>
            <a:r>
              <a:rPr lang="en-US" altLang="en-US" sz="1000" dirty="0"/>
              <a:t>UBS Chief Investment Office's ("CIO") investment views are prepared and published by the Global Wealth Management business of UBS Switzerland AG (regulated by FINMA in Switzerland) or its affiliates ("UBS").</a:t>
            </a:r>
          </a:p>
          <a:p>
            <a:pPr algn="just">
              <a:spcBef>
                <a:spcPct val="0"/>
              </a:spcBef>
              <a:buFont typeface="Symbol" pitchFamily="18" charset="2"/>
              <a:buNone/>
            </a:pPr>
            <a:r>
              <a:rPr lang="en-US" altLang="en-US" sz="1000" dirty="0"/>
              <a:t>The investment views have been prepared in accordance with legal requirements designed to promote the </a:t>
            </a:r>
            <a:r>
              <a:rPr lang="en-US" altLang="en-US" sz="1000" b="1" dirty="0"/>
              <a:t>independence of investment research</a:t>
            </a:r>
            <a:r>
              <a:rPr lang="en-US" altLang="en-US" sz="1000" dirty="0"/>
              <a:t>.</a:t>
            </a:r>
          </a:p>
          <a:p>
            <a:pPr algn="just">
              <a:spcBef>
                <a:spcPct val="0"/>
              </a:spcBef>
              <a:buFont typeface="Symbol" pitchFamily="18" charset="2"/>
              <a:buNone/>
            </a:pPr>
            <a:r>
              <a:rPr lang="en-US" altLang="en-US" sz="1000" dirty="0"/>
              <a:t> </a:t>
            </a:r>
          </a:p>
          <a:p>
            <a:pPr algn="just">
              <a:spcBef>
                <a:spcPct val="0"/>
              </a:spcBef>
              <a:buFont typeface="Symbol" pitchFamily="18" charset="2"/>
              <a:buNone/>
            </a:pPr>
            <a:r>
              <a:rPr lang="en-US" altLang="en-US" sz="1000" b="1" dirty="0"/>
              <a:t>Generic investment research – Risk information:</a:t>
            </a:r>
            <a:endParaRPr lang="en-US" altLang="en-US" sz="1000" dirty="0"/>
          </a:p>
          <a:p>
            <a:pPr algn="just">
              <a:spcBef>
                <a:spcPct val="0"/>
              </a:spcBef>
              <a:buFont typeface="Symbol" pitchFamily="18" charset="2"/>
              <a:buNone/>
            </a:pPr>
            <a:r>
              <a:rPr lang="en-US" altLang="en-US" sz="1000" dirty="0"/>
              <a:t>This publication is </a:t>
            </a:r>
            <a:r>
              <a:rPr lang="en-US" altLang="en-US" sz="1000" b="1" dirty="0"/>
              <a:t>for your</a:t>
            </a:r>
            <a:r>
              <a:rPr lang="en-US" altLang="en-US" sz="1000" dirty="0"/>
              <a:t> </a:t>
            </a:r>
            <a:r>
              <a:rPr lang="en-US" altLang="en-US" sz="1000" b="1" dirty="0"/>
              <a:t>information only</a:t>
            </a:r>
            <a:r>
              <a:rPr lang="en-US" altLang="en-US" sz="1000" dirty="0"/>
              <a:t> and is not intended as an offer, or a solicitation of an offer, to buy or sell any investment or other specific product. The analysis contained herein does not constitute a personal recommendation or take into account the particular investment objectives, investment strategies, financial situation and needs of any specific recipient. It is based on numerous assumptions. Different assumptions could result in materially different results. Certain services and products are subject to legal restrictions and cannot be offered worldwide on an unrestricted basis and/or may not be eligible for sale to all investors. All information and opinions expressed in this document were obtained from sources believed to be reliable and in good faith, but no representation or warranty, express or implied, is made as to its accuracy or completeness (other than disclosures relating to UBS). All information and opinions as well as any forecasts, estimates and market prices indicated are current as of the date of this report, and are subject to change without notice. Opinions expressed herein may differ or be contrary to those expressed by other business areas or divisions of UBS as a result of using different assumptions and/or criteria.</a:t>
            </a:r>
          </a:p>
          <a:p>
            <a:pPr algn="just">
              <a:spcBef>
                <a:spcPct val="0"/>
              </a:spcBef>
              <a:buFont typeface="Symbol" pitchFamily="18" charset="2"/>
              <a:buNone/>
            </a:pPr>
            <a:r>
              <a:rPr lang="en-US" altLang="en-US" sz="1000" dirty="0"/>
              <a:t> </a:t>
            </a:r>
          </a:p>
          <a:p>
            <a:pPr algn="just">
              <a:spcBef>
                <a:spcPct val="0"/>
              </a:spcBef>
              <a:buFont typeface="Symbol" pitchFamily="18" charset="2"/>
              <a:buNone/>
            </a:pPr>
            <a:r>
              <a:rPr lang="en-US" altLang="en-US" sz="1000" dirty="0"/>
              <a:t>In no circumstances may this document or any of the information (including any forecast, value, index or other calculated amount ("Values")) be used for any of the following purposes (i) valuation or accounting purposes; (ii) to determine the amounts due or payable, the price or the value of any financial instrument or financial contract; or (iii) to measure the performance of any financial instrument including, without limitation, for the purpose of tracking the return or performance of any Value or of defining the asset allocation of portfolio or of computing performance fees. By receiving this document and the information you will be deemed to represent and warrant to UBS that you will not use this document or otherwise rely on any of the information for any of the above purposes. UBS and any of its directors or employees may be entitled at any time to hold long or short positions in investment instruments referred to herein, carry out transactions involving relevant investment instruments in the capacity of principal or agent, or provide any other services or have officers, who serve as directors, either to/for the issuer, the investment instrument itself or to/for any company commercially or financially affiliated to such issuers. At any time, investment decisions (including whether to buy, sell or hold securities) made by UBS and its employees may differ from or be contrary to the opinions expressed in UBS research publications. Some investments may not be readily realizable since the market in the securities is illiquid and therefore valuing the investment and identifying the risk to which you are exposed may be difficult to quantify. UBS relies on information barriers to control the flow of information contained in one or more areas within UBS, into other areas, units, divisions or affiliates of UBS. Futures and options trading is not suitable for every investor as there is a substantial risk of loss, and losses in excess of an initial investment may occur. Past performance of an investment is no guarantee for its future performance. Additional information will be made available upon request. Some investments may be subject to sudden and large falls in value and on realization you may receive back less than you invested or may be required to pay more. Changes in foreign exchange rates may have an adverse effect on the price, value or income of an investment. The analyst(s) responsible for the preparation of this report may interact with trading desk personnel, sales personnel and other constituencies for the purpose of gathering, synthesizing and interpreting market information.</a:t>
            </a:r>
          </a:p>
          <a:p>
            <a:pPr algn="just">
              <a:spcBef>
                <a:spcPct val="0"/>
              </a:spcBef>
              <a:buFont typeface="Symbol" pitchFamily="18" charset="2"/>
              <a:buNone/>
            </a:pPr>
            <a:r>
              <a:rPr lang="en-US" altLang="en-US" sz="1000" dirty="0"/>
              <a:t> </a:t>
            </a:r>
          </a:p>
          <a:p>
            <a:pPr algn="just">
              <a:spcBef>
                <a:spcPct val="0"/>
              </a:spcBef>
              <a:buFont typeface="Symbol" pitchFamily="18" charset="2"/>
              <a:buNone/>
            </a:pPr>
            <a:r>
              <a:rPr lang="en-US" altLang="en-US" sz="1000" dirty="0"/>
              <a:t>Tax treatment depends on the individual circumstances and may be subject to change in the future. UBS does not provide legal or tax advice and makes no representations as to the tax treatment of assets or the investment returns thereon both in general or with reference to specific client's circumstances and needs. We are of necessity unable to take into account the particular investment objectives, financial situation and needs of our individual clients and we would recommend that you take financial and/or tax advice as to the implications (including tax) of investing in any of the products mentioned herein.</a:t>
            </a:r>
          </a:p>
          <a:p>
            <a:pPr algn="just">
              <a:spcBef>
                <a:spcPct val="0"/>
              </a:spcBef>
              <a:buFont typeface="Symbol" pitchFamily="18" charset="2"/>
              <a:buNone/>
            </a:pPr>
            <a:r>
              <a:rPr lang="en-US" altLang="en-US" sz="1000" dirty="0"/>
              <a:t> </a:t>
            </a:r>
          </a:p>
          <a:p>
            <a:pPr algn="just">
              <a:spcBef>
                <a:spcPct val="0"/>
              </a:spcBef>
              <a:buFont typeface="Symbol" pitchFamily="18" charset="2"/>
              <a:buNone/>
            </a:pPr>
            <a:r>
              <a:rPr lang="en-US" altLang="en-US" sz="1000" dirty="0"/>
              <a:t>This material may not be reproduced or copies circulated without prior authority of UBS. Unless otherwise agreed in writing UBS expressly prohibits the distribution and transfer of this material to third parties for any reason. UBS accepts no liability whatsoever for any claims or lawsuits from any third parties arising from the use or distribution of this material. This report is for distribution only under such circumstances as may be permitted by applicable law. For information on the ways in which CIO manages conflicts and maintains independence of its investment views and publication offering, and research and rating methodologies, please visit </a:t>
            </a:r>
            <a:r>
              <a:rPr lang="en-US" altLang="en-US" sz="1000" u="sng" dirty="0">
                <a:hlinkClick r:id="rId5"/>
              </a:rPr>
              <a:t>www.ubs.com/research</a:t>
            </a:r>
            <a:r>
              <a:rPr lang="en-US" altLang="en-US" sz="1000" dirty="0"/>
              <a:t>. Additional information on the relevant authors of this publication and other CIO publication(s) referenced in this report; and copies of any past reports on this topic; are available upon request from your client advisor.</a:t>
            </a:r>
          </a:p>
          <a:p>
            <a:pPr algn="just">
              <a:spcBef>
                <a:spcPct val="0"/>
              </a:spcBef>
              <a:buFont typeface="Symbol" pitchFamily="18" charset="2"/>
              <a:buNone/>
            </a:pPr>
            <a:r>
              <a:rPr lang="en-US" altLang="en-US" sz="1000" dirty="0"/>
              <a:t> </a:t>
            </a:r>
          </a:p>
        </p:txBody>
      </p:sp>
    </p:spTree>
    <p:custDataLst>
      <p:tags r:id="rId1"/>
    </p:custDataLst>
    <p:extLst>
      <p:ext uri="{BB962C8B-B14F-4D97-AF65-F5344CB8AC3E}">
        <p14:creationId xmlns:p14="http://schemas.microsoft.com/office/powerpoint/2010/main" val="600970437"/>
      </p:ext>
    </p:extLst>
  </p:cSld>
  <p:clrMapOvr>
    <a:masterClrMapping/>
  </p:clrMapOvr>
  <p:transition spd="slow"/>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PAGE HEADING"/>
          <p:cNvSpPr>
            <a:spLocks noGrp="1" noChangeArrowheads="1"/>
          </p:cNvSpPr>
          <p:nvPr>
            <p:ph type="title"/>
            <p:custDataLst>
              <p:tags r:id="rId2"/>
            </p:custDataLst>
          </p:nvPr>
        </p:nvSpPr>
        <p:spPr>
          <a:xfrm>
            <a:off x="693938" y="161925"/>
            <a:ext cx="12101601" cy="711200"/>
          </a:xfrm>
        </p:spPr>
        <p:txBody>
          <a:bodyPr/>
          <a:lstStyle/>
          <a:p>
            <a:pPr eaLnBrk="1" hangingPunct="1"/>
            <a:r>
              <a:rPr altLang="zh-TW" dirty="0" smtClean="0">
                <a:latin typeface="Frutiger 45 Light" pitchFamily="34" charset="0"/>
                <a:cs typeface="Arial Unicode MS" pitchFamily="34" charset="-128"/>
              </a:rPr>
              <a:t>Risk information</a:t>
            </a:r>
            <a:r>
              <a:rPr altLang="zh-TW" dirty="0" smtClean="0">
                <a:latin typeface="UBSHeadline" pitchFamily="18" charset="0"/>
                <a:cs typeface="Arial Unicode MS" pitchFamily="34" charset="-128"/>
              </a:rPr>
              <a:t>                                                  </a:t>
            </a:r>
          </a:p>
        </p:txBody>
      </p:sp>
      <p:sp>
        <p:nvSpPr>
          <p:cNvPr id="6147" name="TextBox 2"/>
          <p:cNvSpPr txBox="1">
            <a:spLocks noChangeArrowheads="1"/>
          </p:cNvSpPr>
          <p:nvPr/>
        </p:nvSpPr>
        <p:spPr bwMode="auto">
          <a:xfrm>
            <a:off x="583924" y="1219200"/>
            <a:ext cx="12351249" cy="571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ts val="1400"/>
              </a:spcBef>
              <a:buClr>
                <a:schemeClr val="tx2"/>
              </a:buClr>
              <a:buSzPct val="100000"/>
              <a:buFont typeface="Symbol" pitchFamily="18" charset="2"/>
              <a:buChar char="·"/>
              <a:defRPr>
                <a:solidFill>
                  <a:schemeClr val="tx1"/>
                </a:solidFill>
                <a:latin typeface="Frutiger 55 Roman" pitchFamily="34" charset="0"/>
                <a:ea typeface="MS PGothic" pitchFamily="34" charset="-128"/>
              </a:defRPr>
            </a:lvl1pPr>
            <a:lvl2pPr marL="742950" indent="-285750" eaLnBrk="0" hangingPunct="0">
              <a:spcBef>
                <a:spcPts val="700"/>
              </a:spcBef>
              <a:buClr>
                <a:schemeClr val="tx1"/>
              </a:buClr>
              <a:buFont typeface="Arial" charset="0"/>
              <a:buChar char="–"/>
              <a:defRPr sz="1600">
                <a:solidFill>
                  <a:schemeClr val="tx1"/>
                </a:solidFill>
                <a:latin typeface="Frutiger 55 Roman" pitchFamily="34" charset="0"/>
                <a:ea typeface="MS PGothic" pitchFamily="34" charset="-128"/>
              </a:defRPr>
            </a:lvl2pPr>
            <a:lvl3pPr marL="1143000" indent="-228600" eaLnBrk="0" hangingPunct="0">
              <a:spcBef>
                <a:spcPts val="700"/>
              </a:spcBef>
              <a:buClr>
                <a:schemeClr val="tx1"/>
              </a:buClr>
              <a:buFont typeface="Arial" charset="0"/>
              <a:buChar char="–"/>
              <a:defRPr sz="1600">
                <a:solidFill>
                  <a:schemeClr val="tx1"/>
                </a:solidFill>
                <a:latin typeface="Frutiger 55 Roman" pitchFamily="34" charset="0"/>
                <a:ea typeface="MS PGothic" pitchFamily="34" charset="-128"/>
              </a:defRPr>
            </a:lvl3pPr>
            <a:lvl4pPr marL="1600200" indent="-228600" eaLnBrk="0" hangingPunct="0">
              <a:spcBef>
                <a:spcPts val="300"/>
              </a:spcBef>
              <a:buClr>
                <a:schemeClr val="tx1"/>
              </a:buClr>
              <a:buSzPct val="84000"/>
              <a:buFont typeface="Arial" charset="0"/>
              <a:buChar char="–"/>
              <a:defRPr sz="1600">
                <a:solidFill>
                  <a:schemeClr val="tx1"/>
                </a:solidFill>
                <a:latin typeface="Frutiger 55 Roman" pitchFamily="34" charset="0"/>
                <a:ea typeface="MS PGothic" pitchFamily="34" charset="-128"/>
              </a:defRPr>
            </a:lvl4pPr>
            <a:lvl5pPr marL="2057400" indent="-228600" eaLnBrk="0" hangingPunct="0">
              <a:spcBef>
                <a:spcPts val="300"/>
              </a:spcBef>
              <a:buClr>
                <a:schemeClr val="tx1"/>
              </a:buClr>
              <a:buSzPct val="84000"/>
              <a:buFont typeface="Arial" charset="0"/>
              <a:buChar char="–"/>
              <a:defRPr sz="1600">
                <a:solidFill>
                  <a:schemeClr val="tx1"/>
                </a:solidFill>
                <a:latin typeface="Frutiger 55 Roman" pitchFamily="34" charset="0"/>
                <a:ea typeface="MS PGothic" pitchFamily="34" charset="-128"/>
              </a:defRPr>
            </a:lvl5pPr>
            <a:lvl6pPr marL="25146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6pPr>
            <a:lvl7pPr marL="29718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7pPr>
            <a:lvl8pPr marL="34290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8pPr>
            <a:lvl9pPr marL="38862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9pPr>
          </a:lstStyle>
          <a:p>
            <a:pPr algn="just">
              <a:spcBef>
                <a:spcPct val="0"/>
              </a:spcBef>
              <a:buFont typeface="Symbol" pitchFamily="18" charset="2"/>
              <a:buNone/>
            </a:pPr>
            <a:r>
              <a:rPr lang="en-US" altLang="en-US" sz="1000" b="1" dirty="0"/>
              <a:t>Important Information About Sustainable Investing Strategies</a:t>
            </a:r>
            <a:r>
              <a:rPr lang="en-US" altLang="en-US" sz="1000" dirty="0"/>
              <a:t>: Sustainable investing strategies aim to consider and incorporate environmental, social and governance (ESG) factors into investment process and portfolio construction. Strategies across geographies and styles approach ESG analysis and incorporate the findings in a variety of ways. Incorporating ESG factors or Sustainable Investing considerations may inhibit the portfolio manager’s ability to participate in certain investment opportunities that otherwise would be consistent with its investment objective and other principal investment strategies. The returns on a portfolio consisting primarily of sustainable investments may be lower or higher than portfolios where ESG factors, exclusions, or other sustainability issues are not considered by the portfolio manager, and the investment opportunities available to such portfolios may differ. Companies may not necessarily meet high performance standards on all aspects of ESG or sustainable investing issues; there is also no guarantee that any company will meet expectations in connection with corporate responsibility, sustainability, and/or impact performance. </a:t>
            </a:r>
          </a:p>
          <a:p>
            <a:pPr algn="just">
              <a:spcBef>
                <a:spcPct val="0"/>
              </a:spcBef>
              <a:buFont typeface="Symbol" pitchFamily="18" charset="2"/>
              <a:buNone/>
            </a:pPr>
            <a:endParaRPr lang="en-US" altLang="en-US" sz="1000" dirty="0"/>
          </a:p>
          <a:p>
            <a:pPr algn="just">
              <a:spcBef>
                <a:spcPct val="0"/>
              </a:spcBef>
              <a:buFont typeface="Symbol" pitchFamily="18" charset="2"/>
              <a:buNone/>
            </a:pPr>
            <a:r>
              <a:rPr lang="en-US" altLang="en-US" sz="1000" dirty="0"/>
              <a:t>Distributed to US persons by UBS Financial Services Inc. or UBS Securities LLC, subsidiaries of UBS AG. UBS Switzerland AG, UBS Europe SE, UBS Bank, S.A., UBS </a:t>
            </a:r>
            <a:r>
              <a:rPr lang="en-US" altLang="en-US" sz="1000" dirty="0" err="1"/>
              <a:t>Brasil</a:t>
            </a:r>
            <a:r>
              <a:rPr lang="en-US" altLang="en-US" sz="1000" dirty="0"/>
              <a:t> </a:t>
            </a:r>
            <a:r>
              <a:rPr lang="en-US" altLang="en-US" sz="1000" dirty="0" err="1"/>
              <a:t>Administradora</a:t>
            </a:r>
            <a:r>
              <a:rPr lang="en-US" altLang="en-US" sz="1000" dirty="0"/>
              <a:t> de </a:t>
            </a:r>
            <a:r>
              <a:rPr lang="en-US" altLang="en-US" sz="1000" dirty="0" err="1"/>
              <a:t>Valores</a:t>
            </a:r>
            <a:r>
              <a:rPr lang="en-US" altLang="en-US" sz="1000" dirty="0"/>
              <a:t> </a:t>
            </a:r>
            <a:r>
              <a:rPr lang="en-US" altLang="en-US" sz="1000" dirty="0" err="1"/>
              <a:t>Mobiliarios</a:t>
            </a:r>
            <a:r>
              <a:rPr lang="en-US" altLang="en-US" sz="1000" dirty="0"/>
              <a:t> </a:t>
            </a:r>
            <a:r>
              <a:rPr lang="en-US" altLang="en-US" sz="1000" dirty="0" err="1"/>
              <a:t>Ltda</a:t>
            </a:r>
            <a:r>
              <a:rPr lang="en-US" altLang="en-US" sz="1000" dirty="0"/>
              <a:t>, UBS </a:t>
            </a:r>
            <a:r>
              <a:rPr lang="en-US" altLang="en-US" sz="1000" dirty="0" err="1"/>
              <a:t>Asesores</a:t>
            </a:r>
            <a:r>
              <a:rPr lang="en-US" altLang="en-US" sz="1000" dirty="0"/>
              <a:t> Mexico, S.A. de C.V., UBS Securities Japan Co., Ltd, UBS Wealth Management Israel Ltd and UBS </a:t>
            </a:r>
            <a:r>
              <a:rPr lang="en-US" altLang="en-US" sz="1000" dirty="0" err="1"/>
              <a:t>Menkul</a:t>
            </a:r>
            <a:r>
              <a:rPr lang="en-US" altLang="en-US" sz="1000" dirty="0"/>
              <a:t> </a:t>
            </a:r>
            <a:r>
              <a:rPr lang="en-US" altLang="en-US" sz="1000" dirty="0" err="1"/>
              <a:t>Degerler</a:t>
            </a:r>
            <a:r>
              <a:rPr lang="en-US" altLang="en-US" sz="1000" dirty="0"/>
              <a:t> AS are affiliates of UBS AG. UBS Financial Services Incorporated of Puerto Rico is a subsidiary of UBS Financial Services Inc. </a:t>
            </a:r>
            <a:r>
              <a:rPr lang="en-US" altLang="en-US" sz="1000" b="1" dirty="0"/>
              <a:t>UBS Financial Services Inc. accepts responsibility for the content of a report prepared by a non-US affiliate when it distributes reports to US persons. All transactions by a US person in the securities mentioned in this report should be effected through a US-registered broker dealer affiliated with UBS, and not through a non-US affiliate. The contents of this report have not been and will not be approved by any securities or investment authority in the United States or elsewhere. UBS Financial Services Inc. is not acting as a municipal advisor to any municipal entity or obligated person within the meaning of Section 15B of the Securities Exchange Act (the "Municipal Advisor Rule") and the opinions or views contained herein are not intended to be, and do not constitute, advice within the meaning of the Municipal Advisor Rule.</a:t>
            </a:r>
            <a:endParaRPr lang="pl-PL" altLang="en-US" sz="1000" b="1" dirty="0"/>
          </a:p>
          <a:p>
            <a:pPr algn="just">
              <a:spcBef>
                <a:spcPct val="0"/>
              </a:spcBef>
              <a:buFont typeface="Symbol" pitchFamily="18" charset="2"/>
              <a:buNone/>
            </a:pPr>
            <a:endParaRPr lang="en-US" altLang="en-US" sz="1000" dirty="0"/>
          </a:p>
          <a:p>
            <a:pPr algn="just">
              <a:spcBef>
                <a:spcPct val="0"/>
              </a:spcBef>
              <a:buFont typeface="Symbol" pitchFamily="18" charset="2"/>
              <a:buNone/>
            </a:pPr>
            <a:r>
              <a:rPr lang="en-US" altLang="en-US" sz="1000" b="1" dirty="0"/>
              <a:t>External Asset Managers / External Financial Consultants:</a:t>
            </a:r>
            <a:r>
              <a:rPr lang="en-US" altLang="en-US" sz="1000" dirty="0"/>
              <a:t> In case this research or publication is provided to an External Asset Manager or an External Financial Consultant, UBS expressly prohibits that it is redistributed by the External Asset Manager or the External Financial Consultant and is made available to their clients and/or third parties.</a:t>
            </a:r>
          </a:p>
          <a:p>
            <a:pPr algn="just">
              <a:spcBef>
                <a:spcPct val="0"/>
              </a:spcBef>
              <a:buFont typeface="Symbol" pitchFamily="18" charset="2"/>
              <a:buNone/>
            </a:pPr>
            <a:r>
              <a:rPr lang="en-US" altLang="en-US" sz="1000" dirty="0"/>
              <a:t> </a:t>
            </a:r>
          </a:p>
          <a:p>
            <a:pPr algn="just">
              <a:spcBef>
                <a:spcPct val="0"/>
              </a:spcBef>
              <a:buFont typeface="Symbol" pitchFamily="18" charset="2"/>
              <a:buNone/>
            </a:pPr>
            <a:r>
              <a:rPr lang="en-US" altLang="en-US" sz="1000" b="1" dirty="0"/>
              <a:t>Austria</a:t>
            </a:r>
            <a:r>
              <a:rPr lang="en-US" altLang="en-US" sz="1000" dirty="0"/>
              <a:t>: This publication is not intended to constitute a public offer under Austrian law. It is distributed only for information purposes to clients of UBS Europe SE, </a:t>
            </a:r>
            <a:r>
              <a:rPr lang="en-US" altLang="en-US" sz="1000" dirty="0" err="1"/>
              <a:t>Niederlassung</a:t>
            </a:r>
            <a:r>
              <a:rPr lang="en-US" altLang="en-US" sz="1000" dirty="0"/>
              <a:t> </a:t>
            </a:r>
            <a:r>
              <a:rPr lang="en-US" altLang="en-US" sz="1000" dirty="0" err="1"/>
              <a:t>Österreich</a:t>
            </a:r>
            <a:r>
              <a:rPr lang="en-US" altLang="en-US" sz="1000" dirty="0"/>
              <a:t>, with place of business at </a:t>
            </a:r>
            <a:r>
              <a:rPr lang="en-US" altLang="en-US" sz="1000" dirty="0" err="1"/>
              <a:t>Wächtergasse</a:t>
            </a:r>
            <a:r>
              <a:rPr lang="en-US" altLang="en-US" sz="1000" dirty="0"/>
              <a:t> 1, A-1010 Wien. UBS Europe SE, </a:t>
            </a:r>
            <a:r>
              <a:rPr lang="en-US" altLang="en-US" sz="1000" dirty="0" err="1"/>
              <a:t>Niederlassung</a:t>
            </a:r>
            <a:r>
              <a:rPr lang="en-US" altLang="en-US" sz="1000" dirty="0"/>
              <a:t> </a:t>
            </a:r>
            <a:r>
              <a:rPr lang="en-US" altLang="en-US" sz="1000" dirty="0" err="1"/>
              <a:t>Österreich</a:t>
            </a:r>
            <a:r>
              <a:rPr lang="en-US" altLang="en-US" sz="1000" dirty="0"/>
              <a:t> is subject to the joint supervision of the European Central Bank ("ECB"), the German Central Bank (Deutsche Bundesbank), the German Federal Financial Services Supervisory Authority (</a:t>
            </a:r>
            <a:r>
              <a:rPr lang="en-US" altLang="en-US" sz="1000" dirty="0" err="1"/>
              <a:t>Bundesanstalt</a:t>
            </a:r>
            <a:r>
              <a:rPr lang="en-US" altLang="en-US" sz="1000" dirty="0"/>
              <a:t> </a:t>
            </a:r>
            <a:r>
              <a:rPr lang="en-US" altLang="en-US" sz="1000" dirty="0" err="1"/>
              <a:t>für</a:t>
            </a:r>
            <a:r>
              <a:rPr lang="en-US" altLang="en-US" sz="1000" dirty="0"/>
              <a:t> </a:t>
            </a:r>
            <a:r>
              <a:rPr lang="en-US" altLang="en-US" sz="1000" dirty="0" err="1"/>
              <a:t>Finanzdienstleistungsaufsicht</a:t>
            </a:r>
            <a:r>
              <a:rPr lang="en-US" altLang="en-US" sz="1000" dirty="0"/>
              <a:t>), as well as of the Austrian Financial Market Authority (</a:t>
            </a:r>
            <a:r>
              <a:rPr lang="en-US" altLang="en-US" sz="1000" dirty="0" err="1"/>
              <a:t>Finanzmarktaufsicht</a:t>
            </a:r>
            <a:r>
              <a:rPr lang="en-US" altLang="en-US" sz="1000" dirty="0"/>
              <a:t>), to which this publication has not been submitted for approval. UBS Europe SE is a credit institution constituted under German law in the form of a </a:t>
            </a:r>
            <a:r>
              <a:rPr lang="en-US" altLang="en-US" sz="1000" dirty="0" err="1"/>
              <a:t>Societas</a:t>
            </a:r>
            <a:r>
              <a:rPr lang="en-US" altLang="en-US" sz="1000" dirty="0"/>
              <a:t> </a:t>
            </a:r>
            <a:r>
              <a:rPr lang="en-US" altLang="en-US" sz="1000" dirty="0" err="1"/>
              <a:t>Europaea</a:t>
            </a:r>
            <a:r>
              <a:rPr lang="en-US" altLang="en-US" sz="1000" dirty="0"/>
              <a:t>, duly authorized by the ECB. </a:t>
            </a:r>
            <a:r>
              <a:rPr lang="en-US" altLang="en-US" sz="1000" b="1" dirty="0"/>
              <a:t>Bahrain</a:t>
            </a:r>
            <a:r>
              <a:rPr lang="en-US" altLang="en-US" sz="1000" dirty="0"/>
              <a:t>: UBS is a Swiss bank not licensed</a:t>
            </a:r>
            <a:r>
              <a:rPr lang="en-US" altLang="en-US" sz="1000" u="sng" dirty="0"/>
              <a:t>, </a:t>
            </a:r>
            <a:r>
              <a:rPr lang="en-US" altLang="en-US" sz="1000" dirty="0"/>
              <a:t>supervised or regulated in Bahrain by the Central Bank of Bahrain and does not undertake banking or investment business activities in Bahrain. Therefore, clients have no protection under local banking and investment services laws and regulations. </a:t>
            </a:r>
            <a:r>
              <a:rPr lang="en-GB" altLang="en-US" sz="1000" b="1" dirty="0"/>
              <a:t>Brazil:</a:t>
            </a:r>
            <a:r>
              <a:rPr lang="en-GB" altLang="en-US" sz="1000" dirty="0"/>
              <a:t> This publication is not intended to constitute a public offer under Brazilian law or a research analysis report as per the definition contained under the </a:t>
            </a:r>
            <a:r>
              <a:rPr lang="en-GB" altLang="en-US" sz="1000" dirty="0" err="1"/>
              <a:t>Comissão</a:t>
            </a:r>
            <a:r>
              <a:rPr lang="en-GB" altLang="en-US" sz="1000" dirty="0"/>
              <a:t> de </a:t>
            </a:r>
            <a:r>
              <a:rPr lang="en-GB" altLang="en-US" sz="1000" dirty="0" err="1"/>
              <a:t>Valores</a:t>
            </a:r>
            <a:r>
              <a:rPr lang="en-GB" altLang="en-US" sz="1000" dirty="0"/>
              <a:t> </a:t>
            </a:r>
            <a:r>
              <a:rPr lang="en-GB" altLang="en-US" sz="1000" dirty="0" err="1"/>
              <a:t>Mobiliários</a:t>
            </a:r>
            <a:r>
              <a:rPr lang="en-GB" altLang="en-US" sz="1000" dirty="0"/>
              <a:t> ("CVM") Instruction 598/2018. It is distributed only for information purposes to clients of UBS </a:t>
            </a:r>
            <a:r>
              <a:rPr lang="en-GB" altLang="en-US" sz="1000" dirty="0" err="1"/>
              <a:t>Brasil</a:t>
            </a:r>
            <a:r>
              <a:rPr lang="en-GB" altLang="en-US" sz="1000" dirty="0"/>
              <a:t> </a:t>
            </a:r>
            <a:r>
              <a:rPr lang="en-GB" altLang="en-US" sz="1000" dirty="0" err="1"/>
              <a:t>Administradora</a:t>
            </a:r>
            <a:r>
              <a:rPr lang="en-GB" altLang="en-US" sz="1000" dirty="0"/>
              <a:t> de </a:t>
            </a:r>
            <a:r>
              <a:rPr lang="en-GB" altLang="en-US" sz="1000" dirty="0" err="1"/>
              <a:t>Valores</a:t>
            </a:r>
            <a:r>
              <a:rPr lang="en-GB" altLang="en-US" sz="1000" dirty="0"/>
              <a:t> </a:t>
            </a:r>
            <a:r>
              <a:rPr lang="en-GB" altLang="en-US" sz="1000" dirty="0" err="1"/>
              <a:t>Mobiliários</a:t>
            </a:r>
            <a:r>
              <a:rPr lang="en-GB" altLang="en-US" sz="1000" dirty="0"/>
              <a:t> Ltda. and/or of UBS </a:t>
            </a:r>
            <a:r>
              <a:rPr lang="en-GB" altLang="en-US" sz="1000" dirty="0" err="1"/>
              <a:t>Consenso</a:t>
            </a:r>
            <a:r>
              <a:rPr lang="en-GB" altLang="en-US" sz="1000" dirty="0"/>
              <a:t> </a:t>
            </a:r>
            <a:r>
              <a:rPr lang="en-GB" altLang="en-US" sz="1000" dirty="0" err="1"/>
              <a:t>Investimentos</a:t>
            </a:r>
            <a:r>
              <a:rPr lang="en-GB" altLang="en-US" sz="1000" dirty="0"/>
              <a:t> Ltda., entities regulated by CVM. </a:t>
            </a:r>
            <a:r>
              <a:rPr lang="en-US" altLang="en-US" sz="1000" b="1" dirty="0"/>
              <a:t>Canada:</a:t>
            </a:r>
            <a:r>
              <a:rPr lang="en-US" altLang="en-US" sz="1000" dirty="0"/>
              <a:t> In Canada, this publication is distributed to clients of UBS Wealth Management Canada by UBS Investment Management Canada Inc.. </a:t>
            </a:r>
            <a:r>
              <a:rPr lang="en-US" altLang="en-US" sz="1000" b="1" dirty="0"/>
              <a:t>China</a:t>
            </a:r>
            <a:r>
              <a:rPr lang="en-US" altLang="en-US" sz="1000" dirty="0"/>
              <a:t>: This report is prepared by UBS Switzerland AG or its offshore subsidiary or affiliate (collectively as "UBS Offshore"). UBS Offshore is an entity incorporated out of China and is not licensed, supervised or regulated in China to carry out banking or securities business. The recipient should not contact the analysts or UBS Offshore which produced this report for advice as they are not licensed to provide securities investment advice in China. UBS Investment Bank (including Research) has its own wholly independent research and views which at times may vary from the views of UBS Global Wealth Management. This report shall not be regarded as providing specific securities related analysis. The recipient should not use this document or otherwise rely on any of the information contained in this report in making investment decisions and UBS takes no responsibility in this regard.</a:t>
            </a:r>
            <a:r>
              <a:rPr lang="en-US" altLang="en-US" sz="1000" b="1" dirty="0"/>
              <a:t> Czech Republic</a:t>
            </a:r>
            <a:r>
              <a:rPr lang="en-US" altLang="en-US" sz="1000" dirty="0"/>
              <a:t>: UBS is not a licensed bank in the Czech Republic and thus is not allowed to provide regulated banking or investment services in the Czech Republic. Please notify UBS if you do not wish to receive any further correspondence. </a:t>
            </a:r>
            <a:r>
              <a:rPr lang="en-US" altLang="en-US" sz="1000" b="1" dirty="0"/>
              <a:t>Denmark</a:t>
            </a:r>
            <a:r>
              <a:rPr lang="en-US" altLang="en-US" sz="1000" dirty="0"/>
              <a:t>: This publication is not intended to constitute a public offer under Danish law. It is distributed only for information purposes to clients of UBS Europe SE, Denmark Branch, filial </a:t>
            </a:r>
            <a:r>
              <a:rPr lang="en-US" altLang="en-US" sz="1000" dirty="0" err="1"/>
              <a:t>af</a:t>
            </a:r>
            <a:r>
              <a:rPr lang="en-US" altLang="en-US" sz="1000" dirty="0"/>
              <a:t> UBS Europe SE, with place of business at Sankt </a:t>
            </a:r>
            <a:r>
              <a:rPr lang="en-US" altLang="en-US" sz="1000" dirty="0" err="1"/>
              <a:t>Annae</a:t>
            </a:r>
            <a:r>
              <a:rPr lang="en-US" altLang="en-US" sz="1000" dirty="0"/>
              <a:t> </a:t>
            </a:r>
            <a:r>
              <a:rPr lang="en-US" altLang="en-US" sz="1000" dirty="0" err="1"/>
              <a:t>Plads</a:t>
            </a:r>
            <a:r>
              <a:rPr lang="en-US" altLang="en-US" sz="1000" dirty="0"/>
              <a:t> 13, 1250 Copenhagen, Denmark, registered with the Danish Commerce and Companies Agency, under No. 38 17 24 33. </a:t>
            </a:r>
          </a:p>
        </p:txBody>
      </p:sp>
    </p:spTree>
    <p:custDataLst>
      <p:tags r:id="rId1"/>
    </p:custDataLst>
    <p:extLst>
      <p:ext uri="{BB962C8B-B14F-4D97-AF65-F5344CB8AC3E}">
        <p14:creationId xmlns:p14="http://schemas.microsoft.com/office/powerpoint/2010/main" val="1077727698"/>
      </p:ext>
    </p:extLst>
  </p:cSld>
  <p:clrMapOvr>
    <a:masterClrMapping/>
  </p:clrMapOvr>
  <p:transition spd="slow"/>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2" y="2432450"/>
            <a:ext cx="12247158" cy="1588007"/>
          </a:xfrm>
        </p:spPr>
        <p:txBody>
          <a:bodyPr/>
          <a:lstStyle/>
          <a:p>
            <a:r>
              <a:rPr lang="en-GB" dirty="0"/>
              <a:t>Mark Haefele </a:t>
            </a:r>
            <a:endParaRPr lang="en-GB" dirty="0" smtClean="0"/>
          </a:p>
          <a:p>
            <a:r>
              <a:rPr lang="en-US" dirty="0" smtClean="0"/>
              <a:t>Global </a:t>
            </a:r>
            <a:r>
              <a:rPr lang="en-US" dirty="0"/>
              <a:t>Chief Investment Officer, </a:t>
            </a:r>
            <a:r>
              <a:rPr lang="en-US" dirty="0" smtClean="0"/>
              <a:t>UBS CIO GWM</a:t>
            </a:r>
            <a:endParaRPr lang="en-US" dirty="0"/>
          </a:p>
        </p:txBody>
      </p:sp>
      <p:sp>
        <p:nvSpPr>
          <p:cNvPr id="3" name="Rectangle 2"/>
          <p:cNvSpPr/>
          <p:nvPr/>
        </p:nvSpPr>
        <p:spPr>
          <a:xfrm>
            <a:off x="10603805" y="362030"/>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AT15</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328746937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PAGE HEADING"/>
          <p:cNvSpPr>
            <a:spLocks noGrp="1" noChangeArrowheads="1"/>
          </p:cNvSpPr>
          <p:nvPr>
            <p:ph type="title"/>
            <p:custDataLst>
              <p:tags r:id="rId2"/>
            </p:custDataLst>
          </p:nvPr>
        </p:nvSpPr>
        <p:spPr>
          <a:xfrm>
            <a:off x="693938" y="161925"/>
            <a:ext cx="12101601" cy="711200"/>
          </a:xfrm>
        </p:spPr>
        <p:txBody>
          <a:bodyPr/>
          <a:lstStyle/>
          <a:p>
            <a:pPr eaLnBrk="1" hangingPunct="1"/>
            <a:r>
              <a:rPr altLang="zh-TW" dirty="0" smtClean="0">
                <a:latin typeface="Frutiger 45 Light" pitchFamily="34" charset="0"/>
                <a:cs typeface="Arial Unicode MS" pitchFamily="34" charset="-128"/>
              </a:rPr>
              <a:t>Risk information</a:t>
            </a:r>
            <a:r>
              <a:rPr altLang="zh-TW" dirty="0" smtClean="0">
                <a:latin typeface="UBSHeadline" pitchFamily="18" charset="0"/>
                <a:cs typeface="Arial Unicode MS" pitchFamily="34" charset="-128"/>
              </a:rPr>
              <a:t>                                                  </a:t>
            </a:r>
          </a:p>
        </p:txBody>
      </p:sp>
      <p:sp>
        <p:nvSpPr>
          <p:cNvPr id="7171" name="TextBox 2"/>
          <p:cNvSpPr txBox="1">
            <a:spLocks noChangeArrowheads="1"/>
          </p:cNvSpPr>
          <p:nvPr/>
        </p:nvSpPr>
        <p:spPr bwMode="auto">
          <a:xfrm>
            <a:off x="583924" y="1092200"/>
            <a:ext cx="12351249" cy="571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ts val="1400"/>
              </a:spcBef>
              <a:buClr>
                <a:schemeClr val="tx2"/>
              </a:buClr>
              <a:buSzPct val="100000"/>
              <a:buFont typeface="Symbol" pitchFamily="18" charset="2"/>
              <a:buChar char="·"/>
              <a:defRPr>
                <a:solidFill>
                  <a:schemeClr val="tx1"/>
                </a:solidFill>
                <a:latin typeface="Frutiger 55 Roman" pitchFamily="34" charset="0"/>
                <a:ea typeface="MS PGothic" pitchFamily="34" charset="-128"/>
              </a:defRPr>
            </a:lvl1pPr>
            <a:lvl2pPr marL="742950" indent="-285750" eaLnBrk="0" hangingPunct="0">
              <a:spcBef>
                <a:spcPts val="700"/>
              </a:spcBef>
              <a:buClr>
                <a:schemeClr val="tx1"/>
              </a:buClr>
              <a:buFont typeface="Arial" charset="0"/>
              <a:buChar char="–"/>
              <a:defRPr sz="1600">
                <a:solidFill>
                  <a:schemeClr val="tx1"/>
                </a:solidFill>
                <a:latin typeface="Frutiger 55 Roman" pitchFamily="34" charset="0"/>
                <a:ea typeface="MS PGothic" pitchFamily="34" charset="-128"/>
              </a:defRPr>
            </a:lvl2pPr>
            <a:lvl3pPr marL="1143000" indent="-228600" eaLnBrk="0" hangingPunct="0">
              <a:spcBef>
                <a:spcPts val="700"/>
              </a:spcBef>
              <a:buClr>
                <a:schemeClr val="tx1"/>
              </a:buClr>
              <a:buFont typeface="Arial" charset="0"/>
              <a:buChar char="–"/>
              <a:defRPr sz="1600">
                <a:solidFill>
                  <a:schemeClr val="tx1"/>
                </a:solidFill>
                <a:latin typeface="Frutiger 55 Roman" pitchFamily="34" charset="0"/>
                <a:ea typeface="MS PGothic" pitchFamily="34" charset="-128"/>
              </a:defRPr>
            </a:lvl3pPr>
            <a:lvl4pPr marL="1600200" indent="-228600" eaLnBrk="0" hangingPunct="0">
              <a:spcBef>
                <a:spcPts val="300"/>
              </a:spcBef>
              <a:buClr>
                <a:schemeClr val="tx1"/>
              </a:buClr>
              <a:buSzPct val="84000"/>
              <a:buFont typeface="Arial" charset="0"/>
              <a:buChar char="–"/>
              <a:defRPr sz="1600">
                <a:solidFill>
                  <a:schemeClr val="tx1"/>
                </a:solidFill>
                <a:latin typeface="Frutiger 55 Roman" pitchFamily="34" charset="0"/>
                <a:ea typeface="MS PGothic" pitchFamily="34" charset="-128"/>
              </a:defRPr>
            </a:lvl4pPr>
            <a:lvl5pPr marL="2057400" indent="-228600" eaLnBrk="0" hangingPunct="0">
              <a:spcBef>
                <a:spcPts val="300"/>
              </a:spcBef>
              <a:buClr>
                <a:schemeClr val="tx1"/>
              </a:buClr>
              <a:buSzPct val="84000"/>
              <a:buFont typeface="Arial" charset="0"/>
              <a:buChar char="–"/>
              <a:defRPr sz="1600">
                <a:solidFill>
                  <a:schemeClr val="tx1"/>
                </a:solidFill>
                <a:latin typeface="Frutiger 55 Roman" pitchFamily="34" charset="0"/>
                <a:ea typeface="MS PGothic" pitchFamily="34" charset="-128"/>
              </a:defRPr>
            </a:lvl5pPr>
            <a:lvl6pPr marL="25146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6pPr>
            <a:lvl7pPr marL="29718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7pPr>
            <a:lvl8pPr marL="34290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8pPr>
            <a:lvl9pPr marL="38862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9pPr>
          </a:lstStyle>
          <a:p>
            <a:pPr algn="just">
              <a:spcBef>
                <a:spcPct val="0"/>
              </a:spcBef>
              <a:buFont typeface="Symbol" pitchFamily="18" charset="2"/>
              <a:buNone/>
            </a:pPr>
            <a:r>
              <a:rPr lang="en-US" altLang="en-US" sz="1000" dirty="0"/>
              <a:t>UBS Europe SE, Denmark Branch, filial </a:t>
            </a:r>
            <a:r>
              <a:rPr lang="en-US" altLang="en-US" sz="1000" dirty="0" err="1"/>
              <a:t>af</a:t>
            </a:r>
            <a:r>
              <a:rPr lang="en-US" altLang="en-US" sz="1000" dirty="0"/>
              <a:t> UBS Europe SE is subject to the joint supervision of the European Central Bank ("ECB"), the German Central Bank (Deutsche Bundesbank), the German Federal Financial Services Supervisory Authority (</a:t>
            </a:r>
            <a:r>
              <a:rPr lang="en-US" altLang="en-US" sz="1000" dirty="0" err="1"/>
              <a:t>Bundesanstalt</a:t>
            </a:r>
            <a:r>
              <a:rPr lang="en-US" altLang="en-US" sz="1000" dirty="0"/>
              <a:t> </a:t>
            </a:r>
            <a:r>
              <a:rPr lang="en-US" altLang="en-US" sz="1000" dirty="0" err="1"/>
              <a:t>für</a:t>
            </a:r>
            <a:r>
              <a:rPr lang="en-US" altLang="en-US" sz="1000" dirty="0"/>
              <a:t> </a:t>
            </a:r>
            <a:r>
              <a:rPr lang="en-US" altLang="en-US" sz="1000" dirty="0" err="1"/>
              <a:t>Finanzdienstleistungsaufsicht</a:t>
            </a:r>
            <a:r>
              <a:rPr lang="en-US" altLang="en-US" sz="1000" dirty="0"/>
              <a:t>), as well as of the Danish Financial Supervisory Authority (</a:t>
            </a:r>
            <a:r>
              <a:rPr lang="en-US" altLang="en-US" sz="1000" dirty="0" err="1"/>
              <a:t>Finanstilsynet</a:t>
            </a:r>
            <a:r>
              <a:rPr lang="en-US" altLang="en-US" sz="1000" dirty="0"/>
              <a:t>), to which this publication has not been submitted for approval. UBS Europe SE is a credit institution constituted under German law in the form of a </a:t>
            </a:r>
            <a:r>
              <a:rPr lang="en-US" altLang="en-US" sz="1000" dirty="0" err="1"/>
              <a:t>Societas</a:t>
            </a:r>
            <a:r>
              <a:rPr lang="en-US" altLang="en-US" sz="1000" dirty="0"/>
              <a:t> </a:t>
            </a:r>
            <a:r>
              <a:rPr lang="en-US" altLang="en-US" sz="1000" dirty="0" err="1"/>
              <a:t>Europaea</a:t>
            </a:r>
            <a:r>
              <a:rPr lang="en-US" altLang="en-US" sz="1000" dirty="0"/>
              <a:t>, duly authorized by the ECB. </a:t>
            </a:r>
            <a:r>
              <a:rPr lang="en-US" altLang="en-US" sz="1000" b="1" dirty="0"/>
              <a:t>France:</a:t>
            </a:r>
            <a:r>
              <a:rPr lang="en-US" altLang="en-US" sz="1000" dirty="0"/>
              <a:t> This publication is distributed by UBS (France) S.A., French "</a:t>
            </a:r>
            <a:r>
              <a:rPr lang="en-US" altLang="en-US" sz="1000" dirty="0" err="1"/>
              <a:t>société</a:t>
            </a:r>
            <a:r>
              <a:rPr lang="en-US" altLang="en-US" sz="1000" dirty="0"/>
              <a:t> </a:t>
            </a:r>
            <a:r>
              <a:rPr lang="en-US" altLang="en-US" sz="1000" dirty="0" err="1"/>
              <a:t>anonyme</a:t>
            </a:r>
            <a:r>
              <a:rPr lang="en-US" altLang="en-US" sz="1000" dirty="0"/>
              <a:t>" with share capital of € 132.975.556, 69, boulevard Haussmann F-75008 Paris, R.C.S. Paris B 421 255 670, to its clients and prospects. UBS (France) S.A. is a provider of investment services duly authorized according to the terms of the "Code </a:t>
            </a:r>
            <a:r>
              <a:rPr lang="en-US" altLang="en-US" sz="1000" dirty="0" err="1"/>
              <a:t>Monétaire</a:t>
            </a:r>
            <a:r>
              <a:rPr lang="en-US" altLang="en-US" sz="1000" dirty="0"/>
              <a:t> et Financier", regulated by French banking and financial authorities as the "</a:t>
            </a:r>
            <a:r>
              <a:rPr lang="en-US" altLang="en-US" sz="1000" dirty="0" err="1"/>
              <a:t>Autorité</a:t>
            </a:r>
            <a:r>
              <a:rPr lang="en-US" altLang="en-US" sz="1000" dirty="0"/>
              <a:t> de </a:t>
            </a:r>
            <a:r>
              <a:rPr lang="en-US" altLang="en-US" sz="1000" dirty="0" err="1"/>
              <a:t>Contrôle</a:t>
            </a:r>
            <a:r>
              <a:rPr lang="en-US" altLang="en-US" sz="1000" dirty="0"/>
              <a:t> </a:t>
            </a:r>
            <a:r>
              <a:rPr lang="en-US" altLang="en-US" sz="1000" dirty="0" err="1"/>
              <a:t>Prudentiel</a:t>
            </a:r>
            <a:r>
              <a:rPr lang="en-US" altLang="en-US" sz="1000" dirty="0"/>
              <a:t> et de </a:t>
            </a:r>
            <a:r>
              <a:rPr lang="en-US" altLang="en-US" sz="1000" dirty="0" err="1"/>
              <a:t>Résolution</a:t>
            </a:r>
            <a:r>
              <a:rPr lang="en-US" altLang="en-US" sz="1000" dirty="0"/>
              <a:t>". </a:t>
            </a:r>
            <a:r>
              <a:rPr lang="en-US" altLang="en-US" sz="1000" b="1" dirty="0"/>
              <a:t>Germany: </a:t>
            </a:r>
            <a:r>
              <a:rPr lang="en-US" altLang="en-US" sz="1000" dirty="0"/>
              <a:t>This publication is not intended to constitute a public offer under German law. It is distributed only for information purposes to clients of UBS Europe SE, Germany, with place of business at </a:t>
            </a:r>
            <a:r>
              <a:rPr lang="en-US" altLang="en-US" sz="1000" dirty="0" err="1"/>
              <a:t>Bockenheimer</a:t>
            </a:r>
            <a:r>
              <a:rPr lang="en-US" altLang="en-US" sz="1000" dirty="0"/>
              <a:t> </a:t>
            </a:r>
            <a:r>
              <a:rPr lang="en-US" altLang="en-US" sz="1000" dirty="0" err="1"/>
              <a:t>Landstrasse</a:t>
            </a:r>
            <a:r>
              <a:rPr lang="en-US" altLang="en-US" sz="1000" dirty="0"/>
              <a:t> 2-4, 60306 Frankfurt am Main. UBS Europe SE is a credit institution constituted under German law in the form of a </a:t>
            </a:r>
            <a:r>
              <a:rPr lang="en-US" altLang="en-US" sz="1000" dirty="0" err="1"/>
              <a:t>Societas</a:t>
            </a:r>
            <a:r>
              <a:rPr lang="en-US" altLang="en-US" sz="1000" dirty="0"/>
              <a:t> </a:t>
            </a:r>
            <a:r>
              <a:rPr lang="en-US" altLang="en-US" sz="1000" dirty="0" err="1"/>
              <a:t>Europaea</a:t>
            </a:r>
            <a:r>
              <a:rPr lang="en-US" altLang="en-US" sz="1000" dirty="0"/>
              <a:t>, duly authorized by the European Central Bank ("ECB"), and supervised by the ECB, the German Central Bank (Deutsche Bundesbank) and the German Federal Financial Services Supervisory Authority (</a:t>
            </a:r>
            <a:r>
              <a:rPr lang="en-US" altLang="en-US" sz="1000" dirty="0" err="1"/>
              <a:t>Bundesanstalt</a:t>
            </a:r>
            <a:r>
              <a:rPr lang="en-US" altLang="en-US" sz="1000" dirty="0"/>
              <a:t> </a:t>
            </a:r>
            <a:r>
              <a:rPr lang="en-US" altLang="en-US" sz="1000" dirty="0" err="1"/>
              <a:t>für</a:t>
            </a:r>
            <a:r>
              <a:rPr lang="en-US" altLang="en-US" sz="1000" dirty="0"/>
              <a:t> </a:t>
            </a:r>
            <a:r>
              <a:rPr lang="en-US" altLang="en-US" sz="1000" dirty="0" err="1"/>
              <a:t>Finanzdienstleistungsaufsicht</a:t>
            </a:r>
            <a:r>
              <a:rPr lang="en-US" altLang="en-US" sz="1000" dirty="0"/>
              <a:t>), to which this publication has not been submitted for approval. </a:t>
            </a:r>
            <a:r>
              <a:rPr lang="en-US" altLang="en-US" sz="1000" b="1" dirty="0"/>
              <a:t>Greece:</a:t>
            </a:r>
            <a:r>
              <a:rPr lang="en-US" altLang="en-US" sz="1000" dirty="0"/>
              <a:t> UBS Switzerland AG and its affiliates (UBS) are not licensed as a bank or financial institution under Greek legislation and do not provide banking and financial services in Greece. Consequently, UBS provides such services from branches outside of Greece, only. This document may not be considered as a public offering made or to be made to residents of Greece. </a:t>
            </a:r>
            <a:r>
              <a:rPr lang="en-US" altLang="en-US" sz="1000" b="1" dirty="0"/>
              <a:t>Hong Kong:</a:t>
            </a:r>
            <a:r>
              <a:rPr lang="en-US" altLang="en-US" sz="1000" dirty="0"/>
              <a:t> This publication is distributed to clients of UBS AG Hong Kong Branch by UBS AG Hong Kong Branch, a licensed bank under the Hong Kong Banking Ordinance and a registered institution under the Securities and Futures Ordinance. UBS AG Hong Kong Branch is incorporated in Switzerland with limited liability. </a:t>
            </a:r>
            <a:r>
              <a:rPr lang="en-US" altLang="en-US" sz="1000" b="1" dirty="0"/>
              <a:t>India</a:t>
            </a:r>
            <a:r>
              <a:rPr lang="en-US" altLang="en-US" sz="1000" dirty="0"/>
              <a:t>: UBS Securities India Private Ltd. (Corporate Identity Number U67120MH1996PTC097299) 2/F, 2 North Avenue, Maker </a:t>
            </a:r>
            <a:r>
              <a:rPr lang="en-US" altLang="en-US" sz="1000" dirty="0" err="1"/>
              <a:t>Maxity</a:t>
            </a:r>
            <a:r>
              <a:rPr lang="en-US" altLang="en-US" sz="1000" dirty="0"/>
              <a:t>, </a:t>
            </a:r>
            <a:r>
              <a:rPr lang="en-US" altLang="en-US" sz="1000" dirty="0" err="1"/>
              <a:t>Bandra</a:t>
            </a:r>
            <a:r>
              <a:rPr lang="en-US" altLang="en-US" sz="1000" dirty="0"/>
              <a:t> </a:t>
            </a:r>
            <a:r>
              <a:rPr lang="en-US" altLang="en-US" sz="1000" dirty="0" err="1"/>
              <a:t>Kurla</a:t>
            </a:r>
            <a:r>
              <a:rPr lang="en-US" altLang="en-US" sz="1000" dirty="0"/>
              <a:t> Complex, </a:t>
            </a:r>
            <a:r>
              <a:rPr lang="en-US" altLang="en-US" sz="1000" dirty="0" err="1"/>
              <a:t>Bandra</a:t>
            </a:r>
            <a:r>
              <a:rPr lang="en-US" altLang="en-US" sz="1000" dirty="0"/>
              <a:t> (East), Mumbai (India) 400051. Phone: +912261556000. It provides brokerage services bearing SEBI Registration Number INZ000259830; merchant banking services bearing SEBI Registration Number: INM000010809 and Research Analyst services bearing SEBI Registration Number: INH000001204. UBS AG, its affiliates or subsidiaries may have debt holdings or positions in the subject Indian company/companies. Within the past 12 months, UBS AG, its affiliates or subsidiaries may have received compensation for non-investment banking securities-related services and/or non-securities services from the subject Indian company/companies. The subject company/companies may have been a client/clients of UBS AG, its affiliates or subsidiaries during the 12 months preceding the date of distribution of the research report with respect to investment banking and/or non-investment banking securities-related services and/or non-securities services. With regard to information on associates, please refer to the Annual Report at: </a:t>
            </a:r>
            <a:r>
              <a:rPr lang="en-US" altLang="en-US" sz="1000" u="sng" dirty="0">
                <a:hlinkClick r:id="rId5"/>
              </a:rPr>
              <a:t>http://www.ubs.com/global/en/about_ubs/investor_relations/annualreporting.html</a:t>
            </a:r>
            <a:r>
              <a:rPr lang="en-US" altLang="en-US" sz="1000" dirty="0"/>
              <a:t>. </a:t>
            </a:r>
            <a:r>
              <a:rPr lang="en-US" altLang="en-US" sz="1000" b="1" dirty="0"/>
              <a:t>Indonesia, Malaysia, Philippines,</a:t>
            </a:r>
            <a:r>
              <a:rPr lang="en-US" altLang="en-US" sz="1000" dirty="0"/>
              <a:t> </a:t>
            </a:r>
            <a:r>
              <a:rPr lang="en-US" altLang="en-US" sz="1000" b="1" dirty="0"/>
              <a:t>Thailand:</a:t>
            </a:r>
            <a:r>
              <a:rPr lang="en-US" altLang="en-US" sz="1000" dirty="0"/>
              <a:t> This material was provided to you as a result of a request received by UBS from you and/or persons entitled to make the request on your behalf. Should you have received the material erroneously, UBS asks that you kindly destroy/delete it and inform UBS immediately. Any and all advice provided and/or trades executed by UBS pursuant to the material will only have been provided upon your specific request or executed upon your specific instructions, as the case may be, and may be deemed as such by UBS and you. The material may not have been reviewed, approved, disapproved or endorsed by any financial or regulatory authority in your jurisdiction. The relevant investments will be subject to restrictions and obligations on transfer as set forth in the material, and by receiving the material you undertake to comply fully with such restrictions and obligations. You should carefully study and ensure that you understand and exercise due care and discretion in considering your investment objective, risk appetite and personal circumstances against the risk of the investment. You are advised to seek independent professional advice in case of doubt. </a:t>
            </a:r>
            <a:r>
              <a:rPr lang="en-US" altLang="en-US" sz="1000" b="1" dirty="0"/>
              <a:t>Israel:</a:t>
            </a:r>
            <a:r>
              <a:rPr lang="en-US" altLang="en-US" sz="1000" dirty="0"/>
              <a:t> UBS is a premier global financial firm offering wealth management, asset management and investment banking services from its headquarters in Switzerland and its operations in over 50 countries worldwide to individual, corporate and institutional investors. In Israel, UBS Switzerland AG is registered as Foreign Dealer in cooperation with UBS Wealth Management Israel Ltd., a wholly owned UBS subsidiary. UBS Wealth Management Israel Ltd. is a Portfolio Manager licensee which engages also in Investment Marketing and is regulated by the Israel Securities Authority. This publication is intended for information only and is not intended as an offer to buy or solicitation of an offer. Furthermore, this publication is not intended as an investment advice and/or investment marketing and is not replacing any investment advice and/or investment marketing provided by the relevant licensee which is adjusted to each person needs. The word "advice" and/or any of its derivatives shall be read and construed in conjunction with the definition of the term "investment marketing" as defined under the Israeli Regulation of Investment Advice, Investment Marketing and Portfolio Management Law, 1995. </a:t>
            </a:r>
            <a:r>
              <a:rPr lang="en-US" altLang="en-US" sz="1000" b="1" dirty="0"/>
              <a:t>Italy:</a:t>
            </a:r>
            <a:r>
              <a:rPr lang="en-US" altLang="en-US" sz="1000" dirty="0"/>
              <a:t> This publication is not intended to constitute a public offer under Italian law. It is distributed only for information purposes to clients of UBS Europe SE, </a:t>
            </a:r>
            <a:r>
              <a:rPr lang="en-US" altLang="en-US" sz="1000" dirty="0" err="1"/>
              <a:t>Succursale</a:t>
            </a:r>
            <a:r>
              <a:rPr lang="en-US" altLang="en-US" sz="1000" dirty="0"/>
              <a:t> Italia, with place of business at Via del </a:t>
            </a:r>
            <a:r>
              <a:rPr lang="en-US" altLang="en-US" sz="1000" dirty="0" err="1"/>
              <a:t>Vecchio</a:t>
            </a:r>
            <a:r>
              <a:rPr lang="en-US" altLang="en-US" sz="1000" dirty="0"/>
              <a:t> </a:t>
            </a:r>
            <a:r>
              <a:rPr lang="en-US" altLang="en-US" sz="1000" dirty="0" err="1"/>
              <a:t>Politecnico</a:t>
            </a:r>
            <a:r>
              <a:rPr lang="en-US" altLang="en-US" sz="1000" dirty="0"/>
              <a:t>, 3-20121 Milano. UBS Europe SE, </a:t>
            </a:r>
            <a:r>
              <a:rPr lang="en-US" altLang="en-US" sz="1000" dirty="0" err="1"/>
              <a:t>Succursale</a:t>
            </a:r>
            <a:r>
              <a:rPr lang="en-US" altLang="en-US" sz="1000" dirty="0"/>
              <a:t> Italia is subject to the joint supervision of the European Central Bank ("ECB"), the German Central Bank (Deutsche Bundesbank), the German Federal Financial Services Supervisory Authority (</a:t>
            </a:r>
            <a:r>
              <a:rPr lang="en-US" altLang="en-US" sz="1000" dirty="0" err="1"/>
              <a:t>Bundesanstalt</a:t>
            </a:r>
            <a:r>
              <a:rPr lang="en-US" altLang="en-US" sz="1000" dirty="0"/>
              <a:t> </a:t>
            </a:r>
            <a:r>
              <a:rPr lang="en-US" altLang="en-US" sz="1000" dirty="0" err="1"/>
              <a:t>für</a:t>
            </a:r>
            <a:r>
              <a:rPr lang="en-US" altLang="en-US" sz="1000" dirty="0"/>
              <a:t> </a:t>
            </a:r>
            <a:r>
              <a:rPr lang="en-US" altLang="en-US" sz="1000" dirty="0" err="1"/>
              <a:t>Finanzdienstleistungsaufsicht</a:t>
            </a:r>
            <a:r>
              <a:rPr lang="en-US" altLang="en-US" sz="1000" dirty="0"/>
              <a:t>), as well as of the Bank of Italy (Banca </a:t>
            </a:r>
            <a:r>
              <a:rPr lang="en-US" altLang="en-US" sz="1000" dirty="0" err="1"/>
              <a:t>d’Italia</a:t>
            </a:r>
            <a:r>
              <a:rPr lang="en-US" altLang="en-US" sz="1000" dirty="0"/>
              <a:t>) and the Italian Financial Markets Supervisory Authority (CONSOB - </a:t>
            </a:r>
            <a:r>
              <a:rPr lang="en-US" altLang="en-US" sz="1000" dirty="0" err="1"/>
              <a:t>Commissione</a:t>
            </a:r>
            <a:r>
              <a:rPr lang="en-US" altLang="en-US" sz="1000" dirty="0"/>
              <a:t> </a:t>
            </a:r>
            <a:r>
              <a:rPr lang="en-US" altLang="en-US" sz="1000" dirty="0" err="1"/>
              <a:t>Nazionale</a:t>
            </a:r>
            <a:r>
              <a:rPr lang="en-US" altLang="en-US" sz="1000" dirty="0"/>
              <a:t> per le </a:t>
            </a:r>
            <a:r>
              <a:rPr lang="en-US" altLang="en-US" sz="1000" dirty="0" err="1"/>
              <a:t>Società</a:t>
            </a:r>
            <a:r>
              <a:rPr lang="en-US" altLang="en-US" sz="1000" dirty="0"/>
              <a:t> e la </a:t>
            </a:r>
            <a:r>
              <a:rPr lang="en-US" altLang="en-US" sz="1000" dirty="0" err="1"/>
              <a:t>Borsa</a:t>
            </a:r>
            <a:r>
              <a:rPr lang="en-US" altLang="en-US" sz="1000" dirty="0"/>
              <a:t>), to which this publication has not been submitted for approval. UBS Europe SE is a credit institution constituted under German law in the form of a </a:t>
            </a:r>
            <a:r>
              <a:rPr lang="en-US" altLang="en-US" sz="1000" dirty="0" err="1"/>
              <a:t>Societas</a:t>
            </a:r>
            <a:r>
              <a:rPr lang="en-US" altLang="en-US" sz="1000" dirty="0"/>
              <a:t> </a:t>
            </a:r>
            <a:r>
              <a:rPr lang="en-US" altLang="en-US" sz="1000" dirty="0" err="1"/>
              <a:t>Europaea</a:t>
            </a:r>
            <a:r>
              <a:rPr lang="en-US" altLang="en-US" sz="1000" dirty="0"/>
              <a:t>, duly authorized by the ECB. </a:t>
            </a:r>
            <a:r>
              <a:rPr lang="en-US" altLang="en-US" sz="1000" b="1" dirty="0"/>
              <a:t>Jersey:</a:t>
            </a:r>
            <a:r>
              <a:rPr lang="en-US" altLang="en-US" sz="1000" dirty="0"/>
              <a:t> UBS AG, Jersey Branch, is regulated and authorized by the Jersey Financial Services Commission for the conduct of banking, funds and investment business.</a:t>
            </a:r>
            <a:r>
              <a:rPr lang="en-US" altLang="en-US" sz="1000" u="sng" dirty="0"/>
              <a:t> </a:t>
            </a:r>
            <a:r>
              <a:rPr lang="en-US" altLang="en-US" sz="1000" dirty="0"/>
              <a:t>Where services are provided from outside Jersey, they will not be covered by the Jersey regulatory regime. </a:t>
            </a:r>
          </a:p>
        </p:txBody>
      </p:sp>
    </p:spTree>
    <p:custDataLst>
      <p:tags r:id="rId1"/>
    </p:custDataLst>
    <p:extLst>
      <p:ext uri="{BB962C8B-B14F-4D97-AF65-F5344CB8AC3E}">
        <p14:creationId xmlns:p14="http://schemas.microsoft.com/office/powerpoint/2010/main" val="2557507255"/>
      </p:ext>
    </p:extLst>
  </p:cSld>
  <p:clrMapOvr>
    <a:masterClrMapping/>
  </p:clrMapOvr>
  <p:transition spd="slow"/>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PAGE HEADING"/>
          <p:cNvSpPr>
            <a:spLocks noGrp="1" noChangeArrowheads="1"/>
          </p:cNvSpPr>
          <p:nvPr>
            <p:ph type="title"/>
            <p:custDataLst>
              <p:tags r:id="rId2"/>
            </p:custDataLst>
          </p:nvPr>
        </p:nvSpPr>
        <p:spPr>
          <a:xfrm>
            <a:off x="693938" y="161925"/>
            <a:ext cx="12101601" cy="711200"/>
          </a:xfrm>
        </p:spPr>
        <p:txBody>
          <a:bodyPr/>
          <a:lstStyle/>
          <a:p>
            <a:pPr eaLnBrk="1" hangingPunct="1"/>
            <a:r>
              <a:rPr altLang="zh-TW" dirty="0" smtClean="0">
                <a:latin typeface="Frutiger 45 Light" pitchFamily="34" charset="0"/>
                <a:cs typeface="Arial Unicode MS" pitchFamily="34" charset="-128"/>
              </a:rPr>
              <a:t>Risk information</a:t>
            </a:r>
            <a:endParaRPr altLang="zh-TW" dirty="0" smtClean="0">
              <a:latin typeface="UBSHeadline" pitchFamily="18" charset="0"/>
              <a:cs typeface="Arial Unicode MS" pitchFamily="34" charset="-128"/>
            </a:endParaRPr>
          </a:p>
        </p:txBody>
      </p:sp>
      <p:sp>
        <p:nvSpPr>
          <p:cNvPr id="8195" name="TextBox 2"/>
          <p:cNvSpPr txBox="1">
            <a:spLocks noChangeArrowheads="1"/>
          </p:cNvSpPr>
          <p:nvPr/>
        </p:nvSpPr>
        <p:spPr bwMode="auto">
          <a:xfrm>
            <a:off x="583924" y="1219200"/>
            <a:ext cx="12351249" cy="571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ts val="1400"/>
              </a:spcBef>
              <a:buClr>
                <a:schemeClr val="tx2"/>
              </a:buClr>
              <a:buSzPct val="100000"/>
              <a:buFont typeface="Symbol" pitchFamily="18" charset="2"/>
              <a:buChar char="·"/>
              <a:defRPr>
                <a:solidFill>
                  <a:schemeClr val="tx1"/>
                </a:solidFill>
                <a:latin typeface="Frutiger 55 Roman" pitchFamily="34" charset="0"/>
                <a:ea typeface="MS PGothic" pitchFamily="34" charset="-128"/>
              </a:defRPr>
            </a:lvl1pPr>
            <a:lvl2pPr marL="742950" indent="-285750" eaLnBrk="0" hangingPunct="0">
              <a:spcBef>
                <a:spcPts val="700"/>
              </a:spcBef>
              <a:buClr>
                <a:schemeClr val="tx1"/>
              </a:buClr>
              <a:buFont typeface="Arial" charset="0"/>
              <a:buChar char="–"/>
              <a:defRPr sz="1600">
                <a:solidFill>
                  <a:schemeClr val="tx1"/>
                </a:solidFill>
                <a:latin typeface="Frutiger 55 Roman" pitchFamily="34" charset="0"/>
                <a:ea typeface="MS PGothic" pitchFamily="34" charset="-128"/>
              </a:defRPr>
            </a:lvl2pPr>
            <a:lvl3pPr marL="1143000" indent="-228600" eaLnBrk="0" hangingPunct="0">
              <a:spcBef>
                <a:spcPts val="700"/>
              </a:spcBef>
              <a:buClr>
                <a:schemeClr val="tx1"/>
              </a:buClr>
              <a:buFont typeface="Arial" charset="0"/>
              <a:buChar char="–"/>
              <a:defRPr sz="1600">
                <a:solidFill>
                  <a:schemeClr val="tx1"/>
                </a:solidFill>
                <a:latin typeface="Frutiger 55 Roman" pitchFamily="34" charset="0"/>
                <a:ea typeface="MS PGothic" pitchFamily="34" charset="-128"/>
              </a:defRPr>
            </a:lvl3pPr>
            <a:lvl4pPr marL="1600200" indent="-228600" eaLnBrk="0" hangingPunct="0">
              <a:spcBef>
                <a:spcPts val="300"/>
              </a:spcBef>
              <a:buClr>
                <a:schemeClr val="tx1"/>
              </a:buClr>
              <a:buSzPct val="84000"/>
              <a:buFont typeface="Arial" charset="0"/>
              <a:buChar char="–"/>
              <a:defRPr sz="1600">
                <a:solidFill>
                  <a:schemeClr val="tx1"/>
                </a:solidFill>
                <a:latin typeface="Frutiger 55 Roman" pitchFamily="34" charset="0"/>
                <a:ea typeface="MS PGothic" pitchFamily="34" charset="-128"/>
              </a:defRPr>
            </a:lvl4pPr>
            <a:lvl5pPr marL="2057400" indent="-228600" eaLnBrk="0" hangingPunct="0">
              <a:spcBef>
                <a:spcPts val="300"/>
              </a:spcBef>
              <a:buClr>
                <a:schemeClr val="tx1"/>
              </a:buClr>
              <a:buSzPct val="84000"/>
              <a:buFont typeface="Arial" charset="0"/>
              <a:buChar char="–"/>
              <a:defRPr sz="1600">
                <a:solidFill>
                  <a:schemeClr val="tx1"/>
                </a:solidFill>
                <a:latin typeface="Frutiger 55 Roman" pitchFamily="34" charset="0"/>
                <a:ea typeface="MS PGothic" pitchFamily="34" charset="-128"/>
              </a:defRPr>
            </a:lvl5pPr>
            <a:lvl6pPr marL="25146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6pPr>
            <a:lvl7pPr marL="29718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7pPr>
            <a:lvl8pPr marL="34290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8pPr>
            <a:lvl9pPr marL="38862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9pPr>
          </a:lstStyle>
          <a:p>
            <a:pPr algn="just">
              <a:spcBef>
                <a:spcPct val="0"/>
              </a:spcBef>
              <a:buFont typeface="Symbol" pitchFamily="18" charset="2"/>
              <a:buNone/>
            </a:pPr>
            <a:r>
              <a:rPr lang="en-US" altLang="en-US" sz="1000" dirty="0"/>
              <a:t>UBS AG, Jersey Branch is a branch of UBS AG a public company limited by shares, incorporated in Switzerland whose registered offices are at </a:t>
            </a:r>
            <a:r>
              <a:rPr lang="en-US" altLang="en-US" sz="1000" dirty="0" err="1"/>
              <a:t>Aeschenvorstadt</a:t>
            </a:r>
            <a:r>
              <a:rPr lang="en-US" altLang="en-US" sz="1000" dirty="0"/>
              <a:t> 1, CH-4051 Basel and </a:t>
            </a:r>
            <a:r>
              <a:rPr lang="en-US" altLang="en-US" sz="1000" dirty="0" err="1"/>
              <a:t>Bahnhofstrasse</a:t>
            </a:r>
            <a:r>
              <a:rPr lang="en-US" altLang="en-US" sz="1000" dirty="0"/>
              <a:t> 45, CH 8001 Zurich. UBS AG, Jersey Branch's principal place business is 1, IFC Jersey, St </a:t>
            </a:r>
            <a:r>
              <a:rPr lang="en-US" altLang="en-US" sz="1000" dirty="0" err="1"/>
              <a:t>Helier</a:t>
            </a:r>
            <a:r>
              <a:rPr lang="en-US" altLang="en-US" sz="1000" dirty="0"/>
              <a:t>, Jersey, JE2 3BX. </a:t>
            </a:r>
            <a:r>
              <a:rPr lang="en-US" altLang="en-US" sz="1000" b="1" dirty="0"/>
              <a:t>Luxembourg:</a:t>
            </a:r>
            <a:r>
              <a:rPr lang="en-US" altLang="en-US" sz="1000" dirty="0"/>
              <a:t> This publication is not intended to constitute a public offer under Luxembourg law. It is distributed only for information purposes to clients of UBS Europe SE, Luxembourg Branch, with place of business at 33A, Avenue J. F. Kennedy, L-1855 Luxembourg. UBS Europe SE, Luxembourg Branch is subject to the joint supervision of the European Central Bank ("ECB"), the German Central bank (Deutsche Bundesbank), the German Federal Financial Services Supervisory Authority (</a:t>
            </a:r>
            <a:r>
              <a:rPr lang="en-US" altLang="en-US" sz="1000" dirty="0" err="1"/>
              <a:t>Bundesanstalt</a:t>
            </a:r>
            <a:r>
              <a:rPr lang="en-US" altLang="en-US" sz="1000" dirty="0"/>
              <a:t> </a:t>
            </a:r>
            <a:r>
              <a:rPr lang="en-US" altLang="en-US" sz="1000" dirty="0" err="1"/>
              <a:t>für</a:t>
            </a:r>
            <a:r>
              <a:rPr lang="en-US" altLang="en-US" sz="1000" dirty="0"/>
              <a:t> </a:t>
            </a:r>
            <a:r>
              <a:rPr lang="en-US" altLang="en-US" sz="1000" dirty="0" err="1"/>
              <a:t>Finanzdienstleistungsaufsicht</a:t>
            </a:r>
            <a:r>
              <a:rPr lang="en-US" altLang="en-US" sz="1000" dirty="0"/>
              <a:t>), as well as of the Luxembourg supervisory authority (Commission de Surveillance du </a:t>
            </a:r>
            <a:r>
              <a:rPr lang="en-US" altLang="en-US" sz="1000" dirty="0" err="1"/>
              <a:t>Secteur</a:t>
            </a:r>
            <a:r>
              <a:rPr lang="en-US" altLang="en-US" sz="1000" dirty="0"/>
              <a:t> Financier), to which this publication has not been submitted for approval. UBS Europe SE is a credit institution constituted under German law in the form of a </a:t>
            </a:r>
            <a:r>
              <a:rPr lang="en-US" altLang="en-US" sz="1000" dirty="0" err="1"/>
              <a:t>Societas</a:t>
            </a:r>
            <a:r>
              <a:rPr lang="en-US" altLang="en-US" sz="1000" dirty="0"/>
              <a:t> </a:t>
            </a:r>
            <a:r>
              <a:rPr lang="en-US" altLang="en-US" sz="1000" dirty="0" err="1"/>
              <a:t>Europaea</a:t>
            </a:r>
            <a:r>
              <a:rPr lang="en-US" altLang="en-US" sz="1000" dirty="0"/>
              <a:t>, duly authorized by the ECB. </a:t>
            </a:r>
            <a:r>
              <a:rPr lang="en-US" altLang="en-US" sz="1000" b="1" dirty="0"/>
              <a:t>Mexico:</a:t>
            </a:r>
            <a:r>
              <a:rPr lang="en-US" altLang="en-US" sz="1000" dirty="0"/>
              <a:t> This information is distributed by UBS </a:t>
            </a:r>
            <a:r>
              <a:rPr lang="en-US" altLang="en-US" sz="1000" dirty="0" err="1"/>
              <a:t>Asesores</a:t>
            </a:r>
            <a:r>
              <a:rPr lang="en-US" altLang="en-US" sz="1000" dirty="0"/>
              <a:t> México, S.A. de C.V. ("UBS </a:t>
            </a:r>
            <a:r>
              <a:rPr lang="en-US" altLang="en-US" sz="1000" dirty="0" err="1"/>
              <a:t>Asesores</a:t>
            </a:r>
            <a:r>
              <a:rPr lang="en-US" altLang="en-US" sz="1000" dirty="0"/>
              <a:t>"), an affiliate of UBS Switzerland AG, incorporated as a non-independent investment advisor under the Securities Market Law due to the relation with a Foreign Bank. UBS </a:t>
            </a:r>
            <a:r>
              <a:rPr lang="en-US" altLang="en-US" sz="1000" dirty="0" err="1"/>
              <a:t>Asesores</a:t>
            </a:r>
            <a:r>
              <a:rPr lang="en-US" altLang="en-US" sz="1000" dirty="0"/>
              <a:t> is a regulated entity and it is subject to the supervision of the Mexican Banking and Securities Commission ("CNBV"), which exclusively regulates UBS </a:t>
            </a:r>
            <a:r>
              <a:rPr lang="en-US" altLang="en-US" sz="1000" dirty="0" err="1"/>
              <a:t>Asesores</a:t>
            </a:r>
            <a:r>
              <a:rPr lang="en-US" altLang="en-US" sz="1000" dirty="0"/>
              <a:t> regarding the rendering of portfolio management, as well as on securities investment advisory services, analysis and issuance of individual investment recommendations, so that the CNBV has no surveillance faculties nor may have over any other service provided by UBS </a:t>
            </a:r>
            <a:r>
              <a:rPr lang="en-US" altLang="en-US" sz="1000" dirty="0" err="1"/>
              <a:t>Asesores</a:t>
            </a:r>
            <a:r>
              <a:rPr lang="en-US" altLang="en-US" sz="1000" dirty="0"/>
              <a:t>. UBS </a:t>
            </a:r>
            <a:r>
              <a:rPr lang="en-US" altLang="en-US" sz="1000" dirty="0" err="1"/>
              <a:t>Asesores</a:t>
            </a:r>
            <a:r>
              <a:rPr lang="en-US" altLang="en-US" sz="1000" dirty="0"/>
              <a:t> is registered before CNBV under Registry number 30060. You are being provided with this UBS publication or material because you have indicated to UBS </a:t>
            </a:r>
            <a:r>
              <a:rPr lang="en-US" altLang="en-US" sz="1000" dirty="0" err="1"/>
              <a:t>Asesores</a:t>
            </a:r>
            <a:r>
              <a:rPr lang="en-US" altLang="en-US" sz="1000" dirty="0"/>
              <a:t> that you are a Sophisticated Qualified Investor located in Mexico. The compensation of the analyst(s) who prepared this report is determined exclusively by research management and senior management of any entity of UBS Group to which such analyst(s) render services. </a:t>
            </a:r>
            <a:r>
              <a:rPr lang="en-US" altLang="en-US" sz="1000" b="1" dirty="0"/>
              <a:t>Nigeria:</a:t>
            </a:r>
            <a:r>
              <a:rPr lang="en-US" altLang="en-US" sz="1000" dirty="0"/>
              <a:t> UBS Switzerland AG and its affiliates (UBS) are not licensed, supervised or regulated in Nigeria by the Central Bank of Nigeria or the Nigerian Securities and Exchange Commission and do not undertake banking or investment business activities in Nigeria. </a:t>
            </a:r>
            <a:r>
              <a:rPr lang="en-US" altLang="en-US" sz="1000" b="1" dirty="0"/>
              <a:t>Portugal:</a:t>
            </a:r>
            <a:r>
              <a:rPr lang="en-US" altLang="en-US" sz="1000" dirty="0"/>
              <a:t> </a:t>
            </a:r>
            <a:r>
              <a:rPr lang="en-GB" altLang="en-US" sz="1000" dirty="0"/>
              <a:t>UBS Switzerland AG is not licensed to conduct banking and financial activities in Portugal nor is UBS Switzerland AG supervised by the </a:t>
            </a:r>
            <a:r>
              <a:rPr lang="en-GB" altLang="en-US" sz="1000" dirty="0" err="1"/>
              <a:t>portuguese</a:t>
            </a:r>
            <a:r>
              <a:rPr lang="en-GB" altLang="en-US" sz="1000" dirty="0"/>
              <a:t> regulators (Bank of Portugal "Banco de Portugal" and Portuguese Securities Exchange Commission "</a:t>
            </a:r>
            <a:r>
              <a:rPr lang="en-GB" altLang="en-US" sz="1000" dirty="0" err="1"/>
              <a:t>Comissão</a:t>
            </a:r>
            <a:r>
              <a:rPr lang="en-GB" altLang="en-US" sz="1000" dirty="0"/>
              <a:t> do Mercado de </a:t>
            </a:r>
            <a:r>
              <a:rPr lang="en-GB" altLang="en-US" sz="1000" dirty="0" err="1"/>
              <a:t>Valores</a:t>
            </a:r>
            <a:r>
              <a:rPr lang="en-GB" altLang="en-US" sz="1000" dirty="0"/>
              <a:t> </a:t>
            </a:r>
            <a:r>
              <a:rPr lang="en-GB" altLang="en-US" sz="1000" dirty="0" err="1"/>
              <a:t>Mobiliários</a:t>
            </a:r>
            <a:r>
              <a:rPr lang="en-GB" altLang="en-US" sz="1000" dirty="0"/>
              <a:t>"). </a:t>
            </a:r>
            <a:r>
              <a:rPr lang="en-US" altLang="en-US" sz="1000" b="1" dirty="0"/>
              <a:t>Singapore:</a:t>
            </a:r>
            <a:r>
              <a:rPr lang="en-US" altLang="en-US" sz="1000" dirty="0"/>
              <a:t> This material was provided to you as a result of a request received by UBS from you and/or persons entitled to make the request on your behalf. Should you have received the material erroneously, UBS asks that you kindly destroy/delete it and inform UBS immediately. Clients of UBS AG Singapore branch are asked to please contact UBS AG Singapore branch, an exempt financial adviser under the Singapore Financial Advisers Act (Cap. 110) and a wholesale bank licensed under the Singapore Banking Act (Cap. 19) regulated by the Monetary Authority of Singapore, in respect of any matters arising from, or in connection with, the analysis or report. </a:t>
            </a:r>
            <a:r>
              <a:rPr lang="en-US" altLang="en-US" sz="1000" b="1" dirty="0"/>
              <a:t>Spain:</a:t>
            </a:r>
            <a:r>
              <a:rPr lang="en-US" altLang="en-US" sz="1000" dirty="0"/>
              <a:t> This publication is not intended to constitute a public offer under Spanish law. It is distributed only for information purposes to clients of UBS Europe SE, </a:t>
            </a:r>
            <a:r>
              <a:rPr lang="en-US" altLang="en-US" sz="1000" dirty="0" err="1"/>
              <a:t>Sucursal</a:t>
            </a:r>
            <a:r>
              <a:rPr lang="en-US" altLang="en-US" sz="1000" dirty="0"/>
              <a:t> </a:t>
            </a:r>
            <a:r>
              <a:rPr lang="en-US" altLang="en-US" sz="1000" dirty="0" err="1"/>
              <a:t>en</a:t>
            </a:r>
            <a:r>
              <a:rPr lang="en-US" altLang="en-US" sz="1000" dirty="0"/>
              <a:t> </a:t>
            </a:r>
            <a:r>
              <a:rPr lang="en-US" altLang="en-US" sz="1000" dirty="0" err="1"/>
              <a:t>España</a:t>
            </a:r>
            <a:r>
              <a:rPr lang="en-US" altLang="en-US" sz="1000" dirty="0"/>
              <a:t>, with place of business at </a:t>
            </a:r>
            <a:r>
              <a:rPr lang="en-US" altLang="en-US" sz="1000" dirty="0" err="1"/>
              <a:t>Calle</a:t>
            </a:r>
            <a:r>
              <a:rPr lang="en-US" altLang="en-US" sz="1000" dirty="0"/>
              <a:t> </a:t>
            </a:r>
            <a:r>
              <a:rPr lang="en-US" altLang="en-US" sz="1000" dirty="0" err="1"/>
              <a:t>María</a:t>
            </a:r>
            <a:r>
              <a:rPr lang="en-US" altLang="en-US" sz="1000" dirty="0"/>
              <a:t> de Molina 4, C.P. 28006, Madrid. UBS Europe SE, </a:t>
            </a:r>
            <a:r>
              <a:rPr lang="en-US" altLang="en-US" sz="1000" dirty="0" err="1"/>
              <a:t>Sucursal</a:t>
            </a:r>
            <a:r>
              <a:rPr lang="en-US" altLang="en-US" sz="1000" dirty="0"/>
              <a:t> </a:t>
            </a:r>
            <a:r>
              <a:rPr lang="en-US" altLang="en-US" sz="1000" dirty="0" err="1"/>
              <a:t>en</a:t>
            </a:r>
            <a:r>
              <a:rPr lang="en-US" altLang="en-US" sz="1000" dirty="0"/>
              <a:t> </a:t>
            </a:r>
            <a:r>
              <a:rPr lang="en-US" altLang="en-US" sz="1000" dirty="0" err="1"/>
              <a:t>España</a:t>
            </a:r>
            <a:r>
              <a:rPr lang="en-US" altLang="en-US" sz="1000" dirty="0"/>
              <a:t> is subject to the joint supervision of the European Central Bank ("ECB"), the German Central bank (Deutsche Bundesbank), the German Federal Financial Services Supervisory Authority (</a:t>
            </a:r>
            <a:r>
              <a:rPr lang="en-US" altLang="en-US" sz="1000" dirty="0" err="1"/>
              <a:t>Bundesanstalt</a:t>
            </a:r>
            <a:r>
              <a:rPr lang="en-US" altLang="en-US" sz="1000" dirty="0"/>
              <a:t> </a:t>
            </a:r>
            <a:r>
              <a:rPr lang="en-US" altLang="en-US" sz="1000" dirty="0" err="1"/>
              <a:t>für</a:t>
            </a:r>
            <a:r>
              <a:rPr lang="en-US" altLang="en-US" sz="1000" dirty="0"/>
              <a:t> </a:t>
            </a:r>
            <a:r>
              <a:rPr lang="en-US" altLang="en-US" sz="1000" dirty="0" err="1"/>
              <a:t>Finanzdienstleistungsaufsicht</a:t>
            </a:r>
            <a:r>
              <a:rPr lang="en-US" altLang="en-US" sz="1000" dirty="0"/>
              <a:t>), as well as of the Spanish supervisory authority (Banco de </a:t>
            </a:r>
            <a:r>
              <a:rPr lang="en-US" altLang="en-US" sz="1000" dirty="0" err="1"/>
              <a:t>España</a:t>
            </a:r>
            <a:r>
              <a:rPr lang="en-US" altLang="en-US" sz="1000" dirty="0"/>
              <a:t>), to which this publication has not been submitted for approval. Additionally it is authorized to provide investment services on securities and financial instruments, regarding which it is supervised by the </a:t>
            </a:r>
            <a:r>
              <a:rPr lang="en-US" altLang="en-US" sz="1000" dirty="0" err="1"/>
              <a:t>Comisión</a:t>
            </a:r>
            <a:r>
              <a:rPr lang="en-US" altLang="en-US" sz="1000" dirty="0"/>
              <a:t> Nacional del Mercado de </a:t>
            </a:r>
            <a:r>
              <a:rPr lang="en-US" altLang="en-US" sz="1000" dirty="0" err="1"/>
              <a:t>Valores</a:t>
            </a:r>
            <a:r>
              <a:rPr lang="en-US" altLang="en-US" sz="1000" dirty="0"/>
              <a:t> as well. UBS Europe SE, </a:t>
            </a:r>
            <a:r>
              <a:rPr lang="en-US" altLang="en-US" sz="1000" dirty="0" err="1"/>
              <a:t>Sucursal</a:t>
            </a:r>
            <a:r>
              <a:rPr lang="en-US" altLang="en-US" sz="1000" dirty="0"/>
              <a:t> </a:t>
            </a:r>
            <a:r>
              <a:rPr lang="en-US" altLang="en-US" sz="1000" dirty="0" err="1"/>
              <a:t>en</a:t>
            </a:r>
            <a:r>
              <a:rPr lang="en-US" altLang="en-US" sz="1000" dirty="0"/>
              <a:t> </a:t>
            </a:r>
            <a:r>
              <a:rPr lang="en-US" altLang="en-US" sz="1000" dirty="0" err="1"/>
              <a:t>España</a:t>
            </a:r>
            <a:r>
              <a:rPr lang="en-US" altLang="en-US" sz="1000" dirty="0"/>
              <a:t> is a branch of UBS Europe SE, a credit institution constituted under German law in the form of a </a:t>
            </a:r>
            <a:r>
              <a:rPr lang="en-US" altLang="en-US" sz="1000" dirty="0" err="1"/>
              <a:t>Societas</a:t>
            </a:r>
            <a:r>
              <a:rPr lang="en-US" altLang="en-US" sz="1000" dirty="0"/>
              <a:t> </a:t>
            </a:r>
            <a:r>
              <a:rPr lang="en-US" altLang="en-US" sz="1000" dirty="0" err="1"/>
              <a:t>Europaea</a:t>
            </a:r>
            <a:r>
              <a:rPr lang="en-US" altLang="en-US" sz="1000" dirty="0"/>
              <a:t>, duly authorized by the ECB. </a:t>
            </a:r>
            <a:r>
              <a:rPr lang="en-US" altLang="en-US" sz="1000" b="1" dirty="0"/>
              <a:t>Sweden:</a:t>
            </a:r>
            <a:r>
              <a:rPr lang="en-US" altLang="en-US" sz="1000" dirty="0"/>
              <a:t> This publication is not intended to constitute a public offer under Swedish law. It is distributed only for information purposes to clients of UBS Europe SE, Sweden </a:t>
            </a:r>
            <a:r>
              <a:rPr lang="en-US" altLang="en-US" sz="1000" dirty="0" err="1"/>
              <a:t>Bankfilial</a:t>
            </a:r>
            <a:r>
              <a:rPr lang="en-US" altLang="en-US" sz="1000" dirty="0"/>
              <a:t>, with place of business at </a:t>
            </a:r>
            <a:r>
              <a:rPr lang="en-US" altLang="en-US" sz="1000" dirty="0" err="1"/>
              <a:t>Regeringsgatan</a:t>
            </a:r>
            <a:r>
              <a:rPr lang="en-US" altLang="en-US" sz="1000" dirty="0"/>
              <a:t> 38, 11153 Stockholm, Sweden, registered with the Swedish Companies Registration Office under Reg. No 516406-1011. UBS Europe SE, Sweden </a:t>
            </a:r>
            <a:r>
              <a:rPr lang="en-US" altLang="en-US" sz="1000" dirty="0" err="1"/>
              <a:t>Bankfilial</a:t>
            </a:r>
            <a:r>
              <a:rPr lang="en-US" altLang="en-US" sz="1000" dirty="0"/>
              <a:t> is subject to the joint supervision of the European Central Bank ("ECB"), the German Central bank (Deutsche Bundesbank), the German Federal Financial Services Supervisory Authority (</a:t>
            </a:r>
            <a:r>
              <a:rPr lang="en-US" altLang="en-US" sz="1000" dirty="0" err="1"/>
              <a:t>Bundesanstalt</a:t>
            </a:r>
            <a:r>
              <a:rPr lang="en-US" altLang="en-US" sz="1000" dirty="0"/>
              <a:t> </a:t>
            </a:r>
            <a:r>
              <a:rPr lang="en-US" altLang="en-US" sz="1000" dirty="0" err="1"/>
              <a:t>für</a:t>
            </a:r>
            <a:r>
              <a:rPr lang="en-US" altLang="en-US" sz="1000" dirty="0"/>
              <a:t> </a:t>
            </a:r>
            <a:r>
              <a:rPr lang="en-US" altLang="en-US" sz="1000" dirty="0" err="1"/>
              <a:t>Finanzdienstleistungsaufsicht</a:t>
            </a:r>
            <a:r>
              <a:rPr lang="en-US" altLang="en-US" sz="1000" dirty="0"/>
              <a:t>), as well as of the Swedish supervisory authority (</a:t>
            </a:r>
            <a:r>
              <a:rPr lang="en-US" altLang="en-US" sz="1000" dirty="0" err="1"/>
              <a:t>Finansinspektionen</a:t>
            </a:r>
            <a:r>
              <a:rPr lang="en-US" altLang="en-US" sz="1000" dirty="0"/>
              <a:t>), to which this publication has not been submitted for approval. UBS Europe SE is a credit institution constituted under German law in the form of a </a:t>
            </a:r>
            <a:r>
              <a:rPr lang="en-US" altLang="en-US" sz="1000" dirty="0" err="1"/>
              <a:t>Societas</a:t>
            </a:r>
            <a:r>
              <a:rPr lang="en-US" altLang="en-US" sz="1000" dirty="0"/>
              <a:t> </a:t>
            </a:r>
            <a:r>
              <a:rPr lang="en-US" altLang="en-US" sz="1000" dirty="0" err="1"/>
              <a:t>Europaea</a:t>
            </a:r>
            <a:r>
              <a:rPr lang="en-US" altLang="en-US" sz="1000" dirty="0"/>
              <a:t>, duly authorized by the ECB. </a:t>
            </a:r>
            <a:r>
              <a:rPr lang="en-US" altLang="en-US" sz="1000" b="1" dirty="0"/>
              <a:t>Taiwan: </a:t>
            </a:r>
            <a:r>
              <a:rPr lang="en-US" altLang="en-US" sz="1000" dirty="0"/>
              <a:t>This material is provided by UBS AG, Taipei Branch in accordance with laws of Taiwan, in agreement with or at the request of clients/prospects. </a:t>
            </a:r>
            <a:r>
              <a:rPr lang="en-US" altLang="en-US" sz="1000" b="1" u="sng" dirty="0"/>
              <a:t>UAE:</a:t>
            </a:r>
            <a:r>
              <a:rPr lang="en-US" altLang="en-US" sz="1000" dirty="0"/>
              <a:t> UBS is not licensed in the UAE by the Central Bank of UAE or by the Securities &amp; Commodities Authority. The UBS AG Dubai Branch is licensed in the DIFC by the Dubai Financial Services Authority as an </a:t>
            </a:r>
            <a:r>
              <a:rPr lang="en-US" altLang="en-US" sz="1000" dirty="0" err="1"/>
              <a:t>authorised</a:t>
            </a:r>
            <a:r>
              <a:rPr lang="en-US" altLang="en-US" sz="1000" dirty="0"/>
              <a:t> firm. </a:t>
            </a:r>
            <a:r>
              <a:rPr lang="en-US" altLang="en-US" sz="1000" b="1" dirty="0"/>
              <a:t>UK:</a:t>
            </a:r>
            <a:r>
              <a:rPr lang="en-US" altLang="en-US" sz="1000" dirty="0"/>
              <a:t> This document is issued by UBS Wealth Management, a division of UBS AG which is </a:t>
            </a:r>
            <a:r>
              <a:rPr lang="en-US" altLang="en-US" sz="1000" dirty="0" err="1"/>
              <a:t>authorised</a:t>
            </a:r>
            <a:r>
              <a:rPr lang="en-US" altLang="en-US" sz="1000" dirty="0"/>
              <a:t> and regulated by the Financial Market Supervisory Authority in Switzerland. In the United Kingdom, UBS AG is </a:t>
            </a:r>
            <a:r>
              <a:rPr lang="en-US" altLang="en-US" sz="1000" dirty="0" err="1"/>
              <a:t>authorised</a:t>
            </a:r>
            <a:r>
              <a:rPr lang="en-US" altLang="en-US" sz="1000" dirty="0"/>
              <a:t> by the Prudential Regulation Authority and is subject to regulation by the Financial Conduct Authority and limited regulation by the Prudential Regulation Authority. Details about the extent of regulation by the Prudential Regulation Authority are available from us on request. A member of the London Stock Exchange. This publication is distributed to retail clients of UBS Wealth Management.</a:t>
            </a:r>
          </a:p>
          <a:p>
            <a:pPr algn="just">
              <a:spcBef>
                <a:spcPct val="0"/>
              </a:spcBef>
              <a:buFont typeface="Symbol" pitchFamily="18" charset="2"/>
              <a:buNone/>
            </a:pPr>
            <a:r>
              <a:rPr lang="en-US" altLang="en-US" sz="1000" dirty="0"/>
              <a:t> </a:t>
            </a:r>
          </a:p>
          <a:p>
            <a:pPr algn="just">
              <a:spcBef>
                <a:spcPct val="0"/>
              </a:spcBef>
              <a:buFont typeface="Symbol" pitchFamily="18" charset="2"/>
              <a:buNone/>
            </a:pPr>
            <a:r>
              <a:rPr lang="en-US" altLang="en-US" sz="1000" dirty="0"/>
              <a:t>Version 06/2019. CIO82652744</a:t>
            </a:r>
          </a:p>
          <a:p>
            <a:pPr algn="just">
              <a:spcBef>
                <a:spcPct val="0"/>
              </a:spcBef>
              <a:buFont typeface="Symbol" pitchFamily="18" charset="2"/>
              <a:buNone/>
            </a:pPr>
            <a:r>
              <a:rPr lang="en-US" altLang="en-US" sz="1000" dirty="0">
                <a:sym typeface="Symbol" pitchFamily="18" charset="2"/>
              </a:rPr>
              <a:t></a:t>
            </a:r>
            <a:r>
              <a:rPr lang="en-US" altLang="en-US" sz="1000" dirty="0"/>
              <a:t> UBS 2020. The key symbol and UBS are among the registered and unregistered trademarks of UBS. </a:t>
            </a:r>
            <a:r>
              <a:rPr lang="de-DE" altLang="en-US" sz="1000" dirty="0"/>
              <a:t>All </a:t>
            </a:r>
            <a:r>
              <a:rPr lang="de-DE" altLang="en-US" sz="1000" dirty="0" err="1"/>
              <a:t>rights</a:t>
            </a:r>
            <a:r>
              <a:rPr lang="de-DE" altLang="en-US" sz="1000" dirty="0"/>
              <a:t> </a:t>
            </a:r>
            <a:r>
              <a:rPr lang="de-DE" altLang="en-US" sz="1000" dirty="0" err="1"/>
              <a:t>reserved</a:t>
            </a:r>
            <a:r>
              <a:rPr lang="de-DE" altLang="en-US" sz="1000" dirty="0"/>
              <a:t>.</a:t>
            </a:r>
            <a:endParaRPr lang="en-US" altLang="en-US" sz="1000" dirty="0"/>
          </a:p>
          <a:p>
            <a:pPr algn="just" eaLnBrk="1" hangingPunct="1">
              <a:spcBef>
                <a:spcPct val="0"/>
              </a:spcBef>
              <a:buClrTx/>
              <a:buSzTx/>
              <a:buFont typeface="Symbol" pitchFamily="18" charset="2"/>
              <a:buNone/>
            </a:pPr>
            <a:endParaRPr lang="en-US" altLang="en-US" sz="1000" dirty="0"/>
          </a:p>
        </p:txBody>
      </p:sp>
    </p:spTree>
    <p:custDataLst>
      <p:tags r:id="rId1"/>
    </p:custDataLst>
    <p:extLst>
      <p:ext uri="{BB962C8B-B14F-4D97-AF65-F5344CB8AC3E}">
        <p14:creationId xmlns:p14="http://schemas.microsoft.com/office/powerpoint/2010/main" val="3810683180"/>
      </p:ext>
    </p:extLst>
  </p:cSld>
  <p:clrMapOvr>
    <a:masterClrMapping/>
  </p:clrMapOvr>
  <p:transition spd="slow"/>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2" y="2432450"/>
            <a:ext cx="12247158" cy="1588007"/>
          </a:xfrm>
        </p:spPr>
        <p:txBody>
          <a:bodyPr/>
          <a:lstStyle/>
          <a:p>
            <a:r>
              <a:rPr lang="en-GB" dirty="0"/>
              <a:t>Mark </a:t>
            </a:r>
            <a:r>
              <a:rPr lang="en-GB" dirty="0" smtClean="0"/>
              <a:t>Andersen</a:t>
            </a:r>
          </a:p>
          <a:p>
            <a:r>
              <a:rPr lang="en-GB" dirty="0" smtClean="0"/>
              <a:t>Co-Head </a:t>
            </a:r>
            <a:r>
              <a:rPr lang="en-GB" dirty="0"/>
              <a:t>CIO Asset Allocation</a:t>
            </a:r>
            <a:r>
              <a:rPr lang="en-US" dirty="0" smtClean="0"/>
              <a:t>, UBS CIO GWM</a:t>
            </a:r>
            <a:endParaRPr lang="en-US" dirty="0"/>
          </a:p>
        </p:txBody>
      </p:sp>
      <p:sp>
        <p:nvSpPr>
          <p:cNvPr id="4" name="Rectangle 3"/>
          <p:cNvSpPr/>
          <p:nvPr/>
        </p:nvSpPr>
        <p:spPr>
          <a:xfrm>
            <a:off x="10603805" y="362030"/>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AT15</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328746937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0564" y="6"/>
            <a:ext cx="12844286" cy="941832"/>
          </a:xfrm>
        </p:spPr>
        <p:txBody>
          <a:bodyPr>
            <a:normAutofit/>
          </a:bodyPr>
          <a:lstStyle/>
          <a:p>
            <a:r>
              <a:rPr lang="en-US" sz="3500" dirty="0">
                <a:solidFill>
                  <a:schemeClr val="tx2"/>
                </a:solidFill>
              </a:rPr>
              <a:t>Virus: </a:t>
            </a:r>
            <a:r>
              <a:rPr lang="en-US" sz="3500" dirty="0"/>
              <a:t>Looking past the peak</a:t>
            </a:r>
          </a:p>
        </p:txBody>
      </p:sp>
      <p:sp>
        <p:nvSpPr>
          <p:cNvPr id="4" name="Rectangle 3"/>
          <p:cNvSpPr/>
          <p:nvPr/>
        </p:nvSpPr>
        <p:spPr>
          <a:xfrm>
            <a:off x="2374394" y="6879826"/>
            <a:ext cx="10239488" cy="293399"/>
          </a:xfrm>
          <a:prstGeom prst="rect">
            <a:avLst/>
          </a:prstGeom>
        </p:spPr>
        <p:txBody>
          <a:bodyPr wrap="square" lIns="134056" tIns="67027" rIns="134056" bIns="67027">
            <a:spAutoFit/>
          </a:bodyPr>
          <a:lstStyle/>
          <a:p>
            <a:pPr algn="r"/>
            <a:r>
              <a:rPr lang="en-US" sz="1000" dirty="0">
                <a:solidFill>
                  <a:srgbClr val="000000"/>
                </a:solidFill>
                <a:latin typeface="Frutiger 55 Roman" pitchFamily="34" charset="0"/>
                <a:ea typeface="Arial Unicode MS" pitchFamily="34" charset="-128"/>
                <a:cs typeface="Arial Unicode MS" pitchFamily="34" charset="-128"/>
              </a:rPr>
              <a:t>Sources: UBS, Wind, as of 13 April 2020</a:t>
            </a:r>
          </a:p>
        </p:txBody>
      </p:sp>
      <p:sp>
        <p:nvSpPr>
          <p:cNvPr id="5" name="Rectangle 4"/>
          <p:cNvSpPr/>
          <p:nvPr/>
        </p:nvSpPr>
        <p:spPr>
          <a:xfrm>
            <a:off x="545228" y="1078803"/>
            <a:ext cx="12245160" cy="412362"/>
          </a:xfrm>
          <a:prstGeom prst="rect">
            <a:avLst/>
          </a:prstGeom>
        </p:spPr>
        <p:txBody>
          <a:bodyPr wrap="square" lIns="134056" tIns="67027" rIns="134056" bIns="67027">
            <a:spAutoFit/>
          </a:bodyPr>
          <a:lstStyle/>
          <a:p>
            <a:r>
              <a:rPr lang="en-US" b="1" dirty="0">
                <a:latin typeface="Frutiger 45 Light" panose="020B0603020202020204" pitchFamily="34" charset="0"/>
              </a:rPr>
              <a:t>Chinese traffic congestion index from 19 major cities</a:t>
            </a:r>
            <a:endParaRPr lang="en-US" b="1" dirty="0">
              <a:solidFill>
                <a:srgbClr val="FF0000"/>
              </a:solidFill>
              <a:latin typeface="Frutiger 45 Light" panose="020B0603020202020204" pitchFamily="34" charset="0"/>
            </a:endParaRPr>
          </a:p>
        </p:txBody>
      </p:sp>
      <p:sp>
        <p:nvSpPr>
          <p:cNvPr id="10" name="Rectangle 9"/>
          <p:cNvSpPr>
            <a:spLocks noChangeArrowheads="1"/>
          </p:cNvSpPr>
          <p:nvPr/>
        </p:nvSpPr>
        <p:spPr bwMode="gray">
          <a:xfrm>
            <a:off x="3572708" y="7135444"/>
            <a:ext cx="8851229" cy="276999"/>
          </a:xfrm>
          <a:prstGeom prst="rect">
            <a:avLst/>
          </a:prstGeom>
          <a:noFill/>
          <a:ln w="9525">
            <a:noFill/>
            <a:miter lim="800000"/>
            <a:headEnd/>
            <a:tailEnd/>
          </a:ln>
        </p:spPr>
        <p:txBody>
          <a:bodyPr lIns="0" tIns="0" rIns="0" bIns="0">
            <a:spAutoFit/>
          </a:bodyPr>
          <a:lstStyle>
            <a:defPPr>
              <a:defRPr lang="en-US"/>
            </a:defPPr>
            <a:lvl1pPr algn="l" rtl="0" eaLnBrk="0" fontAlgn="base" hangingPunct="0">
              <a:spcBef>
                <a:spcPct val="50000"/>
              </a:spcBef>
              <a:spcAft>
                <a:spcPct val="0"/>
              </a:spcAft>
              <a:defRPr lang="en-GB" kern="1200">
                <a:solidFill>
                  <a:schemeClr val="tx1"/>
                </a:solidFill>
                <a:latin typeface="Frutiger 55 Roman"/>
                <a:ea typeface="+mn-ea"/>
                <a:cs typeface="+mn-cs"/>
              </a:defRPr>
            </a:lvl1pPr>
            <a:lvl2pPr marL="442888"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85583"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28300"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71054"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13802" algn="l" defTabSz="885583" rtl="0" eaLnBrk="1" latinLnBrk="0" hangingPunct="1">
              <a:defRPr kern="1200">
                <a:solidFill>
                  <a:schemeClr val="tx1"/>
                </a:solidFill>
                <a:latin typeface="Frutiger 55 Roman" pitchFamily="34" charset="0"/>
                <a:ea typeface="+mn-ea"/>
                <a:cs typeface="+mn-cs"/>
              </a:defRPr>
            </a:lvl6pPr>
            <a:lvl7pPr marL="2656553" algn="l" defTabSz="885583" rtl="0" eaLnBrk="1" latinLnBrk="0" hangingPunct="1">
              <a:defRPr kern="1200">
                <a:solidFill>
                  <a:schemeClr val="tx1"/>
                </a:solidFill>
                <a:latin typeface="Frutiger 55 Roman" pitchFamily="34" charset="0"/>
                <a:ea typeface="+mn-ea"/>
                <a:cs typeface="+mn-cs"/>
              </a:defRPr>
            </a:lvl7pPr>
            <a:lvl8pPr marL="3099314" algn="l" defTabSz="885583" rtl="0" eaLnBrk="1" latinLnBrk="0" hangingPunct="1">
              <a:defRPr kern="1200">
                <a:solidFill>
                  <a:schemeClr val="tx1"/>
                </a:solidFill>
                <a:latin typeface="Frutiger 55 Roman" pitchFamily="34" charset="0"/>
                <a:ea typeface="+mn-ea"/>
                <a:cs typeface="+mn-cs"/>
              </a:defRPr>
            </a:lvl8pPr>
            <a:lvl9pPr marL="3542072" algn="l" defTabSz="885583" rtl="0" eaLnBrk="1" latinLnBrk="0" hangingPunct="1">
              <a:defRPr kern="1200">
                <a:solidFill>
                  <a:schemeClr val="tx1"/>
                </a:solidFill>
                <a:latin typeface="Frutiger 55 Roman" pitchFamily="34" charset="0"/>
                <a:ea typeface="+mn-ea"/>
                <a:cs typeface="+mn-cs"/>
              </a:defRPr>
            </a:lvl9pPr>
          </a:lstStyle>
          <a:p>
            <a:pPr algn="r" defTabSz="1087781"/>
            <a:r>
              <a:rPr lang="en-US" sz="900" dirty="0">
                <a:solidFill>
                  <a:prstClr val="black"/>
                </a:solidFill>
                <a:latin typeface="Frutiger 55 Roman" panose="020B0503040202020204" pitchFamily="34" charset="0"/>
              </a:rPr>
              <a:t>Charts and scenarios are for illustrative purposes only. Historical performance and forecasts are no guarantee for future performance. </a:t>
            </a:r>
            <a:r>
              <a:rPr lang="en-US" sz="900" dirty="0">
                <a:solidFill>
                  <a:srgbClr val="000000"/>
                </a:solidFill>
                <a:latin typeface="Frutiger 55 Roman" panose="020B0503040202020204" pitchFamily="34" charset="0"/>
                <a:ea typeface="Arial Unicode MS" pitchFamily="34" charset="-128"/>
                <a:cs typeface="Arial Unicode MS" pitchFamily="34" charset="-128"/>
              </a:rPr>
              <a:t>Please see important disclaimer at the end of the document.</a:t>
            </a:r>
          </a:p>
        </p:txBody>
      </p:sp>
      <p:pic>
        <p:nvPicPr>
          <p:cNvPr id="1030"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94353" y="1485053"/>
            <a:ext cx="9788333" cy="51409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le 6"/>
          <p:cNvSpPr/>
          <p:nvPr/>
        </p:nvSpPr>
        <p:spPr>
          <a:xfrm>
            <a:off x="11155347" y="231401"/>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AT15</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25253903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0564" y="6"/>
            <a:ext cx="12844286" cy="941832"/>
          </a:xfrm>
        </p:spPr>
        <p:txBody>
          <a:bodyPr>
            <a:normAutofit/>
          </a:bodyPr>
          <a:lstStyle/>
          <a:p>
            <a:r>
              <a:rPr lang="en-US" sz="3500" dirty="0">
                <a:solidFill>
                  <a:schemeClr val="tx2"/>
                </a:solidFill>
              </a:rPr>
              <a:t>US High Yield: </a:t>
            </a:r>
            <a:r>
              <a:rPr lang="en-US" sz="3500" dirty="0"/>
              <a:t>Supported by Fed actions</a:t>
            </a:r>
          </a:p>
        </p:txBody>
      </p:sp>
      <p:sp>
        <p:nvSpPr>
          <p:cNvPr id="4" name="Rectangle 3"/>
          <p:cNvSpPr/>
          <p:nvPr/>
        </p:nvSpPr>
        <p:spPr>
          <a:xfrm>
            <a:off x="2374394" y="6879826"/>
            <a:ext cx="10239488" cy="293399"/>
          </a:xfrm>
          <a:prstGeom prst="rect">
            <a:avLst/>
          </a:prstGeom>
        </p:spPr>
        <p:txBody>
          <a:bodyPr wrap="square" lIns="134056" tIns="67027" rIns="134056" bIns="67027">
            <a:spAutoFit/>
          </a:bodyPr>
          <a:lstStyle/>
          <a:p>
            <a:pPr algn="r"/>
            <a:r>
              <a:rPr lang="en-US" sz="1000" dirty="0">
                <a:solidFill>
                  <a:srgbClr val="000000"/>
                </a:solidFill>
                <a:latin typeface="Frutiger 55 Roman" pitchFamily="34" charset="0"/>
                <a:ea typeface="Arial Unicode MS" pitchFamily="34" charset="-128"/>
                <a:cs typeface="Arial Unicode MS" pitchFamily="34" charset="-128"/>
              </a:rPr>
              <a:t>Sources: UBS, ICE </a:t>
            </a:r>
            <a:r>
              <a:rPr lang="en-US" sz="1000" dirty="0" err="1">
                <a:solidFill>
                  <a:srgbClr val="000000"/>
                </a:solidFill>
                <a:latin typeface="Frutiger 55 Roman" pitchFamily="34" charset="0"/>
                <a:ea typeface="Arial Unicode MS" pitchFamily="34" charset="-128"/>
                <a:cs typeface="Arial Unicode MS" pitchFamily="34" charset="-128"/>
              </a:rPr>
              <a:t>BofA</a:t>
            </a:r>
            <a:r>
              <a:rPr lang="en-US" sz="1000" dirty="0">
                <a:solidFill>
                  <a:srgbClr val="000000"/>
                </a:solidFill>
                <a:latin typeface="Frutiger 55 Roman" pitchFamily="34" charset="0"/>
                <a:ea typeface="Arial Unicode MS" pitchFamily="34" charset="-128"/>
                <a:cs typeface="Arial Unicode MS" pitchFamily="34" charset="-128"/>
              </a:rPr>
              <a:t>, as of 13 April 2020</a:t>
            </a:r>
          </a:p>
        </p:txBody>
      </p:sp>
      <p:sp>
        <p:nvSpPr>
          <p:cNvPr id="5" name="Rectangle 4"/>
          <p:cNvSpPr/>
          <p:nvPr/>
        </p:nvSpPr>
        <p:spPr>
          <a:xfrm>
            <a:off x="545228" y="1078803"/>
            <a:ext cx="12245160" cy="412362"/>
          </a:xfrm>
          <a:prstGeom prst="rect">
            <a:avLst/>
          </a:prstGeom>
        </p:spPr>
        <p:txBody>
          <a:bodyPr wrap="square" lIns="134056" tIns="67027" rIns="134056" bIns="67027">
            <a:spAutoFit/>
          </a:bodyPr>
          <a:lstStyle/>
          <a:p>
            <a:r>
              <a:rPr lang="en-US" b="1" dirty="0">
                <a:latin typeface="Frutiger 45 Light" panose="020B0603020202020204" pitchFamily="34" charset="0"/>
              </a:rPr>
              <a:t>USD HY spreads, in bps</a:t>
            </a:r>
            <a:endParaRPr lang="en-US" b="1" dirty="0">
              <a:solidFill>
                <a:srgbClr val="FF0000"/>
              </a:solidFill>
              <a:latin typeface="Frutiger 45 Light" panose="020B0603020202020204" pitchFamily="34" charset="0"/>
            </a:endParaRPr>
          </a:p>
        </p:txBody>
      </p:sp>
      <p:sp>
        <p:nvSpPr>
          <p:cNvPr id="10" name="Rectangle 9"/>
          <p:cNvSpPr>
            <a:spLocks noChangeArrowheads="1"/>
          </p:cNvSpPr>
          <p:nvPr/>
        </p:nvSpPr>
        <p:spPr bwMode="gray">
          <a:xfrm>
            <a:off x="3572708" y="7135444"/>
            <a:ext cx="8851229" cy="276999"/>
          </a:xfrm>
          <a:prstGeom prst="rect">
            <a:avLst/>
          </a:prstGeom>
          <a:noFill/>
          <a:ln w="9525">
            <a:noFill/>
            <a:miter lim="800000"/>
            <a:headEnd/>
            <a:tailEnd/>
          </a:ln>
        </p:spPr>
        <p:txBody>
          <a:bodyPr lIns="0" tIns="0" rIns="0" bIns="0">
            <a:spAutoFit/>
          </a:bodyPr>
          <a:lstStyle>
            <a:defPPr>
              <a:defRPr lang="en-US"/>
            </a:defPPr>
            <a:lvl1pPr algn="l" rtl="0" eaLnBrk="0" fontAlgn="base" hangingPunct="0">
              <a:spcBef>
                <a:spcPct val="50000"/>
              </a:spcBef>
              <a:spcAft>
                <a:spcPct val="0"/>
              </a:spcAft>
              <a:defRPr lang="en-GB" kern="1200">
                <a:solidFill>
                  <a:schemeClr val="tx1"/>
                </a:solidFill>
                <a:latin typeface="Frutiger 55 Roman"/>
                <a:ea typeface="+mn-ea"/>
                <a:cs typeface="+mn-cs"/>
              </a:defRPr>
            </a:lvl1pPr>
            <a:lvl2pPr marL="442888"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85583"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28300"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71054"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13802" algn="l" defTabSz="885583" rtl="0" eaLnBrk="1" latinLnBrk="0" hangingPunct="1">
              <a:defRPr kern="1200">
                <a:solidFill>
                  <a:schemeClr val="tx1"/>
                </a:solidFill>
                <a:latin typeface="Frutiger 55 Roman" pitchFamily="34" charset="0"/>
                <a:ea typeface="+mn-ea"/>
                <a:cs typeface="+mn-cs"/>
              </a:defRPr>
            </a:lvl6pPr>
            <a:lvl7pPr marL="2656553" algn="l" defTabSz="885583" rtl="0" eaLnBrk="1" latinLnBrk="0" hangingPunct="1">
              <a:defRPr kern="1200">
                <a:solidFill>
                  <a:schemeClr val="tx1"/>
                </a:solidFill>
                <a:latin typeface="Frutiger 55 Roman" pitchFamily="34" charset="0"/>
                <a:ea typeface="+mn-ea"/>
                <a:cs typeface="+mn-cs"/>
              </a:defRPr>
            </a:lvl7pPr>
            <a:lvl8pPr marL="3099314" algn="l" defTabSz="885583" rtl="0" eaLnBrk="1" latinLnBrk="0" hangingPunct="1">
              <a:defRPr kern="1200">
                <a:solidFill>
                  <a:schemeClr val="tx1"/>
                </a:solidFill>
                <a:latin typeface="Frutiger 55 Roman" pitchFamily="34" charset="0"/>
                <a:ea typeface="+mn-ea"/>
                <a:cs typeface="+mn-cs"/>
              </a:defRPr>
            </a:lvl8pPr>
            <a:lvl9pPr marL="3542072" algn="l" defTabSz="885583" rtl="0" eaLnBrk="1" latinLnBrk="0" hangingPunct="1">
              <a:defRPr kern="1200">
                <a:solidFill>
                  <a:schemeClr val="tx1"/>
                </a:solidFill>
                <a:latin typeface="Frutiger 55 Roman" pitchFamily="34" charset="0"/>
                <a:ea typeface="+mn-ea"/>
                <a:cs typeface="+mn-cs"/>
              </a:defRPr>
            </a:lvl9pPr>
          </a:lstStyle>
          <a:p>
            <a:pPr algn="r" defTabSz="1087781"/>
            <a:r>
              <a:rPr lang="en-US" sz="900" dirty="0">
                <a:solidFill>
                  <a:prstClr val="black"/>
                </a:solidFill>
                <a:latin typeface="Frutiger 55 Roman" panose="020B0503040202020204" pitchFamily="34" charset="0"/>
              </a:rPr>
              <a:t>Charts and scenarios are for illustrative purposes only. Historical performance and forecasts are no guarantee for future performance. </a:t>
            </a:r>
            <a:r>
              <a:rPr lang="en-US" sz="900" dirty="0">
                <a:solidFill>
                  <a:srgbClr val="000000"/>
                </a:solidFill>
                <a:latin typeface="Frutiger 55 Roman" panose="020B0503040202020204" pitchFamily="34" charset="0"/>
                <a:ea typeface="Arial Unicode MS" pitchFamily="34" charset="-128"/>
                <a:cs typeface="Arial Unicode MS" pitchFamily="34" charset="-128"/>
              </a:rPr>
              <a:t>Please see important disclaimer at the end of the document.</a:t>
            </a:r>
          </a:p>
        </p:txBody>
      </p:sp>
      <p:graphicFrame>
        <p:nvGraphicFramePr>
          <p:cNvPr id="12" name="Object 11"/>
          <p:cNvGraphicFramePr>
            <a:graphicFrameLocks noChangeAspect="1"/>
          </p:cNvGraphicFramePr>
          <p:nvPr>
            <p:extLst>
              <p:ext uri="{D42A27DB-BD31-4B8C-83A1-F6EECF244321}">
                <p14:modId xmlns:p14="http://schemas.microsoft.com/office/powerpoint/2010/main" val="1116050167"/>
              </p:ext>
            </p:extLst>
          </p:nvPr>
        </p:nvGraphicFramePr>
        <p:xfrm>
          <a:off x="545227" y="1485054"/>
          <a:ext cx="11226562" cy="5350510"/>
        </p:xfrm>
        <a:graphic>
          <a:graphicData uri="http://schemas.openxmlformats.org/presentationml/2006/ole">
            <mc:AlternateContent xmlns:mc="http://schemas.openxmlformats.org/markup-compatibility/2006">
              <mc:Choice xmlns:v="urn:schemas-microsoft-com:vml" Requires="v">
                <p:oleObj spid="_x0000_s1031" name="Worksheet" r:id="rId4" imgW="7658100" imgH="3648165" progId="Excel.Sheet.12">
                  <p:link updateAutomatic="1"/>
                </p:oleObj>
              </mc:Choice>
              <mc:Fallback>
                <p:oleObj name="Worksheet" r:id="rId4" imgW="7658100" imgH="3648165" progId="Excel.Sheet.12">
                  <p:link updateAutomatic="1"/>
                  <p:pic>
                    <p:nvPicPr>
                      <p:cNvPr id="0" name=""/>
                      <p:cNvPicPr/>
                      <p:nvPr/>
                    </p:nvPicPr>
                    <p:blipFill>
                      <a:blip r:embed="rId5"/>
                      <a:stretch>
                        <a:fillRect/>
                      </a:stretch>
                    </p:blipFill>
                    <p:spPr>
                      <a:xfrm>
                        <a:off x="545227" y="1485054"/>
                        <a:ext cx="11226562" cy="5350510"/>
                      </a:xfrm>
                      <a:prstGeom prst="rect">
                        <a:avLst/>
                      </a:prstGeom>
                    </p:spPr>
                  </p:pic>
                </p:oleObj>
              </mc:Fallback>
            </mc:AlternateContent>
          </a:graphicData>
        </a:graphic>
      </p:graphicFrame>
      <p:sp>
        <p:nvSpPr>
          <p:cNvPr id="7" name="Rectangle 6"/>
          <p:cNvSpPr/>
          <p:nvPr/>
        </p:nvSpPr>
        <p:spPr>
          <a:xfrm>
            <a:off x="11155347" y="231401"/>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AT15</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145540831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2" y="2432450"/>
            <a:ext cx="12247158" cy="1588007"/>
          </a:xfrm>
        </p:spPr>
        <p:txBody>
          <a:bodyPr/>
          <a:lstStyle/>
          <a:p>
            <a:r>
              <a:rPr lang="en-GB" dirty="0"/>
              <a:t>Laura </a:t>
            </a:r>
            <a:r>
              <a:rPr lang="en-GB" dirty="0" smtClean="0"/>
              <a:t>Kane</a:t>
            </a:r>
          </a:p>
          <a:p>
            <a:r>
              <a:rPr lang="en-GB" dirty="0" smtClean="0"/>
              <a:t>Head </a:t>
            </a:r>
            <a:r>
              <a:rPr lang="en-GB" dirty="0"/>
              <a:t>CIO US Thematic Research, </a:t>
            </a:r>
            <a:r>
              <a:rPr lang="en-US" dirty="0" smtClean="0"/>
              <a:t>UBS CIO GWM</a:t>
            </a:r>
            <a:endParaRPr lang="en-US" dirty="0"/>
          </a:p>
        </p:txBody>
      </p:sp>
      <p:sp>
        <p:nvSpPr>
          <p:cNvPr id="4" name="Rectangle 3"/>
          <p:cNvSpPr/>
          <p:nvPr/>
        </p:nvSpPr>
        <p:spPr>
          <a:xfrm>
            <a:off x="10603805" y="362030"/>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AT15</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328746937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GE HEADING"/>
          <p:cNvSpPr>
            <a:spLocks noGrp="1"/>
          </p:cNvSpPr>
          <p:nvPr>
            <p:ph type="title"/>
          </p:nvPr>
        </p:nvSpPr>
        <p:spPr/>
        <p:txBody>
          <a:bodyPr>
            <a:normAutofit/>
          </a:bodyPr>
          <a:lstStyle/>
          <a:p>
            <a:r>
              <a:rPr lang="en-US" sz="3500" dirty="0" smtClean="0"/>
              <a:t>Large number of gene therapies in development</a:t>
            </a:r>
            <a:endParaRPr lang="en-US" sz="3500" dirty="0"/>
          </a:p>
        </p:txBody>
      </p:sp>
      <p:sp>
        <p:nvSpPr>
          <p:cNvPr id="5" name="TextBox 4"/>
          <p:cNvSpPr txBox="1"/>
          <p:nvPr>
            <p:custDataLst>
              <p:tags r:id="rId2"/>
            </p:custDataLst>
          </p:nvPr>
        </p:nvSpPr>
        <p:spPr>
          <a:xfrm>
            <a:off x="595643" y="1120775"/>
            <a:ext cx="16329545" cy="274321"/>
          </a:xfrm>
          <a:prstGeom prst="rect">
            <a:avLst/>
          </a:prstGeom>
          <a:noFill/>
        </p:spPr>
        <p:txBody>
          <a:bodyPr vert="horz" wrap="square" lIns="0" tIns="0" rIns="0" bIns="0" rtlCol="0" anchor="t">
            <a:noAutofit/>
          </a:bodyPr>
          <a:lstStyle/>
          <a:p>
            <a:pPr>
              <a:spcAft>
                <a:spcPts val="799"/>
              </a:spcAft>
            </a:pPr>
            <a:r>
              <a:rPr lang="en-US" kern="0" dirty="0">
                <a:solidFill>
                  <a:srgbClr val="464749"/>
                </a:solidFill>
                <a:latin typeface="UBSHeadline"/>
              </a:rPr>
              <a:t>Active trials for gene therapy products</a:t>
            </a:r>
          </a:p>
        </p:txBody>
      </p:sp>
      <p:sp>
        <p:nvSpPr>
          <p:cNvPr id="7" name="TextBox 6"/>
          <p:cNvSpPr txBox="1"/>
          <p:nvPr/>
        </p:nvSpPr>
        <p:spPr>
          <a:xfrm>
            <a:off x="2122437" y="6826995"/>
            <a:ext cx="9928078" cy="335280"/>
          </a:xfrm>
          <a:prstGeom prst="rect">
            <a:avLst/>
          </a:prstGeom>
          <a:noFill/>
        </p:spPr>
        <p:txBody>
          <a:bodyPr wrap="square" lIns="0" tIns="0" rIns="0" bIns="0" rtlCol="0">
            <a:noAutofit/>
          </a:bodyPr>
          <a:lstStyle/>
          <a:p>
            <a:pPr algn="r"/>
            <a:r>
              <a:rPr lang="en-US" sz="1600" dirty="0"/>
              <a:t>Source: Bernstein research, clinicaltrials.gov. Note: trials for gene therapy products using adeno-associated virus (AAV) vectors, the most common type of vector used for in vivo gene therapy</a:t>
            </a:r>
          </a:p>
        </p:txBody>
      </p:sp>
      <p:graphicFrame>
        <p:nvGraphicFramePr>
          <p:cNvPr id="8" name="Chart 7"/>
          <p:cNvGraphicFramePr>
            <a:graphicFrameLocks/>
          </p:cNvGraphicFramePr>
          <p:nvPr>
            <p:extLst>
              <p:ext uri="{D42A27DB-BD31-4B8C-83A1-F6EECF244321}">
                <p14:modId xmlns:p14="http://schemas.microsoft.com/office/powerpoint/2010/main" val="179439766"/>
              </p:ext>
            </p:extLst>
          </p:nvPr>
        </p:nvGraphicFramePr>
        <p:xfrm>
          <a:off x="595642" y="1592580"/>
          <a:ext cx="11692137" cy="5196840"/>
        </p:xfrm>
        <a:graphic>
          <a:graphicData uri="http://schemas.openxmlformats.org/drawingml/2006/chart">
            <c:chart xmlns:c="http://schemas.openxmlformats.org/drawingml/2006/chart" xmlns:r="http://schemas.openxmlformats.org/officeDocument/2006/relationships" r:id="rId4"/>
          </a:graphicData>
        </a:graphic>
      </p:graphicFrame>
      <p:sp>
        <p:nvSpPr>
          <p:cNvPr id="6" name="Rectangle 5"/>
          <p:cNvSpPr/>
          <p:nvPr/>
        </p:nvSpPr>
        <p:spPr>
          <a:xfrm>
            <a:off x="11155347" y="231401"/>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AT15</a:t>
            </a:r>
            <a:endParaRPr lang="en-US" dirty="0">
              <a:solidFill>
                <a:prstClr val="black"/>
              </a:solidFill>
              <a:latin typeface="Frutiger 45 Light" panose="020B0603020202020204" pitchFamily="34" charset="0"/>
              <a:ea typeface="Times New Roman"/>
              <a:cs typeface="Times New Roman"/>
            </a:endParaRPr>
          </a:p>
        </p:txBody>
      </p:sp>
    </p:spTree>
    <p:custDataLst>
      <p:tags r:id="rId1"/>
    </p:custDataLst>
    <p:extLst>
      <p:ext uri="{BB962C8B-B14F-4D97-AF65-F5344CB8AC3E}">
        <p14:creationId xmlns:p14="http://schemas.microsoft.com/office/powerpoint/2010/main" val="115084223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GE HEADING"/>
          <p:cNvSpPr>
            <a:spLocks noGrp="1"/>
          </p:cNvSpPr>
          <p:nvPr>
            <p:ph type="title"/>
          </p:nvPr>
        </p:nvSpPr>
        <p:spPr/>
        <p:txBody>
          <a:bodyPr vert="horz" lIns="0" tIns="0" rIns="0" bIns="0" rtlCol="0" anchor="b" anchorCtr="0">
            <a:normAutofit/>
          </a:bodyPr>
          <a:lstStyle/>
          <a:p>
            <a:r>
              <a:rPr lang="en-US" sz="3500" dirty="0"/>
              <a:t>Global e-commerce is expected to grow rapidly</a:t>
            </a:r>
          </a:p>
        </p:txBody>
      </p:sp>
      <p:sp>
        <p:nvSpPr>
          <p:cNvPr id="5" name="TextBox 4"/>
          <p:cNvSpPr txBox="1"/>
          <p:nvPr>
            <p:custDataLst>
              <p:tags r:id="rId2"/>
            </p:custDataLst>
          </p:nvPr>
        </p:nvSpPr>
        <p:spPr>
          <a:xfrm>
            <a:off x="595643" y="1120775"/>
            <a:ext cx="16329545" cy="274321"/>
          </a:xfrm>
          <a:prstGeom prst="rect">
            <a:avLst/>
          </a:prstGeom>
          <a:noFill/>
        </p:spPr>
        <p:txBody>
          <a:bodyPr vert="horz" wrap="square" lIns="0" tIns="0" rIns="0" bIns="0" rtlCol="0" anchor="t">
            <a:noAutofit/>
          </a:bodyPr>
          <a:lstStyle/>
          <a:p>
            <a:pPr>
              <a:spcAft>
                <a:spcPts val="799"/>
              </a:spcAft>
            </a:pPr>
            <a:r>
              <a:rPr lang="en-US" kern="0" dirty="0">
                <a:solidFill>
                  <a:srgbClr val="464749"/>
                </a:solidFill>
                <a:latin typeface="UBSHeadline"/>
              </a:rPr>
              <a:t>Global retail sales generated online, in USD billion</a:t>
            </a:r>
          </a:p>
        </p:txBody>
      </p:sp>
      <p:graphicFrame>
        <p:nvGraphicFramePr>
          <p:cNvPr id="4" name="Chart 3"/>
          <p:cNvGraphicFramePr>
            <a:graphicFrameLocks/>
          </p:cNvGraphicFramePr>
          <p:nvPr>
            <p:extLst>
              <p:ext uri="{D42A27DB-BD31-4B8C-83A1-F6EECF244321}">
                <p14:modId xmlns:p14="http://schemas.microsoft.com/office/powerpoint/2010/main" val="1311865801"/>
              </p:ext>
            </p:extLst>
          </p:nvPr>
        </p:nvGraphicFramePr>
        <p:xfrm>
          <a:off x="1452192" y="1592580"/>
          <a:ext cx="10612173" cy="5029200"/>
        </p:xfrm>
        <a:graphic>
          <a:graphicData uri="http://schemas.openxmlformats.org/drawingml/2006/chart">
            <c:chart xmlns:c="http://schemas.openxmlformats.org/drawingml/2006/chart" xmlns:r="http://schemas.openxmlformats.org/officeDocument/2006/relationships" r:id="rId5"/>
          </a:graphicData>
        </a:graphic>
      </p:graphicFrame>
      <p:sp>
        <p:nvSpPr>
          <p:cNvPr id="3" name="TextBox 2"/>
          <p:cNvSpPr txBox="1"/>
          <p:nvPr/>
        </p:nvSpPr>
        <p:spPr>
          <a:xfrm>
            <a:off x="5497279" y="6621780"/>
            <a:ext cx="6526272" cy="335280"/>
          </a:xfrm>
          <a:prstGeom prst="rect">
            <a:avLst/>
          </a:prstGeom>
          <a:noFill/>
        </p:spPr>
        <p:txBody>
          <a:bodyPr wrap="square" lIns="0" tIns="0" rIns="0" bIns="0" rtlCol="0">
            <a:noAutofit/>
          </a:bodyPr>
          <a:lstStyle/>
          <a:p>
            <a:pPr algn="r"/>
            <a:r>
              <a:rPr lang="en-US" sz="1600" dirty="0"/>
              <a:t>Source: </a:t>
            </a:r>
            <a:r>
              <a:rPr lang="en-US" sz="1600" dirty="0" err="1"/>
              <a:t>eMarketer</a:t>
            </a:r>
            <a:r>
              <a:rPr lang="en-US" sz="1600" dirty="0"/>
              <a:t>, UBS, as of July 2019</a:t>
            </a:r>
          </a:p>
        </p:txBody>
      </p:sp>
      <p:sp>
        <p:nvSpPr>
          <p:cNvPr id="6" name="Rectangle 5"/>
          <p:cNvSpPr/>
          <p:nvPr/>
        </p:nvSpPr>
        <p:spPr>
          <a:xfrm>
            <a:off x="11155347" y="231401"/>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AT15</a:t>
            </a:r>
            <a:endParaRPr lang="en-US" dirty="0">
              <a:solidFill>
                <a:prstClr val="black"/>
              </a:solidFill>
              <a:latin typeface="Frutiger 45 Light" panose="020B0603020202020204" pitchFamily="34" charset="0"/>
              <a:ea typeface="Times New Roman"/>
              <a:cs typeface="Times New Roman"/>
            </a:endParaRPr>
          </a:p>
        </p:txBody>
      </p:sp>
    </p:spTree>
    <p:custDataLst>
      <p:tags r:id="rId1"/>
    </p:custDataLst>
    <p:extLst>
      <p:ext uri="{BB962C8B-B14F-4D97-AF65-F5344CB8AC3E}">
        <p14:creationId xmlns:p14="http://schemas.microsoft.com/office/powerpoint/2010/main" val="277182813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2" y="2432450"/>
            <a:ext cx="12547018" cy="1588007"/>
          </a:xfrm>
        </p:spPr>
        <p:txBody>
          <a:bodyPr/>
          <a:lstStyle/>
          <a:p>
            <a:r>
              <a:rPr lang="en-GB" dirty="0"/>
              <a:t>Alexander </a:t>
            </a:r>
            <a:r>
              <a:rPr lang="en-GB" dirty="0" smtClean="0"/>
              <a:t>Stiehler</a:t>
            </a:r>
          </a:p>
          <a:p>
            <a:r>
              <a:rPr lang="en-GB" dirty="0" smtClean="0"/>
              <a:t>Head </a:t>
            </a:r>
            <a:r>
              <a:rPr lang="en-GB" dirty="0"/>
              <a:t>CIO Long Term Investment Themes</a:t>
            </a:r>
            <a:r>
              <a:rPr lang="en-US" dirty="0" smtClean="0"/>
              <a:t>, UBS CIO GWM</a:t>
            </a:r>
            <a:endParaRPr lang="en-US" dirty="0"/>
          </a:p>
        </p:txBody>
      </p:sp>
      <p:sp>
        <p:nvSpPr>
          <p:cNvPr id="4" name="Rectangle 3"/>
          <p:cNvSpPr/>
          <p:nvPr/>
        </p:nvSpPr>
        <p:spPr>
          <a:xfrm>
            <a:off x="10603805" y="362030"/>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AT15</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3287469376"/>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FULLPATHNAME" val=" "/>
  <p:tag name="KEYWORDS" val="C:\Program Files\Ubs\PresXpress\templates\PresPrintOnScreen.pot"/>
  <p:tag name="FDSMENUDOCLEVELBTNSTATES" val="&lt;btnStates&gt;&lt;btn tag=&quot;1001&quot; state=&quot;UP&quot;/&gt;&lt;/btnStates&gt;&#10;"/>
  <p:tag name="MOST RECENT UPGRADE" val="0"/>
  <p:tag name="SERIF FONT" val="UBSHeadline"/>
  <p:tag name="SANS SERIF FONT" val="Frutiger 55 Roman"/>
  <p:tag name="LANGUAGE ID" val="1031"/>
  <p:tag name="WASPOLLED" val="C290EFCCCFE54449859837A44216837F"/>
  <p:tag name="TPVERSION" val="5"/>
  <p:tag name="TPFULLVERSION" val="5.3.1.3337"/>
  <p:tag name="PPTVERSION" val="14"/>
  <p:tag name="TPOS" val="2"/>
  <p:tag name="LAST PRINTED" val="438884335937500E-10"/>
</p:tagLst>
</file>

<file path=ppt/tags/tag10.xml><?xml version="1.0" encoding="utf-8"?>
<p:tagLst xmlns:a="http://schemas.openxmlformats.org/drawingml/2006/main" xmlns:r="http://schemas.openxmlformats.org/officeDocument/2006/relationships" xmlns:p="http://schemas.openxmlformats.org/presentationml/2006/main">
  <p:tag name="FONT STYLE" val="SANS SERIF"/>
</p:tagLst>
</file>

<file path=ppt/tags/tag10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0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0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0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04.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05.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06.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07.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08.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3"/>
</p:tagLst>
</file>

<file path=ppt/tags/tag10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3"/>
</p:tagLst>
</file>

<file path=ppt/tags/tag11.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10.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3"/>
</p:tagLst>
</file>

<file path=ppt/tags/tag111.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11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113.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114.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115.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116.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11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118.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3"/>
</p:tagLst>
</file>

<file path=ppt/tags/tag11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12.xml><?xml version="1.0" encoding="utf-8"?>
<p:tagLst xmlns:a="http://schemas.openxmlformats.org/drawingml/2006/main" xmlns:r="http://schemas.openxmlformats.org/officeDocument/2006/relationships" xmlns:p="http://schemas.openxmlformats.org/presentationml/2006/main">
  <p:tag name="TEXT_TYPE" val="TOC BODY"/>
  <p:tag name="FONT STYLE" val="SANS SERIF"/>
</p:tagLst>
</file>

<file path=ppt/tags/tag12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21.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12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2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2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2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26.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27.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28.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29.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3.xml><?xml version="1.0" encoding="utf-8"?>
<p:tagLst xmlns:a="http://schemas.openxmlformats.org/drawingml/2006/main" xmlns:r="http://schemas.openxmlformats.org/officeDocument/2006/relationships" xmlns:p="http://schemas.openxmlformats.org/presentationml/2006/main">
  <p:tag name="TEXT_TYPE" val="TOC TITLE"/>
  <p:tag name="FONT STYLE" val="SANS SERIF"/>
</p:tagLst>
</file>

<file path=ppt/tags/tag130.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3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3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33.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34.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35.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36.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37.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138.xml><?xml version="1.0" encoding="utf-8"?>
<p:tagLst xmlns:a="http://schemas.openxmlformats.org/drawingml/2006/main" xmlns:r="http://schemas.openxmlformats.org/officeDocument/2006/relationships" xmlns:p="http://schemas.openxmlformats.org/presentationml/2006/main">
  <p:tag name="SLIDE_TYPE" val="BODY"/>
</p:tagLst>
</file>

<file path=ppt/tags/tag139.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439199981689453E-13"/>
  <p:tag name="HEIGHT" val="216000003814697E-13"/>
  <p:tag name="WIDTH" val="964799987792969E-12"/>
</p:tagLst>
</file>

<file path=ppt/tags/tag14.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40.xml><?xml version="1.0" encoding="utf-8"?>
<p:tagLst xmlns:a="http://schemas.openxmlformats.org/drawingml/2006/main" xmlns:r="http://schemas.openxmlformats.org/officeDocument/2006/relationships" xmlns:p="http://schemas.openxmlformats.org/presentationml/2006/main">
  <p:tag name="SLIDE_TYPE" val="BODY"/>
</p:tagLst>
</file>

<file path=ppt/tags/tag141.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439199981689453E-13"/>
  <p:tag name="HEIGHT" val="216000003814697E-13"/>
  <p:tag name="WIDTH" val="964799987792969E-12"/>
</p:tagLst>
</file>

<file path=ppt/tags/tag142.xml><?xml version="1.0" encoding="utf-8"?>
<p:tagLst xmlns:a="http://schemas.openxmlformats.org/drawingml/2006/main" xmlns:r="http://schemas.openxmlformats.org/officeDocument/2006/relationships" xmlns:p="http://schemas.openxmlformats.org/presentationml/2006/main">
  <p:tag name="SLIDE_TYPE" val="BODY"/>
</p:tagLst>
</file>

<file path=ppt/tags/tag143.xml><?xml version="1.0" encoding="utf-8"?>
<p:tagLst xmlns:a="http://schemas.openxmlformats.org/drawingml/2006/main" xmlns:r="http://schemas.openxmlformats.org/officeDocument/2006/relationships" xmlns:p="http://schemas.openxmlformats.org/presentationml/2006/main">
  <p:tag name="FONT STYLE" val="SANS SERIF"/>
  <p:tag name="TEXT_TYPE" val="PAGE HEADING"/>
</p:tagLst>
</file>

<file path=ppt/tags/tag144.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45.xml><?xml version="1.0" encoding="utf-8"?>
<p:tagLst xmlns:a="http://schemas.openxmlformats.org/drawingml/2006/main" xmlns:r="http://schemas.openxmlformats.org/officeDocument/2006/relationships" xmlns:p="http://schemas.openxmlformats.org/presentationml/2006/main">
  <p:tag name="SLIDE_TYPE" val="BODY"/>
</p:tagLst>
</file>

<file path=ppt/tags/tag146.xml><?xml version="1.0" encoding="utf-8"?>
<p:tagLst xmlns:a="http://schemas.openxmlformats.org/drawingml/2006/main" xmlns:r="http://schemas.openxmlformats.org/officeDocument/2006/relationships" xmlns:p="http://schemas.openxmlformats.org/presentationml/2006/main">
  <p:tag name="FONT STYLE" val="SANS SERIF"/>
  <p:tag name="TEXT_TYPE" val="PAGE HEADING"/>
</p:tagLst>
</file>

<file path=ppt/tags/tag147.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48.xml><?xml version="1.0" encoding="utf-8"?>
<p:tagLst xmlns:a="http://schemas.openxmlformats.org/drawingml/2006/main" xmlns:r="http://schemas.openxmlformats.org/officeDocument/2006/relationships" xmlns:p="http://schemas.openxmlformats.org/presentationml/2006/main">
  <p:tag name="SLIDE_TYPE" val="BODY"/>
</p:tagLst>
</file>

<file path=ppt/tags/tag149.xml><?xml version="1.0" encoding="utf-8"?>
<p:tagLst xmlns:a="http://schemas.openxmlformats.org/drawingml/2006/main" xmlns:r="http://schemas.openxmlformats.org/officeDocument/2006/relationships" xmlns:p="http://schemas.openxmlformats.org/presentationml/2006/main">
  <p:tag name="SLIDE_TYPE" val="BODY"/>
</p:tagLst>
</file>

<file path=ppt/tags/tag15.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50.xml><?xml version="1.0" encoding="utf-8"?>
<p:tagLst xmlns:a="http://schemas.openxmlformats.org/drawingml/2006/main" xmlns:r="http://schemas.openxmlformats.org/officeDocument/2006/relationships" xmlns:p="http://schemas.openxmlformats.org/presentationml/2006/main">
  <p:tag name="SLIDE_TYPE" val="BODY"/>
</p:tagLst>
</file>

<file path=ppt/tags/tag151.xml><?xml version="1.0" encoding="utf-8"?>
<p:tagLst xmlns:a="http://schemas.openxmlformats.org/drawingml/2006/main" xmlns:r="http://schemas.openxmlformats.org/officeDocument/2006/relationships" xmlns:p="http://schemas.openxmlformats.org/presentationml/2006/main">
  <p:tag name="FONT STYLE" val="SERIF"/>
  <p:tag name="TEXT_TYPE" val="PAGE HEADING"/>
</p:tagLst>
</file>

<file path=ppt/tags/tag152.xml><?xml version="1.0" encoding="utf-8"?>
<p:tagLst xmlns:a="http://schemas.openxmlformats.org/drawingml/2006/main" xmlns:r="http://schemas.openxmlformats.org/officeDocument/2006/relationships" xmlns:p="http://schemas.openxmlformats.org/presentationml/2006/main">
  <p:tag name="SLIDE_TYPE" val="BODY"/>
</p:tagLst>
</file>

<file path=ppt/tags/tag153.xml><?xml version="1.0" encoding="utf-8"?>
<p:tagLst xmlns:a="http://schemas.openxmlformats.org/drawingml/2006/main" xmlns:r="http://schemas.openxmlformats.org/officeDocument/2006/relationships" xmlns:p="http://schemas.openxmlformats.org/presentationml/2006/main">
  <p:tag name="FONT STYLE" val="SERIF"/>
  <p:tag name="TEXT_TYPE" val="PAGE HEADING"/>
</p:tagLst>
</file>

<file path=ppt/tags/tag154.xml><?xml version="1.0" encoding="utf-8"?>
<p:tagLst xmlns:a="http://schemas.openxmlformats.org/drawingml/2006/main" xmlns:r="http://schemas.openxmlformats.org/officeDocument/2006/relationships" xmlns:p="http://schemas.openxmlformats.org/presentationml/2006/main">
  <p:tag name="SLIDE_TYPE" val="BODY"/>
</p:tagLst>
</file>

<file path=ppt/tags/tag155.xml><?xml version="1.0" encoding="utf-8"?>
<p:tagLst xmlns:a="http://schemas.openxmlformats.org/drawingml/2006/main" xmlns:r="http://schemas.openxmlformats.org/officeDocument/2006/relationships" xmlns:p="http://schemas.openxmlformats.org/presentationml/2006/main">
  <p:tag name="FONT STYLE" val="SERIF"/>
  <p:tag name="TEXT_TYPE" val="PAGE HEADING"/>
</p:tagLst>
</file>

<file path=ppt/tags/tag156.xml><?xml version="1.0" encoding="utf-8"?>
<p:tagLst xmlns:a="http://schemas.openxmlformats.org/drawingml/2006/main" xmlns:r="http://schemas.openxmlformats.org/officeDocument/2006/relationships" xmlns:p="http://schemas.openxmlformats.org/presentationml/2006/main">
  <p:tag name="SLIDE_TYPE" val="BODY"/>
</p:tagLst>
</file>

<file path=ppt/tags/tag157.xml><?xml version="1.0" encoding="utf-8"?>
<p:tagLst xmlns:a="http://schemas.openxmlformats.org/drawingml/2006/main" xmlns:r="http://schemas.openxmlformats.org/officeDocument/2006/relationships" xmlns:p="http://schemas.openxmlformats.org/presentationml/2006/main">
  <p:tag name="FONT STYLE" val="SERIF"/>
  <p:tag name="TEXT_TYPE" val="PAGE HEADING"/>
</p:tagLst>
</file>

<file path=ppt/tags/tag158.xml><?xml version="1.0" encoding="utf-8"?>
<p:tagLst xmlns:a="http://schemas.openxmlformats.org/drawingml/2006/main" xmlns:r="http://schemas.openxmlformats.org/officeDocument/2006/relationships" xmlns:p="http://schemas.openxmlformats.org/presentationml/2006/main">
  <p:tag name="SLIDE_TYPE" val="BODY"/>
</p:tagLst>
</file>

<file path=ppt/tags/tag159.xml><?xml version="1.0" encoding="utf-8"?>
<p:tagLst xmlns:a="http://schemas.openxmlformats.org/drawingml/2006/main" xmlns:r="http://schemas.openxmlformats.org/officeDocument/2006/relationships" xmlns:p="http://schemas.openxmlformats.org/presentationml/2006/main">
  <p:tag name="FONT STYLE" val="SERIF"/>
  <p:tag name="TEXT_TYPE" val="PAGE HEADING"/>
</p:tagLst>
</file>

<file path=ppt/tags/tag16.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7.xml><?xml version="1.0" encoding="utf-8"?>
<p:tagLst xmlns:a="http://schemas.openxmlformats.org/drawingml/2006/main" xmlns:r="http://schemas.openxmlformats.org/officeDocument/2006/relationships" xmlns:p="http://schemas.openxmlformats.org/presentationml/2006/main">
  <p:tag name="ROW" val="1"/>
  <p:tag name="COL" val="1"/>
  <p:tag name="TEXT_TYPE" val="BODY TEXT"/>
  <p:tag name="FONT STYLE" val="SANS SERIF"/>
</p:tagLst>
</file>

<file path=ppt/tags/tag18.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9.xml><?xml version="1.0" encoding="utf-8"?>
<p:tagLst xmlns:a="http://schemas.openxmlformats.org/drawingml/2006/main" xmlns:r="http://schemas.openxmlformats.org/officeDocument/2006/relationships" xmlns:p="http://schemas.openxmlformats.org/presentationml/2006/main">
  <p:tag name="TEXT_TYPE" val="DOCUMENT ID"/>
</p:tagLst>
</file>

<file path=ppt/tags/tag2.xml><?xml version="1.0" encoding="utf-8"?>
<p:tagLst xmlns:a="http://schemas.openxmlformats.org/drawingml/2006/main" xmlns:r="http://schemas.openxmlformats.org/officeDocument/2006/relationships" xmlns:p="http://schemas.openxmlformats.org/presentationml/2006/main">
  <p:tag name="TEXT_TYPE" val="CREATE DATE"/>
</p:tagLst>
</file>

<file path=ppt/tags/tag20.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21.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22.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3.xml><?xml version="1.0" encoding="utf-8"?>
<p:tagLst xmlns:a="http://schemas.openxmlformats.org/drawingml/2006/main" xmlns:r="http://schemas.openxmlformats.org/officeDocument/2006/relationships" xmlns:p="http://schemas.openxmlformats.org/presentationml/2006/main">
  <p:tag name="TEXT_TYPE" val="DOCUMENT ID"/>
</p:tagLst>
</file>

<file path=ppt/tags/tag24.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25.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2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2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2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2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3.xml><?xml version="1.0" encoding="utf-8"?>
<p:tagLst xmlns:a="http://schemas.openxmlformats.org/drawingml/2006/main" xmlns:r="http://schemas.openxmlformats.org/officeDocument/2006/relationships" xmlns:p="http://schemas.openxmlformats.org/presentationml/2006/main">
  <p:tag name="TEXT_TYPE" val="PRESENTATION PRESENTER FUNCTION"/>
  <p:tag name="FONT STYLE" val="SANS SERIF"/>
</p:tagLst>
</file>

<file path=ppt/tags/tag30.xml><?xml version="1.0" encoding="utf-8"?>
<p:tagLst xmlns:a="http://schemas.openxmlformats.org/drawingml/2006/main" xmlns:r="http://schemas.openxmlformats.org/officeDocument/2006/relationships" xmlns:p="http://schemas.openxmlformats.org/presentationml/2006/main">
  <p:tag name="TEXT_TYPE" val="DOCUMENT ID"/>
</p:tagLst>
</file>

<file path=ppt/tags/tag3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3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3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3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3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4.xml><?xml version="1.0" encoding="utf-8"?>
<p:tagLst xmlns:a="http://schemas.openxmlformats.org/drawingml/2006/main" xmlns:r="http://schemas.openxmlformats.org/officeDocument/2006/relationships" xmlns:p="http://schemas.openxmlformats.org/presentationml/2006/main">
  <p:tag name="TEXT_TYPE" val="PRESENTATION PRESENTER"/>
  <p:tag name="FONT STYLE" val="SANS SERIF"/>
</p:tagLst>
</file>

<file path=ppt/tags/tag40.xml><?xml version="1.0" encoding="utf-8"?>
<p:tagLst xmlns:a="http://schemas.openxmlformats.org/drawingml/2006/main" xmlns:r="http://schemas.openxmlformats.org/officeDocument/2006/relationships" xmlns:p="http://schemas.openxmlformats.org/presentationml/2006/main">
  <p:tag name="TEXT_TYPE" val="DOCUMENT ID"/>
</p:tagLst>
</file>

<file path=ppt/tags/tag4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4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4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4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4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4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4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5.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50.xml><?xml version="1.0" encoding="utf-8"?>
<p:tagLst xmlns:a="http://schemas.openxmlformats.org/drawingml/2006/main" xmlns:r="http://schemas.openxmlformats.org/officeDocument/2006/relationships" xmlns:p="http://schemas.openxmlformats.org/presentationml/2006/main">
  <p:tag name="TEXT_TYPE" val="DOCUMENT ID"/>
</p:tagLst>
</file>

<file path=ppt/tags/tag5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5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5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5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3"/>
</p:tagLst>
</file>

<file path=ppt/tags/tag5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5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5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5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5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6.xml><?xml version="1.0" encoding="utf-8"?>
<p:tagLst xmlns:a="http://schemas.openxmlformats.org/drawingml/2006/main" xmlns:r="http://schemas.openxmlformats.org/officeDocument/2006/relationships" xmlns:p="http://schemas.openxmlformats.org/presentationml/2006/main">
  <p:tag name="TEXT_TYPE" val="SECURITY TEXT"/>
  <p:tag name="FONT STYLE" val="SANS SERIF"/>
</p:tagLst>
</file>

<file path=ppt/tags/tag6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6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62.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63.xml><?xml version="1.0" encoding="utf-8"?>
<p:tagLst xmlns:a="http://schemas.openxmlformats.org/drawingml/2006/main" xmlns:r="http://schemas.openxmlformats.org/officeDocument/2006/relationships" xmlns:p="http://schemas.openxmlformats.org/presentationml/2006/main">
  <p:tag name="TEXT_TYPE" val="DOCUMENT ID"/>
</p:tagLst>
</file>

<file path=ppt/tags/tag64.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65.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66.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6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68.xml><?xml version="1.0" encoding="utf-8"?>
<p:tagLst xmlns:a="http://schemas.openxmlformats.org/drawingml/2006/main" xmlns:r="http://schemas.openxmlformats.org/officeDocument/2006/relationships" xmlns:p="http://schemas.openxmlformats.org/presentationml/2006/main">
  <p:tag name="ROW" val="2"/>
  <p:tag name="COL" val="2"/>
</p:tagLst>
</file>

<file path=ppt/tags/tag6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7.xml><?xml version="1.0" encoding="utf-8"?>
<p:tagLst xmlns:a="http://schemas.openxmlformats.org/drawingml/2006/main" xmlns:r="http://schemas.openxmlformats.org/officeDocument/2006/relationships" xmlns:p="http://schemas.openxmlformats.org/presentationml/2006/main">
  <p:tag name="FONT STYLE" val="SERIF"/>
  <p:tag name="TEXT_TYPE" val="PRESENTATION INFOLINE"/>
</p:tagLst>
</file>

<file path=ppt/tags/tag7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7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72.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7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74.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7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7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7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78.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79.xml><?xml version="1.0" encoding="utf-8"?>
<p:tagLst xmlns:a="http://schemas.openxmlformats.org/drawingml/2006/main" xmlns:r="http://schemas.openxmlformats.org/officeDocument/2006/relationships" xmlns:p="http://schemas.openxmlformats.org/presentationml/2006/main">
  <p:tag name="TEXT_TYPE" val="DOCUMENT ID"/>
</p:tagLst>
</file>

<file path=ppt/tags/tag8.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80.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81.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82.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8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8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8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8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8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8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8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9.xml><?xml version="1.0" encoding="utf-8"?>
<p:tagLst xmlns:a="http://schemas.openxmlformats.org/drawingml/2006/main" xmlns:r="http://schemas.openxmlformats.org/officeDocument/2006/relationships" xmlns:p="http://schemas.openxmlformats.org/presentationml/2006/main">
  <p:tag name="TEXT_TYPE" val="UBS LOGO"/>
  <p:tag name="TOP" val="44.64"/>
  <p:tag name="LEFT" val="43.92"/>
  <p:tag name="WIDTH" val="87.26456"/>
  <p:tag name="HEIGHT" val="31.89315"/>
</p:tagLst>
</file>

<file path=ppt/tags/tag9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91.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92.xml><?xml version="1.0" encoding="utf-8"?>
<p:tagLst xmlns:a="http://schemas.openxmlformats.org/drawingml/2006/main" xmlns:r="http://schemas.openxmlformats.org/officeDocument/2006/relationships" xmlns:p="http://schemas.openxmlformats.org/presentationml/2006/main">
  <p:tag name="TEXT_TYPE" val="DOCUMENT ID"/>
</p:tagLst>
</file>

<file path=ppt/tags/tag93.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94.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95.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9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97.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9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9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heme/theme1.xml><?xml version="1.0" encoding="utf-8"?>
<a:theme xmlns:a="http://schemas.openxmlformats.org/drawingml/2006/main" name="1_PresXpress_OnScreen_Theme">
  <a:themeElements>
    <a:clrScheme name="UBSNewColorsV2">
      <a:dk1>
        <a:sysClr val="windowText" lastClr="000000"/>
      </a:dk1>
      <a:lt1>
        <a:sysClr val="window" lastClr="FFFFFF"/>
      </a:lt1>
      <a:dk2>
        <a:srgbClr val="E60000"/>
      </a:dk2>
      <a:lt2>
        <a:srgbClr val="FFFFFF"/>
      </a:lt2>
      <a:accent1>
        <a:srgbClr val="4D3C2F"/>
      </a:accent1>
      <a:accent2>
        <a:srgbClr val="CFBD9B"/>
      </a:accent2>
      <a:accent3>
        <a:srgbClr val="C07156"/>
      </a:accent3>
      <a:accent4>
        <a:srgbClr val="E8C767"/>
      </a:accent4>
      <a:accent5>
        <a:srgbClr val="AEB0B3"/>
      </a:accent5>
      <a:accent6>
        <a:srgbClr val="A43725"/>
      </a:accent6>
      <a:hlink>
        <a:srgbClr val="0000FF"/>
      </a:hlink>
      <a:folHlink>
        <a:srgbClr val="800080"/>
      </a:folHlink>
    </a:clrScheme>
    <a:fontScheme name="UBS OnScreen Fontset">
      <a:majorFont>
        <a:latin typeface="UBSHeadline"/>
        <a:ea typeface="MS PGothic"/>
        <a:cs typeface=""/>
      </a:majorFont>
      <a:minorFont>
        <a:latin typeface="Frutiger 55 Roman"/>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19050">
          <a:solidFill>
            <a:srgbClr val="7B7D80"/>
          </a:solidFill>
        </a:ln>
      </a:spPr>
      <a:bodyPr rot="0" spcFirstLastPara="0" vertOverflow="overflow" horzOverflow="overflow" vert="horz" wrap="square" lIns="0" tIns="0" rIns="0" bIns="0" numCol="1" spcCol="0" rtlCol="0" fromWordArt="0" anchor="ctr" anchorCtr="0" forceAA="0" compatLnSpc="1">
        <a:prstTxWarp prst="textNoShape">
          <a:avLst/>
        </a:prstTxWarp>
        <a:noAutofit/>
      </a:bodyPr>
      <a:lstStyle>
        <a:defPPr algn="ctr">
          <a:defRPr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rgbClr val="7B7D80"/>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defRPr dirty="0"/>
        </a:defPPr>
      </a:lstStyle>
    </a:txDef>
  </a:objectDefaults>
  <a:extraClrSchemeLst/>
  <a:extLst>
    <a:ext uri="{05A4C25C-085E-4340-85A3-A5531E510DB2}">
      <thm15:themeFamily xmlns="" xmlns:thm15="http://schemas.microsoft.com/office/thememl/2012/main" name="PresPrintOnScreen.potx" id="{B1CF8AA8-D6A7-41EF-9E90-0F39E6846CD9}" vid="{374E0768-1711-4036-89AA-A65302BE1F55}"/>
    </a:ext>
  </a:extLst>
</a:theme>
</file>

<file path=ppt/theme/theme2.xml><?xml version="1.0" encoding="utf-8"?>
<a:theme xmlns:a="http://schemas.openxmlformats.org/drawingml/2006/main" name="Office Theme">
  <a:themeElements>
    <a:clrScheme name="">
      <a:dk1>
        <a:srgbClr val="000000"/>
      </a:dk1>
      <a:lt1>
        <a:srgbClr val="FFFFFF"/>
      </a:lt1>
      <a:dk2>
        <a:srgbClr val="3783FF"/>
      </a:dk2>
      <a:lt2>
        <a:srgbClr val="295595"/>
      </a:lt2>
      <a:accent1>
        <a:srgbClr val="295595"/>
      </a:accent1>
      <a:accent2>
        <a:srgbClr val="FFFFFF"/>
      </a:accent2>
      <a:accent3>
        <a:srgbClr val="FFFFFF"/>
      </a:accent3>
      <a:accent4>
        <a:srgbClr val="000000"/>
      </a:accent4>
      <a:accent5>
        <a:srgbClr val="ACB4C8"/>
      </a:accent5>
      <a:accent6>
        <a:srgbClr val="E7E7E7"/>
      </a:accent6>
      <a:hlink>
        <a:srgbClr val="000000"/>
      </a:hlink>
      <a:folHlink>
        <a:srgbClr val="DDF2F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UBSNewColorsV2">
    <a:dk1>
      <a:sysClr val="windowText" lastClr="000000"/>
    </a:dk1>
    <a:lt1>
      <a:sysClr val="window" lastClr="FFFFFF"/>
    </a:lt1>
    <a:dk2>
      <a:srgbClr val="E60000"/>
    </a:dk2>
    <a:lt2>
      <a:srgbClr val="FFFFFF"/>
    </a:lt2>
    <a:accent1>
      <a:srgbClr val="4D3C2F"/>
    </a:accent1>
    <a:accent2>
      <a:srgbClr val="CFBD9B"/>
    </a:accent2>
    <a:accent3>
      <a:srgbClr val="C07156"/>
    </a:accent3>
    <a:accent4>
      <a:srgbClr val="E8C767"/>
    </a:accent4>
    <a:accent5>
      <a:srgbClr val="AEB0B3"/>
    </a:accent5>
    <a:accent6>
      <a:srgbClr val="A43725"/>
    </a:accent6>
    <a:hlink>
      <a:srgbClr val="0000FF"/>
    </a:hlink>
    <a:folHlink>
      <a:srgbClr val="800080"/>
    </a:folHlink>
  </a:clrScheme>
  <a:fontScheme name="UBS Fontset">
    <a:majorFont>
      <a:latin typeface="UBSHeadline"/>
      <a:ea typeface="MS PGothic"/>
      <a:cs typeface=""/>
    </a:majorFont>
    <a:minorFont>
      <a:latin typeface="Frutiger 45 Light"/>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13789E5DC7104147BBABB29E7C9BFD89" ma:contentTypeVersion="1" ma:contentTypeDescription="Create a new document." ma:contentTypeScope="" ma:versionID="b24d428df5ccfef7e5de1d7233d6248b">
  <xsd:schema xmlns:xsd="http://www.w3.org/2001/XMLSchema" xmlns:xs="http://www.w3.org/2001/XMLSchema" xmlns:p="http://schemas.microsoft.com/office/2006/metadata/properties" xmlns:ns2="2d0145d3-0d69-4389-81a7-315a684184f4" targetNamespace="http://schemas.microsoft.com/office/2006/metadata/properties" ma:root="true" ma:fieldsID="b1f7bbc71612afb49e800a04ff793a95" ns2:_="">
    <xsd:import namespace="2d0145d3-0d69-4389-81a7-315a684184f4"/>
    <xsd:element name="properties">
      <xsd:complexType>
        <xsd:sequence>
          <xsd:element name="documentManagement">
            <xsd:complexType>
              <xsd:all>
                <xsd:element ref="ns2:_dlc_DocId" minOccurs="0"/>
                <xsd:element ref="ns2:_dlc_DocIdUrl" minOccurs="0"/>
                <xsd:element ref="ns2:_dlc_DocIdPersistId" minOccurs="0"/>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d0145d3-0d69-4389-81a7-315a684184f4"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SharedWithUsers" ma:index="11"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4.xml><?xml version="1.0" encoding="utf-8"?>
<p:properties xmlns:p="http://schemas.microsoft.com/office/2006/metadata/properties" xmlns:xsi="http://www.w3.org/2001/XMLSchema-instance" xmlns:pc="http://schemas.microsoft.com/office/infopath/2007/PartnerControls">
  <documentManagement>
    <_dlc_DocIdUrl xmlns="2d0145d3-0d69-4389-81a7-315a684184f4">
      <Url>https://wmsb.collabweb.ubs.net/sites/chw_presentation/_layouts/15/DocIdRedir.aspx?ID=M6KMUTQEQUUT-1946974787-86</Url>
      <Description>M6KMUTQEQUUT-1946974787-86</Description>
    </_dlc_DocIdUrl>
    <_dlc_DocId xmlns="2d0145d3-0d69-4389-81a7-315a684184f4">M6KMUTQEQUUT-1946974787-86</_dlc_DocId>
  </documentManagement>
</p:properties>
</file>

<file path=customXml/item5.xml><?xml version="1.0" encoding="utf-8"?>
<outs:outSpaceData xmlns:outs="http://schemas.microsoft.com/office/2009/outspace/metadata">
  <outs:relatedDates>
    <outs:relatedDate>
      <outs:type>3</outs:type>
      <outs:displayName>Last Modified</outs:displayName>
      <outs:dateTime>2009-09-25T15:45:46Z</outs:dateTime>
      <outs:isPinned>true</outs:isPinned>
    </outs:relatedDate>
    <outs:relatedDate>
      <outs:type>2</outs:type>
      <outs:displayName>Created</outs:displayName>
      <outs:dateTime>2002-05-03T03:00:09Z</outs:dateTime>
      <outs:isPinned>true</outs:isPinned>
    </outs:relatedDate>
    <outs:relatedDate>
      <outs:type>4</outs:type>
      <outs:displayName>Last Printed</outs:displayName>
      <outs:dateTime>2002-05-24T21:26:29Z</outs:dateTime>
      <outs:isPinned>true</outs:isPinned>
    </outs:relatedDate>
  </outs:relatedDates>
  <outs:relatedDocuments>
    <outs:relatedDocument>
      <outs:type>2</outs:type>
      <outs:displayName>Other documents in current folder</outs:displayName>
      <outs:uri/>
      <outs:isPinned>true</outs:isPinned>
    </outs:relatedDocument>
  </outs:relatedDocuments>
  <outs:relatedPeople>
    <outs:relatedPeopleItem>
      <outs:category>Author</outs:category>
      <outs:people>
        <outs:relatedPerson>
          <outs:displayName>Eric Larrabee</outs:displayName>
          <outs:accountName/>
        </outs:relatedPerson>
      </outs:people>
      <outs:source>0</outs:source>
      <outs:isPinned>true</outs:isPinned>
    </outs:relatedPeopleItem>
    <outs:relatedPeopleItem>
      <outs:category>Last modified by</outs:category>
      <outs:people>
        <outs:relatedPerson>
          <outs:displayName>e43180838</outs:displayName>
          <outs:accountName/>
        </outs:relatedPerson>
      </outs:people>
      <outs:source>0</outs:source>
      <outs:isPinned>true</outs:isPinned>
    </outs:relatedPeopleItem>
    <outs:relatedPeopleItem>
      <outs:category>Manager</outs:category>
      <outs:people/>
      <outs:source>0</outs:source>
      <outs:isPinned>false</outs:isPinned>
    </outs:relatedPeopleItem>
  </outs:relatedPeople>
  <propertyMetadataList xmlns="http://schemas.microsoft.com/office/2009/outspace/metadata">
    <propertyMetadata>
      <type>0</type>
      <propertyId>2228224</propertyId>
      <propertyName/>
      <isPinned>true</isPinned>
    </propertyMetadata>
    <propertyMetadata>
      <type>0</type>
      <propertyId>1114115</propertyId>
      <propertyName/>
      <isPinned>true</isPinned>
    </propertyMetadata>
    <propertyMetadata>
      <type>0</type>
      <propertyId>1114117</propertyId>
      <propertyName/>
      <isPinned>true</isPinned>
    </propertyMetadata>
    <propertyMetadata>
      <type>0</type>
      <propertyId>589825</propertyId>
      <propertyName/>
      <isPinned>false</isPinned>
    </propertyMetadata>
    <propertyMetadata>
      <type>0</type>
      <propertyId>1114116</propertyId>
      <propertyName/>
      <isPinned>false</isPinned>
    </propertyMetadata>
    <propertyMetadata>
      <type>0</type>
      <propertyId>14</propertyId>
      <propertyName/>
      <isPinned>true</isPinned>
    </propertyMetadata>
    <propertyMetadata>
      <type>0</type>
      <propertyId>8</propertyId>
      <propertyName/>
      <isPinned>true</isPinned>
    </propertyMetadata>
    <propertyMetadata>
      <type>0</type>
      <propertyId>6</propertyId>
      <propertyName/>
      <isPinned>false</isPinned>
    </propertyMetadata>
    <propertyMetadata>
      <type>0</type>
      <propertyId>1114118</propertyId>
      <propertyName/>
      <isPinned>false</isPinned>
    </propertyMetadata>
    <propertyMetadata>
      <type>0</type>
      <propertyId>1179649</propertyId>
      <propertyName/>
      <isPinned>false</isPinned>
    </propertyMetadata>
    <propertyMetadata>
      <type>0</type>
      <propertyId>655365</propertyId>
      <propertyName/>
      <isPinned>false</isPinned>
    </propertyMetadata>
    <propertyMetadata>
      <type>0</type>
      <propertyId>1</propertyId>
      <propertyName/>
      <isPinned>false</isPinned>
    </propertyMetadata>
    <propertyMetadata>
      <type>0</type>
      <propertyId>0</propertyId>
      <propertyName/>
      <isPinned>true</isPinned>
    </propertyMetadata>
    <propertyMetadata>
      <type>0</type>
      <propertyId>13</propertyId>
      <propertyName/>
      <isPinned>false</isPinned>
    </propertyMetadata>
    <propertyMetadata>
      <type>0</type>
      <propertyId>1179653</propertyId>
      <propertyName/>
      <isPinned>false</isPinned>
    </propertyMetadata>
    <propertyMetadata>
      <type>0</type>
      <propertyId>22</propertyId>
      <propertyName/>
      <isPinned>false</isPinned>
    </propertyMetadata>
  </propertyMetadataList>
  <outs:corruptMetadataWasLost/>
</outs:outSpaceData>
</file>

<file path=customXml/itemProps1.xml><?xml version="1.0" encoding="utf-8"?>
<ds:datastoreItem xmlns:ds="http://schemas.openxmlformats.org/officeDocument/2006/customXml" ds:itemID="{3C28BA20-D794-40CB-A9AD-6F4B852E466B}">
  <ds:schemaRefs>
    <ds:schemaRef ds:uri="http://schemas.microsoft.com/sharepoint/v3/contenttype/forms"/>
  </ds:schemaRefs>
</ds:datastoreItem>
</file>

<file path=customXml/itemProps2.xml><?xml version="1.0" encoding="utf-8"?>
<ds:datastoreItem xmlns:ds="http://schemas.openxmlformats.org/officeDocument/2006/customXml" ds:itemID="{460E10BF-DC3B-4459-858F-EFDAB9385B2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d0145d3-0d69-4389-81a7-315a684184f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7176EC8-EE60-40D5-BBBA-DF1707FB4DF0}">
  <ds:schemaRefs>
    <ds:schemaRef ds:uri="http://schemas.microsoft.com/sharepoint/events"/>
  </ds:schemaRefs>
</ds:datastoreItem>
</file>

<file path=customXml/itemProps4.xml><?xml version="1.0" encoding="utf-8"?>
<ds:datastoreItem xmlns:ds="http://schemas.openxmlformats.org/officeDocument/2006/customXml" ds:itemID="{875007EE-52F9-4119-B725-CE3429F62251}">
  <ds:schemaRefs>
    <ds:schemaRef ds:uri="http://purl.org/dc/dcmitype/"/>
    <ds:schemaRef ds:uri="http://purl.org/dc/terms/"/>
    <ds:schemaRef ds:uri="http://schemas.microsoft.com/office/2006/metadata/properties"/>
    <ds:schemaRef ds:uri="http://www.w3.org/XML/1998/namespace"/>
    <ds:schemaRef ds:uri="http://schemas.microsoft.com/office/2006/documentManagement/types"/>
    <ds:schemaRef ds:uri="http://schemas.microsoft.com/office/infopath/2007/PartnerControls"/>
    <ds:schemaRef ds:uri="2d0145d3-0d69-4389-81a7-315a684184f4"/>
    <ds:schemaRef ds:uri="http://schemas.openxmlformats.org/package/2006/metadata/core-properties"/>
    <ds:schemaRef ds:uri="http://purl.org/dc/elements/1.1/"/>
  </ds:schemaRefs>
</ds:datastoreItem>
</file>

<file path=customXml/itemProps5.xml><?xml version="1.0" encoding="utf-8"?>
<ds:datastoreItem xmlns:ds="http://schemas.openxmlformats.org/officeDocument/2006/customXml" ds:itemID="{38396EF9-1456-4C26-847A-906984625B92}">
  <ds:schemaRefs>
    <ds:schemaRef ds:uri="http://schemas.microsoft.com/office/2009/outspace/metadata"/>
  </ds:schemaRefs>
</ds:datastoreItem>
</file>

<file path=docProps/app.xml><?xml version="1.0" encoding="utf-8"?>
<Properties xmlns="http://schemas.openxmlformats.org/officeDocument/2006/extended-properties" xmlns:vt="http://schemas.openxmlformats.org/officeDocument/2006/docPropsVTypes">
  <Template/>
  <TotalTime>0</TotalTime>
  <Words>2620</Words>
  <Application>Microsoft Office PowerPoint</Application>
  <Paragraphs>148</Paragraphs>
  <Slides>21</Slides>
  <Notes>14</Notes>
  <HiddenSlides>0</HiddenSlides>
  <MMClips>0</MMClips>
  <ScaleCrop>false</ScaleCrop>
  <HeadingPairs>
    <vt:vector size="6" baseType="variant">
      <vt:variant>
        <vt:lpstr>Theme</vt:lpstr>
      </vt:variant>
      <vt:variant>
        <vt:i4>1</vt:i4>
      </vt:variant>
      <vt:variant>
        <vt:lpstr>Links</vt:lpstr>
      </vt:variant>
      <vt:variant>
        <vt:i4>1</vt:i4>
      </vt:variant>
      <vt:variant>
        <vt:lpstr>Slide Titles</vt:lpstr>
      </vt:variant>
      <vt:variant>
        <vt:i4>21</vt:i4>
      </vt:variant>
    </vt:vector>
  </HeadingPairs>
  <TitlesOfParts>
    <vt:vector size="23" baseType="lpstr">
      <vt:lpstr>1_PresXpress_OnScreen_Theme</vt:lpstr>
      <vt:lpstr>\\swiss-dd.net\groupshares\CIO_IOAA\ASSET ALLOCATION\04 Credit\01 Standard credit files\Spreads MK.xlsx!Charts![Spreads MK.xlsx]Charts Chart 8</vt:lpstr>
      <vt:lpstr>After the pandemic</vt:lpstr>
      <vt:lpstr>PowerPoint Presentation</vt:lpstr>
      <vt:lpstr>PowerPoint Presentation</vt:lpstr>
      <vt:lpstr>Virus: Looking past the peak</vt:lpstr>
      <vt:lpstr>US High Yield: Supported by Fed actions</vt:lpstr>
      <vt:lpstr>PowerPoint Presentation</vt:lpstr>
      <vt:lpstr>Large number of gene therapies in development</vt:lpstr>
      <vt:lpstr>Global e-commerce is expected to grow rapidly</vt:lpstr>
      <vt:lpstr>PowerPoint Presentation</vt:lpstr>
      <vt:lpstr>Robot density in manufacturing industry by country</vt:lpstr>
      <vt:lpstr>5G is in the early days and set to take off</vt:lpstr>
      <vt:lpstr>PowerPoint Presentation</vt:lpstr>
      <vt:lpstr>Opportunities outside listed equities</vt:lpstr>
      <vt:lpstr>Area of focus: Emerging Markets</vt:lpstr>
      <vt:lpstr>PowerPoint Presentation</vt:lpstr>
      <vt:lpstr>PowerPoint Presentation</vt:lpstr>
      <vt:lpstr>Risk information</vt:lpstr>
      <vt:lpstr>Risk information</vt:lpstr>
      <vt:lpstr>Risk information                                                  </vt:lpstr>
      <vt:lpstr>Risk information                                                  </vt:lpstr>
      <vt:lpstr>Risk information</vt:lpstr>
    </vt:vector>
  </TitlesOfParts>
  <Company>UBS</Company>
  <LinksUpToDate>false</LinksUpToDate>
  <SharedDoc>false</SharedDoc>
  <HyperlinksChanged>false</HyperlinksChanged>
  <AppVersion>14.0000</AppVersion>
  <PresentationFormat>Custom</PresentationFormat>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Bauer, Jackie</dc:creator>
  <cp:lastModifiedBy>Comer, Russell</cp:lastModifiedBy>
  <cp:revision>317</cp:revision>
  <cp:lastPrinted>2019-12-17T15:01:01Z</cp:lastPrinted>
  <dcterms:created xsi:type="dcterms:W3CDTF">2002-05-03T03:00:09Z</dcterms:created>
  <dcterms:modified xsi:type="dcterms:W3CDTF">2020-04-24T07:36:47Z</dcterms:modified>
  <cp:version>3.4.05</cp:version>
</cp:coreProperties>
</file>

<file path=docProps/custom.xml><?xml version="1.0" encoding="utf-8"?>
<Properties xmlns:vt="http://schemas.openxmlformats.org/officeDocument/2006/docPropsVTypes" xmlns="http://schemas.openxmlformats.org/officeDocument/2006/custom-properties">
  <property fmtid="{D5CDD505-2E9C-101B-9397-08002B2CF9AE}" pid="2" name="PresUniqueID">
    <vt:lpwstr/>
  </property>
  <property fmtid="{D5CDD505-2E9C-101B-9397-08002B2CF9AE}" pid="3" name="PresPrintTemplate">
    <vt:lpwstr>True</vt:lpwstr>
  </property>
  <property fmtid="{D5CDD505-2E9C-101B-9397-08002B2CF9AE}" pid="4" name="PresPrintOnScreen">
    <vt:lpwstr>True</vt:lpwstr>
  </property>
  <property fmtid="{D5CDD505-2E9C-101B-9397-08002B2CF9AE}" pid="5" name="split-s">
    <vt:lpwstr>0</vt:lpwstr>
  </property>
  <property fmtid="{D5CDD505-2E9C-101B-9397-08002B2CF9AE}" pid="6" name="split-a">
    <vt:lpwstr>0</vt:lpwstr>
  </property>
  <property fmtid="{D5CDD505-2E9C-101B-9397-08002B2CF9AE}" pid="7" name="CreatedAddinVersion">
    <vt:lpwstr>3.4.06</vt:lpwstr>
  </property>
  <property fmtid="{D5CDD505-2E9C-101B-9397-08002B2CF9AE}" pid="8" name="CurrentAddinVersion">
    <vt:lpwstr>3.4.05</vt:lpwstr>
  </property>
  <property fmtid="{D5CDD505-2E9C-101B-9397-08002B2CF9AE}" pid="9" name="CreateDate">
    <vt:lpwstr>28.08.2019 16:14:23</vt:lpwstr>
  </property>
  <property fmtid="{D5CDD505-2E9C-101B-9397-08002B2CF9AE}" pid="10" name="CreatedTemplateVersion">
    <vt:lpwstr>3.4.06</vt:lpwstr>
  </property>
  <property fmtid="{D5CDD505-2E9C-101B-9397-08002B2CF9AE}" pid="11" name="MOST RECENT UPGRADE">
    <vt:lpwstr>0</vt:lpwstr>
  </property>
  <property fmtid="{D5CDD505-2E9C-101B-9397-08002B2CF9AE}" pid="12" name="CoverLogoIncluded">
    <vt:lpwstr>True</vt:lpwstr>
  </property>
  <property fmtid="{D5CDD505-2E9C-101B-9397-08002B2CF9AE}" pid="13" name="CoverLogoID">
    <vt:lpwstr>plain_co_w4</vt:lpwstr>
  </property>
  <property fmtid="{D5CDD505-2E9C-101B-9397-08002B2CF9AE}" pid="14" name="CoverPage.Ppt">
    <vt:lpwstr>True</vt:lpwstr>
  </property>
  <property fmtid="{D5CDD505-2E9C-101B-9397-08002B2CF9AE}" pid="15" name="CoverPhoto.Ppt">
    <vt:lpwstr/>
  </property>
  <property fmtid="{D5CDD505-2E9C-101B-9397-08002B2CF9AE}" pid="16" name="CoverPhotoPath">
    <vt:lpwstr/>
  </property>
  <property fmtid="{D5CDD505-2E9C-101B-9397-08002B2CF9AE}" pid="17" name="SecurityLevel">
    <vt:lpwstr>1</vt:lpwstr>
  </property>
  <property fmtid="{D5CDD505-2E9C-101B-9397-08002B2CF9AE}" pid="18" name="CoverPhotoIncluded">
    <vt:lpwstr>False</vt:lpwstr>
  </property>
  <property fmtid="{D5CDD505-2E9C-101B-9397-08002B2CF9AE}" pid="19" name="CoverPhotoIsCustom">
    <vt:lpwstr>False</vt:lpwstr>
  </property>
  <property fmtid="{D5CDD505-2E9C-101B-9397-08002B2CF9AE}" pid="20" name="InsideLogoIncluded">
    <vt:lpwstr>True</vt:lpwstr>
  </property>
  <property fmtid="{D5CDD505-2E9C-101B-9397-08002B2CF9AE}" pid="21" name="InsideLogoID">
    <vt:lpwstr>plain_co_w4</vt:lpwstr>
  </property>
  <property fmtid="{D5CDD505-2E9C-101B-9397-08002B2CF9AE}" pid="22" name="IncludeID.Ppt">
    <vt:lpwstr>False</vt:lpwstr>
  </property>
  <property fmtid="{D5CDD505-2E9C-101B-9397-08002B2CF9AE}" pid="23" name="IDStampItems">
    <vt:lpwstr>15</vt:lpwstr>
  </property>
  <property fmtid="{D5CDD505-2E9C-101B-9397-08002B2CF9AE}" pid="24" name="DraftStamp.Ppt">
    <vt:lpwstr>True</vt:lpwstr>
  </property>
  <property fmtid="{D5CDD505-2E9C-101B-9397-08002B2CF9AE}" pid="25" name="TOC.Ppt">
    <vt:lpwstr>True</vt:lpwstr>
  </property>
  <property fmtid="{D5CDD505-2E9C-101B-9397-08002B2CF9AE}" pid="26" name="TocSecLevel1">
    <vt:lpwstr>1</vt:lpwstr>
  </property>
  <property fmtid="{D5CDD505-2E9C-101B-9397-08002B2CF9AE}" pid="27" name="TocSecLevel2">
    <vt:lpwstr>2</vt:lpwstr>
  </property>
  <property fmtid="{D5CDD505-2E9C-101B-9397-08002B2CF9AE}" pid="28" name="TocSecLevel3">
    <vt:lpwstr>3</vt:lpwstr>
  </property>
  <property fmtid="{D5CDD505-2E9C-101B-9397-08002B2CF9AE}" pid="29" name="TocApdxLevel1">
    <vt:lpwstr>4</vt:lpwstr>
  </property>
  <property fmtid="{D5CDD505-2E9C-101B-9397-08002B2CF9AE}" pid="30" name="TocApdxLevel2">
    <vt:lpwstr>5</vt:lpwstr>
  </property>
  <property fmtid="{D5CDD505-2E9C-101B-9397-08002B2CF9AE}" pid="31" name="TocApdxLevel3">
    <vt:lpwstr>6</vt:lpwstr>
  </property>
  <property fmtid="{D5CDD505-2E9C-101B-9397-08002B2CF9AE}" pid="32" name="SPageNumbering1.Ppt">
    <vt:lpwstr>True</vt:lpwstr>
  </property>
  <property fmtid="{D5CDD505-2E9C-101B-9397-08002B2CF9AE}" pid="33" name="SPageNumbering2.Ppt">
    <vt:lpwstr>False</vt:lpwstr>
  </property>
  <property fmtid="{D5CDD505-2E9C-101B-9397-08002B2CF9AE}" pid="34" name="SPageNumbering3.Ppt">
    <vt:lpwstr>False</vt:lpwstr>
  </property>
  <property fmtid="{D5CDD505-2E9C-101B-9397-08002B2CF9AE}" pid="35" name="APageNumbering1.Ppt">
    <vt:lpwstr>True</vt:lpwstr>
  </property>
  <property fmtid="{D5CDD505-2E9C-101B-9397-08002B2CF9AE}" pid="36" name="APageNumbering2.Ppt">
    <vt:lpwstr>False</vt:lpwstr>
  </property>
  <property fmtid="{D5CDD505-2E9C-101B-9397-08002B2CF9AE}" pid="37" name="APageNumbering3.Ppt">
    <vt:lpwstr>False</vt:lpwstr>
  </property>
  <property fmtid="{D5CDD505-2E9C-101B-9397-08002B2CF9AE}" pid="38" name="Language">
    <vt:lpwstr>1031</vt:lpwstr>
  </property>
  <property fmtid="{D5CDD505-2E9C-101B-9397-08002B2CF9AE}" pid="39" name="CCSTemplate">
    <vt:lpwstr>False</vt:lpwstr>
  </property>
  <property fmtid="{D5CDD505-2E9C-101B-9397-08002B2CF9AE}" pid="40" name="ContactPage.Ppt">
    <vt:lpwstr>False</vt:lpwstr>
  </property>
  <property fmtid="{D5CDD505-2E9C-101B-9397-08002B2CF9AE}" pid="41" name="CompanyName">
    <vt:lpwstr/>
  </property>
  <property fmtid="{D5CDD505-2E9C-101B-9397-08002B2CF9AE}" pid="42" name="CompanyNameExtension">
    <vt:lpwstr/>
  </property>
  <property fmtid="{D5CDD505-2E9C-101B-9397-08002B2CF9AE}" pid="43" name="CompanyDescriptor">
    <vt:lpwstr/>
  </property>
  <property fmtid="{D5CDD505-2E9C-101B-9397-08002B2CF9AE}" pid="44" name="CompanyType">
    <vt:lpwstr>0</vt:lpwstr>
  </property>
  <property fmtid="{D5CDD505-2E9C-101B-9397-08002B2CF9AE}" pid="45" name="BusinessUnit">
    <vt:lpwstr>UBSCC</vt:lpwstr>
  </property>
  <property fmtid="{D5CDD505-2E9C-101B-9397-08002B2CF9AE}" pid="46" name="Address.Office">
    <vt:lpwstr/>
  </property>
  <property fmtid="{D5CDD505-2E9C-101B-9397-08002B2CF9AE}" pid="47" name="Fax1.Office">
    <vt:lpwstr/>
  </property>
  <property fmtid="{D5CDD505-2E9C-101B-9397-08002B2CF9AE}" pid="48" name="Phone1.Office">
    <vt:lpwstr/>
  </property>
  <property fmtid="{D5CDD505-2E9C-101B-9397-08002B2CF9AE}" pid="49" name="CompanyID">
    <vt:lpwstr/>
  </property>
  <property fmtid="{D5CDD505-2E9C-101B-9397-08002B2CF9AE}" pid="50" name="CompanyLCID">
    <vt:lpwstr>0</vt:lpwstr>
  </property>
  <property fmtid="{D5CDD505-2E9C-101B-9397-08002B2CF9AE}" pid="51" name="AuthorInfoIncluded">
    <vt:lpwstr>True</vt:lpwstr>
  </property>
  <property fmtid="{D5CDD505-2E9C-101B-9397-08002B2CF9AE}" pid="52" name="AuthorInfoName">
    <vt:lpwstr>Jackie Bauer</vt:lpwstr>
  </property>
  <property fmtid="{D5CDD505-2E9C-101B-9397-08002B2CF9AE}" pid="53" name="AuthorInfoDetails1">
    <vt:lpwstr/>
  </property>
  <property fmtid="{D5CDD505-2E9C-101B-9397-08002B2CF9AE}" pid="54" name="AuthorInfoDetails2">
    <vt:lpwstr/>
  </property>
  <property fmtid="{D5CDD505-2E9C-101B-9397-08002B2CF9AE}" pid="55" name="AuthorInfoEmail">
    <vt:lpwstr>jackie.bauer@ubs.com</vt:lpwstr>
  </property>
  <property fmtid="{D5CDD505-2E9C-101B-9397-08002B2CF9AE}" pid="56" name="AuthorInfoPhone">
    <vt:lpwstr/>
  </property>
  <property fmtid="{D5CDD505-2E9C-101B-9397-08002B2CF9AE}" pid="57" name="Endorsement">
    <vt:lpwstr/>
  </property>
  <property fmtid="{D5CDD505-2E9C-101B-9397-08002B2CF9AE}" pid="58" name="OnScreenShowPageNums">
    <vt:lpwstr>False</vt:lpwstr>
  </property>
  <property fmtid="{D5CDD505-2E9C-101B-9397-08002B2CF9AE}" pid="59" name="OnScreenTOCHyperlink">
    <vt:lpwstr>True</vt:lpwstr>
  </property>
  <property fmtid="{D5CDD505-2E9C-101B-9397-08002B2CF9AE}" pid="60" name="SectionDivider.Ppt">
    <vt:lpwstr>True</vt:lpwstr>
  </property>
  <property fmtid="{D5CDD505-2E9C-101B-9397-08002B2CF9AE}" pid="61" name="IDStampDateFormatID">
    <vt:lpwstr>F1</vt:lpwstr>
  </property>
  <property fmtid="{D5CDD505-2E9C-101B-9397-08002B2CF9AE}" pid="62" name="IDStampDateFormat-T">
    <vt:lpwstr>d. MMMM yyyy h:mm AM/PM</vt:lpwstr>
  </property>
  <property fmtid="{D5CDD505-2E9C-101B-9397-08002B2CF9AE}" pid="63" name="CalendarDateFormatID">
    <vt:lpwstr>F1</vt:lpwstr>
  </property>
  <property fmtid="{D5CDD505-2E9C-101B-9397-08002B2CF9AE}" pid="64" name="CalendarDateFormat-T">
    <vt:lpwstr>MMMM yyyy</vt:lpwstr>
  </property>
  <property fmtid="{D5CDD505-2E9C-101B-9397-08002B2CF9AE}" pid="65" name="CalendarStartDay">
    <vt:lpwstr>2</vt:lpwstr>
  </property>
  <property fmtid="{D5CDD505-2E9C-101B-9397-08002B2CF9AE}" pid="66" name="CoverPageDateFormatFilter">
    <vt:lpwstr>0</vt:lpwstr>
  </property>
  <property fmtid="{D5CDD505-2E9C-101B-9397-08002B2CF9AE}" pid="67" name="CoverPageDateFormatID">
    <vt:lpwstr>F1</vt:lpwstr>
  </property>
  <property fmtid="{D5CDD505-2E9C-101B-9397-08002B2CF9AE}" pid="68" name="CoverPageDateFormat-T">
    <vt:lpwstr>d. MMMM yyyy</vt:lpwstr>
  </property>
  <property fmtid="{D5CDD505-2E9C-101B-9397-08002B2CF9AE}" pid="69" name="DisclaimerPage.Ppt">
    <vt:lpwstr>False</vt:lpwstr>
  </property>
  <property fmtid="{D5CDD505-2E9C-101B-9397-08002B2CF9AE}" pid="70" name="DisclaimerID.Ppt">
    <vt:lpwstr>D1</vt:lpwstr>
  </property>
  <property fmtid="{D5CDD505-2E9C-101B-9397-08002B2CF9AE}" pid="71" name="UseInternalUBSFont.Office">
    <vt:lpwstr>True</vt:lpwstr>
  </property>
  <property fmtid="{D5CDD505-2E9C-101B-9397-08002B2CF9AE}" pid="72" name="EmbedFonts">
    <vt:lpwstr>False</vt:lpwstr>
  </property>
  <property fmtid="{D5CDD505-2E9C-101B-9397-08002B2CF9AE}" pid="73" name="TableSpacerBorder">
    <vt:lpwstr>False</vt:lpwstr>
  </property>
  <property fmtid="{D5CDD505-2E9C-101B-9397-08002B2CF9AE}" pid="74" name="Address-T">
    <vt:lpwstr>&lt;&lt;Adresse&gt;&gt;</vt:lpwstr>
  </property>
  <property fmtid="{D5CDD505-2E9C-101B-9397-08002B2CF9AE}" pid="75" name="AmountDealType-T">
    <vt:lpwstr>&lt;&lt;Summe&gt;&gt;</vt:lpwstr>
  </property>
  <property fmtid="{D5CDD505-2E9C-101B-9397-08002B2CF9AE}" pid="76" name="ContactDetails-T">
    <vt:lpwstr>&lt;&lt;Kontaktdetails&gt;&gt;</vt:lpwstr>
  </property>
  <property fmtid="{D5CDD505-2E9C-101B-9397-08002B2CF9AE}" pid="77" name="ContactName-T">
    <vt:lpwstr>&lt;&lt;Kontakt&gt;&gt;</vt:lpwstr>
  </property>
  <property fmtid="{D5CDD505-2E9C-101B-9397-08002B2CF9AE}" pid="78" name="Date-T">
    <vt:lpwstr>&lt;&lt;Datum&gt;&gt;</vt:lpwstr>
  </property>
  <property fmtid="{D5CDD505-2E9C-101B-9397-08002B2CF9AE}" pid="79" name="EMailAddress-T">
    <vt:lpwstr>&lt;&lt;Email-Adresse&gt;&gt;</vt:lpwstr>
  </property>
  <property fmtid="{D5CDD505-2E9C-101B-9397-08002B2CF9AE}" pid="80" name="LegalEntity-T">
    <vt:lpwstr>&lt;&lt;Rechtliche Einheit&gt;&gt;</vt:lpwstr>
  </property>
  <property fmtid="{D5CDD505-2E9C-101B-9397-08002B2CF9AE}" pid="81" name="Logo-T">
    <vt:lpwstr>&lt;&lt;Logo&gt;&gt;</vt:lpwstr>
  </property>
  <property fmtid="{D5CDD505-2E9C-101B-9397-08002B2CF9AE}" pid="82" name="Summary-T">
    <vt:lpwstr>&lt;&lt;Zusammenfassung&gt;&gt;</vt:lpwstr>
  </property>
  <property fmtid="{D5CDD505-2E9C-101B-9397-08002B2CF9AE}" pid="83" name="TableHeading-T">
    <vt:lpwstr>&lt;&lt;Tabellen-Titel&gt;&gt;</vt:lpwstr>
  </property>
  <property fmtid="{D5CDD505-2E9C-101B-9397-08002B2CF9AE}" pid="84" name="TableSubheading-T">
    <vt:lpwstr>&lt;&lt;Tabellen-Untertitel&gt;&gt;</vt:lpwstr>
  </property>
  <property fmtid="{D5CDD505-2E9C-101B-9397-08002B2CF9AE}" pid="85" name="Subheading-T">
    <vt:lpwstr>&lt;&lt;Tabellen-Untertitel&gt;&gt;</vt:lpwstr>
  </property>
  <property fmtid="{D5CDD505-2E9C-101B-9397-08002B2CF9AE}" pid="86" name="TelephoneNumber-T">
    <vt:lpwstr>&lt;&lt;Telefonnummer&gt;&gt;</vt:lpwstr>
  </property>
  <property fmtid="{D5CDD505-2E9C-101B-9397-08002B2CF9AE}" pid="87" name="Text-T">
    <vt:lpwstr>&lt;&lt;Text&gt;&gt;</vt:lpwstr>
  </property>
  <property fmtid="{D5CDD505-2E9C-101B-9397-08002B2CF9AE}" pid="88" name="WebAddress-T">
    <vt:lpwstr>&lt;&lt;Webadresse</vt:lpwstr>
  </property>
  <property fmtid="{D5CDD505-2E9C-101B-9397-08002B2CF9AE}" pid="89" name="Year-T">
    <vt:lpwstr>&lt;&lt;Jahr&gt;&gt;</vt:lpwstr>
  </property>
  <property fmtid="{D5CDD505-2E9C-101B-9397-08002B2CF9AE}" pid="90" name="Appendix-T">
    <vt:lpwstr>Anhang</vt:lpwstr>
  </property>
  <property fmtid="{D5CDD505-2E9C-101B-9397-08002B2CF9AE}" pid="91" name="Appendices-T">
    <vt:lpwstr>Anhänge</vt:lpwstr>
  </property>
  <property fmtid="{D5CDD505-2E9C-101B-9397-08002B2CF9AE}" pid="92" name="AwardTitle-T">
    <vt:lpwstr>&lt;&lt;Award Titel&gt;&gt;</vt:lpwstr>
  </property>
  <property fmtid="{D5CDD505-2E9C-101B-9397-08002B2CF9AE}" pid="93" name="AwardSubTitle-T">
    <vt:lpwstr>&lt;&lt;Award Untertitel&gt;&gt;</vt:lpwstr>
  </property>
  <property fmtid="{D5CDD505-2E9C-101B-9397-08002B2CF9AE}" pid="94" name="BiographicalDetails-T">
    <vt:lpwstr>&lt;&lt;Biographische Angaben&gt;&gt;</vt:lpwstr>
  </property>
  <property fmtid="{D5CDD505-2E9C-101B-9397-08002B2CF9AE}" pid="95" name="Conclusion-T">
    <vt:lpwstr>&lt;&lt;Fazit&gt;&gt;</vt:lpwstr>
  </property>
  <property fmtid="{D5CDD505-2E9C-101B-9397-08002B2CF9AE}" pid="96" name="ContactInformation-T">
    <vt:lpwstr>Kontaktinformation</vt:lpwstr>
  </property>
  <property fmtid="{D5CDD505-2E9C-101B-9397-08002B2CF9AE}" pid="97" name="Continued-T">
    <vt:lpwstr>Fortsetzung</vt:lpwstr>
  </property>
  <property fmtid="{D5CDD505-2E9C-101B-9397-08002B2CF9AE}" pid="98" name="DividerTitle-T">
    <vt:lpwstr>&lt;&lt;Sektionsüberschrift&gt;&gt;</vt:lpwstr>
  </property>
  <property fmtid="{D5CDD505-2E9C-101B-9397-08002B2CF9AE}" pid="99" name="Draft-T">
    <vt:lpwstr>Entwurf</vt:lpwstr>
  </property>
  <property fmtid="{D5CDD505-2E9C-101B-9397-08002B2CF9AE}" pid="100" name="LayoutHeading-T">
    <vt:lpwstr>&lt;&lt;Layout Titel&gt;&gt;</vt:lpwstr>
  </property>
  <property fmtid="{D5CDD505-2E9C-101B-9397-08002B2CF9AE}" pid="101" name="MessageText-T">
    <vt:lpwstr>&lt;&lt;Botschaft&gt;&gt;</vt:lpwstr>
  </property>
  <property fmtid="{D5CDD505-2E9C-101B-9397-08002B2CF9AE}" pid="102" name="Name-T">
    <vt:lpwstr>&lt;&lt;Name&gt;&gt;</vt:lpwstr>
  </property>
  <property fmtid="{D5CDD505-2E9C-101B-9397-08002B2CF9AE}" pid="103" name="Notes-T">
    <vt:lpwstr>Anmerkungen</vt:lpwstr>
  </property>
  <property fmtid="{D5CDD505-2E9C-101B-9397-08002B2CF9AE}" pid="104" name="PageHeading-T">
    <vt:lpwstr>&lt;&lt;Seitenüberschrift&gt;&gt;</vt:lpwstr>
  </property>
  <property fmtid="{D5CDD505-2E9C-101B-9397-08002B2CF9AE}" pid="105" name="PresentationTitle-T">
    <vt:lpwstr>&lt;&lt;Titel der Präsentation&gt;&gt;</vt:lpwstr>
  </property>
  <property fmtid="{D5CDD505-2E9C-101B-9397-08002B2CF9AE}" pid="106" name="PresentationSubTitle-T">
    <vt:lpwstr>&lt;&lt;Präsentations-Untertitel&gt;&gt;</vt:lpwstr>
  </property>
  <property fmtid="{D5CDD505-2E9C-101B-9397-08002B2CF9AE}" pid="107" name="PresentationPresenter-T">
    <vt:lpwstr>&lt;&lt;Präsentator&gt;&gt;</vt:lpwstr>
  </property>
  <property fmtid="{D5CDD505-2E9C-101B-9397-08002B2CF9AE}" pid="108" name="PresPresenterFunction-T">
    <vt:lpwstr>&lt;&lt;Funktion des Präsentators&gt;&gt;</vt:lpwstr>
  </property>
  <property fmtid="{D5CDD505-2E9C-101B-9397-08002B2CF9AE}" pid="109" name="Quote-T">
    <vt:lpwstr>&lt;&lt;Zitat&gt;&gt;</vt:lpwstr>
  </property>
  <property fmtid="{D5CDD505-2E9C-101B-9397-08002B2CF9AE}" pid="110" name="QuoteSource-T">
    <vt:lpwstr>&lt;&lt;Zitat Quelle&gt;&gt;</vt:lpwstr>
  </property>
  <property fmtid="{D5CDD505-2E9C-101B-9397-08002B2CF9AE}" pid="111" name="Section-T">
    <vt:lpwstr>Abschnitt</vt:lpwstr>
  </property>
  <property fmtid="{D5CDD505-2E9C-101B-9397-08002B2CF9AE}" pid="112" name="Sections-T">
    <vt:lpwstr>Abschnitte</vt:lpwstr>
  </property>
  <property fmtid="{D5CDD505-2E9C-101B-9397-08002B2CF9AE}" pid="113" name="Source-T">
    <vt:lpwstr>Quelle</vt:lpwstr>
  </property>
  <property fmtid="{D5CDD505-2E9C-101B-9397-08002B2CF9AE}" pid="114" name="Subappendix-T">
    <vt:lpwstr>Unter-Anhang</vt:lpwstr>
  </property>
  <property fmtid="{D5CDD505-2E9C-101B-9397-08002B2CF9AE}" pid="115" name="Subsection-T">
    <vt:lpwstr>Unter-Sektion</vt:lpwstr>
  </property>
  <property fmtid="{D5CDD505-2E9C-101B-9397-08002B2CF9AE}" pid="116" name="Subsubappendix-T">
    <vt:lpwstr>Unter-Unter-Anhang</vt:lpwstr>
  </property>
  <property fmtid="{D5CDD505-2E9C-101B-9397-08002B2CF9AE}" pid="117" name="Subsubsection-T">
    <vt:lpwstr>Unter-Unter-Sektion</vt:lpwstr>
  </property>
  <property fmtid="{D5CDD505-2E9C-101B-9397-08002B2CF9AE}" pid="118" name="TableOfContents-T">
    <vt:lpwstr>Inhaltsverzeichnis</vt:lpwstr>
  </property>
  <property fmtid="{D5CDD505-2E9C-101B-9397-08002B2CF9AE}" pid="119" name="Title-T">
    <vt:lpwstr>&lt;&lt;Titel&gt;&gt;</vt:lpwstr>
  </property>
  <property fmtid="{D5CDD505-2E9C-101B-9397-08002B2CF9AE}" pid="120" name="Security-T">
    <vt:lpwstr>Öffentlich</vt:lpwstr>
  </property>
  <property fmtid="{D5CDD505-2E9C-101B-9397-08002B2CF9AE}" pid="121" name="Month1">
    <vt:lpwstr>Januar</vt:lpwstr>
  </property>
  <property fmtid="{D5CDD505-2E9C-101B-9397-08002B2CF9AE}" pid="122" name="Month2">
    <vt:lpwstr>Februar</vt:lpwstr>
  </property>
  <property fmtid="{D5CDD505-2E9C-101B-9397-08002B2CF9AE}" pid="123" name="Month3">
    <vt:lpwstr>März</vt:lpwstr>
  </property>
  <property fmtid="{D5CDD505-2E9C-101B-9397-08002B2CF9AE}" pid="124" name="Month4">
    <vt:lpwstr>April</vt:lpwstr>
  </property>
  <property fmtid="{D5CDD505-2E9C-101B-9397-08002B2CF9AE}" pid="125" name="Month5">
    <vt:lpwstr>Mai</vt:lpwstr>
  </property>
  <property fmtid="{D5CDD505-2E9C-101B-9397-08002B2CF9AE}" pid="126" name="Month6">
    <vt:lpwstr>Juni</vt:lpwstr>
  </property>
  <property fmtid="{D5CDD505-2E9C-101B-9397-08002B2CF9AE}" pid="127" name="Month7">
    <vt:lpwstr>Juli</vt:lpwstr>
  </property>
  <property fmtid="{D5CDD505-2E9C-101B-9397-08002B2CF9AE}" pid="128" name="Month8">
    <vt:lpwstr>August</vt:lpwstr>
  </property>
  <property fmtid="{D5CDD505-2E9C-101B-9397-08002B2CF9AE}" pid="129" name="Month9">
    <vt:lpwstr>September</vt:lpwstr>
  </property>
  <property fmtid="{D5CDD505-2E9C-101B-9397-08002B2CF9AE}" pid="130" name="Month10">
    <vt:lpwstr>Oktober</vt:lpwstr>
  </property>
  <property fmtid="{D5CDD505-2E9C-101B-9397-08002B2CF9AE}" pid="131" name="Month11">
    <vt:lpwstr>November</vt:lpwstr>
  </property>
  <property fmtid="{D5CDD505-2E9C-101B-9397-08002B2CF9AE}" pid="132" name="Month12">
    <vt:lpwstr>Dezember</vt:lpwstr>
  </property>
  <property fmtid="{D5CDD505-2E9C-101B-9397-08002B2CF9AE}" pid="133" name="D1">
    <vt:lpwstr>S</vt:lpwstr>
  </property>
  <property fmtid="{D5CDD505-2E9C-101B-9397-08002B2CF9AE}" pid="134" name="D2">
    <vt:lpwstr>M</vt:lpwstr>
  </property>
  <property fmtid="{D5CDD505-2E9C-101B-9397-08002B2CF9AE}" pid="135" name="D3">
    <vt:lpwstr>D</vt:lpwstr>
  </property>
  <property fmtid="{D5CDD505-2E9C-101B-9397-08002B2CF9AE}" pid="136" name="D4">
    <vt:lpwstr>M</vt:lpwstr>
  </property>
  <property fmtid="{D5CDD505-2E9C-101B-9397-08002B2CF9AE}" pid="137" name="D5">
    <vt:lpwstr>D</vt:lpwstr>
  </property>
  <property fmtid="{D5CDD505-2E9C-101B-9397-08002B2CF9AE}" pid="138" name="D6">
    <vt:lpwstr>F</vt:lpwstr>
  </property>
  <property fmtid="{D5CDD505-2E9C-101B-9397-08002B2CF9AE}" pid="139" name="D7">
    <vt:lpwstr>S</vt:lpwstr>
  </property>
  <property fmtid="{D5CDD505-2E9C-101B-9397-08002B2CF9AE}" pid="140" name="Chart_Num_Categories_On_XAxis">
    <vt:lpwstr>6</vt:lpwstr>
  </property>
  <property fmtid="{D5CDD505-2E9C-101B-9397-08002B2CF9AE}" pid="141" name="Chart_Annotation_Add_Date">
    <vt:lpwstr>True</vt:lpwstr>
  </property>
  <property fmtid="{D5CDD505-2E9C-101B-9397-08002B2CF9AE}" pid="142" name="Chart_Annotation_Date_Bold">
    <vt:lpwstr>True</vt:lpwstr>
  </property>
  <property fmtid="{D5CDD505-2E9C-101B-9397-08002B2CF9AE}" pid="143" name="Chart_Annotation_Date_Format">
    <vt:lpwstr>F1</vt:lpwstr>
  </property>
  <property fmtid="{D5CDD505-2E9C-101B-9397-08002B2CF9AE}" pid="144" name="Chart_Pie_Chart_Labels">
    <vt:lpwstr>True</vt:lpwstr>
  </property>
  <property fmtid="{D5CDD505-2E9C-101B-9397-08002B2CF9AE}" pid="145" name="Chart_Pie_Chart_Legend">
    <vt:lpwstr>False</vt:lpwstr>
  </property>
  <property fmtid="{D5CDD505-2E9C-101B-9397-08002B2CF9AE}" pid="146" name="Chart_Average_Translated-T">
    <vt:lpwstr>Durchschnitt</vt:lpwstr>
  </property>
  <property fmtid="{D5CDD505-2E9C-101B-9397-08002B2CF9AE}" pid="147" name="Chart_Share_PX-T">
    <vt:lpwstr>Aktienkurs</vt:lpwstr>
  </property>
  <property fmtid="{D5CDD505-2E9C-101B-9397-08002B2CF9AE}" pid="148" name="Chart_Stock_Volume_XAxis-T">
    <vt:lpwstr>Schlusskurs</vt:lpwstr>
  </property>
  <property fmtid="{D5CDD505-2E9C-101B-9397-08002B2CF9AE}" pid="149" name="Chart_Volume_Label-T">
    <vt:lpwstr>Volumen</vt:lpwstr>
  </property>
  <property fmtid="{D5CDD505-2E9C-101B-9397-08002B2CF9AE}" pid="150" name="Chart_Thick_Lines">
    <vt:lpwstr>False</vt:lpwstr>
  </property>
  <property fmtid="{D5CDD505-2E9C-101B-9397-08002B2CF9AE}" pid="151" name="Chart_Show_Gridlines">
    <vt:lpwstr>True</vt:lpwstr>
  </property>
  <property fmtid="{D5CDD505-2E9C-101B-9397-08002B2CF9AE}" pid="152" name="Chart_Show_YAxis">
    <vt:lpwstr>False</vt:lpwstr>
  </property>
  <property fmtid="{D5CDD505-2E9C-101B-9397-08002B2CF9AE}" pid="153" name="Chart_Use_Stack_White_Border">
    <vt:lpwstr>True</vt:lpwstr>
  </property>
  <property fmtid="{D5CDD505-2E9C-101B-9397-08002B2CF9AE}" pid="154" name="Chart_Use_Dash_Style">
    <vt:lpwstr>False</vt:lpwstr>
  </property>
  <property fmtid="{D5CDD505-2E9C-101B-9397-08002B2CF9AE}" pid="155" name="_SIProp12DataClass+102ff4ec-e387-4196-b2ec-2594c04ab15d">
    <vt:lpwstr>v=1.2&gt;I=102ff4ec-e387-4196-b2ec-2594c04ab15d&amp;N=Type+of+file+creation%3a+process+derived&amp;V=1.3&amp;U=UBSPROD%5ct702420&amp;D=UBSPROD%5ct440028&amp;A=Associated&amp;H=True</vt:lpwstr>
  </property>
  <property fmtid="{D5CDD505-2E9C-101B-9397-08002B2CF9AE}" pid="156" name="IQP_Classification">
    <vt:lpwstr>Public</vt:lpwstr>
  </property>
  <property fmtid="{D5CDD505-2E9C-101B-9397-08002B2CF9AE}" pid="157" name="MSIP_Label_0c1e85bf-ac82-4d95-8ebe-b1488d74b05a_Enabled">
    <vt:lpwstr>True</vt:lpwstr>
  </property>
  <property fmtid="{D5CDD505-2E9C-101B-9397-08002B2CF9AE}" pid="158" name="_SIProp12DataClass+a0c010c4-8352-4898-a6a5-b0bf3296d048">
    <vt:lpwstr>v=1.2&gt;I=a0c010c4-8352-4898-a6a5-b0bf3296d048&amp;N=File+owning+business+divisions%3a+WM%2c+R%26C&amp;V=1.3&amp;U=UBSPROD%5ct702420&amp;D=UBSPROD%5cgusztylw&amp;A=Associated&amp;H=True</vt:lpwstr>
  </property>
  <property fmtid="{D5CDD505-2E9C-101B-9397-08002B2CF9AE}" pid="159" name="_SIProp12DataClass+8e796c07-5564-44b9-8141-d968e5604d33">
    <vt:lpwstr>v=1.2&gt;I=8e796c07-5564-44b9-8141-d968e5604d33&amp;N=Source+Application%3a+AA13798+-+SSP+ad-hoc+downloads&amp;V=1.3&amp;U=UBSPROD%5ct702420&amp;D=System&amp;A=Associated&amp;H=True</vt:lpwstr>
  </property>
  <property fmtid="{D5CDD505-2E9C-101B-9397-08002B2CF9AE}" pid="160" name="_SIProp12DataClass+46bfbb05-a6e2-4b69-83fe-02ed6cdecb46">
    <vt:lpwstr>v=1.2&gt;I=46bfbb05-a6e2-4b69-83fe-02ed6cdecb46&amp;N=File+owning+locations%3a+Hong+Kong%2c+Singapore&amp;V=1.3&amp;U=UBSPROD%5ct702420&amp;D=UBSPROD%5ct440028&amp;A=Associated&amp;H=True</vt:lpwstr>
  </property>
  <property fmtid="{D5CDD505-2E9C-101B-9397-08002B2CF9AE}" pid="161" name="_SIProp12DataClass+59b270ce-3c93-4660-9a2f-6e51c08227ed">
    <vt:lpwstr>v=1.2&gt;I=59b270ce-3c93-4660-9a2f-6e51c08227ed&amp;N=requires+justification&amp;V=1.3&amp;U=UBSPROD%5ct702420&amp;D=UBSPROD%5cgusztylw&amp;A=Associated&amp;H=True</vt:lpwstr>
  </property>
  <property fmtid="{D5CDD505-2E9C-101B-9397-08002B2CF9AE}" pid="162" name="_SIProp12DataClass+887a1375-7cd4-44a3-ad24-f215f9f1a6ed">
    <vt:lpwstr>v=1.2&gt;I=887a1375-7cd4-44a3-ad24-f215f9f1a6ed&amp;N=Locations%3a+Global&amp;V=1.3&amp;U=UBSPROD%5ct702420&amp;D=System&amp;A=Associated&amp;H=True</vt:lpwstr>
  </property>
  <property fmtid="{D5CDD505-2E9C-101B-9397-08002B2CF9AE}" pid="163" name="_SIProp12DataClass+fb74346c-2bdf-475e-a14d-a18dee2ebbfb">
    <vt:lpwstr>v=1.2&gt;I=fb74346c-2bdf-475e-a14d-a18dee2ebbfb&amp;N=Public&amp;V=1.3&amp;U=S-1-5-21-3905841866-2082712795-2692110964-744138&amp;D=Bauer%2c+Jackie&amp;A=Associated&amp;H=False</vt:lpwstr>
  </property>
  <property fmtid="{D5CDD505-2E9C-101B-9397-08002B2CF9AE}" pid="164" name="_SIProp12DataClass+b0297065-a65c-4286-9d63-f0400298c942">
    <vt:lpwstr>v=1.2&gt;I=b0297065-a65c-4286-9d63-f0400298c942&amp;N=Had+CID&amp;V=1.3&amp;U=UBSPROD%5ct702420&amp;D=UBSPROD%5cgusztylw&amp;A=Associated&amp;H=True</vt:lpwstr>
  </property>
  <property fmtid="{D5CDD505-2E9C-101B-9397-08002B2CF9AE}" pid="165" name="_SIProp12DataClass+1cdb8810-867c-4908-a4c5-5a5955774ad5">
    <vt:lpwstr>v=1.2&gt;I=1cdb8810-867c-4908-a4c5-5a5955774ad5&amp;N=Source%3a+BulkCID+Default+Classification&amp;V=1.3&amp;U=UBSPROD%5ct702420&amp;D=System&amp;A=Associated&amp;H=True</vt:lpwstr>
  </property>
  <property fmtid="{D5CDD505-2E9C-101B-9397-08002B2CF9AE}" pid="166" name="_SIProp12DataClass+d61ac057-8e23-4f86-8bcd-cd23fffc21ab">
    <vt:lpwstr>v=1.2&gt;I=d61ac057-8e23-4f86-8bcd-cd23fffc21ab&amp;N=Source+Application%3a+SMS%2c+AA20074&amp;V=1.3&amp;U=UBSPROD%5ct702420&amp;D=UBSPROD%5ct814423&amp;A=Associated&amp;H=True</vt:lpwstr>
  </property>
  <property fmtid="{D5CDD505-2E9C-101B-9397-08002B2CF9AE}" pid="167" name="_SIProp12DataClass+8f9b275b-4e6e-4324-9d91-5ef2714811c2">
    <vt:lpwstr>v=1.2&gt;I=8f9b275b-4e6e-4324-9d91-5ef2714811c2&amp;N=Source+Application%3a+FINANCE+REPORTING+%26+ANALYTICS+SERVICES+WM+and+P%26C+Infoline&amp;V=1.3&amp;U=UBSPROD%5ct702420&amp;D=System&amp;A=Associated&amp;H=True</vt:lpwstr>
  </property>
  <property fmtid="{D5CDD505-2E9C-101B-9397-08002B2CF9AE}" pid="168" name="_SIProp12DataClass+982ea58c-700d-4c04-8eac-fa78ff9e2f82">
    <vt:lpwstr>v=1.2&gt;I=982ea58c-700d-4c04-8eac-fa78ff9e2f82&amp;N=Type+of+file+creation%3a+web+download&amp;V=1.3&amp;U=UBSPROD%5ct702420&amp;D=UBSPROD%5cgusztylw&amp;A=Associated&amp;H=True</vt:lpwstr>
  </property>
  <property fmtid="{D5CDD505-2E9C-101B-9397-08002B2CF9AE}" pid="169" name="_dlc_DocIdItemGuid">
    <vt:lpwstr>ec8a15c4-f626-49b6-9103-19d70d0cb061</vt:lpwstr>
  </property>
  <property fmtid="{D5CDD505-2E9C-101B-9397-08002B2CF9AE}" pid="170" name="_SIProp12DataClass+73064bdd-e506-423d-bc14-c6f18db3d7cd">
    <vt:lpwstr>v=1.2&gt;I=73064bdd-e506-423d-bc14-c6f18db3d7cd&amp;N=Source+Application%3a+AA36186+-+PMM+ADJUSTMENT+TOOL&amp;V=1.3&amp;U=UBSPROD%5ct702420&amp;D=UBSPROD%5cgusztylw&amp;A=Associated&amp;H=True</vt:lpwstr>
  </property>
  <property fmtid="{D5CDD505-2E9C-101B-9397-08002B2CF9AE}" pid="171" name="_SIProp12DataClass+69b643d9-509d-4844-81cf-316f13dbbdaa">
    <vt:lpwstr>v=1.2&gt;I=69b643d9-509d-4844-81cf-316f13dbbdaa&amp;N=Source+Application%3a+AA30941%2f3+-+CLIENT+INFORMATION+SYSTEM+HK%2fSG&amp;V=1.3&amp;U=UBSPROD%5ct702420&amp;D=UBSPROD%5ct440028&amp;A=Associated&amp;H=True</vt:lpwstr>
  </property>
  <property fmtid="{D5CDD505-2E9C-101B-9397-08002B2CF9AE}" pid="172" name="IQPDataClasses">
    <vt:lpwstr>Type of file creation: process derived, Source Application: AADETSG - Data Extraction Team, Source Application: AA36186 - PMM ADJUSTMENT TOOL, Source Application: SMS, AA20074, Source Application: AA30941/3 - CLIENT INFORMATION SYSTEM HK/SG, Source: BulkCID Default Classification, Had CID, Source Application: AA27312 - DD-Tool, Type of file creation: web download, Source Application: AA13798 - SSP ad-hoc downloads, Source Application: FINANCE REPORTING &amp; ANALYTICS SERVICES WM and P&amp;C Infoline</vt:lpwstr>
  </property>
  <property fmtid="{D5CDD505-2E9C-101B-9397-08002B2CF9AE}" pid="173" name="_SIProp12DataClass+cbd93ed9-23f1-4f32-9a9c-ac837b32c611">
    <vt:lpwstr>v=1.2&gt;I=cbd93ed9-23f1-4f32-9a9c-ac837b32c611&amp;N=Source+Application%3a+AA27312+-+DD-Tool&amp;V=1.3&amp;U=UBSPROD%5ct702420&amp;D=System&amp;A=Associated&amp;H=True</vt:lpwstr>
  </property>
  <property fmtid="{D5CDD505-2E9C-101B-9397-08002B2CF9AE}" pid="174" name="_SIProp12DataClass+f69ed7c6-3330-4252-9a30-87d0ef62711b">
    <vt:lpwstr>v=1.2&gt;I=f69ed7c6-3330-4252-9a30-87d0ef62711b&amp;N=WMA+-+Confidential&amp;V=1.3&amp;U=UBSPROD%5ct702420&amp;D=UBSPROD%5ct295942&amp;A=Associated&amp;H=True</vt:lpwstr>
  </property>
  <property fmtid="{D5CDD505-2E9C-101B-9397-08002B2CF9AE}" pid="175" name="ContentTypeId">
    <vt:lpwstr>0x01010013789E5DC7104147BBABB29E7C9BFD89</vt:lpwstr>
  </property>
  <property fmtid="{D5CDD505-2E9C-101B-9397-08002B2CF9AE}" pid="176" name="_SIProp12DataClass+d71de815-c2cb-41aa-93ce-32569e2b800e">
    <vt:lpwstr>v=1.2&gt;I=d71de815-c2cb-41aa-93ce-32569e2b800e&amp;N=Source+Application%3a+AADETSG+-+Data+Extraction+Team&amp;V=1.3&amp;U=UBSPROD%5ct702420&amp;D=UBSPROD%5ct318600&amp;A=Associated&amp;H=True</vt:lpwstr>
  </property>
  <property fmtid="{D5CDD505-2E9C-101B-9397-08002B2CF9AE}" pid="177" name="_SIProp12DataClass+292eaa97-cbb9-45b0-97e7-1b961b98c898">
    <vt:lpwstr>v=1.2&gt;I=292eaa97-cbb9-45b0-97e7-1b961b98c898&amp;N=File+owning+locations%3a+Switzerland&amp;V=1.3&amp;U=UBSPROD%5ct702420&amp;D=System&amp;A=Associated&amp;H=True</vt:lpwstr>
  </property>
  <property fmtid="{D5CDD505-2E9C-101B-9397-08002B2CF9AE}" pid="178" name="PresPrint4x3OnScreen">
    <vt:bool>false</vt:bool>
  </property>
</Properties>
</file>