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39.xml" ContentType="application/vnd.openxmlformats-officedocument.presentationml.tags+xml"/>
  <Override PartName="/ppt/notesSlides/notesSlide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tags/tag140.xml" ContentType="application/vnd.openxmlformats-officedocument.presentationml.tags+xml"/>
  <Override PartName="/ppt/notesSlides/notesSlide3.xml" ContentType="application/vnd.openxmlformats-officedocument.presentationml.notesSlide+xml"/>
  <Override PartName="/ppt/tags/tag141.xml" ContentType="application/vnd.openxmlformats-officedocument.presentationml.tags+xml"/>
  <Override PartName="/ppt/notesSlides/notesSlide4.xml" ContentType="application/vnd.openxmlformats-officedocument.presentationml.notesSlide+xml"/>
  <Override PartName="/ppt/tags/tag142.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44.xml" ContentType="application/vnd.openxmlformats-officedocument.presentationml.tags+xml"/>
  <Override PartName="/ppt/charts/chart4.xml" ContentType="application/vnd.openxmlformats-officedocument.drawingml.chart+xml"/>
  <Override PartName="/ppt/notesSlides/notesSlide10.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notesSlides/notesSlide11.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notesSlides/notesSlide12.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notesSlides/notesSlide13.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31"/>
  </p:notesMasterIdLst>
  <p:handoutMasterIdLst>
    <p:handoutMasterId r:id="rId32"/>
  </p:handoutMasterIdLst>
  <p:sldIdLst>
    <p:sldId id="381" r:id="rId7"/>
    <p:sldId id="404" r:id="rId8"/>
    <p:sldId id="406" r:id="rId9"/>
    <p:sldId id="408" r:id="rId10"/>
    <p:sldId id="422" r:id="rId11"/>
    <p:sldId id="423" r:id="rId12"/>
    <p:sldId id="424" r:id="rId13"/>
    <p:sldId id="425" r:id="rId14"/>
    <p:sldId id="405" r:id="rId15"/>
    <p:sldId id="416" r:id="rId16"/>
    <p:sldId id="417" r:id="rId17"/>
    <p:sldId id="418" r:id="rId18"/>
    <p:sldId id="419" r:id="rId19"/>
    <p:sldId id="420" r:id="rId20"/>
    <p:sldId id="407" r:id="rId21"/>
    <p:sldId id="409" r:id="rId22"/>
    <p:sldId id="410" r:id="rId23"/>
    <p:sldId id="411" r:id="rId24"/>
    <p:sldId id="421" r:id="rId25"/>
    <p:sldId id="389" r:id="rId26"/>
    <p:sldId id="390" r:id="rId27"/>
    <p:sldId id="391" r:id="rId28"/>
    <p:sldId id="392" r:id="rId29"/>
    <p:sldId id="393" r:id="rId30"/>
  </p:sldIdLst>
  <p:sldSz cx="13404850" cy="7543800"/>
  <p:notesSz cx="6858000" cy="9926638"/>
  <p:custDataLst>
    <p:tags r:id="rId33"/>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4"/>
            <p14:sldId id="406"/>
            <p14:sldId id="408"/>
            <p14:sldId id="422"/>
            <p14:sldId id="423"/>
            <p14:sldId id="424"/>
            <p14:sldId id="425"/>
            <p14:sldId id="405"/>
            <p14:sldId id="416"/>
            <p14:sldId id="417"/>
            <p14:sldId id="418"/>
            <p14:sldId id="419"/>
            <p14:sldId id="420"/>
            <p14:sldId id="407"/>
            <p14:sldId id="409"/>
            <p14:sldId id="410"/>
            <p14:sldId id="411"/>
            <p14:sldId id="421"/>
            <p14:sldId id="389"/>
            <p14:sldId id="390"/>
            <p14:sldId id="391"/>
            <p14:sldId id="392"/>
            <p14:sldId id="393"/>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304" y="-744"/>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Comm%20services%20sector%20breakdown%20by%20level%203.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International%20returns%20local%20and%20USD.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International%20returns%20local%20and%20USD.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oleObject" Target="file:///C:\Users\t151539\AppData\Local\Microsoft\Windows\Temporary%20Internet%20Files\Content.Outlook\VCEIV5IS\EZ_Fiscal_Response%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3975400197927235"/>
          <c:y val="0.15459631198540333"/>
          <c:w val="0.53167459687443908"/>
          <c:h val="0.62609733815147894"/>
        </c:manualLayout>
      </c:layout>
      <c:pieChart>
        <c:varyColors val="1"/>
        <c:ser>
          <c:idx val="0"/>
          <c:order val="0"/>
          <c:dPt>
            <c:idx val="0"/>
            <c:bubble3D val="0"/>
            <c:spPr>
              <a:solidFill>
                <a:srgbClr val="4D3C2F"/>
              </a:solidFill>
              <a:ln w="9525">
                <a:solidFill>
                  <a:srgbClr val="FFFFFF"/>
                </a:solidFill>
                <a:prstDash val="solid"/>
              </a:ln>
            </c:spPr>
          </c:dPt>
          <c:dPt>
            <c:idx val="1"/>
            <c:bubble3D val="0"/>
            <c:spPr>
              <a:solidFill>
                <a:srgbClr val="CFBD9B"/>
              </a:solidFill>
              <a:ln w="9525">
                <a:solidFill>
                  <a:srgbClr val="FFFFFF"/>
                </a:solidFill>
                <a:prstDash val="solid"/>
              </a:ln>
            </c:spPr>
          </c:dPt>
          <c:dPt>
            <c:idx val="2"/>
            <c:bubble3D val="0"/>
            <c:spPr>
              <a:solidFill>
                <a:srgbClr val="C07156"/>
              </a:solidFill>
              <a:ln w="9525">
                <a:solidFill>
                  <a:srgbClr val="FFFFFF"/>
                </a:solidFill>
                <a:prstDash val="solid"/>
              </a:ln>
            </c:spPr>
          </c:dPt>
          <c:dPt>
            <c:idx val="3"/>
            <c:bubble3D val="0"/>
            <c:spPr>
              <a:solidFill>
                <a:srgbClr val="E8C767"/>
              </a:solidFill>
              <a:ln w="9525">
                <a:solidFill>
                  <a:srgbClr val="FFFFFF"/>
                </a:solidFill>
                <a:prstDash val="solid"/>
              </a:ln>
            </c:spPr>
          </c:dPt>
          <c:dLbls>
            <c:dLbl>
              <c:idx val="1"/>
              <c:layout/>
              <c:numFmt formatCode="0%" sourceLinked="0"/>
              <c:spPr/>
              <c:txPr>
                <a:bodyPr/>
                <a:lstStyle/>
                <a:p>
                  <a:pPr algn="ctr">
                    <a:defRPr sz="1400" b="1">
                      <a:solidFill>
                        <a:schemeClr val="tx1"/>
                      </a:solidFill>
                    </a:defRPr>
                  </a:pPr>
                  <a:endParaRPr lang="en-US"/>
                </a:p>
              </c:txPr>
              <c:dLblPos val="inEnd"/>
              <c:showLegendKey val="0"/>
              <c:showVal val="1"/>
              <c:showCatName val="0"/>
              <c:showSerName val="0"/>
              <c:showPercent val="0"/>
              <c:showBubbleSize val="0"/>
            </c:dLbl>
            <c:numFmt formatCode="0%" sourceLinked="0"/>
            <c:txPr>
              <a:bodyPr/>
              <a:lstStyle/>
              <a:p>
                <a:pPr algn="ctr">
                  <a:defRPr sz="1400" b="1">
                    <a:solidFill>
                      <a:schemeClr val="bg1"/>
                    </a:solidFill>
                  </a:defRPr>
                </a:pPr>
                <a:endParaRPr lang="en-US"/>
              </a:p>
            </c:txPr>
            <c:dLblPos val="inEnd"/>
            <c:showLegendKey val="0"/>
            <c:showVal val="1"/>
            <c:showCatName val="0"/>
            <c:showSerName val="0"/>
            <c:showPercent val="0"/>
            <c:showBubbleSize val="0"/>
            <c:separator>
</c:separator>
            <c:showLeaderLines val="1"/>
          </c:dLbls>
          <c:cat>
            <c:strRef>
              <c:f>Worksheet!$R$2:$R$4</c:f>
              <c:strCache>
                <c:ptCount val="3"/>
                <c:pt idx="0">
                  <c:v>Interactive media</c:v>
                </c:pt>
                <c:pt idx="1">
                  <c:v>Telecom</c:v>
                </c:pt>
                <c:pt idx="2">
                  <c:v>Media &amp; Entertainment</c:v>
                </c:pt>
              </c:strCache>
            </c:strRef>
          </c:cat>
          <c:val>
            <c:numRef>
              <c:f>Worksheet!$S$2:$S$4</c:f>
              <c:numCache>
                <c:formatCode>0%</c:formatCode>
                <c:ptCount val="3"/>
                <c:pt idx="0">
                  <c:v>0.37227730132034986</c:v>
                </c:pt>
                <c:pt idx="1">
                  <c:v>0.25644624428401258</c:v>
                </c:pt>
                <c:pt idx="2">
                  <c:v>0.3712764543956375</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b"/>
      <c:layout/>
      <c:overlay val="0"/>
    </c:legend>
    <c:plotVisOnly val="1"/>
    <c:dispBlanksAs val="gap"/>
    <c:showDLblsOverMax val="0"/>
  </c:chart>
  <c:spPr>
    <a:noFill/>
    <a:ln w="9525">
      <a:noFill/>
    </a:ln>
    <a:effectLst/>
  </c:spPr>
  <c:txPr>
    <a:bodyPr/>
    <a:lstStyle/>
    <a:p>
      <a:pPr>
        <a:defRPr sz="12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9.782032063113363E-3"/>
          <c:y val="1.8518518518518517E-2"/>
          <c:w val="0.97309941182643822"/>
          <c:h val="0.875"/>
        </c:manualLayout>
      </c:layout>
      <c:barChart>
        <c:barDir val="col"/>
        <c:grouping val="clustered"/>
        <c:varyColors val="0"/>
        <c:ser>
          <c:idx val="0"/>
          <c:order val="0"/>
          <c:tx>
            <c:strRef>
              <c:f>Worksheet!$W$2</c:f>
              <c:strCache>
                <c:ptCount val="1"/>
                <c:pt idx="0">
                  <c:v>USD terms</c:v>
                </c:pt>
              </c:strCache>
            </c:strRef>
          </c:tx>
          <c:spPr>
            <a:solidFill>
              <a:srgbClr val="4D3C2F"/>
            </a:solidFill>
            <a:ln w="25400">
              <a:noFill/>
            </a:ln>
          </c:spPr>
          <c:invertIfNegative val="0"/>
          <c:dLbls>
            <c:showLegendKey val="0"/>
            <c:showVal val="1"/>
            <c:showCatName val="0"/>
            <c:showSerName val="0"/>
            <c:showPercent val="0"/>
            <c:showBubbleSize val="0"/>
            <c:showLeaderLines val="0"/>
          </c:dLbls>
          <c:cat>
            <c:strRef>
              <c:f>Worksheet!$X$1:$Z$1</c:f>
              <c:strCache>
                <c:ptCount val="3"/>
                <c:pt idx="0">
                  <c:v>MSCI EAFE</c:v>
                </c:pt>
                <c:pt idx="1">
                  <c:v>MSCI Emerging markets</c:v>
                </c:pt>
                <c:pt idx="2">
                  <c:v>MSCI USA</c:v>
                </c:pt>
              </c:strCache>
            </c:strRef>
          </c:cat>
          <c:val>
            <c:numRef>
              <c:f>Worksheet!$X$2:$Z$2</c:f>
              <c:numCache>
                <c:formatCode>0%</c:formatCode>
                <c:ptCount val="3"/>
                <c:pt idx="0">
                  <c:v>2.0579393595339335E-2</c:v>
                </c:pt>
                <c:pt idx="1">
                  <c:v>-5.6327992468838461E-2</c:v>
                </c:pt>
                <c:pt idx="2">
                  <c:v>1.2092303719870867</c:v>
                </c:pt>
              </c:numCache>
            </c:numRef>
          </c:val>
        </c:ser>
        <c:ser>
          <c:idx val="1"/>
          <c:order val="1"/>
          <c:tx>
            <c:strRef>
              <c:f>Worksheet!$W$3</c:f>
              <c:strCache>
                <c:ptCount val="1"/>
                <c:pt idx="0">
                  <c:v>Local currency terms</c:v>
                </c:pt>
              </c:strCache>
            </c:strRef>
          </c:tx>
          <c:spPr>
            <a:solidFill>
              <a:srgbClr val="CFBD9B"/>
            </a:solidFill>
            <a:ln w="25400">
              <a:noFill/>
            </a:ln>
          </c:spPr>
          <c:invertIfNegative val="0"/>
          <c:dLbls>
            <c:showLegendKey val="0"/>
            <c:showVal val="1"/>
            <c:showCatName val="0"/>
            <c:showSerName val="0"/>
            <c:showPercent val="0"/>
            <c:showBubbleSize val="0"/>
            <c:showLeaderLines val="0"/>
          </c:dLbls>
          <c:cat>
            <c:strRef>
              <c:f>Worksheet!$X$1:$Z$1</c:f>
              <c:strCache>
                <c:ptCount val="3"/>
                <c:pt idx="0">
                  <c:v>MSCI EAFE</c:v>
                </c:pt>
                <c:pt idx="1">
                  <c:v>MSCI Emerging markets</c:v>
                </c:pt>
                <c:pt idx="2">
                  <c:v>MSCI USA</c:v>
                </c:pt>
              </c:strCache>
            </c:strRef>
          </c:cat>
          <c:val>
            <c:numRef>
              <c:f>Worksheet!$X$3:$Z$3</c:f>
              <c:numCache>
                <c:formatCode>0%</c:formatCode>
                <c:ptCount val="3"/>
                <c:pt idx="0">
                  <c:v>0.31714311086280289</c:v>
                </c:pt>
                <c:pt idx="1">
                  <c:v>0.34762786990311145</c:v>
                </c:pt>
                <c:pt idx="2">
                  <c:v>1.2092339046889875</c:v>
                </c:pt>
              </c:numCache>
            </c:numRef>
          </c:val>
        </c:ser>
        <c:dLbls>
          <c:showLegendKey val="0"/>
          <c:showVal val="0"/>
          <c:showCatName val="0"/>
          <c:showSerName val="0"/>
          <c:showPercent val="0"/>
          <c:showBubbleSize val="0"/>
        </c:dLbls>
        <c:gapWidth val="50"/>
        <c:axId val="188072320"/>
        <c:axId val="188073856"/>
      </c:barChart>
      <c:catAx>
        <c:axId val="188072320"/>
        <c:scaling>
          <c:orientation val="minMax"/>
        </c:scaling>
        <c:delete val="0"/>
        <c:axPos val="b"/>
        <c:majorTickMark val="none"/>
        <c:minorTickMark val="none"/>
        <c:tickLblPos val="low"/>
        <c:spPr>
          <a:ln w="25400">
            <a:solidFill>
              <a:srgbClr val="000000"/>
            </a:solidFill>
            <a:prstDash val="solid"/>
          </a:ln>
        </c:spPr>
        <c:txPr>
          <a:bodyPr rot="0" vert="horz"/>
          <a:lstStyle/>
          <a:p>
            <a:pPr>
              <a:defRPr/>
            </a:pPr>
            <a:endParaRPr lang="en-US"/>
          </a:p>
        </c:txPr>
        <c:crossAx val="188073856"/>
        <c:crosses val="autoZero"/>
        <c:auto val="1"/>
        <c:lblAlgn val="ctr"/>
        <c:lblOffset val="100"/>
        <c:noMultiLvlLbl val="0"/>
      </c:catAx>
      <c:valAx>
        <c:axId val="188073856"/>
        <c:scaling>
          <c:orientation val="minMax"/>
        </c:scaling>
        <c:delete val="1"/>
        <c:axPos val="l"/>
        <c:numFmt formatCode="0%" sourceLinked="0"/>
        <c:majorTickMark val="none"/>
        <c:minorTickMark val="none"/>
        <c:tickLblPos val="nextTo"/>
        <c:crossAx val="188072320"/>
        <c:crosses val="autoZero"/>
        <c:crossBetween val="between"/>
      </c:valAx>
      <c:spPr>
        <a:noFill/>
        <a:ln w="25400">
          <a:noFill/>
        </a:ln>
      </c:spPr>
    </c:plotArea>
    <c:legend>
      <c:legendPos val="b"/>
      <c:layout/>
      <c:overlay val="0"/>
      <c:spPr>
        <a:noFill/>
        <a:ln w="25400">
          <a:noFill/>
        </a:ln>
        <a:effectLst/>
      </c:spPr>
    </c:legend>
    <c:plotVisOnly val="1"/>
    <c:dispBlanksAs val="gap"/>
    <c:showDLblsOverMax val="0"/>
  </c:chart>
  <c:spPr>
    <a:noFill/>
    <a:ln w="9525">
      <a:noFill/>
    </a:ln>
    <a:effectLst/>
  </c:spPr>
  <c:txPr>
    <a:bodyPr/>
    <a:lstStyle/>
    <a:p>
      <a:pPr>
        <a:defRPr sz="12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7084768941290774E-2"/>
          <c:y val="4.1040319279229499E-2"/>
          <c:w val="0.85818529859276094"/>
          <c:h val="0.83111949547973174"/>
        </c:manualLayout>
      </c:layout>
      <c:lineChart>
        <c:grouping val="standard"/>
        <c:varyColors val="0"/>
        <c:ser>
          <c:idx val="0"/>
          <c:order val="0"/>
          <c:spPr>
            <a:ln w="28575">
              <a:solidFill>
                <a:srgbClr val="4D3C2F"/>
              </a:solidFill>
              <a:prstDash val="solid"/>
            </a:ln>
          </c:spPr>
          <c:marker>
            <c:symbol val="none"/>
          </c:marker>
          <c:cat>
            <c:numRef>
              <c:f>Worksheet!$W$1920:$W$5034</c:f>
              <c:numCache>
                <c:formatCode>m/d/yyyy</c:formatCode>
                <c:ptCount val="3115"/>
                <c:pt idx="0">
                  <c:v>39559</c:v>
                </c:pt>
                <c:pt idx="1">
                  <c:v>39560</c:v>
                </c:pt>
                <c:pt idx="2">
                  <c:v>39561</c:v>
                </c:pt>
                <c:pt idx="3">
                  <c:v>39562</c:v>
                </c:pt>
                <c:pt idx="4">
                  <c:v>39563</c:v>
                </c:pt>
                <c:pt idx="5">
                  <c:v>39566</c:v>
                </c:pt>
                <c:pt idx="6">
                  <c:v>39567</c:v>
                </c:pt>
                <c:pt idx="7">
                  <c:v>39568</c:v>
                </c:pt>
                <c:pt idx="8">
                  <c:v>39569</c:v>
                </c:pt>
                <c:pt idx="9">
                  <c:v>39570</c:v>
                </c:pt>
                <c:pt idx="10">
                  <c:v>39573</c:v>
                </c:pt>
                <c:pt idx="11">
                  <c:v>39574</c:v>
                </c:pt>
                <c:pt idx="12">
                  <c:v>39575</c:v>
                </c:pt>
                <c:pt idx="13">
                  <c:v>39576</c:v>
                </c:pt>
                <c:pt idx="14">
                  <c:v>39577</c:v>
                </c:pt>
                <c:pt idx="15">
                  <c:v>39580</c:v>
                </c:pt>
                <c:pt idx="16">
                  <c:v>39581</c:v>
                </c:pt>
                <c:pt idx="17">
                  <c:v>39582</c:v>
                </c:pt>
                <c:pt idx="18">
                  <c:v>39583</c:v>
                </c:pt>
                <c:pt idx="19">
                  <c:v>39584</c:v>
                </c:pt>
                <c:pt idx="20">
                  <c:v>39587</c:v>
                </c:pt>
                <c:pt idx="21">
                  <c:v>39588</c:v>
                </c:pt>
                <c:pt idx="22">
                  <c:v>39589</c:v>
                </c:pt>
                <c:pt idx="23">
                  <c:v>39590</c:v>
                </c:pt>
                <c:pt idx="24">
                  <c:v>39591</c:v>
                </c:pt>
                <c:pt idx="25">
                  <c:v>39594</c:v>
                </c:pt>
                <c:pt idx="26">
                  <c:v>39595</c:v>
                </c:pt>
                <c:pt idx="27">
                  <c:v>39596</c:v>
                </c:pt>
                <c:pt idx="28">
                  <c:v>39597</c:v>
                </c:pt>
                <c:pt idx="29">
                  <c:v>39598</c:v>
                </c:pt>
                <c:pt idx="30">
                  <c:v>39601</c:v>
                </c:pt>
                <c:pt idx="31">
                  <c:v>39602</c:v>
                </c:pt>
                <c:pt idx="32">
                  <c:v>39603</c:v>
                </c:pt>
                <c:pt idx="33">
                  <c:v>39604</c:v>
                </c:pt>
                <c:pt idx="34">
                  <c:v>39605</c:v>
                </c:pt>
                <c:pt idx="35">
                  <c:v>39608</c:v>
                </c:pt>
                <c:pt idx="36">
                  <c:v>39609</c:v>
                </c:pt>
                <c:pt idx="37">
                  <c:v>39610</c:v>
                </c:pt>
                <c:pt idx="38">
                  <c:v>39611</c:v>
                </c:pt>
                <c:pt idx="39">
                  <c:v>39612</c:v>
                </c:pt>
                <c:pt idx="40">
                  <c:v>39615</c:v>
                </c:pt>
                <c:pt idx="41">
                  <c:v>39616</c:v>
                </c:pt>
                <c:pt idx="42">
                  <c:v>39617</c:v>
                </c:pt>
                <c:pt idx="43">
                  <c:v>39618</c:v>
                </c:pt>
                <c:pt idx="44">
                  <c:v>39619</c:v>
                </c:pt>
                <c:pt idx="45">
                  <c:v>39622</c:v>
                </c:pt>
                <c:pt idx="46">
                  <c:v>39623</c:v>
                </c:pt>
                <c:pt idx="47">
                  <c:v>39624</c:v>
                </c:pt>
                <c:pt idx="48">
                  <c:v>39625</c:v>
                </c:pt>
                <c:pt idx="49">
                  <c:v>39626</c:v>
                </c:pt>
                <c:pt idx="50">
                  <c:v>39629</c:v>
                </c:pt>
                <c:pt idx="51">
                  <c:v>39630</c:v>
                </c:pt>
                <c:pt idx="52">
                  <c:v>39631</c:v>
                </c:pt>
                <c:pt idx="53">
                  <c:v>39632</c:v>
                </c:pt>
                <c:pt idx="54">
                  <c:v>39633</c:v>
                </c:pt>
                <c:pt idx="55">
                  <c:v>39636</c:v>
                </c:pt>
                <c:pt idx="56">
                  <c:v>39637</c:v>
                </c:pt>
                <c:pt idx="57">
                  <c:v>39638</c:v>
                </c:pt>
                <c:pt idx="58">
                  <c:v>39639</c:v>
                </c:pt>
                <c:pt idx="59">
                  <c:v>39640</c:v>
                </c:pt>
                <c:pt idx="60">
                  <c:v>39643</c:v>
                </c:pt>
                <c:pt idx="61">
                  <c:v>39644</c:v>
                </c:pt>
                <c:pt idx="62">
                  <c:v>39645</c:v>
                </c:pt>
                <c:pt idx="63">
                  <c:v>39646</c:v>
                </c:pt>
                <c:pt idx="64">
                  <c:v>39647</c:v>
                </c:pt>
                <c:pt idx="65">
                  <c:v>39650</c:v>
                </c:pt>
                <c:pt idx="66">
                  <c:v>39651</c:v>
                </c:pt>
                <c:pt idx="67">
                  <c:v>39652</c:v>
                </c:pt>
                <c:pt idx="68">
                  <c:v>39653</c:v>
                </c:pt>
                <c:pt idx="69">
                  <c:v>39654</c:v>
                </c:pt>
                <c:pt idx="70">
                  <c:v>39657</c:v>
                </c:pt>
                <c:pt idx="71">
                  <c:v>39658</c:v>
                </c:pt>
                <c:pt idx="72">
                  <c:v>39659</c:v>
                </c:pt>
                <c:pt idx="73">
                  <c:v>39660</c:v>
                </c:pt>
                <c:pt idx="74">
                  <c:v>39661</c:v>
                </c:pt>
                <c:pt idx="75">
                  <c:v>39664</c:v>
                </c:pt>
                <c:pt idx="76">
                  <c:v>39665</c:v>
                </c:pt>
                <c:pt idx="77">
                  <c:v>39666</c:v>
                </c:pt>
                <c:pt idx="78">
                  <c:v>39667</c:v>
                </c:pt>
                <c:pt idx="79">
                  <c:v>39668</c:v>
                </c:pt>
                <c:pt idx="80">
                  <c:v>39671</c:v>
                </c:pt>
                <c:pt idx="81">
                  <c:v>39672</c:v>
                </c:pt>
                <c:pt idx="82">
                  <c:v>39673</c:v>
                </c:pt>
                <c:pt idx="83">
                  <c:v>39674</c:v>
                </c:pt>
                <c:pt idx="84">
                  <c:v>39675</c:v>
                </c:pt>
                <c:pt idx="85">
                  <c:v>39678</c:v>
                </c:pt>
                <c:pt idx="86">
                  <c:v>39679</c:v>
                </c:pt>
                <c:pt idx="87">
                  <c:v>39680</c:v>
                </c:pt>
                <c:pt idx="88">
                  <c:v>39681</c:v>
                </c:pt>
                <c:pt idx="89">
                  <c:v>39682</c:v>
                </c:pt>
                <c:pt idx="90">
                  <c:v>39685</c:v>
                </c:pt>
                <c:pt idx="91">
                  <c:v>39686</c:v>
                </c:pt>
                <c:pt idx="92">
                  <c:v>39687</c:v>
                </c:pt>
                <c:pt idx="93">
                  <c:v>39688</c:v>
                </c:pt>
                <c:pt idx="94">
                  <c:v>39689</c:v>
                </c:pt>
                <c:pt idx="95">
                  <c:v>39692</c:v>
                </c:pt>
                <c:pt idx="96">
                  <c:v>39693</c:v>
                </c:pt>
                <c:pt idx="97">
                  <c:v>39694</c:v>
                </c:pt>
                <c:pt idx="98">
                  <c:v>39695</c:v>
                </c:pt>
                <c:pt idx="99">
                  <c:v>39696</c:v>
                </c:pt>
                <c:pt idx="100">
                  <c:v>39699</c:v>
                </c:pt>
                <c:pt idx="101">
                  <c:v>39700</c:v>
                </c:pt>
                <c:pt idx="102">
                  <c:v>39701</c:v>
                </c:pt>
                <c:pt idx="103">
                  <c:v>39702</c:v>
                </c:pt>
                <c:pt idx="104">
                  <c:v>39703</c:v>
                </c:pt>
                <c:pt idx="105">
                  <c:v>39706</c:v>
                </c:pt>
                <c:pt idx="106">
                  <c:v>39707</c:v>
                </c:pt>
                <c:pt idx="107">
                  <c:v>39708</c:v>
                </c:pt>
                <c:pt idx="108">
                  <c:v>39709</c:v>
                </c:pt>
                <c:pt idx="109">
                  <c:v>39710</c:v>
                </c:pt>
                <c:pt idx="110">
                  <c:v>39713</c:v>
                </c:pt>
                <c:pt idx="111">
                  <c:v>39714</c:v>
                </c:pt>
                <c:pt idx="112">
                  <c:v>39715</c:v>
                </c:pt>
                <c:pt idx="113">
                  <c:v>39716</c:v>
                </c:pt>
                <c:pt idx="114">
                  <c:v>39717</c:v>
                </c:pt>
                <c:pt idx="115">
                  <c:v>39720</c:v>
                </c:pt>
                <c:pt idx="116">
                  <c:v>39721</c:v>
                </c:pt>
                <c:pt idx="117">
                  <c:v>39722</c:v>
                </c:pt>
                <c:pt idx="118">
                  <c:v>39723</c:v>
                </c:pt>
                <c:pt idx="119">
                  <c:v>39724</c:v>
                </c:pt>
                <c:pt idx="120">
                  <c:v>39727</c:v>
                </c:pt>
                <c:pt idx="121">
                  <c:v>39728</c:v>
                </c:pt>
                <c:pt idx="122">
                  <c:v>39729</c:v>
                </c:pt>
                <c:pt idx="123">
                  <c:v>39730</c:v>
                </c:pt>
                <c:pt idx="124">
                  <c:v>39731</c:v>
                </c:pt>
                <c:pt idx="125">
                  <c:v>39734</c:v>
                </c:pt>
                <c:pt idx="126">
                  <c:v>39735</c:v>
                </c:pt>
                <c:pt idx="127">
                  <c:v>39736</c:v>
                </c:pt>
                <c:pt idx="128">
                  <c:v>39737</c:v>
                </c:pt>
                <c:pt idx="129">
                  <c:v>39738</c:v>
                </c:pt>
                <c:pt idx="130">
                  <c:v>39741</c:v>
                </c:pt>
                <c:pt idx="131">
                  <c:v>39742</c:v>
                </c:pt>
                <c:pt idx="132">
                  <c:v>39743</c:v>
                </c:pt>
                <c:pt idx="133">
                  <c:v>39744</c:v>
                </c:pt>
                <c:pt idx="134">
                  <c:v>39745</c:v>
                </c:pt>
                <c:pt idx="135">
                  <c:v>39748</c:v>
                </c:pt>
                <c:pt idx="136">
                  <c:v>39749</c:v>
                </c:pt>
                <c:pt idx="137">
                  <c:v>39750</c:v>
                </c:pt>
                <c:pt idx="138">
                  <c:v>39751</c:v>
                </c:pt>
                <c:pt idx="139">
                  <c:v>39752</c:v>
                </c:pt>
                <c:pt idx="140">
                  <c:v>39755</c:v>
                </c:pt>
                <c:pt idx="141">
                  <c:v>39756</c:v>
                </c:pt>
                <c:pt idx="142">
                  <c:v>39757</c:v>
                </c:pt>
                <c:pt idx="143">
                  <c:v>39758</c:v>
                </c:pt>
                <c:pt idx="144">
                  <c:v>39759</c:v>
                </c:pt>
                <c:pt idx="145">
                  <c:v>39762</c:v>
                </c:pt>
                <c:pt idx="146">
                  <c:v>39763</c:v>
                </c:pt>
                <c:pt idx="147">
                  <c:v>39764</c:v>
                </c:pt>
                <c:pt idx="148">
                  <c:v>39765</c:v>
                </c:pt>
                <c:pt idx="149">
                  <c:v>39766</c:v>
                </c:pt>
                <c:pt idx="150">
                  <c:v>39769</c:v>
                </c:pt>
                <c:pt idx="151">
                  <c:v>39770</c:v>
                </c:pt>
                <c:pt idx="152">
                  <c:v>39771</c:v>
                </c:pt>
                <c:pt idx="153">
                  <c:v>39772</c:v>
                </c:pt>
                <c:pt idx="154">
                  <c:v>39773</c:v>
                </c:pt>
                <c:pt idx="155">
                  <c:v>39776</c:v>
                </c:pt>
                <c:pt idx="156">
                  <c:v>39777</c:v>
                </c:pt>
                <c:pt idx="157">
                  <c:v>39778</c:v>
                </c:pt>
                <c:pt idx="158">
                  <c:v>39779</c:v>
                </c:pt>
                <c:pt idx="159">
                  <c:v>39780</c:v>
                </c:pt>
                <c:pt idx="160">
                  <c:v>39783</c:v>
                </c:pt>
                <c:pt idx="161">
                  <c:v>39784</c:v>
                </c:pt>
                <c:pt idx="162">
                  <c:v>39785</c:v>
                </c:pt>
                <c:pt idx="163">
                  <c:v>39786</c:v>
                </c:pt>
                <c:pt idx="164">
                  <c:v>39787</c:v>
                </c:pt>
                <c:pt idx="165">
                  <c:v>39790</c:v>
                </c:pt>
                <c:pt idx="166">
                  <c:v>39791</c:v>
                </c:pt>
                <c:pt idx="167">
                  <c:v>39792</c:v>
                </c:pt>
                <c:pt idx="168">
                  <c:v>39793</c:v>
                </c:pt>
                <c:pt idx="169">
                  <c:v>39794</c:v>
                </c:pt>
                <c:pt idx="170">
                  <c:v>39797</c:v>
                </c:pt>
                <c:pt idx="171">
                  <c:v>39798</c:v>
                </c:pt>
                <c:pt idx="172">
                  <c:v>39799</c:v>
                </c:pt>
                <c:pt idx="173">
                  <c:v>39800</c:v>
                </c:pt>
                <c:pt idx="174">
                  <c:v>39801</c:v>
                </c:pt>
                <c:pt idx="175">
                  <c:v>39804</c:v>
                </c:pt>
                <c:pt idx="176">
                  <c:v>39805</c:v>
                </c:pt>
                <c:pt idx="177">
                  <c:v>39806</c:v>
                </c:pt>
                <c:pt idx="178">
                  <c:v>39807</c:v>
                </c:pt>
                <c:pt idx="179">
                  <c:v>39808</c:v>
                </c:pt>
                <c:pt idx="180">
                  <c:v>39811</c:v>
                </c:pt>
                <c:pt idx="181">
                  <c:v>39812</c:v>
                </c:pt>
                <c:pt idx="182">
                  <c:v>39813</c:v>
                </c:pt>
                <c:pt idx="183">
                  <c:v>39814</c:v>
                </c:pt>
                <c:pt idx="184">
                  <c:v>39815</c:v>
                </c:pt>
                <c:pt idx="185">
                  <c:v>39818</c:v>
                </c:pt>
                <c:pt idx="186">
                  <c:v>39819</c:v>
                </c:pt>
                <c:pt idx="187">
                  <c:v>39820</c:v>
                </c:pt>
                <c:pt idx="188">
                  <c:v>39821</c:v>
                </c:pt>
                <c:pt idx="189">
                  <c:v>39822</c:v>
                </c:pt>
                <c:pt idx="190">
                  <c:v>39825</c:v>
                </c:pt>
                <c:pt idx="191">
                  <c:v>39826</c:v>
                </c:pt>
                <c:pt idx="192">
                  <c:v>39827</c:v>
                </c:pt>
                <c:pt idx="193">
                  <c:v>39828</c:v>
                </c:pt>
                <c:pt idx="194">
                  <c:v>39829</c:v>
                </c:pt>
                <c:pt idx="195">
                  <c:v>39832</c:v>
                </c:pt>
                <c:pt idx="196">
                  <c:v>39833</c:v>
                </c:pt>
                <c:pt idx="197">
                  <c:v>39834</c:v>
                </c:pt>
                <c:pt idx="198">
                  <c:v>39835</c:v>
                </c:pt>
                <c:pt idx="199">
                  <c:v>39836</c:v>
                </c:pt>
                <c:pt idx="200">
                  <c:v>39839</c:v>
                </c:pt>
                <c:pt idx="201">
                  <c:v>39840</c:v>
                </c:pt>
                <c:pt idx="202">
                  <c:v>39841</c:v>
                </c:pt>
                <c:pt idx="203">
                  <c:v>39842</c:v>
                </c:pt>
                <c:pt idx="204">
                  <c:v>39843</c:v>
                </c:pt>
                <c:pt idx="205">
                  <c:v>39846</c:v>
                </c:pt>
                <c:pt idx="206">
                  <c:v>39847</c:v>
                </c:pt>
                <c:pt idx="207">
                  <c:v>39848</c:v>
                </c:pt>
                <c:pt idx="208">
                  <c:v>39849</c:v>
                </c:pt>
                <c:pt idx="209">
                  <c:v>39850</c:v>
                </c:pt>
                <c:pt idx="210">
                  <c:v>39853</c:v>
                </c:pt>
                <c:pt idx="211">
                  <c:v>39854</c:v>
                </c:pt>
                <c:pt idx="212">
                  <c:v>39855</c:v>
                </c:pt>
                <c:pt idx="213">
                  <c:v>39856</c:v>
                </c:pt>
                <c:pt idx="214">
                  <c:v>39857</c:v>
                </c:pt>
                <c:pt idx="215">
                  <c:v>39860</c:v>
                </c:pt>
                <c:pt idx="216">
                  <c:v>39861</c:v>
                </c:pt>
                <c:pt idx="217">
                  <c:v>39862</c:v>
                </c:pt>
                <c:pt idx="218">
                  <c:v>39863</c:v>
                </c:pt>
                <c:pt idx="219">
                  <c:v>39864</c:v>
                </c:pt>
                <c:pt idx="220">
                  <c:v>39867</c:v>
                </c:pt>
                <c:pt idx="221">
                  <c:v>39868</c:v>
                </c:pt>
                <c:pt idx="222">
                  <c:v>39869</c:v>
                </c:pt>
                <c:pt idx="223">
                  <c:v>39870</c:v>
                </c:pt>
                <c:pt idx="224">
                  <c:v>39871</c:v>
                </c:pt>
                <c:pt idx="225">
                  <c:v>39874</c:v>
                </c:pt>
                <c:pt idx="226">
                  <c:v>39875</c:v>
                </c:pt>
                <c:pt idx="227">
                  <c:v>39876</c:v>
                </c:pt>
                <c:pt idx="228">
                  <c:v>39877</c:v>
                </c:pt>
                <c:pt idx="229">
                  <c:v>39878</c:v>
                </c:pt>
                <c:pt idx="230">
                  <c:v>39881</c:v>
                </c:pt>
                <c:pt idx="231">
                  <c:v>39882</c:v>
                </c:pt>
                <c:pt idx="232">
                  <c:v>39883</c:v>
                </c:pt>
                <c:pt idx="233">
                  <c:v>39884</c:v>
                </c:pt>
                <c:pt idx="234">
                  <c:v>39885</c:v>
                </c:pt>
                <c:pt idx="235">
                  <c:v>39888</c:v>
                </c:pt>
                <c:pt idx="236">
                  <c:v>39889</c:v>
                </c:pt>
                <c:pt idx="237">
                  <c:v>39890</c:v>
                </c:pt>
                <c:pt idx="238">
                  <c:v>39891</c:v>
                </c:pt>
                <c:pt idx="239">
                  <c:v>39892</c:v>
                </c:pt>
                <c:pt idx="240">
                  <c:v>39895</c:v>
                </c:pt>
                <c:pt idx="241">
                  <c:v>39896</c:v>
                </c:pt>
                <c:pt idx="242">
                  <c:v>39897</c:v>
                </c:pt>
                <c:pt idx="243">
                  <c:v>39898</c:v>
                </c:pt>
                <c:pt idx="244">
                  <c:v>39899</c:v>
                </c:pt>
                <c:pt idx="245">
                  <c:v>39902</c:v>
                </c:pt>
                <c:pt idx="246">
                  <c:v>39903</c:v>
                </c:pt>
                <c:pt idx="247">
                  <c:v>39904</c:v>
                </c:pt>
                <c:pt idx="248">
                  <c:v>39905</c:v>
                </c:pt>
                <c:pt idx="249">
                  <c:v>39906</c:v>
                </c:pt>
                <c:pt idx="250">
                  <c:v>39909</c:v>
                </c:pt>
                <c:pt idx="251">
                  <c:v>39910</c:v>
                </c:pt>
                <c:pt idx="252">
                  <c:v>39911</c:v>
                </c:pt>
                <c:pt idx="253">
                  <c:v>39912</c:v>
                </c:pt>
                <c:pt idx="254">
                  <c:v>39913</c:v>
                </c:pt>
                <c:pt idx="255">
                  <c:v>39916</c:v>
                </c:pt>
                <c:pt idx="256">
                  <c:v>39917</c:v>
                </c:pt>
                <c:pt idx="257">
                  <c:v>39918</c:v>
                </c:pt>
                <c:pt idx="258">
                  <c:v>39919</c:v>
                </c:pt>
                <c:pt idx="259">
                  <c:v>39920</c:v>
                </c:pt>
                <c:pt idx="260">
                  <c:v>39923</c:v>
                </c:pt>
                <c:pt idx="261">
                  <c:v>39924</c:v>
                </c:pt>
                <c:pt idx="262">
                  <c:v>39925</c:v>
                </c:pt>
                <c:pt idx="263">
                  <c:v>39926</c:v>
                </c:pt>
                <c:pt idx="264">
                  <c:v>39927</c:v>
                </c:pt>
                <c:pt idx="265">
                  <c:v>39930</c:v>
                </c:pt>
                <c:pt idx="266">
                  <c:v>39931</c:v>
                </c:pt>
                <c:pt idx="267">
                  <c:v>39932</c:v>
                </c:pt>
                <c:pt idx="268">
                  <c:v>39933</c:v>
                </c:pt>
                <c:pt idx="269">
                  <c:v>39934</c:v>
                </c:pt>
                <c:pt idx="270">
                  <c:v>39937</c:v>
                </c:pt>
                <c:pt idx="271">
                  <c:v>39938</c:v>
                </c:pt>
                <c:pt idx="272">
                  <c:v>39939</c:v>
                </c:pt>
                <c:pt idx="273">
                  <c:v>39940</c:v>
                </c:pt>
                <c:pt idx="274">
                  <c:v>39941</c:v>
                </c:pt>
                <c:pt idx="275">
                  <c:v>39944</c:v>
                </c:pt>
                <c:pt idx="276">
                  <c:v>39945</c:v>
                </c:pt>
                <c:pt idx="277">
                  <c:v>39946</c:v>
                </c:pt>
                <c:pt idx="278">
                  <c:v>39947</c:v>
                </c:pt>
                <c:pt idx="279">
                  <c:v>39948</c:v>
                </c:pt>
                <c:pt idx="280">
                  <c:v>39951</c:v>
                </c:pt>
                <c:pt idx="281">
                  <c:v>39952</c:v>
                </c:pt>
                <c:pt idx="282">
                  <c:v>39953</c:v>
                </c:pt>
                <c:pt idx="283">
                  <c:v>39954</c:v>
                </c:pt>
                <c:pt idx="284">
                  <c:v>39955</c:v>
                </c:pt>
                <c:pt idx="285">
                  <c:v>39958</c:v>
                </c:pt>
                <c:pt idx="286">
                  <c:v>39959</c:v>
                </c:pt>
                <c:pt idx="287">
                  <c:v>39960</c:v>
                </c:pt>
                <c:pt idx="288">
                  <c:v>39961</c:v>
                </c:pt>
                <c:pt idx="289">
                  <c:v>39962</c:v>
                </c:pt>
                <c:pt idx="290">
                  <c:v>39965</c:v>
                </c:pt>
                <c:pt idx="291">
                  <c:v>39966</c:v>
                </c:pt>
                <c:pt idx="292">
                  <c:v>39967</c:v>
                </c:pt>
                <c:pt idx="293">
                  <c:v>39968</c:v>
                </c:pt>
                <c:pt idx="294">
                  <c:v>39969</c:v>
                </c:pt>
                <c:pt idx="295">
                  <c:v>39972</c:v>
                </c:pt>
                <c:pt idx="296">
                  <c:v>39973</c:v>
                </c:pt>
                <c:pt idx="297">
                  <c:v>39974</c:v>
                </c:pt>
                <c:pt idx="298">
                  <c:v>39975</c:v>
                </c:pt>
                <c:pt idx="299">
                  <c:v>39976</c:v>
                </c:pt>
                <c:pt idx="300">
                  <c:v>39979</c:v>
                </c:pt>
                <c:pt idx="301">
                  <c:v>39980</c:v>
                </c:pt>
                <c:pt idx="302">
                  <c:v>39981</c:v>
                </c:pt>
                <c:pt idx="303">
                  <c:v>39982</c:v>
                </c:pt>
                <c:pt idx="304">
                  <c:v>39983</c:v>
                </c:pt>
                <c:pt idx="305">
                  <c:v>39986</c:v>
                </c:pt>
                <c:pt idx="306">
                  <c:v>39987</c:v>
                </c:pt>
                <c:pt idx="307">
                  <c:v>39988</c:v>
                </c:pt>
                <c:pt idx="308">
                  <c:v>39989</c:v>
                </c:pt>
                <c:pt idx="309">
                  <c:v>39990</c:v>
                </c:pt>
                <c:pt idx="310">
                  <c:v>39993</c:v>
                </c:pt>
                <c:pt idx="311">
                  <c:v>39994</c:v>
                </c:pt>
                <c:pt idx="312">
                  <c:v>39995</c:v>
                </c:pt>
                <c:pt idx="313">
                  <c:v>39996</c:v>
                </c:pt>
                <c:pt idx="314">
                  <c:v>39997</c:v>
                </c:pt>
                <c:pt idx="315">
                  <c:v>40000</c:v>
                </c:pt>
                <c:pt idx="316">
                  <c:v>40001</c:v>
                </c:pt>
                <c:pt idx="317">
                  <c:v>40002</c:v>
                </c:pt>
                <c:pt idx="318">
                  <c:v>40003</c:v>
                </c:pt>
                <c:pt idx="319">
                  <c:v>40004</c:v>
                </c:pt>
                <c:pt idx="320">
                  <c:v>40007</c:v>
                </c:pt>
                <c:pt idx="321">
                  <c:v>40008</c:v>
                </c:pt>
                <c:pt idx="322">
                  <c:v>40009</c:v>
                </c:pt>
                <c:pt idx="323">
                  <c:v>40010</c:v>
                </c:pt>
                <c:pt idx="324">
                  <c:v>40011</c:v>
                </c:pt>
                <c:pt idx="325">
                  <c:v>40014</c:v>
                </c:pt>
                <c:pt idx="326">
                  <c:v>40015</c:v>
                </c:pt>
                <c:pt idx="327">
                  <c:v>40016</c:v>
                </c:pt>
                <c:pt idx="328">
                  <c:v>40017</c:v>
                </c:pt>
                <c:pt idx="329">
                  <c:v>40018</c:v>
                </c:pt>
                <c:pt idx="330">
                  <c:v>40021</c:v>
                </c:pt>
                <c:pt idx="331">
                  <c:v>40022</c:v>
                </c:pt>
                <c:pt idx="332">
                  <c:v>40023</c:v>
                </c:pt>
                <c:pt idx="333">
                  <c:v>40024</c:v>
                </c:pt>
                <c:pt idx="334">
                  <c:v>40025</c:v>
                </c:pt>
                <c:pt idx="335">
                  <c:v>40028</c:v>
                </c:pt>
                <c:pt idx="336">
                  <c:v>40029</c:v>
                </c:pt>
                <c:pt idx="337">
                  <c:v>40030</c:v>
                </c:pt>
                <c:pt idx="338">
                  <c:v>40031</c:v>
                </c:pt>
                <c:pt idx="339">
                  <c:v>40032</c:v>
                </c:pt>
                <c:pt idx="340">
                  <c:v>40035</c:v>
                </c:pt>
                <c:pt idx="341">
                  <c:v>40036</c:v>
                </c:pt>
                <c:pt idx="342">
                  <c:v>40037</c:v>
                </c:pt>
                <c:pt idx="343">
                  <c:v>40038</c:v>
                </c:pt>
                <c:pt idx="344">
                  <c:v>40039</c:v>
                </c:pt>
                <c:pt idx="345">
                  <c:v>40042</c:v>
                </c:pt>
                <c:pt idx="346">
                  <c:v>40043</c:v>
                </c:pt>
                <c:pt idx="347">
                  <c:v>40044</c:v>
                </c:pt>
                <c:pt idx="348">
                  <c:v>40045</c:v>
                </c:pt>
                <c:pt idx="349">
                  <c:v>40046</c:v>
                </c:pt>
                <c:pt idx="350">
                  <c:v>40049</c:v>
                </c:pt>
                <c:pt idx="351">
                  <c:v>40050</c:v>
                </c:pt>
                <c:pt idx="352">
                  <c:v>40051</c:v>
                </c:pt>
                <c:pt idx="353">
                  <c:v>40052</c:v>
                </c:pt>
                <c:pt idx="354">
                  <c:v>40053</c:v>
                </c:pt>
                <c:pt idx="355">
                  <c:v>40056</c:v>
                </c:pt>
                <c:pt idx="356">
                  <c:v>40057</c:v>
                </c:pt>
                <c:pt idx="357">
                  <c:v>40058</c:v>
                </c:pt>
                <c:pt idx="358">
                  <c:v>40059</c:v>
                </c:pt>
                <c:pt idx="359">
                  <c:v>40060</c:v>
                </c:pt>
                <c:pt idx="360">
                  <c:v>40063</c:v>
                </c:pt>
                <c:pt idx="361">
                  <c:v>40064</c:v>
                </c:pt>
                <c:pt idx="362">
                  <c:v>40065</c:v>
                </c:pt>
                <c:pt idx="363">
                  <c:v>40066</c:v>
                </c:pt>
                <c:pt idx="364">
                  <c:v>40067</c:v>
                </c:pt>
                <c:pt idx="365">
                  <c:v>40070</c:v>
                </c:pt>
                <c:pt idx="366">
                  <c:v>40071</c:v>
                </c:pt>
                <c:pt idx="367">
                  <c:v>40072</c:v>
                </c:pt>
                <c:pt idx="368">
                  <c:v>40073</c:v>
                </c:pt>
                <c:pt idx="369">
                  <c:v>40074</c:v>
                </c:pt>
                <c:pt idx="370">
                  <c:v>40077</c:v>
                </c:pt>
                <c:pt idx="371">
                  <c:v>40078</c:v>
                </c:pt>
                <c:pt idx="372">
                  <c:v>40079</c:v>
                </c:pt>
                <c:pt idx="373">
                  <c:v>40080</c:v>
                </c:pt>
                <c:pt idx="374">
                  <c:v>40081</c:v>
                </c:pt>
                <c:pt idx="375">
                  <c:v>40084</c:v>
                </c:pt>
                <c:pt idx="376">
                  <c:v>40085</c:v>
                </c:pt>
                <c:pt idx="377">
                  <c:v>40086</c:v>
                </c:pt>
                <c:pt idx="378">
                  <c:v>40087</c:v>
                </c:pt>
                <c:pt idx="379">
                  <c:v>40088</c:v>
                </c:pt>
                <c:pt idx="380">
                  <c:v>40091</c:v>
                </c:pt>
                <c:pt idx="381">
                  <c:v>40092</c:v>
                </c:pt>
                <c:pt idx="382">
                  <c:v>40093</c:v>
                </c:pt>
                <c:pt idx="383">
                  <c:v>40094</c:v>
                </c:pt>
                <c:pt idx="384">
                  <c:v>40095</c:v>
                </c:pt>
                <c:pt idx="385">
                  <c:v>40098</c:v>
                </c:pt>
                <c:pt idx="386">
                  <c:v>40099</c:v>
                </c:pt>
                <c:pt idx="387">
                  <c:v>40100</c:v>
                </c:pt>
                <c:pt idx="388">
                  <c:v>40101</c:v>
                </c:pt>
                <c:pt idx="389">
                  <c:v>40102</c:v>
                </c:pt>
                <c:pt idx="390">
                  <c:v>40105</c:v>
                </c:pt>
                <c:pt idx="391">
                  <c:v>40106</c:v>
                </c:pt>
                <c:pt idx="392">
                  <c:v>40107</c:v>
                </c:pt>
                <c:pt idx="393">
                  <c:v>40108</c:v>
                </c:pt>
                <c:pt idx="394">
                  <c:v>40109</c:v>
                </c:pt>
                <c:pt idx="395">
                  <c:v>40112</c:v>
                </c:pt>
                <c:pt idx="396">
                  <c:v>40113</c:v>
                </c:pt>
                <c:pt idx="397">
                  <c:v>40114</c:v>
                </c:pt>
                <c:pt idx="398">
                  <c:v>40115</c:v>
                </c:pt>
                <c:pt idx="399">
                  <c:v>40116</c:v>
                </c:pt>
                <c:pt idx="400">
                  <c:v>40119</c:v>
                </c:pt>
                <c:pt idx="401">
                  <c:v>40120</c:v>
                </c:pt>
                <c:pt idx="402">
                  <c:v>40121</c:v>
                </c:pt>
                <c:pt idx="403">
                  <c:v>40122</c:v>
                </c:pt>
                <c:pt idx="404">
                  <c:v>40123</c:v>
                </c:pt>
                <c:pt idx="405">
                  <c:v>40126</c:v>
                </c:pt>
                <c:pt idx="406">
                  <c:v>40127</c:v>
                </c:pt>
                <c:pt idx="407">
                  <c:v>40128</c:v>
                </c:pt>
                <c:pt idx="408">
                  <c:v>40129</c:v>
                </c:pt>
                <c:pt idx="409">
                  <c:v>40130</c:v>
                </c:pt>
                <c:pt idx="410">
                  <c:v>40133</c:v>
                </c:pt>
                <c:pt idx="411">
                  <c:v>40134</c:v>
                </c:pt>
                <c:pt idx="412">
                  <c:v>40135</c:v>
                </c:pt>
                <c:pt idx="413">
                  <c:v>40136</c:v>
                </c:pt>
                <c:pt idx="414">
                  <c:v>40137</c:v>
                </c:pt>
                <c:pt idx="415">
                  <c:v>40140</c:v>
                </c:pt>
                <c:pt idx="416">
                  <c:v>40141</c:v>
                </c:pt>
                <c:pt idx="417">
                  <c:v>40142</c:v>
                </c:pt>
                <c:pt idx="418">
                  <c:v>40143</c:v>
                </c:pt>
                <c:pt idx="419">
                  <c:v>40144</c:v>
                </c:pt>
                <c:pt idx="420">
                  <c:v>40147</c:v>
                </c:pt>
                <c:pt idx="421">
                  <c:v>40148</c:v>
                </c:pt>
                <c:pt idx="422">
                  <c:v>40149</c:v>
                </c:pt>
                <c:pt idx="423">
                  <c:v>40150</c:v>
                </c:pt>
                <c:pt idx="424">
                  <c:v>40151</c:v>
                </c:pt>
                <c:pt idx="425">
                  <c:v>40154</c:v>
                </c:pt>
                <c:pt idx="426">
                  <c:v>40155</c:v>
                </c:pt>
                <c:pt idx="427">
                  <c:v>40156</c:v>
                </c:pt>
                <c:pt idx="428">
                  <c:v>40157</c:v>
                </c:pt>
                <c:pt idx="429">
                  <c:v>40158</c:v>
                </c:pt>
                <c:pt idx="430">
                  <c:v>40161</c:v>
                </c:pt>
                <c:pt idx="431">
                  <c:v>40162</c:v>
                </c:pt>
                <c:pt idx="432">
                  <c:v>40163</c:v>
                </c:pt>
                <c:pt idx="433">
                  <c:v>40164</c:v>
                </c:pt>
                <c:pt idx="434">
                  <c:v>40165</c:v>
                </c:pt>
                <c:pt idx="435">
                  <c:v>40168</c:v>
                </c:pt>
                <c:pt idx="436">
                  <c:v>40169</c:v>
                </c:pt>
                <c:pt idx="437">
                  <c:v>40170</c:v>
                </c:pt>
                <c:pt idx="438">
                  <c:v>40171</c:v>
                </c:pt>
                <c:pt idx="439">
                  <c:v>40172</c:v>
                </c:pt>
                <c:pt idx="440">
                  <c:v>40175</c:v>
                </c:pt>
                <c:pt idx="441">
                  <c:v>40176</c:v>
                </c:pt>
                <c:pt idx="442">
                  <c:v>40177</c:v>
                </c:pt>
                <c:pt idx="443">
                  <c:v>40178</c:v>
                </c:pt>
                <c:pt idx="444">
                  <c:v>40179</c:v>
                </c:pt>
                <c:pt idx="445">
                  <c:v>40182</c:v>
                </c:pt>
                <c:pt idx="446">
                  <c:v>40183</c:v>
                </c:pt>
                <c:pt idx="447">
                  <c:v>40184</c:v>
                </c:pt>
                <c:pt idx="448">
                  <c:v>40185</c:v>
                </c:pt>
                <c:pt idx="449">
                  <c:v>40186</c:v>
                </c:pt>
                <c:pt idx="450">
                  <c:v>40189</c:v>
                </c:pt>
                <c:pt idx="451">
                  <c:v>40190</c:v>
                </c:pt>
                <c:pt idx="452">
                  <c:v>40191</c:v>
                </c:pt>
                <c:pt idx="453">
                  <c:v>40192</c:v>
                </c:pt>
                <c:pt idx="454">
                  <c:v>40193</c:v>
                </c:pt>
                <c:pt idx="455">
                  <c:v>40196</c:v>
                </c:pt>
                <c:pt idx="456">
                  <c:v>40197</c:v>
                </c:pt>
                <c:pt idx="457">
                  <c:v>40198</c:v>
                </c:pt>
                <c:pt idx="458">
                  <c:v>40199</c:v>
                </c:pt>
                <c:pt idx="459">
                  <c:v>40200</c:v>
                </c:pt>
                <c:pt idx="460">
                  <c:v>40203</c:v>
                </c:pt>
                <c:pt idx="461">
                  <c:v>40204</c:v>
                </c:pt>
                <c:pt idx="462">
                  <c:v>40205</c:v>
                </c:pt>
                <c:pt idx="463">
                  <c:v>40206</c:v>
                </c:pt>
                <c:pt idx="464">
                  <c:v>40207</c:v>
                </c:pt>
                <c:pt idx="465">
                  <c:v>40210</c:v>
                </c:pt>
                <c:pt idx="466">
                  <c:v>40211</c:v>
                </c:pt>
                <c:pt idx="467">
                  <c:v>40212</c:v>
                </c:pt>
                <c:pt idx="468">
                  <c:v>40213</c:v>
                </c:pt>
                <c:pt idx="469">
                  <c:v>40214</c:v>
                </c:pt>
                <c:pt idx="470">
                  <c:v>40217</c:v>
                </c:pt>
                <c:pt idx="471">
                  <c:v>40218</c:v>
                </c:pt>
                <c:pt idx="472">
                  <c:v>40219</c:v>
                </c:pt>
                <c:pt idx="473">
                  <c:v>40220</c:v>
                </c:pt>
                <c:pt idx="474">
                  <c:v>40221</c:v>
                </c:pt>
                <c:pt idx="475">
                  <c:v>40224</c:v>
                </c:pt>
                <c:pt idx="476">
                  <c:v>40225</c:v>
                </c:pt>
                <c:pt idx="477">
                  <c:v>40226</c:v>
                </c:pt>
                <c:pt idx="478">
                  <c:v>40227</c:v>
                </c:pt>
                <c:pt idx="479">
                  <c:v>40228</c:v>
                </c:pt>
                <c:pt idx="480">
                  <c:v>40231</c:v>
                </c:pt>
                <c:pt idx="481">
                  <c:v>40232</c:v>
                </c:pt>
                <c:pt idx="482">
                  <c:v>40233</c:v>
                </c:pt>
                <c:pt idx="483">
                  <c:v>40234</c:v>
                </c:pt>
                <c:pt idx="484">
                  <c:v>40235</c:v>
                </c:pt>
                <c:pt idx="485">
                  <c:v>40238</c:v>
                </c:pt>
                <c:pt idx="486">
                  <c:v>40239</c:v>
                </c:pt>
                <c:pt idx="487">
                  <c:v>40240</c:v>
                </c:pt>
                <c:pt idx="488">
                  <c:v>40241</c:v>
                </c:pt>
                <c:pt idx="489">
                  <c:v>40242</c:v>
                </c:pt>
                <c:pt idx="490">
                  <c:v>40245</c:v>
                </c:pt>
                <c:pt idx="491">
                  <c:v>40246</c:v>
                </c:pt>
                <c:pt idx="492">
                  <c:v>40247</c:v>
                </c:pt>
                <c:pt idx="493">
                  <c:v>40248</c:v>
                </c:pt>
                <c:pt idx="494">
                  <c:v>40249</c:v>
                </c:pt>
                <c:pt idx="495">
                  <c:v>40252</c:v>
                </c:pt>
                <c:pt idx="496">
                  <c:v>40253</c:v>
                </c:pt>
                <c:pt idx="497">
                  <c:v>40254</c:v>
                </c:pt>
                <c:pt idx="498">
                  <c:v>40255</c:v>
                </c:pt>
                <c:pt idx="499">
                  <c:v>40256</c:v>
                </c:pt>
                <c:pt idx="500">
                  <c:v>40259</c:v>
                </c:pt>
                <c:pt idx="501">
                  <c:v>40260</c:v>
                </c:pt>
                <c:pt idx="502">
                  <c:v>40261</c:v>
                </c:pt>
                <c:pt idx="503">
                  <c:v>40262</c:v>
                </c:pt>
                <c:pt idx="504">
                  <c:v>40263</c:v>
                </c:pt>
                <c:pt idx="505">
                  <c:v>40266</c:v>
                </c:pt>
                <c:pt idx="506">
                  <c:v>40267</c:v>
                </c:pt>
                <c:pt idx="507">
                  <c:v>40268</c:v>
                </c:pt>
                <c:pt idx="508">
                  <c:v>40269</c:v>
                </c:pt>
                <c:pt idx="509">
                  <c:v>40270</c:v>
                </c:pt>
                <c:pt idx="510">
                  <c:v>40273</c:v>
                </c:pt>
                <c:pt idx="511">
                  <c:v>40274</c:v>
                </c:pt>
                <c:pt idx="512">
                  <c:v>40275</c:v>
                </c:pt>
                <c:pt idx="513">
                  <c:v>40276</c:v>
                </c:pt>
                <c:pt idx="514">
                  <c:v>40277</c:v>
                </c:pt>
                <c:pt idx="515">
                  <c:v>40280</c:v>
                </c:pt>
                <c:pt idx="516">
                  <c:v>40281</c:v>
                </c:pt>
                <c:pt idx="517">
                  <c:v>40282</c:v>
                </c:pt>
                <c:pt idx="518">
                  <c:v>40283</c:v>
                </c:pt>
                <c:pt idx="519">
                  <c:v>40284</c:v>
                </c:pt>
                <c:pt idx="520">
                  <c:v>40287</c:v>
                </c:pt>
                <c:pt idx="521">
                  <c:v>40288</c:v>
                </c:pt>
                <c:pt idx="522">
                  <c:v>40289</c:v>
                </c:pt>
                <c:pt idx="523">
                  <c:v>40290</c:v>
                </c:pt>
                <c:pt idx="524">
                  <c:v>40291</c:v>
                </c:pt>
                <c:pt idx="525">
                  <c:v>40294</c:v>
                </c:pt>
                <c:pt idx="526">
                  <c:v>40295</c:v>
                </c:pt>
                <c:pt idx="527">
                  <c:v>40296</c:v>
                </c:pt>
                <c:pt idx="528">
                  <c:v>40297</c:v>
                </c:pt>
                <c:pt idx="529">
                  <c:v>40298</c:v>
                </c:pt>
                <c:pt idx="530">
                  <c:v>40301</c:v>
                </c:pt>
                <c:pt idx="531">
                  <c:v>40302</c:v>
                </c:pt>
                <c:pt idx="532">
                  <c:v>40303</c:v>
                </c:pt>
                <c:pt idx="533">
                  <c:v>40304</c:v>
                </c:pt>
                <c:pt idx="534">
                  <c:v>40305</c:v>
                </c:pt>
                <c:pt idx="535">
                  <c:v>40308</c:v>
                </c:pt>
                <c:pt idx="536">
                  <c:v>40309</c:v>
                </c:pt>
                <c:pt idx="537">
                  <c:v>40310</c:v>
                </c:pt>
                <c:pt idx="538">
                  <c:v>40311</c:v>
                </c:pt>
                <c:pt idx="539">
                  <c:v>40312</c:v>
                </c:pt>
                <c:pt idx="540">
                  <c:v>40315</c:v>
                </c:pt>
                <c:pt idx="541">
                  <c:v>40316</c:v>
                </c:pt>
                <c:pt idx="542">
                  <c:v>40317</c:v>
                </c:pt>
                <c:pt idx="543">
                  <c:v>40318</c:v>
                </c:pt>
                <c:pt idx="544">
                  <c:v>40319</c:v>
                </c:pt>
                <c:pt idx="545">
                  <c:v>40322</c:v>
                </c:pt>
                <c:pt idx="546">
                  <c:v>40323</c:v>
                </c:pt>
                <c:pt idx="547">
                  <c:v>40324</c:v>
                </c:pt>
                <c:pt idx="548">
                  <c:v>40325</c:v>
                </c:pt>
                <c:pt idx="549">
                  <c:v>40326</c:v>
                </c:pt>
                <c:pt idx="550">
                  <c:v>40329</c:v>
                </c:pt>
                <c:pt idx="551">
                  <c:v>40330</c:v>
                </c:pt>
                <c:pt idx="552">
                  <c:v>40331</c:v>
                </c:pt>
                <c:pt idx="553">
                  <c:v>40332</c:v>
                </c:pt>
                <c:pt idx="554">
                  <c:v>40333</c:v>
                </c:pt>
                <c:pt idx="555">
                  <c:v>40336</c:v>
                </c:pt>
                <c:pt idx="556">
                  <c:v>40337</c:v>
                </c:pt>
                <c:pt idx="557">
                  <c:v>40338</c:v>
                </c:pt>
                <c:pt idx="558">
                  <c:v>40339</c:v>
                </c:pt>
                <c:pt idx="559">
                  <c:v>40340</c:v>
                </c:pt>
                <c:pt idx="560">
                  <c:v>40343</c:v>
                </c:pt>
                <c:pt idx="561">
                  <c:v>40344</c:v>
                </c:pt>
                <c:pt idx="562">
                  <c:v>40345</c:v>
                </c:pt>
                <c:pt idx="563">
                  <c:v>40346</c:v>
                </c:pt>
                <c:pt idx="564">
                  <c:v>40347</c:v>
                </c:pt>
                <c:pt idx="565">
                  <c:v>40350</c:v>
                </c:pt>
                <c:pt idx="566">
                  <c:v>40351</c:v>
                </c:pt>
                <c:pt idx="567">
                  <c:v>40352</c:v>
                </c:pt>
                <c:pt idx="568">
                  <c:v>40353</c:v>
                </c:pt>
                <c:pt idx="569">
                  <c:v>40354</c:v>
                </c:pt>
                <c:pt idx="570">
                  <c:v>40357</c:v>
                </c:pt>
                <c:pt idx="571">
                  <c:v>40358</c:v>
                </c:pt>
                <c:pt idx="572">
                  <c:v>40359</c:v>
                </c:pt>
                <c:pt idx="573">
                  <c:v>40360</c:v>
                </c:pt>
                <c:pt idx="574">
                  <c:v>40361</c:v>
                </c:pt>
                <c:pt idx="575">
                  <c:v>40364</c:v>
                </c:pt>
                <c:pt idx="576">
                  <c:v>40365</c:v>
                </c:pt>
                <c:pt idx="577">
                  <c:v>40366</c:v>
                </c:pt>
                <c:pt idx="578">
                  <c:v>40367</c:v>
                </c:pt>
                <c:pt idx="579">
                  <c:v>40368</c:v>
                </c:pt>
                <c:pt idx="580">
                  <c:v>40371</c:v>
                </c:pt>
                <c:pt idx="581">
                  <c:v>40372</c:v>
                </c:pt>
                <c:pt idx="582">
                  <c:v>40373</c:v>
                </c:pt>
                <c:pt idx="583">
                  <c:v>40374</c:v>
                </c:pt>
                <c:pt idx="584">
                  <c:v>40375</c:v>
                </c:pt>
                <c:pt idx="585">
                  <c:v>40378</c:v>
                </c:pt>
                <c:pt idx="586">
                  <c:v>40379</c:v>
                </c:pt>
                <c:pt idx="587">
                  <c:v>40380</c:v>
                </c:pt>
                <c:pt idx="588">
                  <c:v>40381</c:v>
                </c:pt>
                <c:pt idx="589">
                  <c:v>40382</c:v>
                </c:pt>
                <c:pt idx="590">
                  <c:v>40385</c:v>
                </c:pt>
                <c:pt idx="591">
                  <c:v>40386</c:v>
                </c:pt>
                <c:pt idx="592">
                  <c:v>40387</c:v>
                </c:pt>
                <c:pt idx="593">
                  <c:v>40388</c:v>
                </c:pt>
                <c:pt idx="594">
                  <c:v>40389</c:v>
                </c:pt>
                <c:pt idx="595">
                  <c:v>40392</c:v>
                </c:pt>
                <c:pt idx="596">
                  <c:v>40393</c:v>
                </c:pt>
                <c:pt idx="597">
                  <c:v>40394</c:v>
                </c:pt>
                <c:pt idx="598">
                  <c:v>40395</c:v>
                </c:pt>
                <c:pt idx="599">
                  <c:v>40396</c:v>
                </c:pt>
                <c:pt idx="600">
                  <c:v>40399</c:v>
                </c:pt>
                <c:pt idx="601">
                  <c:v>40400</c:v>
                </c:pt>
                <c:pt idx="602">
                  <c:v>40401</c:v>
                </c:pt>
                <c:pt idx="603">
                  <c:v>40402</c:v>
                </c:pt>
                <c:pt idx="604">
                  <c:v>40403</c:v>
                </c:pt>
                <c:pt idx="605">
                  <c:v>40406</c:v>
                </c:pt>
                <c:pt idx="606">
                  <c:v>40407</c:v>
                </c:pt>
                <c:pt idx="607">
                  <c:v>40408</c:v>
                </c:pt>
                <c:pt idx="608">
                  <c:v>40409</c:v>
                </c:pt>
                <c:pt idx="609">
                  <c:v>40410</c:v>
                </c:pt>
                <c:pt idx="610">
                  <c:v>40413</c:v>
                </c:pt>
                <c:pt idx="611">
                  <c:v>40414</c:v>
                </c:pt>
                <c:pt idx="612">
                  <c:v>40415</c:v>
                </c:pt>
                <c:pt idx="613">
                  <c:v>40416</c:v>
                </c:pt>
                <c:pt idx="614">
                  <c:v>40417</c:v>
                </c:pt>
                <c:pt idx="615">
                  <c:v>40420</c:v>
                </c:pt>
                <c:pt idx="616">
                  <c:v>40421</c:v>
                </c:pt>
                <c:pt idx="617">
                  <c:v>40422</c:v>
                </c:pt>
                <c:pt idx="618">
                  <c:v>40423</c:v>
                </c:pt>
                <c:pt idx="619">
                  <c:v>40424</c:v>
                </c:pt>
                <c:pt idx="620">
                  <c:v>40427</c:v>
                </c:pt>
                <c:pt idx="621">
                  <c:v>40428</c:v>
                </c:pt>
                <c:pt idx="622">
                  <c:v>40429</c:v>
                </c:pt>
                <c:pt idx="623">
                  <c:v>40430</c:v>
                </c:pt>
                <c:pt idx="624">
                  <c:v>40431</c:v>
                </c:pt>
                <c:pt idx="625">
                  <c:v>40434</c:v>
                </c:pt>
                <c:pt idx="626">
                  <c:v>40435</c:v>
                </c:pt>
                <c:pt idx="627">
                  <c:v>40436</c:v>
                </c:pt>
                <c:pt idx="628">
                  <c:v>40437</c:v>
                </c:pt>
                <c:pt idx="629">
                  <c:v>40438</c:v>
                </c:pt>
                <c:pt idx="630">
                  <c:v>40441</c:v>
                </c:pt>
                <c:pt idx="631">
                  <c:v>40442</c:v>
                </c:pt>
                <c:pt idx="632">
                  <c:v>40443</c:v>
                </c:pt>
                <c:pt idx="633">
                  <c:v>40444</c:v>
                </c:pt>
                <c:pt idx="634">
                  <c:v>40445</c:v>
                </c:pt>
                <c:pt idx="635">
                  <c:v>40448</c:v>
                </c:pt>
                <c:pt idx="636">
                  <c:v>40449</c:v>
                </c:pt>
                <c:pt idx="637">
                  <c:v>40450</c:v>
                </c:pt>
                <c:pt idx="638">
                  <c:v>40451</c:v>
                </c:pt>
                <c:pt idx="639">
                  <c:v>40452</c:v>
                </c:pt>
                <c:pt idx="640">
                  <c:v>40455</c:v>
                </c:pt>
                <c:pt idx="641">
                  <c:v>40456</c:v>
                </c:pt>
                <c:pt idx="642">
                  <c:v>40457</c:v>
                </c:pt>
                <c:pt idx="643">
                  <c:v>40458</c:v>
                </c:pt>
                <c:pt idx="644">
                  <c:v>40459</c:v>
                </c:pt>
                <c:pt idx="645">
                  <c:v>40462</c:v>
                </c:pt>
                <c:pt idx="646">
                  <c:v>40463</c:v>
                </c:pt>
                <c:pt idx="647">
                  <c:v>40464</c:v>
                </c:pt>
                <c:pt idx="648">
                  <c:v>40465</c:v>
                </c:pt>
                <c:pt idx="649">
                  <c:v>40466</c:v>
                </c:pt>
                <c:pt idx="650">
                  <c:v>40469</c:v>
                </c:pt>
                <c:pt idx="651">
                  <c:v>40470</c:v>
                </c:pt>
                <c:pt idx="652">
                  <c:v>40471</c:v>
                </c:pt>
                <c:pt idx="653">
                  <c:v>40472</c:v>
                </c:pt>
                <c:pt idx="654">
                  <c:v>40473</c:v>
                </c:pt>
                <c:pt idx="655">
                  <c:v>40476</c:v>
                </c:pt>
                <c:pt idx="656">
                  <c:v>40477</c:v>
                </c:pt>
                <c:pt idx="657">
                  <c:v>40478</c:v>
                </c:pt>
                <c:pt idx="658">
                  <c:v>40479</c:v>
                </c:pt>
                <c:pt idx="659">
                  <c:v>40480</c:v>
                </c:pt>
                <c:pt idx="660">
                  <c:v>40483</c:v>
                </c:pt>
                <c:pt idx="661">
                  <c:v>40484</c:v>
                </c:pt>
                <c:pt idx="662">
                  <c:v>40485</c:v>
                </c:pt>
                <c:pt idx="663">
                  <c:v>40486</c:v>
                </c:pt>
                <c:pt idx="664">
                  <c:v>40487</c:v>
                </c:pt>
                <c:pt idx="665">
                  <c:v>40490</c:v>
                </c:pt>
                <c:pt idx="666">
                  <c:v>40491</c:v>
                </c:pt>
                <c:pt idx="667">
                  <c:v>40492</c:v>
                </c:pt>
                <c:pt idx="668">
                  <c:v>40493</c:v>
                </c:pt>
                <c:pt idx="669">
                  <c:v>40494</c:v>
                </c:pt>
                <c:pt idx="670">
                  <c:v>40497</c:v>
                </c:pt>
                <c:pt idx="671">
                  <c:v>40498</c:v>
                </c:pt>
                <c:pt idx="672">
                  <c:v>40499</c:v>
                </c:pt>
                <c:pt idx="673">
                  <c:v>40500</c:v>
                </c:pt>
                <c:pt idx="674">
                  <c:v>40501</c:v>
                </c:pt>
                <c:pt idx="675">
                  <c:v>40504</c:v>
                </c:pt>
                <c:pt idx="676">
                  <c:v>40505</c:v>
                </c:pt>
                <c:pt idx="677">
                  <c:v>40506</c:v>
                </c:pt>
                <c:pt idx="678">
                  <c:v>40507</c:v>
                </c:pt>
                <c:pt idx="679">
                  <c:v>40508</c:v>
                </c:pt>
                <c:pt idx="680">
                  <c:v>40511</c:v>
                </c:pt>
                <c:pt idx="681">
                  <c:v>40512</c:v>
                </c:pt>
                <c:pt idx="682">
                  <c:v>40513</c:v>
                </c:pt>
                <c:pt idx="683">
                  <c:v>40514</c:v>
                </c:pt>
                <c:pt idx="684">
                  <c:v>40515</c:v>
                </c:pt>
                <c:pt idx="685">
                  <c:v>40518</c:v>
                </c:pt>
                <c:pt idx="686">
                  <c:v>40519</c:v>
                </c:pt>
                <c:pt idx="687">
                  <c:v>40520</c:v>
                </c:pt>
                <c:pt idx="688">
                  <c:v>40521</c:v>
                </c:pt>
                <c:pt idx="689">
                  <c:v>40522</c:v>
                </c:pt>
                <c:pt idx="690">
                  <c:v>40525</c:v>
                </c:pt>
                <c:pt idx="691">
                  <c:v>40526</c:v>
                </c:pt>
                <c:pt idx="692">
                  <c:v>40527</c:v>
                </c:pt>
                <c:pt idx="693">
                  <c:v>40528</c:v>
                </c:pt>
                <c:pt idx="694">
                  <c:v>40529</c:v>
                </c:pt>
                <c:pt idx="695">
                  <c:v>40532</c:v>
                </c:pt>
                <c:pt idx="696">
                  <c:v>40533</c:v>
                </c:pt>
                <c:pt idx="697">
                  <c:v>40534</c:v>
                </c:pt>
                <c:pt idx="698">
                  <c:v>40535</c:v>
                </c:pt>
                <c:pt idx="699">
                  <c:v>40536</c:v>
                </c:pt>
                <c:pt idx="700">
                  <c:v>40539</c:v>
                </c:pt>
                <c:pt idx="701">
                  <c:v>40540</c:v>
                </c:pt>
                <c:pt idx="702">
                  <c:v>40541</c:v>
                </c:pt>
                <c:pt idx="703">
                  <c:v>40542</c:v>
                </c:pt>
                <c:pt idx="704">
                  <c:v>40543</c:v>
                </c:pt>
                <c:pt idx="705">
                  <c:v>40546</c:v>
                </c:pt>
                <c:pt idx="706">
                  <c:v>40547</c:v>
                </c:pt>
                <c:pt idx="707">
                  <c:v>40548</c:v>
                </c:pt>
                <c:pt idx="708">
                  <c:v>40549</c:v>
                </c:pt>
                <c:pt idx="709">
                  <c:v>40550</c:v>
                </c:pt>
                <c:pt idx="710">
                  <c:v>40553</c:v>
                </c:pt>
                <c:pt idx="711">
                  <c:v>40554</c:v>
                </c:pt>
                <c:pt idx="712">
                  <c:v>40555</c:v>
                </c:pt>
                <c:pt idx="713">
                  <c:v>40556</c:v>
                </c:pt>
                <c:pt idx="714">
                  <c:v>40557</c:v>
                </c:pt>
                <c:pt idx="715">
                  <c:v>40560</c:v>
                </c:pt>
                <c:pt idx="716">
                  <c:v>40561</c:v>
                </c:pt>
                <c:pt idx="717">
                  <c:v>40562</c:v>
                </c:pt>
                <c:pt idx="718">
                  <c:v>40563</c:v>
                </c:pt>
                <c:pt idx="719">
                  <c:v>40564</c:v>
                </c:pt>
                <c:pt idx="720">
                  <c:v>40567</c:v>
                </c:pt>
                <c:pt idx="721">
                  <c:v>40568</c:v>
                </c:pt>
                <c:pt idx="722">
                  <c:v>40569</c:v>
                </c:pt>
                <c:pt idx="723">
                  <c:v>40570</c:v>
                </c:pt>
                <c:pt idx="724">
                  <c:v>40571</c:v>
                </c:pt>
                <c:pt idx="725">
                  <c:v>40574</c:v>
                </c:pt>
                <c:pt idx="726">
                  <c:v>40575</c:v>
                </c:pt>
                <c:pt idx="727">
                  <c:v>40576</c:v>
                </c:pt>
                <c:pt idx="728">
                  <c:v>40577</c:v>
                </c:pt>
                <c:pt idx="729">
                  <c:v>40578</c:v>
                </c:pt>
                <c:pt idx="730">
                  <c:v>40581</c:v>
                </c:pt>
                <c:pt idx="731">
                  <c:v>40582</c:v>
                </c:pt>
                <c:pt idx="732">
                  <c:v>40583</c:v>
                </c:pt>
                <c:pt idx="733">
                  <c:v>40584</c:v>
                </c:pt>
                <c:pt idx="734">
                  <c:v>40585</c:v>
                </c:pt>
                <c:pt idx="735">
                  <c:v>40588</c:v>
                </c:pt>
                <c:pt idx="736">
                  <c:v>40589</c:v>
                </c:pt>
                <c:pt idx="737">
                  <c:v>40590</c:v>
                </c:pt>
                <c:pt idx="738">
                  <c:v>40591</c:v>
                </c:pt>
                <c:pt idx="739">
                  <c:v>40592</c:v>
                </c:pt>
                <c:pt idx="740">
                  <c:v>40595</c:v>
                </c:pt>
                <c:pt idx="741">
                  <c:v>40596</c:v>
                </c:pt>
                <c:pt idx="742">
                  <c:v>40597</c:v>
                </c:pt>
                <c:pt idx="743">
                  <c:v>40598</c:v>
                </c:pt>
                <c:pt idx="744">
                  <c:v>40599</c:v>
                </c:pt>
                <c:pt idx="745">
                  <c:v>40602</c:v>
                </c:pt>
                <c:pt idx="746">
                  <c:v>40603</c:v>
                </c:pt>
                <c:pt idx="747">
                  <c:v>40604</c:v>
                </c:pt>
                <c:pt idx="748">
                  <c:v>40605</c:v>
                </c:pt>
                <c:pt idx="749">
                  <c:v>40606</c:v>
                </c:pt>
                <c:pt idx="750">
                  <c:v>40609</c:v>
                </c:pt>
                <c:pt idx="751">
                  <c:v>40610</c:v>
                </c:pt>
                <c:pt idx="752">
                  <c:v>40611</c:v>
                </c:pt>
                <c:pt idx="753">
                  <c:v>40612</c:v>
                </c:pt>
                <c:pt idx="754">
                  <c:v>40613</c:v>
                </c:pt>
                <c:pt idx="755">
                  <c:v>40616</c:v>
                </c:pt>
                <c:pt idx="756">
                  <c:v>40617</c:v>
                </c:pt>
                <c:pt idx="757">
                  <c:v>40618</c:v>
                </c:pt>
                <c:pt idx="758">
                  <c:v>40619</c:v>
                </c:pt>
                <c:pt idx="759">
                  <c:v>40620</c:v>
                </c:pt>
                <c:pt idx="760">
                  <c:v>40623</c:v>
                </c:pt>
                <c:pt idx="761">
                  <c:v>40624</c:v>
                </c:pt>
                <c:pt idx="762">
                  <c:v>40625</c:v>
                </c:pt>
                <c:pt idx="763">
                  <c:v>40626</c:v>
                </c:pt>
                <c:pt idx="764">
                  <c:v>40627</c:v>
                </c:pt>
                <c:pt idx="765">
                  <c:v>40630</c:v>
                </c:pt>
                <c:pt idx="766">
                  <c:v>40631</c:v>
                </c:pt>
                <c:pt idx="767">
                  <c:v>40632</c:v>
                </c:pt>
                <c:pt idx="768">
                  <c:v>40633</c:v>
                </c:pt>
                <c:pt idx="769">
                  <c:v>40634</c:v>
                </c:pt>
                <c:pt idx="770">
                  <c:v>40637</c:v>
                </c:pt>
                <c:pt idx="771">
                  <c:v>40638</c:v>
                </c:pt>
                <c:pt idx="772">
                  <c:v>40639</c:v>
                </c:pt>
                <c:pt idx="773">
                  <c:v>40640</c:v>
                </c:pt>
                <c:pt idx="774">
                  <c:v>40641</c:v>
                </c:pt>
                <c:pt idx="775">
                  <c:v>40644</c:v>
                </c:pt>
                <c:pt idx="776">
                  <c:v>40645</c:v>
                </c:pt>
                <c:pt idx="777">
                  <c:v>40646</c:v>
                </c:pt>
                <c:pt idx="778">
                  <c:v>40647</c:v>
                </c:pt>
                <c:pt idx="779">
                  <c:v>40648</c:v>
                </c:pt>
                <c:pt idx="780">
                  <c:v>40651</c:v>
                </c:pt>
                <c:pt idx="781">
                  <c:v>40652</c:v>
                </c:pt>
                <c:pt idx="782">
                  <c:v>40653</c:v>
                </c:pt>
                <c:pt idx="783">
                  <c:v>40654</c:v>
                </c:pt>
                <c:pt idx="784">
                  <c:v>40655</c:v>
                </c:pt>
                <c:pt idx="785">
                  <c:v>40658</c:v>
                </c:pt>
                <c:pt idx="786">
                  <c:v>40659</c:v>
                </c:pt>
                <c:pt idx="787">
                  <c:v>40660</c:v>
                </c:pt>
                <c:pt idx="788">
                  <c:v>40661</c:v>
                </c:pt>
                <c:pt idx="789">
                  <c:v>40662</c:v>
                </c:pt>
                <c:pt idx="790">
                  <c:v>40665</c:v>
                </c:pt>
                <c:pt idx="791">
                  <c:v>40666</c:v>
                </c:pt>
                <c:pt idx="792">
                  <c:v>40667</c:v>
                </c:pt>
                <c:pt idx="793">
                  <c:v>40668</c:v>
                </c:pt>
                <c:pt idx="794">
                  <c:v>40669</c:v>
                </c:pt>
                <c:pt idx="795">
                  <c:v>40672</c:v>
                </c:pt>
                <c:pt idx="796">
                  <c:v>40673</c:v>
                </c:pt>
                <c:pt idx="797">
                  <c:v>40674</c:v>
                </c:pt>
                <c:pt idx="798">
                  <c:v>40675</c:v>
                </c:pt>
                <c:pt idx="799">
                  <c:v>40676</c:v>
                </c:pt>
                <c:pt idx="800">
                  <c:v>40679</c:v>
                </c:pt>
                <c:pt idx="801">
                  <c:v>40680</c:v>
                </c:pt>
                <c:pt idx="802">
                  <c:v>40681</c:v>
                </c:pt>
                <c:pt idx="803">
                  <c:v>40682</c:v>
                </c:pt>
                <c:pt idx="804">
                  <c:v>40683</c:v>
                </c:pt>
                <c:pt idx="805">
                  <c:v>40686</c:v>
                </c:pt>
                <c:pt idx="806">
                  <c:v>40687</c:v>
                </c:pt>
                <c:pt idx="807">
                  <c:v>40688</c:v>
                </c:pt>
                <c:pt idx="808">
                  <c:v>40689</c:v>
                </c:pt>
                <c:pt idx="809">
                  <c:v>40690</c:v>
                </c:pt>
                <c:pt idx="810">
                  <c:v>40693</c:v>
                </c:pt>
                <c:pt idx="811">
                  <c:v>40694</c:v>
                </c:pt>
                <c:pt idx="812">
                  <c:v>40695</c:v>
                </c:pt>
                <c:pt idx="813">
                  <c:v>40696</c:v>
                </c:pt>
                <c:pt idx="814">
                  <c:v>40697</c:v>
                </c:pt>
                <c:pt idx="815">
                  <c:v>40700</c:v>
                </c:pt>
                <c:pt idx="816">
                  <c:v>40701</c:v>
                </c:pt>
                <c:pt idx="817">
                  <c:v>40702</c:v>
                </c:pt>
                <c:pt idx="818">
                  <c:v>40703</c:v>
                </c:pt>
                <c:pt idx="819">
                  <c:v>40704</c:v>
                </c:pt>
                <c:pt idx="820">
                  <c:v>40707</c:v>
                </c:pt>
                <c:pt idx="821">
                  <c:v>40708</c:v>
                </c:pt>
                <c:pt idx="822">
                  <c:v>40709</c:v>
                </c:pt>
                <c:pt idx="823">
                  <c:v>40710</c:v>
                </c:pt>
                <c:pt idx="824">
                  <c:v>40711</c:v>
                </c:pt>
                <c:pt idx="825">
                  <c:v>40714</c:v>
                </c:pt>
                <c:pt idx="826">
                  <c:v>40715</c:v>
                </c:pt>
                <c:pt idx="827">
                  <c:v>40716</c:v>
                </c:pt>
                <c:pt idx="828">
                  <c:v>40717</c:v>
                </c:pt>
                <c:pt idx="829">
                  <c:v>40718</c:v>
                </c:pt>
                <c:pt idx="830">
                  <c:v>40721</c:v>
                </c:pt>
                <c:pt idx="831">
                  <c:v>40722</c:v>
                </c:pt>
                <c:pt idx="832">
                  <c:v>40723</c:v>
                </c:pt>
                <c:pt idx="833">
                  <c:v>40724</c:v>
                </c:pt>
                <c:pt idx="834">
                  <c:v>40725</c:v>
                </c:pt>
                <c:pt idx="835">
                  <c:v>40728</c:v>
                </c:pt>
                <c:pt idx="836">
                  <c:v>40729</c:v>
                </c:pt>
                <c:pt idx="837">
                  <c:v>40730</c:v>
                </c:pt>
                <c:pt idx="838">
                  <c:v>40731</c:v>
                </c:pt>
                <c:pt idx="839">
                  <c:v>40732</c:v>
                </c:pt>
                <c:pt idx="840">
                  <c:v>40735</c:v>
                </c:pt>
                <c:pt idx="841">
                  <c:v>40736</c:v>
                </c:pt>
                <c:pt idx="842">
                  <c:v>40737</c:v>
                </c:pt>
                <c:pt idx="843">
                  <c:v>40738</c:v>
                </c:pt>
                <c:pt idx="844">
                  <c:v>40739</c:v>
                </c:pt>
                <c:pt idx="845">
                  <c:v>40742</c:v>
                </c:pt>
                <c:pt idx="846">
                  <c:v>40743</c:v>
                </c:pt>
                <c:pt idx="847">
                  <c:v>40744</c:v>
                </c:pt>
                <c:pt idx="848">
                  <c:v>40745</c:v>
                </c:pt>
                <c:pt idx="849">
                  <c:v>40746</c:v>
                </c:pt>
                <c:pt idx="850">
                  <c:v>40749</c:v>
                </c:pt>
                <c:pt idx="851">
                  <c:v>40750</c:v>
                </c:pt>
                <c:pt idx="852">
                  <c:v>40751</c:v>
                </c:pt>
                <c:pt idx="853">
                  <c:v>40752</c:v>
                </c:pt>
                <c:pt idx="854">
                  <c:v>40753</c:v>
                </c:pt>
                <c:pt idx="855">
                  <c:v>40756</c:v>
                </c:pt>
                <c:pt idx="856">
                  <c:v>40757</c:v>
                </c:pt>
                <c:pt idx="857">
                  <c:v>40758</c:v>
                </c:pt>
                <c:pt idx="858">
                  <c:v>40759</c:v>
                </c:pt>
                <c:pt idx="859">
                  <c:v>40760</c:v>
                </c:pt>
                <c:pt idx="860">
                  <c:v>40763</c:v>
                </c:pt>
                <c:pt idx="861">
                  <c:v>40764</c:v>
                </c:pt>
                <c:pt idx="862">
                  <c:v>40765</c:v>
                </c:pt>
                <c:pt idx="863">
                  <c:v>40766</c:v>
                </c:pt>
                <c:pt idx="864">
                  <c:v>40767</c:v>
                </c:pt>
                <c:pt idx="865">
                  <c:v>40770</c:v>
                </c:pt>
                <c:pt idx="866">
                  <c:v>40771</c:v>
                </c:pt>
                <c:pt idx="867">
                  <c:v>40772</c:v>
                </c:pt>
                <c:pt idx="868">
                  <c:v>40773</c:v>
                </c:pt>
                <c:pt idx="869">
                  <c:v>40774</c:v>
                </c:pt>
                <c:pt idx="870">
                  <c:v>40777</c:v>
                </c:pt>
                <c:pt idx="871">
                  <c:v>40778</c:v>
                </c:pt>
                <c:pt idx="872">
                  <c:v>40779</c:v>
                </c:pt>
                <c:pt idx="873">
                  <c:v>40780</c:v>
                </c:pt>
                <c:pt idx="874">
                  <c:v>40781</c:v>
                </c:pt>
                <c:pt idx="875">
                  <c:v>40784</c:v>
                </c:pt>
                <c:pt idx="876">
                  <c:v>40785</c:v>
                </c:pt>
                <c:pt idx="877">
                  <c:v>40786</c:v>
                </c:pt>
                <c:pt idx="878">
                  <c:v>40787</c:v>
                </c:pt>
                <c:pt idx="879">
                  <c:v>40788</c:v>
                </c:pt>
                <c:pt idx="880">
                  <c:v>40791</c:v>
                </c:pt>
                <c:pt idx="881">
                  <c:v>40792</c:v>
                </c:pt>
                <c:pt idx="882">
                  <c:v>40793</c:v>
                </c:pt>
                <c:pt idx="883">
                  <c:v>40794</c:v>
                </c:pt>
                <c:pt idx="884">
                  <c:v>40795</c:v>
                </c:pt>
                <c:pt idx="885">
                  <c:v>40798</c:v>
                </c:pt>
                <c:pt idx="886">
                  <c:v>40799</c:v>
                </c:pt>
                <c:pt idx="887">
                  <c:v>40800</c:v>
                </c:pt>
                <c:pt idx="888">
                  <c:v>40801</c:v>
                </c:pt>
                <c:pt idx="889">
                  <c:v>40802</c:v>
                </c:pt>
                <c:pt idx="890">
                  <c:v>40805</c:v>
                </c:pt>
                <c:pt idx="891">
                  <c:v>40806</c:v>
                </c:pt>
                <c:pt idx="892">
                  <c:v>40807</c:v>
                </c:pt>
                <c:pt idx="893">
                  <c:v>40808</c:v>
                </c:pt>
                <c:pt idx="894">
                  <c:v>40809</c:v>
                </c:pt>
                <c:pt idx="895">
                  <c:v>40812</c:v>
                </c:pt>
                <c:pt idx="896">
                  <c:v>40813</c:v>
                </c:pt>
                <c:pt idx="897">
                  <c:v>40814</c:v>
                </c:pt>
                <c:pt idx="898">
                  <c:v>40815</c:v>
                </c:pt>
                <c:pt idx="899">
                  <c:v>40816</c:v>
                </c:pt>
                <c:pt idx="900">
                  <c:v>40819</c:v>
                </c:pt>
                <c:pt idx="901">
                  <c:v>40820</c:v>
                </c:pt>
                <c:pt idx="902">
                  <c:v>40821</c:v>
                </c:pt>
                <c:pt idx="903">
                  <c:v>40822</c:v>
                </c:pt>
                <c:pt idx="904">
                  <c:v>40823</c:v>
                </c:pt>
                <c:pt idx="905">
                  <c:v>40826</c:v>
                </c:pt>
                <c:pt idx="906">
                  <c:v>40827</c:v>
                </c:pt>
                <c:pt idx="907">
                  <c:v>40828</c:v>
                </c:pt>
                <c:pt idx="908">
                  <c:v>40829</c:v>
                </c:pt>
                <c:pt idx="909">
                  <c:v>40830</c:v>
                </c:pt>
                <c:pt idx="910">
                  <c:v>40833</c:v>
                </c:pt>
                <c:pt idx="911">
                  <c:v>40834</c:v>
                </c:pt>
                <c:pt idx="912">
                  <c:v>40835</c:v>
                </c:pt>
                <c:pt idx="913">
                  <c:v>40836</c:v>
                </c:pt>
                <c:pt idx="914">
                  <c:v>40837</c:v>
                </c:pt>
                <c:pt idx="915">
                  <c:v>40840</c:v>
                </c:pt>
                <c:pt idx="916">
                  <c:v>40841</c:v>
                </c:pt>
                <c:pt idx="917">
                  <c:v>40842</c:v>
                </c:pt>
                <c:pt idx="918">
                  <c:v>40843</c:v>
                </c:pt>
                <c:pt idx="919">
                  <c:v>40844</c:v>
                </c:pt>
                <c:pt idx="920">
                  <c:v>40847</c:v>
                </c:pt>
                <c:pt idx="921">
                  <c:v>40848</c:v>
                </c:pt>
                <c:pt idx="922">
                  <c:v>40849</c:v>
                </c:pt>
                <c:pt idx="923">
                  <c:v>40850</c:v>
                </c:pt>
                <c:pt idx="924">
                  <c:v>40851</c:v>
                </c:pt>
                <c:pt idx="925">
                  <c:v>40854</c:v>
                </c:pt>
                <c:pt idx="926">
                  <c:v>40855</c:v>
                </c:pt>
                <c:pt idx="927">
                  <c:v>40856</c:v>
                </c:pt>
                <c:pt idx="928">
                  <c:v>40857</c:v>
                </c:pt>
                <c:pt idx="929">
                  <c:v>40858</c:v>
                </c:pt>
                <c:pt idx="930">
                  <c:v>40861</c:v>
                </c:pt>
                <c:pt idx="931">
                  <c:v>40862</c:v>
                </c:pt>
                <c:pt idx="932">
                  <c:v>40863</c:v>
                </c:pt>
                <c:pt idx="933">
                  <c:v>40864</c:v>
                </c:pt>
                <c:pt idx="934">
                  <c:v>40865</c:v>
                </c:pt>
                <c:pt idx="935">
                  <c:v>40868</c:v>
                </c:pt>
                <c:pt idx="936">
                  <c:v>40869</c:v>
                </c:pt>
                <c:pt idx="937">
                  <c:v>40870</c:v>
                </c:pt>
                <c:pt idx="938">
                  <c:v>40871</c:v>
                </c:pt>
                <c:pt idx="939">
                  <c:v>40872</c:v>
                </c:pt>
                <c:pt idx="940">
                  <c:v>40875</c:v>
                </c:pt>
                <c:pt idx="941">
                  <c:v>40876</c:v>
                </c:pt>
                <c:pt idx="942">
                  <c:v>40877</c:v>
                </c:pt>
                <c:pt idx="943">
                  <c:v>40878</c:v>
                </c:pt>
                <c:pt idx="944">
                  <c:v>40879</c:v>
                </c:pt>
                <c:pt idx="945">
                  <c:v>40882</c:v>
                </c:pt>
                <c:pt idx="946">
                  <c:v>40883</c:v>
                </c:pt>
                <c:pt idx="947">
                  <c:v>40884</c:v>
                </c:pt>
                <c:pt idx="948">
                  <c:v>40885</c:v>
                </c:pt>
                <c:pt idx="949">
                  <c:v>40886</c:v>
                </c:pt>
                <c:pt idx="950">
                  <c:v>40889</c:v>
                </c:pt>
                <c:pt idx="951">
                  <c:v>40890</c:v>
                </c:pt>
                <c:pt idx="952">
                  <c:v>40891</c:v>
                </c:pt>
                <c:pt idx="953">
                  <c:v>40892</c:v>
                </c:pt>
                <c:pt idx="954">
                  <c:v>40893</c:v>
                </c:pt>
                <c:pt idx="955">
                  <c:v>40896</c:v>
                </c:pt>
                <c:pt idx="956">
                  <c:v>40897</c:v>
                </c:pt>
                <c:pt idx="957">
                  <c:v>40898</c:v>
                </c:pt>
                <c:pt idx="958">
                  <c:v>40899</c:v>
                </c:pt>
                <c:pt idx="959">
                  <c:v>40900</c:v>
                </c:pt>
                <c:pt idx="960">
                  <c:v>40903</c:v>
                </c:pt>
                <c:pt idx="961">
                  <c:v>40904</c:v>
                </c:pt>
                <c:pt idx="962">
                  <c:v>40905</c:v>
                </c:pt>
                <c:pt idx="963">
                  <c:v>40906</c:v>
                </c:pt>
                <c:pt idx="964">
                  <c:v>40907</c:v>
                </c:pt>
                <c:pt idx="965">
                  <c:v>40910</c:v>
                </c:pt>
                <c:pt idx="966">
                  <c:v>40911</c:v>
                </c:pt>
                <c:pt idx="967">
                  <c:v>40912</c:v>
                </c:pt>
                <c:pt idx="968">
                  <c:v>40913</c:v>
                </c:pt>
                <c:pt idx="969">
                  <c:v>40914</c:v>
                </c:pt>
                <c:pt idx="970">
                  <c:v>40917</c:v>
                </c:pt>
                <c:pt idx="971">
                  <c:v>40918</c:v>
                </c:pt>
                <c:pt idx="972">
                  <c:v>40919</c:v>
                </c:pt>
                <c:pt idx="973">
                  <c:v>40920</c:v>
                </c:pt>
                <c:pt idx="974">
                  <c:v>40921</c:v>
                </c:pt>
                <c:pt idx="975">
                  <c:v>40924</c:v>
                </c:pt>
                <c:pt idx="976">
                  <c:v>40925</c:v>
                </c:pt>
                <c:pt idx="977">
                  <c:v>40926</c:v>
                </c:pt>
                <c:pt idx="978">
                  <c:v>40927</c:v>
                </c:pt>
                <c:pt idx="979">
                  <c:v>40928</c:v>
                </c:pt>
                <c:pt idx="980">
                  <c:v>40931</c:v>
                </c:pt>
                <c:pt idx="981">
                  <c:v>40932</c:v>
                </c:pt>
                <c:pt idx="982">
                  <c:v>40933</c:v>
                </c:pt>
                <c:pt idx="983">
                  <c:v>40934</c:v>
                </c:pt>
                <c:pt idx="984">
                  <c:v>40935</c:v>
                </c:pt>
                <c:pt idx="985">
                  <c:v>40938</c:v>
                </c:pt>
                <c:pt idx="986">
                  <c:v>40939</c:v>
                </c:pt>
                <c:pt idx="987">
                  <c:v>40940</c:v>
                </c:pt>
                <c:pt idx="988">
                  <c:v>40941</c:v>
                </c:pt>
                <c:pt idx="989">
                  <c:v>40942</c:v>
                </c:pt>
                <c:pt idx="990">
                  <c:v>40945</c:v>
                </c:pt>
                <c:pt idx="991">
                  <c:v>40946</c:v>
                </c:pt>
                <c:pt idx="992">
                  <c:v>40947</c:v>
                </c:pt>
                <c:pt idx="993">
                  <c:v>40948</c:v>
                </c:pt>
                <c:pt idx="994">
                  <c:v>40949</c:v>
                </c:pt>
                <c:pt idx="995">
                  <c:v>40952</c:v>
                </c:pt>
                <c:pt idx="996">
                  <c:v>40953</c:v>
                </c:pt>
                <c:pt idx="997">
                  <c:v>40954</c:v>
                </c:pt>
                <c:pt idx="998">
                  <c:v>40955</c:v>
                </c:pt>
                <c:pt idx="999">
                  <c:v>40956</c:v>
                </c:pt>
                <c:pt idx="1000">
                  <c:v>40959</c:v>
                </c:pt>
                <c:pt idx="1001">
                  <c:v>40960</c:v>
                </c:pt>
                <c:pt idx="1002">
                  <c:v>40961</c:v>
                </c:pt>
                <c:pt idx="1003">
                  <c:v>40962</c:v>
                </c:pt>
                <c:pt idx="1004">
                  <c:v>40963</c:v>
                </c:pt>
                <c:pt idx="1005">
                  <c:v>40966</c:v>
                </c:pt>
                <c:pt idx="1006">
                  <c:v>40967</c:v>
                </c:pt>
                <c:pt idx="1007">
                  <c:v>40968</c:v>
                </c:pt>
                <c:pt idx="1008">
                  <c:v>40969</c:v>
                </c:pt>
                <c:pt idx="1009">
                  <c:v>40970</c:v>
                </c:pt>
                <c:pt idx="1010">
                  <c:v>40973</c:v>
                </c:pt>
                <c:pt idx="1011">
                  <c:v>40974</c:v>
                </c:pt>
                <c:pt idx="1012">
                  <c:v>40975</c:v>
                </c:pt>
                <c:pt idx="1013">
                  <c:v>40976</c:v>
                </c:pt>
                <c:pt idx="1014">
                  <c:v>40977</c:v>
                </c:pt>
                <c:pt idx="1015">
                  <c:v>40980</c:v>
                </c:pt>
                <c:pt idx="1016">
                  <c:v>40981</c:v>
                </c:pt>
                <c:pt idx="1017">
                  <c:v>40982</c:v>
                </c:pt>
                <c:pt idx="1018">
                  <c:v>40983</c:v>
                </c:pt>
                <c:pt idx="1019">
                  <c:v>40984</c:v>
                </c:pt>
                <c:pt idx="1020">
                  <c:v>40987</c:v>
                </c:pt>
                <c:pt idx="1021">
                  <c:v>40988</c:v>
                </c:pt>
                <c:pt idx="1022">
                  <c:v>40989</c:v>
                </c:pt>
                <c:pt idx="1023">
                  <c:v>40990</c:v>
                </c:pt>
                <c:pt idx="1024">
                  <c:v>40991</c:v>
                </c:pt>
                <c:pt idx="1025">
                  <c:v>40994</c:v>
                </c:pt>
                <c:pt idx="1026">
                  <c:v>40995</c:v>
                </c:pt>
                <c:pt idx="1027">
                  <c:v>40996</c:v>
                </c:pt>
                <c:pt idx="1028">
                  <c:v>40997</c:v>
                </c:pt>
                <c:pt idx="1029">
                  <c:v>40998</c:v>
                </c:pt>
                <c:pt idx="1030">
                  <c:v>41001</c:v>
                </c:pt>
                <c:pt idx="1031">
                  <c:v>41002</c:v>
                </c:pt>
                <c:pt idx="1032">
                  <c:v>41003</c:v>
                </c:pt>
                <c:pt idx="1033">
                  <c:v>41004</c:v>
                </c:pt>
                <c:pt idx="1034">
                  <c:v>41005</c:v>
                </c:pt>
                <c:pt idx="1035">
                  <c:v>41008</c:v>
                </c:pt>
                <c:pt idx="1036">
                  <c:v>41009</c:v>
                </c:pt>
                <c:pt idx="1037">
                  <c:v>41010</c:v>
                </c:pt>
                <c:pt idx="1038">
                  <c:v>41011</c:v>
                </c:pt>
                <c:pt idx="1039">
                  <c:v>41012</c:v>
                </c:pt>
                <c:pt idx="1040">
                  <c:v>41015</c:v>
                </c:pt>
                <c:pt idx="1041">
                  <c:v>41016</c:v>
                </c:pt>
                <c:pt idx="1042">
                  <c:v>41017</c:v>
                </c:pt>
                <c:pt idx="1043">
                  <c:v>41018</c:v>
                </c:pt>
                <c:pt idx="1044">
                  <c:v>41019</c:v>
                </c:pt>
                <c:pt idx="1045">
                  <c:v>41022</c:v>
                </c:pt>
                <c:pt idx="1046">
                  <c:v>41023</c:v>
                </c:pt>
                <c:pt idx="1047">
                  <c:v>41024</c:v>
                </c:pt>
                <c:pt idx="1048">
                  <c:v>41025</c:v>
                </c:pt>
                <c:pt idx="1049">
                  <c:v>41026</c:v>
                </c:pt>
                <c:pt idx="1050">
                  <c:v>41029</c:v>
                </c:pt>
                <c:pt idx="1051">
                  <c:v>41030</c:v>
                </c:pt>
                <c:pt idx="1052">
                  <c:v>41031</c:v>
                </c:pt>
                <c:pt idx="1053">
                  <c:v>41032</c:v>
                </c:pt>
                <c:pt idx="1054">
                  <c:v>41033</c:v>
                </c:pt>
                <c:pt idx="1055">
                  <c:v>41036</c:v>
                </c:pt>
                <c:pt idx="1056">
                  <c:v>41037</c:v>
                </c:pt>
                <c:pt idx="1057">
                  <c:v>41038</c:v>
                </c:pt>
                <c:pt idx="1058">
                  <c:v>41039</c:v>
                </c:pt>
                <c:pt idx="1059">
                  <c:v>41040</c:v>
                </c:pt>
                <c:pt idx="1060">
                  <c:v>41043</c:v>
                </c:pt>
                <c:pt idx="1061">
                  <c:v>41044</c:v>
                </c:pt>
                <c:pt idx="1062">
                  <c:v>41045</c:v>
                </c:pt>
                <c:pt idx="1063">
                  <c:v>41046</c:v>
                </c:pt>
                <c:pt idx="1064">
                  <c:v>41047</c:v>
                </c:pt>
                <c:pt idx="1065">
                  <c:v>41050</c:v>
                </c:pt>
                <c:pt idx="1066">
                  <c:v>41051</c:v>
                </c:pt>
                <c:pt idx="1067">
                  <c:v>41052</c:v>
                </c:pt>
                <c:pt idx="1068">
                  <c:v>41053</c:v>
                </c:pt>
                <c:pt idx="1069">
                  <c:v>41054</c:v>
                </c:pt>
                <c:pt idx="1070">
                  <c:v>41057</c:v>
                </c:pt>
                <c:pt idx="1071">
                  <c:v>41058</c:v>
                </c:pt>
                <c:pt idx="1072">
                  <c:v>41059</c:v>
                </c:pt>
                <c:pt idx="1073">
                  <c:v>41060</c:v>
                </c:pt>
                <c:pt idx="1074">
                  <c:v>41061</c:v>
                </c:pt>
                <c:pt idx="1075">
                  <c:v>41064</c:v>
                </c:pt>
                <c:pt idx="1076">
                  <c:v>41065</c:v>
                </c:pt>
                <c:pt idx="1077">
                  <c:v>41066</c:v>
                </c:pt>
                <c:pt idx="1078">
                  <c:v>41067</c:v>
                </c:pt>
                <c:pt idx="1079">
                  <c:v>41068</c:v>
                </c:pt>
                <c:pt idx="1080">
                  <c:v>41071</c:v>
                </c:pt>
                <c:pt idx="1081">
                  <c:v>41072</c:v>
                </c:pt>
                <c:pt idx="1082">
                  <c:v>41073</c:v>
                </c:pt>
                <c:pt idx="1083">
                  <c:v>41074</c:v>
                </c:pt>
                <c:pt idx="1084">
                  <c:v>41075</c:v>
                </c:pt>
                <c:pt idx="1085">
                  <c:v>41078</c:v>
                </c:pt>
                <c:pt idx="1086">
                  <c:v>41079</c:v>
                </c:pt>
                <c:pt idx="1087">
                  <c:v>41080</c:v>
                </c:pt>
                <c:pt idx="1088">
                  <c:v>41081</c:v>
                </c:pt>
                <c:pt idx="1089">
                  <c:v>41082</c:v>
                </c:pt>
                <c:pt idx="1090">
                  <c:v>41085</c:v>
                </c:pt>
                <c:pt idx="1091">
                  <c:v>41086</c:v>
                </c:pt>
                <c:pt idx="1092">
                  <c:v>41087</c:v>
                </c:pt>
                <c:pt idx="1093">
                  <c:v>41088</c:v>
                </c:pt>
                <c:pt idx="1094">
                  <c:v>41089</c:v>
                </c:pt>
                <c:pt idx="1095">
                  <c:v>41092</c:v>
                </c:pt>
                <c:pt idx="1096">
                  <c:v>41093</c:v>
                </c:pt>
                <c:pt idx="1097">
                  <c:v>41094</c:v>
                </c:pt>
                <c:pt idx="1098">
                  <c:v>41095</c:v>
                </c:pt>
                <c:pt idx="1099">
                  <c:v>41096</c:v>
                </c:pt>
                <c:pt idx="1100">
                  <c:v>41099</c:v>
                </c:pt>
                <c:pt idx="1101">
                  <c:v>41100</c:v>
                </c:pt>
                <c:pt idx="1102">
                  <c:v>41101</c:v>
                </c:pt>
                <c:pt idx="1103">
                  <c:v>41102</c:v>
                </c:pt>
                <c:pt idx="1104">
                  <c:v>41103</c:v>
                </c:pt>
                <c:pt idx="1105">
                  <c:v>41106</c:v>
                </c:pt>
                <c:pt idx="1106">
                  <c:v>41107</c:v>
                </c:pt>
                <c:pt idx="1107">
                  <c:v>41108</c:v>
                </c:pt>
                <c:pt idx="1108">
                  <c:v>41109</c:v>
                </c:pt>
                <c:pt idx="1109">
                  <c:v>41110</c:v>
                </c:pt>
                <c:pt idx="1110">
                  <c:v>41113</c:v>
                </c:pt>
                <c:pt idx="1111">
                  <c:v>41114</c:v>
                </c:pt>
                <c:pt idx="1112">
                  <c:v>41115</c:v>
                </c:pt>
                <c:pt idx="1113">
                  <c:v>41116</c:v>
                </c:pt>
                <c:pt idx="1114">
                  <c:v>41117</c:v>
                </c:pt>
                <c:pt idx="1115">
                  <c:v>41120</c:v>
                </c:pt>
                <c:pt idx="1116">
                  <c:v>41121</c:v>
                </c:pt>
                <c:pt idx="1117">
                  <c:v>41122</c:v>
                </c:pt>
                <c:pt idx="1118">
                  <c:v>41123</c:v>
                </c:pt>
                <c:pt idx="1119">
                  <c:v>41124</c:v>
                </c:pt>
                <c:pt idx="1120">
                  <c:v>41127</c:v>
                </c:pt>
                <c:pt idx="1121">
                  <c:v>41128</c:v>
                </c:pt>
                <c:pt idx="1122">
                  <c:v>41129</c:v>
                </c:pt>
                <c:pt idx="1123">
                  <c:v>41130</c:v>
                </c:pt>
                <c:pt idx="1124">
                  <c:v>41131</c:v>
                </c:pt>
                <c:pt idx="1125">
                  <c:v>41134</c:v>
                </c:pt>
                <c:pt idx="1126">
                  <c:v>41135</c:v>
                </c:pt>
                <c:pt idx="1127">
                  <c:v>41136</c:v>
                </c:pt>
                <c:pt idx="1128">
                  <c:v>41137</c:v>
                </c:pt>
                <c:pt idx="1129">
                  <c:v>41138</c:v>
                </c:pt>
                <c:pt idx="1130">
                  <c:v>41141</c:v>
                </c:pt>
                <c:pt idx="1131">
                  <c:v>41142</c:v>
                </c:pt>
                <c:pt idx="1132">
                  <c:v>41143</c:v>
                </c:pt>
                <c:pt idx="1133">
                  <c:v>41144</c:v>
                </c:pt>
                <c:pt idx="1134">
                  <c:v>41145</c:v>
                </c:pt>
                <c:pt idx="1135">
                  <c:v>41148</c:v>
                </c:pt>
                <c:pt idx="1136">
                  <c:v>41149</c:v>
                </c:pt>
                <c:pt idx="1137">
                  <c:v>41150</c:v>
                </c:pt>
                <c:pt idx="1138">
                  <c:v>41151</c:v>
                </c:pt>
                <c:pt idx="1139">
                  <c:v>41152</c:v>
                </c:pt>
                <c:pt idx="1140">
                  <c:v>41155</c:v>
                </c:pt>
                <c:pt idx="1141">
                  <c:v>41156</c:v>
                </c:pt>
                <c:pt idx="1142">
                  <c:v>41157</c:v>
                </c:pt>
                <c:pt idx="1143">
                  <c:v>41158</c:v>
                </c:pt>
                <c:pt idx="1144">
                  <c:v>41159</c:v>
                </c:pt>
                <c:pt idx="1145">
                  <c:v>41162</c:v>
                </c:pt>
                <c:pt idx="1146">
                  <c:v>41163</c:v>
                </c:pt>
                <c:pt idx="1147">
                  <c:v>41164</c:v>
                </c:pt>
                <c:pt idx="1148">
                  <c:v>41165</c:v>
                </c:pt>
                <c:pt idx="1149">
                  <c:v>41166</c:v>
                </c:pt>
                <c:pt idx="1150">
                  <c:v>41169</c:v>
                </c:pt>
                <c:pt idx="1151">
                  <c:v>41170</c:v>
                </c:pt>
                <c:pt idx="1152">
                  <c:v>41171</c:v>
                </c:pt>
                <c:pt idx="1153">
                  <c:v>41172</c:v>
                </c:pt>
                <c:pt idx="1154">
                  <c:v>41173</c:v>
                </c:pt>
                <c:pt idx="1155">
                  <c:v>41176</c:v>
                </c:pt>
                <c:pt idx="1156">
                  <c:v>41177</c:v>
                </c:pt>
                <c:pt idx="1157">
                  <c:v>41178</c:v>
                </c:pt>
                <c:pt idx="1158">
                  <c:v>41179</c:v>
                </c:pt>
                <c:pt idx="1159">
                  <c:v>41180</c:v>
                </c:pt>
                <c:pt idx="1160">
                  <c:v>41183</c:v>
                </c:pt>
                <c:pt idx="1161">
                  <c:v>41184</c:v>
                </c:pt>
                <c:pt idx="1162">
                  <c:v>41185</c:v>
                </c:pt>
                <c:pt idx="1163">
                  <c:v>41186</c:v>
                </c:pt>
                <c:pt idx="1164">
                  <c:v>41187</c:v>
                </c:pt>
                <c:pt idx="1165">
                  <c:v>41190</c:v>
                </c:pt>
                <c:pt idx="1166">
                  <c:v>41191</c:v>
                </c:pt>
                <c:pt idx="1167">
                  <c:v>41192</c:v>
                </c:pt>
                <c:pt idx="1168">
                  <c:v>41193</c:v>
                </c:pt>
                <c:pt idx="1169">
                  <c:v>41194</c:v>
                </c:pt>
                <c:pt idx="1170">
                  <c:v>41197</c:v>
                </c:pt>
                <c:pt idx="1171">
                  <c:v>41198</c:v>
                </c:pt>
                <c:pt idx="1172">
                  <c:v>41199</c:v>
                </c:pt>
                <c:pt idx="1173">
                  <c:v>41200</c:v>
                </c:pt>
                <c:pt idx="1174">
                  <c:v>41201</c:v>
                </c:pt>
                <c:pt idx="1175">
                  <c:v>41204</c:v>
                </c:pt>
                <c:pt idx="1176">
                  <c:v>41205</c:v>
                </c:pt>
                <c:pt idx="1177">
                  <c:v>41206</c:v>
                </c:pt>
                <c:pt idx="1178">
                  <c:v>41207</c:v>
                </c:pt>
                <c:pt idx="1179">
                  <c:v>41208</c:v>
                </c:pt>
                <c:pt idx="1180">
                  <c:v>41211</c:v>
                </c:pt>
                <c:pt idx="1181">
                  <c:v>41212</c:v>
                </c:pt>
                <c:pt idx="1182">
                  <c:v>41213</c:v>
                </c:pt>
                <c:pt idx="1183">
                  <c:v>41214</c:v>
                </c:pt>
                <c:pt idx="1184">
                  <c:v>41215</c:v>
                </c:pt>
                <c:pt idx="1185">
                  <c:v>41218</c:v>
                </c:pt>
                <c:pt idx="1186">
                  <c:v>41219</c:v>
                </c:pt>
                <c:pt idx="1187">
                  <c:v>41220</c:v>
                </c:pt>
                <c:pt idx="1188">
                  <c:v>41221</c:v>
                </c:pt>
                <c:pt idx="1189">
                  <c:v>41222</c:v>
                </c:pt>
                <c:pt idx="1190">
                  <c:v>41225</c:v>
                </c:pt>
                <c:pt idx="1191">
                  <c:v>41226</c:v>
                </c:pt>
                <c:pt idx="1192">
                  <c:v>41227</c:v>
                </c:pt>
                <c:pt idx="1193">
                  <c:v>41228</c:v>
                </c:pt>
                <c:pt idx="1194">
                  <c:v>41229</c:v>
                </c:pt>
                <c:pt idx="1195">
                  <c:v>41232</c:v>
                </c:pt>
                <c:pt idx="1196">
                  <c:v>41233</c:v>
                </c:pt>
                <c:pt idx="1197">
                  <c:v>41234</c:v>
                </c:pt>
                <c:pt idx="1198">
                  <c:v>41235</c:v>
                </c:pt>
                <c:pt idx="1199">
                  <c:v>41236</c:v>
                </c:pt>
                <c:pt idx="1200">
                  <c:v>41239</c:v>
                </c:pt>
                <c:pt idx="1201">
                  <c:v>41240</c:v>
                </c:pt>
                <c:pt idx="1202">
                  <c:v>41241</c:v>
                </c:pt>
                <c:pt idx="1203">
                  <c:v>41242</c:v>
                </c:pt>
                <c:pt idx="1204">
                  <c:v>41243</c:v>
                </c:pt>
                <c:pt idx="1205">
                  <c:v>41246</c:v>
                </c:pt>
                <c:pt idx="1206">
                  <c:v>41247</c:v>
                </c:pt>
                <c:pt idx="1207">
                  <c:v>41248</c:v>
                </c:pt>
                <c:pt idx="1208">
                  <c:v>41249</c:v>
                </c:pt>
                <c:pt idx="1209">
                  <c:v>41250</c:v>
                </c:pt>
                <c:pt idx="1210">
                  <c:v>41253</c:v>
                </c:pt>
                <c:pt idx="1211">
                  <c:v>41254</c:v>
                </c:pt>
                <c:pt idx="1212">
                  <c:v>41255</c:v>
                </c:pt>
                <c:pt idx="1213">
                  <c:v>41256</c:v>
                </c:pt>
                <c:pt idx="1214">
                  <c:v>41257</c:v>
                </c:pt>
                <c:pt idx="1215">
                  <c:v>41260</c:v>
                </c:pt>
                <c:pt idx="1216">
                  <c:v>41261</c:v>
                </c:pt>
                <c:pt idx="1217">
                  <c:v>41262</c:v>
                </c:pt>
                <c:pt idx="1218">
                  <c:v>41263</c:v>
                </c:pt>
                <c:pt idx="1219">
                  <c:v>41264</c:v>
                </c:pt>
                <c:pt idx="1220">
                  <c:v>41267</c:v>
                </c:pt>
                <c:pt idx="1221">
                  <c:v>41268</c:v>
                </c:pt>
                <c:pt idx="1222">
                  <c:v>41269</c:v>
                </c:pt>
                <c:pt idx="1223">
                  <c:v>41270</c:v>
                </c:pt>
                <c:pt idx="1224">
                  <c:v>41271</c:v>
                </c:pt>
                <c:pt idx="1225">
                  <c:v>41274</c:v>
                </c:pt>
                <c:pt idx="1226">
                  <c:v>41275</c:v>
                </c:pt>
                <c:pt idx="1227">
                  <c:v>41276</c:v>
                </c:pt>
                <c:pt idx="1228">
                  <c:v>41277</c:v>
                </c:pt>
                <c:pt idx="1229">
                  <c:v>41278</c:v>
                </c:pt>
                <c:pt idx="1230">
                  <c:v>41281</c:v>
                </c:pt>
                <c:pt idx="1231">
                  <c:v>41282</c:v>
                </c:pt>
                <c:pt idx="1232">
                  <c:v>41283</c:v>
                </c:pt>
                <c:pt idx="1233">
                  <c:v>41284</c:v>
                </c:pt>
                <c:pt idx="1234">
                  <c:v>41285</c:v>
                </c:pt>
                <c:pt idx="1235">
                  <c:v>41288</c:v>
                </c:pt>
                <c:pt idx="1236">
                  <c:v>41289</c:v>
                </c:pt>
                <c:pt idx="1237">
                  <c:v>41290</c:v>
                </c:pt>
                <c:pt idx="1238">
                  <c:v>41291</c:v>
                </c:pt>
                <c:pt idx="1239">
                  <c:v>41292</c:v>
                </c:pt>
                <c:pt idx="1240">
                  <c:v>41295</c:v>
                </c:pt>
                <c:pt idx="1241">
                  <c:v>41296</c:v>
                </c:pt>
                <c:pt idx="1242">
                  <c:v>41297</c:v>
                </c:pt>
                <c:pt idx="1243">
                  <c:v>41298</c:v>
                </c:pt>
                <c:pt idx="1244">
                  <c:v>41299</c:v>
                </c:pt>
                <c:pt idx="1245">
                  <c:v>41302</c:v>
                </c:pt>
                <c:pt idx="1246">
                  <c:v>41303</c:v>
                </c:pt>
                <c:pt idx="1247">
                  <c:v>41304</c:v>
                </c:pt>
                <c:pt idx="1248">
                  <c:v>41305</c:v>
                </c:pt>
                <c:pt idx="1249">
                  <c:v>41306</c:v>
                </c:pt>
                <c:pt idx="1250">
                  <c:v>41309</c:v>
                </c:pt>
                <c:pt idx="1251">
                  <c:v>41310</c:v>
                </c:pt>
                <c:pt idx="1252">
                  <c:v>41311</c:v>
                </c:pt>
                <c:pt idx="1253">
                  <c:v>41312</c:v>
                </c:pt>
                <c:pt idx="1254">
                  <c:v>41313</c:v>
                </c:pt>
                <c:pt idx="1255">
                  <c:v>41316</c:v>
                </c:pt>
                <c:pt idx="1256">
                  <c:v>41317</c:v>
                </c:pt>
                <c:pt idx="1257">
                  <c:v>41318</c:v>
                </c:pt>
                <c:pt idx="1258">
                  <c:v>41319</c:v>
                </c:pt>
                <c:pt idx="1259">
                  <c:v>41320</c:v>
                </c:pt>
                <c:pt idx="1260">
                  <c:v>41323</c:v>
                </c:pt>
                <c:pt idx="1261">
                  <c:v>41324</c:v>
                </c:pt>
                <c:pt idx="1262">
                  <c:v>41325</c:v>
                </c:pt>
                <c:pt idx="1263">
                  <c:v>41326</c:v>
                </c:pt>
                <c:pt idx="1264">
                  <c:v>41327</c:v>
                </c:pt>
                <c:pt idx="1265">
                  <c:v>41330</c:v>
                </c:pt>
                <c:pt idx="1266">
                  <c:v>41331</c:v>
                </c:pt>
                <c:pt idx="1267">
                  <c:v>41332</c:v>
                </c:pt>
                <c:pt idx="1268">
                  <c:v>41333</c:v>
                </c:pt>
                <c:pt idx="1269">
                  <c:v>41334</c:v>
                </c:pt>
                <c:pt idx="1270">
                  <c:v>41337</c:v>
                </c:pt>
                <c:pt idx="1271">
                  <c:v>41338</c:v>
                </c:pt>
                <c:pt idx="1272">
                  <c:v>41339</c:v>
                </c:pt>
                <c:pt idx="1273">
                  <c:v>41340</c:v>
                </c:pt>
                <c:pt idx="1274">
                  <c:v>41341</c:v>
                </c:pt>
                <c:pt idx="1275">
                  <c:v>41344</c:v>
                </c:pt>
                <c:pt idx="1276">
                  <c:v>41345</c:v>
                </c:pt>
                <c:pt idx="1277">
                  <c:v>41346</c:v>
                </c:pt>
                <c:pt idx="1278">
                  <c:v>41347</c:v>
                </c:pt>
                <c:pt idx="1279">
                  <c:v>41348</c:v>
                </c:pt>
                <c:pt idx="1280">
                  <c:v>41351</c:v>
                </c:pt>
                <c:pt idx="1281">
                  <c:v>41352</c:v>
                </c:pt>
                <c:pt idx="1282">
                  <c:v>41353</c:v>
                </c:pt>
                <c:pt idx="1283">
                  <c:v>41354</c:v>
                </c:pt>
                <c:pt idx="1284">
                  <c:v>41355</c:v>
                </c:pt>
                <c:pt idx="1285">
                  <c:v>41358</c:v>
                </c:pt>
                <c:pt idx="1286">
                  <c:v>41359</c:v>
                </c:pt>
                <c:pt idx="1287">
                  <c:v>41360</c:v>
                </c:pt>
                <c:pt idx="1288">
                  <c:v>41361</c:v>
                </c:pt>
                <c:pt idx="1289">
                  <c:v>41362</c:v>
                </c:pt>
                <c:pt idx="1290">
                  <c:v>41365</c:v>
                </c:pt>
                <c:pt idx="1291">
                  <c:v>41366</c:v>
                </c:pt>
                <c:pt idx="1292">
                  <c:v>41367</c:v>
                </c:pt>
                <c:pt idx="1293">
                  <c:v>41368</c:v>
                </c:pt>
                <c:pt idx="1294">
                  <c:v>41369</c:v>
                </c:pt>
                <c:pt idx="1295">
                  <c:v>41372</c:v>
                </c:pt>
                <c:pt idx="1296">
                  <c:v>41373</c:v>
                </c:pt>
                <c:pt idx="1297">
                  <c:v>41374</c:v>
                </c:pt>
                <c:pt idx="1298">
                  <c:v>41375</c:v>
                </c:pt>
                <c:pt idx="1299">
                  <c:v>41376</c:v>
                </c:pt>
                <c:pt idx="1300">
                  <c:v>41379</c:v>
                </c:pt>
                <c:pt idx="1301">
                  <c:v>41380</c:v>
                </c:pt>
                <c:pt idx="1302">
                  <c:v>41381</c:v>
                </c:pt>
                <c:pt idx="1303">
                  <c:v>41382</c:v>
                </c:pt>
                <c:pt idx="1304">
                  <c:v>41383</c:v>
                </c:pt>
                <c:pt idx="1305">
                  <c:v>41386</c:v>
                </c:pt>
                <c:pt idx="1306">
                  <c:v>41387</c:v>
                </c:pt>
                <c:pt idx="1307">
                  <c:v>41388</c:v>
                </c:pt>
                <c:pt idx="1308">
                  <c:v>41389</c:v>
                </c:pt>
                <c:pt idx="1309">
                  <c:v>41390</c:v>
                </c:pt>
                <c:pt idx="1310">
                  <c:v>41393</c:v>
                </c:pt>
                <c:pt idx="1311">
                  <c:v>41394</c:v>
                </c:pt>
                <c:pt idx="1312">
                  <c:v>41395</c:v>
                </c:pt>
                <c:pt idx="1313">
                  <c:v>41396</c:v>
                </c:pt>
                <c:pt idx="1314">
                  <c:v>41397</c:v>
                </c:pt>
                <c:pt idx="1315">
                  <c:v>41400</c:v>
                </c:pt>
                <c:pt idx="1316">
                  <c:v>41401</c:v>
                </c:pt>
                <c:pt idx="1317">
                  <c:v>41402</c:v>
                </c:pt>
                <c:pt idx="1318">
                  <c:v>41403</c:v>
                </c:pt>
                <c:pt idx="1319">
                  <c:v>41404</c:v>
                </c:pt>
                <c:pt idx="1320">
                  <c:v>41407</c:v>
                </c:pt>
                <c:pt idx="1321">
                  <c:v>41408</c:v>
                </c:pt>
                <c:pt idx="1322">
                  <c:v>41409</c:v>
                </c:pt>
                <c:pt idx="1323">
                  <c:v>41410</c:v>
                </c:pt>
                <c:pt idx="1324">
                  <c:v>41411</c:v>
                </c:pt>
                <c:pt idx="1325">
                  <c:v>41414</c:v>
                </c:pt>
                <c:pt idx="1326">
                  <c:v>41415</c:v>
                </c:pt>
                <c:pt idx="1327">
                  <c:v>41416</c:v>
                </c:pt>
                <c:pt idx="1328">
                  <c:v>41417</c:v>
                </c:pt>
                <c:pt idx="1329">
                  <c:v>41418</c:v>
                </c:pt>
                <c:pt idx="1330">
                  <c:v>41421</c:v>
                </c:pt>
                <c:pt idx="1331">
                  <c:v>41422</c:v>
                </c:pt>
                <c:pt idx="1332">
                  <c:v>41423</c:v>
                </c:pt>
                <c:pt idx="1333">
                  <c:v>41424</c:v>
                </c:pt>
                <c:pt idx="1334">
                  <c:v>41425</c:v>
                </c:pt>
                <c:pt idx="1335">
                  <c:v>41428</c:v>
                </c:pt>
                <c:pt idx="1336">
                  <c:v>41429</c:v>
                </c:pt>
                <c:pt idx="1337">
                  <c:v>41430</c:v>
                </c:pt>
                <c:pt idx="1338">
                  <c:v>41431</c:v>
                </c:pt>
                <c:pt idx="1339">
                  <c:v>41432</c:v>
                </c:pt>
                <c:pt idx="1340">
                  <c:v>41435</c:v>
                </c:pt>
                <c:pt idx="1341">
                  <c:v>41436</c:v>
                </c:pt>
                <c:pt idx="1342">
                  <c:v>41437</c:v>
                </c:pt>
                <c:pt idx="1343">
                  <c:v>41438</c:v>
                </c:pt>
                <c:pt idx="1344">
                  <c:v>41439</c:v>
                </c:pt>
                <c:pt idx="1345">
                  <c:v>41442</c:v>
                </c:pt>
                <c:pt idx="1346">
                  <c:v>41443</c:v>
                </c:pt>
                <c:pt idx="1347">
                  <c:v>41444</c:v>
                </c:pt>
                <c:pt idx="1348">
                  <c:v>41445</c:v>
                </c:pt>
                <c:pt idx="1349">
                  <c:v>41446</c:v>
                </c:pt>
                <c:pt idx="1350">
                  <c:v>41449</c:v>
                </c:pt>
                <c:pt idx="1351">
                  <c:v>41450</c:v>
                </c:pt>
                <c:pt idx="1352">
                  <c:v>41451</c:v>
                </c:pt>
                <c:pt idx="1353">
                  <c:v>41452</c:v>
                </c:pt>
                <c:pt idx="1354">
                  <c:v>41453</c:v>
                </c:pt>
                <c:pt idx="1355">
                  <c:v>41456</c:v>
                </c:pt>
                <c:pt idx="1356">
                  <c:v>41457</c:v>
                </c:pt>
                <c:pt idx="1357">
                  <c:v>41458</c:v>
                </c:pt>
                <c:pt idx="1358">
                  <c:v>41459</c:v>
                </c:pt>
                <c:pt idx="1359">
                  <c:v>41460</c:v>
                </c:pt>
                <c:pt idx="1360">
                  <c:v>41463</c:v>
                </c:pt>
                <c:pt idx="1361">
                  <c:v>41464</c:v>
                </c:pt>
                <c:pt idx="1362">
                  <c:v>41465</c:v>
                </c:pt>
                <c:pt idx="1363">
                  <c:v>41466</c:v>
                </c:pt>
                <c:pt idx="1364">
                  <c:v>41467</c:v>
                </c:pt>
                <c:pt idx="1365">
                  <c:v>41470</c:v>
                </c:pt>
                <c:pt idx="1366">
                  <c:v>41471</c:v>
                </c:pt>
                <c:pt idx="1367">
                  <c:v>41472</c:v>
                </c:pt>
                <c:pt idx="1368">
                  <c:v>41473</c:v>
                </c:pt>
                <c:pt idx="1369">
                  <c:v>41474</c:v>
                </c:pt>
                <c:pt idx="1370">
                  <c:v>41477</c:v>
                </c:pt>
                <c:pt idx="1371">
                  <c:v>41478</c:v>
                </c:pt>
                <c:pt idx="1372">
                  <c:v>41479</c:v>
                </c:pt>
                <c:pt idx="1373">
                  <c:v>41480</c:v>
                </c:pt>
                <c:pt idx="1374">
                  <c:v>41481</c:v>
                </c:pt>
                <c:pt idx="1375">
                  <c:v>41484</c:v>
                </c:pt>
                <c:pt idx="1376">
                  <c:v>41485</c:v>
                </c:pt>
                <c:pt idx="1377">
                  <c:v>41486</c:v>
                </c:pt>
                <c:pt idx="1378">
                  <c:v>41487</c:v>
                </c:pt>
                <c:pt idx="1379">
                  <c:v>41488</c:v>
                </c:pt>
                <c:pt idx="1380">
                  <c:v>41491</c:v>
                </c:pt>
                <c:pt idx="1381">
                  <c:v>41492</c:v>
                </c:pt>
                <c:pt idx="1382">
                  <c:v>41493</c:v>
                </c:pt>
                <c:pt idx="1383">
                  <c:v>41494</c:v>
                </c:pt>
                <c:pt idx="1384">
                  <c:v>41495</c:v>
                </c:pt>
                <c:pt idx="1385">
                  <c:v>41498</c:v>
                </c:pt>
                <c:pt idx="1386">
                  <c:v>41499</c:v>
                </c:pt>
                <c:pt idx="1387">
                  <c:v>41500</c:v>
                </c:pt>
                <c:pt idx="1388">
                  <c:v>41501</c:v>
                </c:pt>
                <c:pt idx="1389">
                  <c:v>41502</c:v>
                </c:pt>
                <c:pt idx="1390">
                  <c:v>41505</c:v>
                </c:pt>
                <c:pt idx="1391">
                  <c:v>41506</c:v>
                </c:pt>
                <c:pt idx="1392">
                  <c:v>41507</c:v>
                </c:pt>
                <c:pt idx="1393">
                  <c:v>41508</c:v>
                </c:pt>
                <c:pt idx="1394">
                  <c:v>41509</c:v>
                </c:pt>
                <c:pt idx="1395">
                  <c:v>41512</c:v>
                </c:pt>
                <c:pt idx="1396">
                  <c:v>41513</c:v>
                </c:pt>
                <c:pt idx="1397">
                  <c:v>41514</c:v>
                </c:pt>
                <c:pt idx="1398">
                  <c:v>41515</c:v>
                </c:pt>
                <c:pt idx="1399">
                  <c:v>41516</c:v>
                </c:pt>
                <c:pt idx="1400">
                  <c:v>41519</c:v>
                </c:pt>
                <c:pt idx="1401">
                  <c:v>41520</c:v>
                </c:pt>
                <c:pt idx="1402">
                  <c:v>41521</c:v>
                </c:pt>
                <c:pt idx="1403">
                  <c:v>41522</c:v>
                </c:pt>
                <c:pt idx="1404">
                  <c:v>41523</c:v>
                </c:pt>
                <c:pt idx="1405">
                  <c:v>41526</c:v>
                </c:pt>
                <c:pt idx="1406">
                  <c:v>41527</c:v>
                </c:pt>
                <c:pt idx="1407">
                  <c:v>41528</c:v>
                </c:pt>
                <c:pt idx="1408">
                  <c:v>41529</c:v>
                </c:pt>
                <c:pt idx="1409">
                  <c:v>41530</c:v>
                </c:pt>
                <c:pt idx="1410">
                  <c:v>41533</c:v>
                </c:pt>
                <c:pt idx="1411">
                  <c:v>41534</c:v>
                </c:pt>
                <c:pt idx="1412">
                  <c:v>41535</c:v>
                </c:pt>
                <c:pt idx="1413">
                  <c:v>41536</c:v>
                </c:pt>
                <c:pt idx="1414">
                  <c:v>41537</c:v>
                </c:pt>
                <c:pt idx="1415">
                  <c:v>41540</c:v>
                </c:pt>
                <c:pt idx="1416">
                  <c:v>41541</c:v>
                </c:pt>
                <c:pt idx="1417">
                  <c:v>41542</c:v>
                </c:pt>
                <c:pt idx="1418">
                  <c:v>41543</c:v>
                </c:pt>
                <c:pt idx="1419">
                  <c:v>41544</c:v>
                </c:pt>
                <c:pt idx="1420">
                  <c:v>41547</c:v>
                </c:pt>
                <c:pt idx="1421">
                  <c:v>41548</c:v>
                </c:pt>
                <c:pt idx="1422">
                  <c:v>41549</c:v>
                </c:pt>
                <c:pt idx="1423">
                  <c:v>41550</c:v>
                </c:pt>
                <c:pt idx="1424">
                  <c:v>41551</c:v>
                </c:pt>
                <c:pt idx="1425">
                  <c:v>41554</c:v>
                </c:pt>
                <c:pt idx="1426">
                  <c:v>41555</c:v>
                </c:pt>
                <c:pt idx="1427">
                  <c:v>41556</c:v>
                </c:pt>
                <c:pt idx="1428">
                  <c:v>41557</c:v>
                </c:pt>
                <c:pt idx="1429">
                  <c:v>41558</c:v>
                </c:pt>
                <c:pt idx="1430">
                  <c:v>41561</c:v>
                </c:pt>
                <c:pt idx="1431">
                  <c:v>41562</c:v>
                </c:pt>
                <c:pt idx="1432">
                  <c:v>41563</c:v>
                </c:pt>
                <c:pt idx="1433">
                  <c:v>41564</c:v>
                </c:pt>
                <c:pt idx="1434">
                  <c:v>41565</c:v>
                </c:pt>
                <c:pt idx="1435">
                  <c:v>41568</c:v>
                </c:pt>
                <c:pt idx="1436">
                  <c:v>41569</c:v>
                </c:pt>
                <c:pt idx="1437">
                  <c:v>41570</c:v>
                </c:pt>
                <c:pt idx="1438">
                  <c:v>41571</c:v>
                </c:pt>
                <c:pt idx="1439">
                  <c:v>41572</c:v>
                </c:pt>
                <c:pt idx="1440">
                  <c:v>41575</c:v>
                </c:pt>
                <c:pt idx="1441">
                  <c:v>41576</c:v>
                </c:pt>
                <c:pt idx="1442">
                  <c:v>41577</c:v>
                </c:pt>
                <c:pt idx="1443">
                  <c:v>41578</c:v>
                </c:pt>
                <c:pt idx="1444">
                  <c:v>41579</c:v>
                </c:pt>
                <c:pt idx="1445">
                  <c:v>41582</c:v>
                </c:pt>
                <c:pt idx="1446">
                  <c:v>41583</c:v>
                </c:pt>
                <c:pt idx="1447">
                  <c:v>41584</c:v>
                </c:pt>
                <c:pt idx="1448">
                  <c:v>41585</c:v>
                </c:pt>
                <c:pt idx="1449">
                  <c:v>41586</c:v>
                </c:pt>
                <c:pt idx="1450">
                  <c:v>41589</c:v>
                </c:pt>
                <c:pt idx="1451">
                  <c:v>41590</c:v>
                </c:pt>
                <c:pt idx="1452">
                  <c:v>41591</c:v>
                </c:pt>
                <c:pt idx="1453">
                  <c:v>41592</c:v>
                </c:pt>
                <c:pt idx="1454">
                  <c:v>41593</c:v>
                </c:pt>
                <c:pt idx="1455">
                  <c:v>41596</c:v>
                </c:pt>
                <c:pt idx="1456">
                  <c:v>41597</c:v>
                </c:pt>
                <c:pt idx="1457">
                  <c:v>41598</c:v>
                </c:pt>
                <c:pt idx="1458">
                  <c:v>41599</c:v>
                </c:pt>
                <c:pt idx="1459">
                  <c:v>41600</c:v>
                </c:pt>
                <c:pt idx="1460">
                  <c:v>41603</c:v>
                </c:pt>
                <c:pt idx="1461">
                  <c:v>41604</c:v>
                </c:pt>
                <c:pt idx="1462">
                  <c:v>41605</c:v>
                </c:pt>
                <c:pt idx="1463">
                  <c:v>41606</c:v>
                </c:pt>
                <c:pt idx="1464">
                  <c:v>41607</c:v>
                </c:pt>
                <c:pt idx="1465">
                  <c:v>41610</c:v>
                </c:pt>
                <c:pt idx="1466">
                  <c:v>41611</c:v>
                </c:pt>
                <c:pt idx="1467">
                  <c:v>41612</c:v>
                </c:pt>
                <c:pt idx="1468">
                  <c:v>41613</c:v>
                </c:pt>
                <c:pt idx="1469">
                  <c:v>41614</c:v>
                </c:pt>
                <c:pt idx="1470">
                  <c:v>41617</c:v>
                </c:pt>
                <c:pt idx="1471">
                  <c:v>41618</c:v>
                </c:pt>
                <c:pt idx="1472">
                  <c:v>41619</c:v>
                </c:pt>
                <c:pt idx="1473">
                  <c:v>41620</c:v>
                </c:pt>
                <c:pt idx="1474">
                  <c:v>41621</c:v>
                </c:pt>
                <c:pt idx="1475">
                  <c:v>41624</c:v>
                </c:pt>
                <c:pt idx="1476">
                  <c:v>41625</c:v>
                </c:pt>
                <c:pt idx="1477">
                  <c:v>41626</c:v>
                </c:pt>
                <c:pt idx="1478">
                  <c:v>41627</c:v>
                </c:pt>
                <c:pt idx="1479">
                  <c:v>41628</c:v>
                </c:pt>
                <c:pt idx="1480">
                  <c:v>41631</c:v>
                </c:pt>
                <c:pt idx="1481">
                  <c:v>41632</c:v>
                </c:pt>
                <c:pt idx="1482">
                  <c:v>41633</c:v>
                </c:pt>
                <c:pt idx="1483">
                  <c:v>41634</c:v>
                </c:pt>
                <c:pt idx="1484">
                  <c:v>41635</c:v>
                </c:pt>
                <c:pt idx="1485">
                  <c:v>41638</c:v>
                </c:pt>
                <c:pt idx="1486">
                  <c:v>41639</c:v>
                </c:pt>
                <c:pt idx="1487">
                  <c:v>41640</c:v>
                </c:pt>
                <c:pt idx="1488">
                  <c:v>41641</c:v>
                </c:pt>
                <c:pt idx="1489">
                  <c:v>41642</c:v>
                </c:pt>
                <c:pt idx="1490">
                  <c:v>41645</c:v>
                </c:pt>
                <c:pt idx="1491">
                  <c:v>41646</c:v>
                </c:pt>
                <c:pt idx="1492">
                  <c:v>41647</c:v>
                </c:pt>
                <c:pt idx="1493">
                  <c:v>41648</c:v>
                </c:pt>
                <c:pt idx="1494">
                  <c:v>41649</c:v>
                </c:pt>
                <c:pt idx="1495">
                  <c:v>41652</c:v>
                </c:pt>
                <c:pt idx="1496">
                  <c:v>41653</c:v>
                </c:pt>
                <c:pt idx="1497">
                  <c:v>41654</c:v>
                </c:pt>
                <c:pt idx="1498">
                  <c:v>41655</c:v>
                </c:pt>
                <c:pt idx="1499">
                  <c:v>41656</c:v>
                </c:pt>
                <c:pt idx="1500">
                  <c:v>41659</c:v>
                </c:pt>
                <c:pt idx="1501">
                  <c:v>41660</c:v>
                </c:pt>
                <c:pt idx="1502">
                  <c:v>41661</c:v>
                </c:pt>
                <c:pt idx="1503">
                  <c:v>41662</c:v>
                </c:pt>
                <c:pt idx="1504">
                  <c:v>41663</c:v>
                </c:pt>
                <c:pt idx="1505">
                  <c:v>41666</c:v>
                </c:pt>
                <c:pt idx="1506">
                  <c:v>41667</c:v>
                </c:pt>
                <c:pt idx="1507">
                  <c:v>41668</c:v>
                </c:pt>
                <c:pt idx="1508">
                  <c:v>41669</c:v>
                </c:pt>
                <c:pt idx="1509">
                  <c:v>41670</c:v>
                </c:pt>
                <c:pt idx="1510">
                  <c:v>41673</c:v>
                </c:pt>
                <c:pt idx="1511">
                  <c:v>41674</c:v>
                </c:pt>
                <c:pt idx="1512">
                  <c:v>41675</c:v>
                </c:pt>
                <c:pt idx="1513">
                  <c:v>41676</c:v>
                </c:pt>
                <c:pt idx="1514">
                  <c:v>41677</c:v>
                </c:pt>
                <c:pt idx="1515">
                  <c:v>41680</c:v>
                </c:pt>
                <c:pt idx="1516">
                  <c:v>41681</c:v>
                </c:pt>
                <c:pt idx="1517">
                  <c:v>41682</c:v>
                </c:pt>
                <c:pt idx="1518">
                  <c:v>41683</c:v>
                </c:pt>
                <c:pt idx="1519">
                  <c:v>41684</c:v>
                </c:pt>
                <c:pt idx="1520">
                  <c:v>41687</c:v>
                </c:pt>
                <c:pt idx="1521">
                  <c:v>41688</c:v>
                </c:pt>
                <c:pt idx="1522">
                  <c:v>41689</c:v>
                </c:pt>
                <c:pt idx="1523">
                  <c:v>41690</c:v>
                </c:pt>
                <c:pt idx="1524">
                  <c:v>41691</c:v>
                </c:pt>
                <c:pt idx="1525">
                  <c:v>41694</c:v>
                </c:pt>
                <c:pt idx="1526">
                  <c:v>41695</c:v>
                </c:pt>
                <c:pt idx="1527">
                  <c:v>41696</c:v>
                </c:pt>
                <c:pt idx="1528">
                  <c:v>41697</c:v>
                </c:pt>
                <c:pt idx="1529">
                  <c:v>41698</c:v>
                </c:pt>
                <c:pt idx="1530">
                  <c:v>41701</c:v>
                </c:pt>
                <c:pt idx="1531">
                  <c:v>41702</c:v>
                </c:pt>
                <c:pt idx="1532">
                  <c:v>41703</c:v>
                </c:pt>
                <c:pt idx="1533">
                  <c:v>41704</c:v>
                </c:pt>
                <c:pt idx="1534">
                  <c:v>41705</c:v>
                </c:pt>
                <c:pt idx="1535">
                  <c:v>41708</c:v>
                </c:pt>
                <c:pt idx="1536">
                  <c:v>41709</c:v>
                </c:pt>
                <c:pt idx="1537">
                  <c:v>41710</c:v>
                </c:pt>
                <c:pt idx="1538">
                  <c:v>41711</c:v>
                </c:pt>
                <c:pt idx="1539">
                  <c:v>41712</c:v>
                </c:pt>
                <c:pt idx="1540">
                  <c:v>41715</c:v>
                </c:pt>
                <c:pt idx="1541">
                  <c:v>41716</c:v>
                </c:pt>
                <c:pt idx="1542">
                  <c:v>41717</c:v>
                </c:pt>
                <c:pt idx="1543">
                  <c:v>41718</c:v>
                </c:pt>
                <c:pt idx="1544">
                  <c:v>41719</c:v>
                </c:pt>
                <c:pt idx="1545">
                  <c:v>41722</c:v>
                </c:pt>
                <c:pt idx="1546">
                  <c:v>41723</c:v>
                </c:pt>
                <c:pt idx="1547">
                  <c:v>41724</c:v>
                </c:pt>
                <c:pt idx="1548">
                  <c:v>41725</c:v>
                </c:pt>
                <c:pt idx="1549">
                  <c:v>41726</c:v>
                </c:pt>
                <c:pt idx="1550">
                  <c:v>41729</c:v>
                </c:pt>
                <c:pt idx="1551">
                  <c:v>41730</c:v>
                </c:pt>
                <c:pt idx="1552">
                  <c:v>41731</c:v>
                </c:pt>
                <c:pt idx="1553">
                  <c:v>41732</c:v>
                </c:pt>
                <c:pt idx="1554">
                  <c:v>41733</c:v>
                </c:pt>
                <c:pt idx="1555">
                  <c:v>41736</c:v>
                </c:pt>
                <c:pt idx="1556">
                  <c:v>41737</c:v>
                </c:pt>
                <c:pt idx="1557">
                  <c:v>41738</c:v>
                </c:pt>
                <c:pt idx="1558">
                  <c:v>41739</c:v>
                </c:pt>
                <c:pt idx="1559">
                  <c:v>41740</c:v>
                </c:pt>
                <c:pt idx="1560">
                  <c:v>41743</c:v>
                </c:pt>
                <c:pt idx="1561">
                  <c:v>41744</c:v>
                </c:pt>
                <c:pt idx="1562">
                  <c:v>41745</c:v>
                </c:pt>
                <c:pt idx="1563">
                  <c:v>41746</c:v>
                </c:pt>
                <c:pt idx="1564">
                  <c:v>41747</c:v>
                </c:pt>
                <c:pt idx="1565">
                  <c:v>41750</c:v>
                </c:pt>
                <c:pt idx="1566">
                  <c:v>41751</c:v>
                </c:pt>
                <c:pt idx="1567">
                  <c:v>41752</c:v>
                </c:pt>
                <c:pt idx="1568">
                  <c:v>41753</c:v>
                </c:pt>
                <c:pt idx="1569">
                  <c:v>41754</c:v>
                </c:pt>
                <c:pt idx="1570">
                  <c:v>41757</c:v>
                </c:pt>
                <c:pt idx="1571">
                  <c:v>41758</c:v>
                </c:pt>
                <c:pt idx="1572">
                  <c:v>41759</c:v>
                </c:pt>
                <c:pt idx="1573">
                  <c:v>41760</c:v>
                </c:pt>
                <c:pt idx="1574">
                  <c:v>41761</c:v>
                </c:pt>
                <c:pt idx="1575">
                  <c:v>41764</c:v>
                </c:pt>
                <c:pt idx="1576">
                  <c:v>41765</c:v>
                </c:pt>
                <c:pt idx="1577">
                  <c:v>41766</c:v>
                </c:pt>
                <c:pt idx="1578">
                  <c:v>41767</c:v>
                </c:pt>
                <c:pt idx="1579">
                  <c:v>41768</c:v>
                </c:pt>
                <c:pt idx="1580">
                  <c:v>41771</c:v>
                </c:pt>
                <c:pt idx="1581">
                  <c:v>41772</c:v>
                </c:pt>
                <c:pt idx="1582">
                  <c:v>41773</c:v>
                </c:pt>
                <c:pt idx="1583">
                  <c:v>41774</c:v>
                </c:pt>
                <c:pt idx="1584">
                  <c:v>41775</c:v>
                </c:pt>
                <c:pt idx="1585">
                  <c:v>41778</c:v>
                </c:pt>
                <c:pt idx="1586">
                  <c:v>41779</c:v>
                </c:pt>
                <c:pt idx="1587">
                  <c:v>41780</c:v>
                </c:pt>
                <c:pt idx="1588">
                  <c:v>41781</c:v>
                </c:pt>
                <c:pt idx="1589">
                  <c:v>41782</c:v>
                </c:pt>
                <c:pt idx="1590">
                  <c:v>41785</c:v>
                </c:pt>
                <c:pt idx="1591">
                  <c:v>41786</c:v>
                </c:pt>
                <c:pt idx="1592">
                  <c:v>41787</c:v>
                </c:pt>
                <c:pt idx="1593">
                  <c:v>41788</c:v>
                </c:pt>
                <c:pt idx="1594">
                  <c:v>41789</c:v>
                </c:pt>
                <c:pt idx="1595">
                  <c:v>41792</c:v>
                </c:pt>
                <c:pt idx="1596">
                  <c:v>41793</c:v>
                </c:pt>
                <c:pt idx="1597">
                  <c:v>41794</c:v>
                </c:pt>
                <c:pt idx="1598">
                  <c:v>41795</c:v>
                </c:pt>
                <c:pt idx="1599">
                  <c:v>41796</c:v>
                </c:pt>
                <c:pt idx="1600">
                  <c:v>41799</c:v>
                </c:pt>
                <c:pt idx="1601">
                  <c:v>41800</c:v>
                </c:pt>
                <c:pt idx="1602">
                  <c:v>41801</c:v>
                </c:pt>
                <c:pt idx="1603">
                  <c:v>41802</c:v>
                </c:pt>
                <c:pt idx="1604">
                  <c:v>41803</c:v>
                </c:pt>
                <c:pt idx="1605">
                  <c:v>41806</c:v>
                </c:pt>
                <c:pt idx="1606">
                  <c:v>41807</c:v>
                </c:pt>
                <c:pt idx="1607">
                  <c:v>41808</c:v>
                </c:pt>
                <c:pt idx="1608">
                  <c:v>41809</c:v>
                </c:pt>
                <c:pt idx="1609">
                  <c:v>41810</c:v>
                </c:pt>
                <c:pt idx="1610">
                  <c:v>41813</c:v>
                </c:pt>
                <c:pt idx="1611">
                  <c:v>41814</c:v>
                </c:pt>
                <c:pt idx="1612">
                  <c:v>41815</c:v>
                </c:pt>
                <c:pt idx="1613">
                  <c:v>41816</c:v>
                </c:pt>
                <c:pt idx="1614">
                  <c:v>41817</c:v>
                </c:pt>
                <c:pt idx="1615">
                  <c:v>41820</c:v>
                </c:pt>
                <c:pt idx="1616">
                  <c:v>41821</c:v>
                </c:pt>
                <c:pt idx="1617">
                  <c:v>41822</c:v>
                </c:pt>
                <c:pt idx="1618">
                  <c:v>41823</c:v>
                </c:pt>
                <c:pt idx="1619">
                  <c:v>41824</c:v>
                </c:pt>
                <c:pt idx="1620">
                  <c:v>41827</c:v>
                </c:pt>
                <c:pt idx="1621">
                  <c:v>41828</c:v>
                </c:pt>
                <c:pt idx="1622">
                  <c:v>41829</c:v>
                </c:pt>
                <c:pt idx="1623">
                  <c:v>41830</c:v>
                </c:pt>
                <c:pt idx="1624">
                  <c:v>41831</c:v>
                </c:pt>
                <c:pt idx="1625">
                  <c:v>41834</c:v>
                </c:pt>
                <c:pt idx="1626">
                  <c:v>41835</c:v>
                </c:pt>
                <c:pt idx="1627">
                  <c:v>41836</c:v>
                </c:pt>
                <c:pt idx="1628">
                  <c:v>41837</c:v>
                </c:pt>
                <c:pt idx="1629">
                  <c:v>41838</c:v>
                </c:pt>
                <c:pt idx="1630">
                  <c:v>41841</c:v>
                </c:pt>
                <c:pt idx="1631">
                  <c:v>41842</c:v>
                </c:pt>
                <c:pt idx="1632">
                  <c:v>41843</c:v>
                </c:pt>
                <c:pt idx="1633">
                  <c:v>41844</c:v>
                </c:pt>
                <c:pt idx="1634">
                  <c:v>41845</c:v>
                </c:pt>
                <c:pt idx="1635">
                  <c:v>41848</c:v>
                </c:pt>
                <c:pt idx="1636">
                  <c:v>41849</c:v>
                </c:pt>
                <c:pt idx="1637">
                  <c:v>41850</c:v>
                </c:pt>
                <c:pt idx="1638">
                  <c:v>41851</c:v>
                </c:pt>
                <c:pt idx="1639">
                  <c:v>41852</c:v>
                </c:pt>
                <c:pt idx="1640">
                  <c:v>41855</c:v>
                </c:pt>
                <c:pt idx="1641">
                  <c:v>41856</c:v>
                </c:pt>
                <c:pt idx="1642">
                  <c:v>41857</c:v>
                </c:pt>
                <c:pt idx="1643">
                  <c:v>41858</c:v>
                </c:pt>
                <c:pt idx="1644">
                  <c:v>41859</c:v>
                </c:pt>
                <c:pt idx="1645">
                  <c:v>41862</c:v>
                </c:pt>
                <c:pt idx="1646">
                  <c:v>41863</c:v>
                </c:pt>
                <c:pt idx="1647">
                  <c:v>41864</c:v>
                </c:pt>
                <c:pt idx="1648">
                  <c:v>41865</c:v>
                </c:pt>
                <c:pt idx="1649">
                  <c:v>41866</c:v>
                </c:pt>
                <c:pt idx="1650">
                  <c:v>41869</c:v>
                </c:pt>
                <c:pt idx="1651">
                  <c:v>41870</c:v>
                </c:pt>
                <c:pt idx="1652">
                  <c:v>41871</c:v>
                </c:pt>
                <c:pt idx="1653">
                  <c:v>41872</c:v>
                </c:pt>
                <c:pt idx="1654">
                  <c:v>41873</c:v>
                </c:pt>
                <c:pt idx="1655">
                  <c:v>41876</c:v>
                </c:pt>
                <c:pt idx="1656">
                  <c:v>41877</c:v>
                </c:pt>
                <c:pt idx="1657">
                  <c:v>41878</c:v>
                </c:pt>
                <c:pt idx="1658">
                  <c:v>41879</c:v>
                </c:pt>
                <c:pt idx="1659">
                  <c:v>41880</c:v>
                </c:pt>
                <c:pt idx="1660">
                  <c:v>41883</c:v>
                </c:pt>
                <c:pt idx="1661">
                  <c:v>41884</c:v>
                </c:pt>
                <c:pt idx="1662">
                  <c:v>41885</c:v>
                </c:pt>
                <c:pt idx="1663">
                  <c:v>41886</c:v>
                </c:pt>
                <c:pt idx="1664">
                  <c:v>41887</c:v>
                </c:pt>
                <c:pt idx="1665">
                  <c:v>41890</c:v>
                </c:pt>
                <c:pt idx="1666">
                  <c:v>41891</c:v>
                </c:pt>
                <c:pt idx="1667">
                  <c:v>41892</c:v>
                </c:pt>
                <c:pt idx="1668">
                  <c:v>41893</c:v>
                </c:pt>
                <c:pt idx="1669">
                  <c:v>41894</c:v>
                </c:pt>
                <c:pt idx="1670">
                  <c:v>41897</c:v>
                </c:pt>
                <c:pt idx="1671">
                  <c:v>41898</c:v>
                </c:pt>
                <c:pt idx="1672">
                  <c:v>41899</c:v>
                </c:pt>
                <c:pt idx="1673">
                  <c:v>41900</c:v>
                </c:pt>
                <c:pt idx="1674">
                  <c:v>41901</c:v>
                </c:pt>
                <c:pt idx="1675">
                  <c:v>41904</c:v>
                </c:pt>
                <c:pt idx="1676">
                  <c:v>41905</c:v>
                </c:pt>
                <c:pt idx="1677">
                  <c:v>41906</c:v>
                </c:pt>
                <c:pt idx="1678">
                  <c:v>41907</c:v>
                </c:pt>
                <c:pt idx="1679">
                  <c:v>41908</c:v>
                </c:pt>
                <c:pt idx="1680">
                  <c:v>41911</c:v>
                </c:pt>
                <c:pt idx="1681">
                  <c:v>41912</c:v>
                </c:pt>
                <c:pt idx="1682">
                  <c:v>41913</c:v>
                </c:pt>
                <c:pt idx="1683">
                  <c:v>41914</c:v>
                </c:pt>
                <c:pt idx="1684">
                  <c:v>41915</c:v>
                </c:pt>
                <c:pt idx="1685">
                  <c:v>41918</c:v>
                </c:pt>
                <c:pt idx="1686">
                  <c:v>41919</c:v>
                </c:pt>
                <c:pt idx="1687">
                  <c:v>41920</c:v>
                </c:pt>
                <c:pt idx="1688">
                  <c:v>41921</c:v>
                </c:pt>
                <c:pt idx="1689">
                  <c:v>41922</c:v>
                </c:pt>
                <c:pt idx="1690">
                  <c:v>41925</c:v>
                </c:pt>
                <c:pt idx="1691">
                  <c:v>41926</c:v>
                </c:pt>
                <c:pt idx="1692">
                  <c:v>41927</c:v>
                </c:pt>
                <c:pt idx="1693">
                  <c:v>41928</c:v>
                </c:pt>
                <c:pt idx="1694">
                  <c:v>41929</c:v>
                </c:pt>
                <c:pt idx="1695">
                  <c:v>41932</c:v>
                </c:pt>
                <c:pt idx="1696">
                  <c:v>41933</c:v>
                </c:pt>
                <c:pt idx="1697">
                  <c:v>41934</c:v>
                </c:pt>
                <c:pt idx="1698">
                  <c:v>41935</c:v>
                </c:pt>
                <c:pt idx="1699">
                  <c:v>41936</c:v>
                </c:pt>
                <c:pt idx="1700">
                  <c:v>41939</c:v>
                </c:pt>
                <c:pt idx="1701">
                  <c:v>41940</c:v>
                </c:pt>
                <c:pt idx="1702">
                  <c:v>41941</c:v>
                </c:pt>
                <c:pt idx="1703">
                  <c:v>41942</c:v>
                </c:pt>
                <c:pt idx="1704">
                  <c:v>41943</c:v>
                </c:pt>
                <c:pt idx="1705">
                  <c:v>41946</c:v>
                </c:pt>
                <c:pt idx="1706">
                  <c:v>41947</c:v>
                </c:pt>
                <c:pt idx="1707">
                  <c:v>41948</c:v>
                </c:pt>
                <c:pt idx="1708">
                  <c:v>41949</c:v>
                </c:pt>
                <c:pt idx="1709">
                  <c:v>41950</c:v>
                </c:pt>
                <c:pt idx="1710">
                  <c:v>41953</c:v>
                </c:pt>
                <c:pt idx="1711">
                  <c:v>41954</c:v>
                </c:pt>
                <c:pt idx="1712">
                  <c:v>41955</c:v>
                </c:pt>
                <c:pt idx="1713">
                  <c:v>41956</c:v>
                </c:pt>
                <c:pt idx="1714">
                  <c:v>41957</c:v>
                </c:pt>
                <c:pt idx="1715">
                  <c:v>41960</c:v>
                </c:pt>
                <c:pt idx="1716">
                  <c:v>41961</c:v>
                </c:pt>
                <c:pt idx="1717">
                  <c:v>41962</c:v>
                </c:pt>
                <c:pt idx="1718">
                  <c:v>41963</c:v>
                </c:pt>
                <c:pt idx="1719">
                  <c:v>41964</c:v>
                </c:pt>
                <c:pt idx="1720">
                  <c:v>41967</c:v>
                </c:pt>
                <c:pt idx="1721">
                  <c:v>41968</c:v>
                </c:pt>
                <c:pt idx="1722">
                  <c:v>41969</c:v>
                </c:pt>
                <c:pt idx="1723">
                  <c:v>41970</c:v>
                </c:pt>
                <c:pt idx="1724">
                  <c:v>41971</c:v>
                </c:pt>
                <c:pt idx="1725">
                  <c:v>41974</c:v>
                </c:pt>
                <c:pt idx="1726">
                  <c:v>41975</c:v>
                </c:pt>
                <c:pt idx="1727">
                  <c:v>41976</c:v>
                </c:pt>
                <c:pt idx="1728">
                  <c:v>41977</c:v>
                </c:pt>
                <c:pt idx="1729">
                  <c:v>41978</c:v>
                </c:pt>
                <c:pt idx="1730">
                  <c:v>41981</c:v>
                </c:pt>
                <c:pt idx="1731">
                  <c:v>41982</c:v>
                </c:pt>
                <c:pt idx="1732">
                  <c:v>41983</c:v>
                </c:pt>
                <c:pt idx="1733">
                  <c:v>41984</c:v>
                </c:pt>
                <c:pt idx="1734">
                  <c:v>41985</c:v>
                </c:pt>
                <c:pt idx="1735">
                  <c:v>41988</c:v>
                </c:pt>
                <c:pt idx="1736">
                  <c:v>41989</c:v>
                </c:pt>
                <c:pt idx="1737">
                  <c:v>41990</c:v>
                </c:pt>
                <c:pt idx="1738">
                  <c:v>41991</c:v>
                </c:pt>
                <c:pt idx="1739">
                  <c:v>41992</c:v>
                </c:pt>
                <c:pt idx="1740">
                  <c:v>41995</c:v>
                </c:pt>
                <c:pt idx="1741">
                  <c:v>41996</c:v>
                </c:pt>
                <c:pt idx="1742">
                  <c:v>41997</c:v>
                </c:pt>
                <c:pt idx="1743">
                  <c:v>41998</c:v>
                </c:pt>
                <c:pt idx="1744">
                  <c:v>41999</c:v>
                </c:pt>
                <c:pt idx="1745">
                  <c:v>42002</c:v>
                </c:pt>
                <c:pt idx="1746">
                  <c:v>42003</c:v>
                </c:pt>
                <c:pt idx="1747">
                  <c:v>42004</c:v>
                </c:pt>
                <c:pt idx="1748">
                  <c:v>42005</c:v>
                </c:pt>
                <c:pt idx="1749">
                  <c:v>42006</c:v>
                </c:pt>
                <c:pt idx="1750">
                  <c:v>42009</c:v>
                </c:pt>
                <c:pt idx="1751">
                  <c:v>42010</c:v>
                </c:pt>
                <c:pt idx="1752">
                  <c:v>42011</c:v>
                </c:pt>
                <c:pt idx="1753">
                  <c:v>42012</c:v>
                </c:pt>
                <c:pt idx="1754">
                  <c:v>42013</c:v>
                </c:pt>
                <c:pt idx="1755">
                  <c:v>42016</c:v>
                </c:pt>
                <c:pt idx="1756">
                  <c:v>42017</c:v>
                </c:pt>
                <c:pt idx="1757">
                  <c:v>42018</c:v>
                </c:pt>
                <c:pt idx="1758">
                  <c:v>42019</c:v>
                </c:pt>
                <c:pt idx="1759">
                  <c:v>42020</c:v>
                </c:pt>
                <c:pt idx="1760">
                  <c:v>42023</c:v>
                </c:pt>
                <c:pt idx="1761">
                  <c:v>42024</c:v>
                </c:pt>
                <c:pt idx="1762">
                  <c:v>42025</c:v>
                </c:pt>
                <c:pt idx="1763">
                  <c:v>42026</c:v>
                </c:pt>
                <c:pt idx="1764">
                  <c:v>42027</c:v>
                </c:pt>
                <c:pt idx="1765">
                  <c:v>42030</c:v>
                </c:pt>
                <c:pt idx="1766">
                  <c:v>42031</c:v>
                </c:pt>
                <c:pt idx="1767">
                  <c:v>42032</c:v>
                </c:pt>
                <c:pt idx="1768">
                  <c:v>42033</c:v>
                </c:pt>
                <c:pt idx="1769">
                  <c:v>42034</c:v>
                </c:pt>
                <c:pt idx="1770">
                  <c:v>42037</c:v>
                </c:pt>
                <c:pt idx="1771">
                  <c:v>42038</c:v>
                </c:pt>
                <c:pt idx="1772">
                  <c:v>42039</c:v>
                </c:pt>
                <c:pt idx="1773">
                  <c:v>42040</c:v>
                </c:pt>
                <c:pt idx="1774">
                  <c:v>42041</c:v>
                </c:pt>
                <c:pt idx="1775">
                  <c:v>42044</c:v>
                </c:pt>
                <c:pt idx="1776">
                  <c:v>42045</c:v>
                </c:pt>
                <c:pt idx="1777">
                  <c:v>42046</c:v>
                </c:pt>
                <c:pt idx="1778">
                  <c:v>42047</c:v>
                </c:pt>
                <c:pt idx="1779">
                  <c:v>42048</c:v>
                </c:pt>
                <c:pt idx="1780">
                  <c:v>42051</c:v>
                </c:pt>
                <c:pt idx="1781">
                  <c:v>42052</c:v>
                </c:pt>
                <c:pt idx="1782">
                  <c:v>42053</c:v>
                </c:pt>
                <c:pt idx="1783">
                  <c:v>42054</c:v>
                </c:pt>
                <c:pt idx="1784">
                  <c:v>42055</c:v>
                </c:pt>
                <c:pt idx="1785">
                  <c:v>42058</c:v>
                </c:pt>
                <c:pt idx="1786">
                  <c:v>42059</c:v>
                </c:pt>
                <c:pt idx="1787">
                  <c:v>42060</c:v>
                </c:pt>
                <c:pt idx="1788">
                  <c:v>42061</c:v>
                </c:pt>
                <c:pt idx="1789">
                  <c:v>42062</c:v>
                </c:pt>
                <c:pt idx="1790">
                  <c:v>42065</c:v>
                </c:pt>
                <c:pt idx="1791">
                  <c:v>42066</c:v>
                </c:pt>
                <c:pt idx="1792">
                  <c:v>42067</c:v>
                </c:pt>
                <c:pt idx="1793">
                  <c:v>42068</c:v>
                </c:pt>
                <c:pt idx="1794">
                  <c:v>42069</c:v>
                </c:pt>
                <c:pt idx="1795">
                  <c:v>42072</c:v>
                </c:pt>
                <c:pt idx="1796">
                  <c:v>42073</c:v>
                </c:pt>
                <c:pt idx="1797">
                  <c:v>42074</c:v>
                </c:pt>
                <c:pt idx="1798">
                  <c:v>42075</c:v>
                </c:pt>
                <c:pt idx="1799">
                  <c:v>42076</c:v>
                </c:pt>
                <c:pt idx="1800">
                  <c:v>42079</c:v>
                </c:pt>
                <c:pt idx="1801">
                  <c:v>42080</c:v>
                </c:pt>
                <c:pt idx="1802">
                  <c:v>42081</c:v>
                </c:pt>
                <c:pt idx="1803">
                  <c:v>42082</c:v>
                </c:pt>
                <c:pt idx="1804">
                  <c:v>42083</c:v>
                </c:pt>
                <c:pt idx="1805">
                  <c:v>42086</c:v>
                </c:pt>
                <c:pt idx="1806">
                  <c:v>42087</c:v>
                </c:pt>
                <c:pt idx="1807">
                  <c:v>42088</c:v>
                </c:pt>
                <c:pt idx="1808">
                  <c:v>42089</c:v>
                </c:pt>
                <c:pt idx="1809">
                  <c:v>42090</c:v>
                </c:pt>
                <c:pt idx="1810">
                  <c:v>42093</c:v>
                </c:pt>
                <c:pt idx="1811">
                  <c:v>42094</c:v>
                </c:pt>
                <c:pt idx="1812">
                  <c:v>42095</c:v>
                </c:pt>
                <c:pt idx="1813">
                  <c:v>42096</c:v>
                </c:pt>
                <c:pt idx="1814">
                  <c:v>42097</c:v>
                </c:pt>
                <c:pt idx="1815">
                  <c:v>42100</c:v>
                </c:pt>
                <c:pt idx="1816">
                  <c:v>42101</c:v>
                </c:pt>
                <c:pt idx="1817">
                  <c:v>42102</c:v>
                </c:pt>
                <c:pt idx="1818">
                  <c:v>42103</c:v>
                </c:pt>
                <c:pt idx="1819">
                  <c:v>42104</c:v>
                </c:pt>
                <c:pt idx="1820">
                  <c:v>42107</c:v>
                </c:pt>
                <c:pt idx="1821">
                  <c:v>42108</c:v>
                </c:pt>
                <c:pt idx="1822">
                  <c:v>42109</c:v>
                </c:pt>
                <c:pt idx="1823">
                  <c:v>42110</c:v>
                </c:pt>
                <c:pt idx="1824">
                  <c:v>42111</c:v>
                </c:pt>
                <c:pt idx="1825">
                  <c:v>42114</c:v>
                </c:pt>
                <c:pt idx="1826">
                  <c:v>42115</c:v>
                </c:pt>
                <c:pt idx="1827">
                  <c:v>42116</c:v>
                </c:pt>
                <c:pt idx="1828">
                  <c:v>42117</c:v>
                </c:pt>
                <c:pt idx="1829">
                  <c:v>42118</c:v>
                </c:pt>
                <c:pt idx="1830">
                  <c:v>42121</c:v>
                </c:pt>
                <c:pt idx="1831">
                  <c:v>42122</c:v>
                </c:pt>
                <c:pt idx="1832">
                  <c:v>42123</c:v>
                </c:pt>
                <c:pt idx="1833">
                  <c:v>42124</c:v>
                </c:pt>
                <c:pt idx="1834">
                  <c:v>42125</c:v>
                </c:pt>
                <c:pt idx="1835">
                  <c:v>42128</c:v>
                </c:pt>
                <c:pt idx="1836">
                  <c:v>42129</c:v>
                </c:pt>
                <c:pt idx="1837">
                  <c:v>42130</c:v>
                </c:pt>
                <c:pt idx="1838">
                  <c:v>42131</c:v>
                </c:pt>
                <c:pt idx="1839">
                  <c:v>42132</c:v>
                </c:pt>
                <c:pt idx="1840">
                  <c:v>42135</c:v>
                </c:pt>
                <c:pt idx="1841">
                  <c:v>42136</c:v>
                </c:pt>
                <c:pt idx="1842">
                  <c:v>42137</c:v>
                </c:pt>
                <c:pt idx="1843">
                  <c:v>42138</c:v>
                </c:pt>
                <c:pt idx="1844">
                  <c:v>42139</c:v>
                </c:pt>
                <c:pt idx="1845">
                  <c:v>42142</c:v>
                </c:pt>
                <c:pt idx="1846">
                  <c:v>42143</c:v>
                </c:pt>
                <c:pt idx="1847">
                  <c:v>42144</c:v>
                </c:pt>
                <c:pt idx="1848">
                  <c:v>42145</c:v>
                </c:pt>
                <c:pt idx="1849">
                  <c:v>42146</c:v>
                </c:pt>
                <c:pt idx="1850">
                  <c:v>42149</c:v>
                </c:pt>
                <c:pt idx="1851">
                  <c:v>42150</c:v>
                </c:pt>
                <c:pt idx="1852">
                  <c:v>42151</c:v>
                </c:pt>
                <c:pt idx="1853">
                  <c:v>42152</c:v>
                </c:pt>
                <c:pt idx="1854">
                  <c:v>42153</c:v>
                </c:pt>
                <c:pt idx="1855">
                  <c:v>42156</c:v>
                </c:pt>
                <c:pt idx="1856">
                  <c:v>42157</c:v>
                </c:pt>
                <c:pt idx="1857">
                  <c:v>42158</c:v>
                </c:pt>
                <c:pt idx="1858">
                  <c:v>42159</c:v>
                </c:pt>
                <c:pt idx="1859">
                  <c:v>42160</c:v>
                </c:pt>
                <c:pt idx="1860">
                  <c:v>42163</c:v>
                </c:pt>
                <c:pt idx="1861">
                  <c:v>42164</c:v>
                </c:pt>
                <c:pt idx="1862">
                  <c:v>42165</c:v>
                </c:pt>
                <c:pt idx="1863">
                  <c:v>42166</c:v>
                </c:pt>
                <c:pt idx="1864">
                  <c:v>42167</c:v>
                </c:pt>
                <c:pt idx="1865">
                  <c:v>42170</c:v>
                </c:pt>
                <c:pt idx="1866">
                  <c:v>42171</c:v>
                </c:pt>
                <c:pt idx="1867">
                  <c:v>42172</c:v>
                </c:pt>
                <c:pt idx="1868">
                  <c:v>42173</c:v>
                </c:pt>
                <c:pt idx="1869">
                  <c:v>42174</c:v>
                </c:pt>
                <c:pt idx="1870">
                  <c:v>42177</c:v>
                </c:pt>
                <c:pt idx="1871">
                  <c:v>42178</c:v>
                </c:pt>
                <c:pt idx="1872">
                  <c:v>42179</c:v>
                </c:pt>
                <c:pt idx="1873">
                  <c:v>42180</c:v>
                </c:pt>
                <c:pt idx="1874">
                  <c:v>42181</c:v>
                </c:pt>
                <c:pt idx="1875">
                  <c:v>42184</c:v>
                </c:pt>
                <c:pt idx="1876">
                  <c:v>42185</c:v>
                </c:pt>
                <c:pt idx="1877">
                  <c:v>42186</c:v>
                </c:pt>
                <c:pt idx="1878">
                  <c:v>42187</c:v>
                </c:pt>
                <c:pt idx="1879">
                  <c:v>42188</c:v>
                </c:pt>
                <c:pt idx="1880">
                  <c:v>42191</c:v>
                </c:pt>
                <c:pt idx="1881">
                  <c:v>42192</c:v>
                </c:pt>
                <c:pt idx="1882">
                  <c:v>42193</c:v>
                </c:pt>
                <c:pt idx="1883">
                  <c:v>42194</c:v>
                </c:pt>
                <c:pt idx="1884">
                  <c:v>42195</c:v>
                </c:pt>
                <c:pt idx="1885">
                  <c:v>42198</c:v>
                </c:pt>
                <c:pt idx="1886">
                  <c:v>42199</c:v>
                </c:pt>
                <c:pt idx="1887">
                  <c:v>42200</c:v>
                </c:pt>
                <c:pt idx="1888">
                  <c:v>42201</c:v>
                </c:pt>
                <c:pt idx="1889">
                  <c:v>42202</c:v>
                </c:pt>
                <c:pt idx="1890">
                  <c:v>42205</c:v>
                </c:pt>
                <c:pt idx="1891">
                  <c:v>42206</c:v>
                </c:pt>
                <c:pt idx="1892">
                  <c:v>42207</c:v>
                </c:pt>
                <c:pt idx="1893">
                  <c:v>42208</c:v>
                </c:pt>
                <c:pt idx="1894">
                  <c:v>42209</c:v>
                </c:pt>
                <c:pt idx="1895">
                  <c:v>42212</c:v>
                </c:pt>
                <c:pt idx="1896">
                  <c:v>42213</c:v>
                </c:pt>
                <c:pt idx="1897">
                  <c:v>42214</c:v>
                </c:pt>
                <c:pt idx="1898">
                  <c:v>42215</c:v>
                </c:pt>
                <c:pt idx="1899">
                  <c:v>42216</c:v>
                </c:pt>
                <c:pt idx="1900">
                  <c:v>42219</c:v>
                </c:pt>
                <c:pt idx="1901">
                  <c:v>42220</c:v>
                </c:pt>
                <c:pt idx="1902">
                  <c:v>42221</c:v>
                </c:pt>
                <c:pt idx="1903">
                  <c:v>42222</c:v>
                </c:pt>
                <c:pt idx="1904">
                  <c:v>42223</c:v>
                </c:pt>
                <c:pt idx="1905">
                  <c:v>42226</c:v>
                </c:pt>
                <c:pt idx="1906">
                  <c:v>42227</c:v>
                </c:pt>
                <c:pt idx="1907">
                  <c:v>42228</c:v>
                </c:pt>
                <c:pt idx="1908">
                  <c:v>42229</c:v>
                </c:pt>
                <c:pt idx="1909">
                  <c:v>42230</c:v>
                </c:pt>
                <c:pt idx="1910">
                  <c:v>42233</c:v>
                </c:pt>
                <c:pt idx="1911">
                  <c:v>42234</c:v>
                </c:pt>
                <c:pt idx="1912">
                  <c:v>42235</c:v>
                </c:pt>
                <c:pt idx="1913">
                  <c:v>42236</c:v>
                </c:pt>
                <c:pt idx="1914">
                  <c:v>42237</c:v>
                </c:pt>
                <c:pt idx="1915">
                  <c:v>42240</c:v>
                </c:pt>
                <c:pt idx="1916">
                  <c:v>42241</c:v>
                </c:pt>
                <c:pt idx="1917">
                  <c:v>42242</c:v>
                </c:pt>
                <c:pt idx="1918">
                  <c:v>42243</c:v>
                </c:pt>
                <c:pt idx="1919">
                  <c:v>42244</c:v>
                </c:pt>
                <c:pt idx="1920">
                  <c:v>42247</c:v>
                </c:pt>
                <c:pt idx="1921">
                  <c:v>42248</c:v>
                </c:pt>
                <c:pt idx="1922">
                  <c:v>42249</c:v>
                </c:pt>
                <c:pt idx="1923">
                  <c:v>42250</c:v>
                </c:pt>
                <c:pt idx="1924">
                  <c:v>42251</c:v>
                </c:pt>
                <c:pt idx="1925">
                  <c:v>42254</c:v>
                </c:pt>
                <c:pt idx="1926">
                  <c:v>42255</c:v>
                </c:pt>
                <c:pt idx="1927">
                  <c:v>42256</c:v>
                </c:pt>
                <c:pt idx="1928">
                  <c:v>42257</c:v>
                </c:pt>
                <c:pt idx="1929">
                  <c:v>42258</c:v>
                </c:pt>
                <c:pt idx="1930">
                  <c:v>42261</c:v>
                </c:pt>
                <c:pt idx="1931">
                  <c:v>42262</c:v>
                </c:pt>
                <c:pt idx="1932">
                  <c:v>42263</c:v>
                </c:pt>
                <c:pt idx="1933">
                  <c:v>42264</c:v>
                </c:pt>
                <c:pt idx="1934">
                  <c:v>42265</c:v>
                </c:pt>
                <c:pt idx="1935">
                  <c:v>42268</c:v>
                </c:pt>
                <c:pt idx="1936">
                  <c:v>42269</c:v>
                </c:pt>
                <c:pt idx="1937">
                  <c:v>42270</c:v>
                </c:pt>
                <c:pt idx="1938">
                  <c:v>42271</c:v>
                </c:pt>
                <c:pt idx="1939">
                  <c:v>42272</c:v>
                </c:pt>
                <c:pt idx="1940">
                  <c:v>42275</c:v>
                </c:pt>
                <c:pt idx="1941">
                  <c:v>42276</c:v>
                </c:pt>
                <c:pt idx="1942">
                  <c:v>42277</c:v>
                </c:pt>
                <c:pt idx="1943">
                  <c:v>42278</c:v>
                </c:pt>
                <c:pt idx="1944">
                  <c:v>42279</c:v>
                </c:pt>
                <c:pt idx="1945">
                  <c:v>42282</c:v>
                </c:pt>
                <c:pt idx="1946">
                  <c:v>42283</c:v>
                </c:pt>
                <c:pt idx="1947">
                  <c:v>42284</c:v>
                </c:pt>
                <c:pt idx="1948">
                  <c:v>42285</c:v>
                </c:pt>
                <c:pt idx="1949">
                  <c:v>42286</c:v>
                </c:pt>
                <c:pt idx="1950">
                  <c:v>42289</c:v>
                </c:pt>
                <c:pt idx="1951">
                  <c:v>42290</c:v>
                </c:pt>
                <c:pt idx="1952">
                  <c:v>42291</c:v>
                </c:pt>
                <c:pt idx="1953">
                  <c:v>42292</c:v>
                </c:pt>
                <c:pt idx="1954">
                  <c:v>42293</c:v>
                </c:pt>
                <c:pt idx="1955">
                  <c:v>42296</c:v>
                </c:pt>
                <c:pt idx="1956">
                  <c:v>42297</c:v>
                </c:pt>
                <c:pt idx="1957">
                  <c:v>42298</c:v>
                </c:pt>
                <c:pt idx="1958">
                  <c:v>42299</c:v>
                </c:pt>
                <c:pt idx="1959">
                  <c:v>42300</c:v>
                </c:pt>
                <c:pt idx="1960">
                  <c:v>42303</c:v>
                </c:pt>
                <c:pt idx="1961">
                  <c:v>42304</c:v>
                </c:pt>
                <c:pt idx="1962">
                  <c:v>42305</c:v>
                </c:pt>
                <c:pt idx="1963">
                  <c:v>42306</c:v>
                </c:pt>
                <c:pt idx="1964">
                  <c:v>42307</c:v>
                </c:pt>
                <c:pt idx="1965">
                  <c:v>42310</c:v>
                </c:pt>
                <c:pt idx="1966">
                  <c:v>42311</c:v>
                </c:pt>
                <c:pt idx="1967">
                  <c:v>42312</c:v>
                </c:pt>
                <c:pt idx="1968">
                  <c:v>42313</c:v>
                </c:pt>
                <c:pt idx="1969">
                  <c:v>42314</c:v>
                </c:pt>
                <c:pt idx="1970">
                  <c:v>42317</c:v>
                </c:pt>
                <c:pt idx="1971">
                  <c:v>42318</c:v>
                </c:pt>
                <c:pt idx="1972">
                  <c:v>42319</c:v>
                </c:pt>
                <c:pt idx="1973">
                  <c:v>42320</c:v>
                </c:pt>
                <c:pt idx="1974">
                  <c:v>42321</c:v>
                </c:pt>
                <c:pt idx="1975">
                  <c:v>42324</c:v>
                </c:pt>
                <c:pt idx="1976">
                  <c:v>42325</c:v>
                </c:pt>
                <c:pt idx="1977">
                  <c:v>42326</c:v>
                </c:pt>
                <c:pt idx="1978">
                  <c:v>42327</c:v>
                </c:pt>
                <c:pt idx="1979">
                  <c:v>42328</c:v>
                </c:pt>
                <c:pt idx="1980">
                  <c:v>42331</c:v>
                </c:pt>
                <c:pt idx="1981">
                  <c:v>42332</c:v>
                </c:pt>
                <c:pt idx="1982">
                  <c:v>42333</c:v>
                </c:pt>
                <c:pt idx="1983">
                  <c:v>42334</c:v>
                </c:pt>
                <c:pt idx="1984">
                  <c:v>42335</c:v>
                </c:pt>
                <c:pt idx="1985">
                  <c:v>42338</c:v>
                </c:pt>
                <c:pt idx="1986">
                  <c:v>42339</c:v>
                </c:pt>
                <c:pt idx="1987">
                  <c:v>42340</c:v>
                </c:pt>
                <c:pt idx="1988">
                  <c:v>42341</c:v>
                </c:pt>
                <c:pt idx="1989">
                  <c:v>42342</c:v>
                </c:pt>
                <c:pt idx="1990">
                  <c:v>42345</c:v>
                </c:pt>
                <c:pt idx="1991">
                  <c:v>42346</c:v>
                </c:pt>
                <c:pt idx="1992">
                  <c:v>42347</c:v>
                </c:pt>
                <c:pt idx="1993">
                  <c:v>42348</c:v>
                </c:pt>
                <c:pt idx="1994">
                  <c:v>42349</c:v>
                </c:pt>
                <c:pt idx="1995">
                  <c:v>42352</c:v>
                </c:pt>
                <c:pt idx="1996">
                  <c:v>42353</c:v>
                </c:pt>
                <c:pt idx="1997">
                  <c:v>42354</c:v>
                </c:pt>
                <c:pt idx="1998">
                  <c:v>42355</c:v>
                </c:pt>
                <c:pt idx="1999">
                  <c:v>42356</c:v>
                </c:pt>
                <c:pt idx="2000">
                  <c:v>42359</c:v>
                </c:pt>
                <c:pt idx="2001">
                  <c:v>42360</c:v>
                </c:pt>
                <c:pt idx="2002">
                  <c:v>42361</c:v>
                </c:pt>
                <c:pt idx="2003">
                  <c:v>42362</c:v>
                </c:pt>
                <c:pt idx="2004">
                  <c:v>42363</c:v>
                </c:pt>
                <c:pt idx="2005">
                  <c:v>42366</c:v>
                </c:pt>
                <c:pt idx="2006">
                  <c:v>42367</c:v>
                </c:pt>
                <c:pt idx="2007">
                  <c:v>42368</c:v>
                </c:pt>
                <c:pt idx="2008">
                  <c:v>42369</c:v>
                </c:pt>
                <c:pt idx="2009">
                  <c:v>42370</c:v>
                </c:pt>
                <c:pt idx="2010">
                  <c:v>42373</c:v>
                </c:pt>
                <c:pt idx="2011">
                  <c:v>42374</c:v>
                </c:pt>
                <c:pt idx="2012">
                  <c:v>42375</c:v>
                </c:pt>
                <c:pt idx="2013">
                  <c:v>42376</c:v>
                </c:pt>
                <c:pt idx="2014">
                  <c:v>42377</c:v>
                </c:pt>
                <c:pt idx="2015">
                  <c:v>42380</c:v>
                </c:pt>
                <c:pt idx="2016">
                  <c:v>42381</c:v>
                </c:pt>
                <c:pt idx="2017">
                  <c:v>42382</c:v>
                </c:pt>
                <c:pt idx="2018">
                  <c:v>42383</c:v>
                </c:pt>
                <c:pt idx="2019">
                  <c:v>42384</c:v>
                </c:pt>
                <c:pt idx="2020">
                  <c:v>42387</c:v>
                </c:pt>
                <c:pt idx="2021">
                  <c:v>42388</c:v>
                </c:pt>
                <c:pt idx="2022">
                  <c:v>42389</c:v>
                </c:pt>
                <c:pt idx="2023">
                  <c:v>42390</c:v>
                </c:pt>
                <c:pt idx="2024">
                  <c:v>42391</c:v>
                </c:pt>
                <c:pt idx="2025">
                  <c:v>42394</c:v>
                </c:pt>
                <c:pt idx="2026">
                  <c:v>42395</c:v>
                </c:pt>
                <c:pt idx="2027">
                  <c:v>42396</c:v>
                </c:pt>
                <c:pt idx="2028">
                  <c:v>42397</c:v>
                </c:pt>
                <c:pt idx="2029">
                  <c:v>42398</c:v>
                </c:pt>
                <c:pt idx="2030">
                  <c:v>42401</c:v>
                </c:pt>
                <c:pt idx="2031">
                  <c:v>42402</c:v>
                </c:pt>
                <c:pt idx="2032">
                  <c:v>42403</c:v>
                </c:pt>
                <c:pt idx="2033">
                  <c:v>42404</c:v>
                </c:pt>
                <c:pt idx="2034">
                  <c:v>42405</c:v>
                </c:pt>
                <c:pt idx="2035">
                  <c:v>42408</c:v>
                </c:pt>
                <c:pt idx="2036">
                  <c:v>42409</c:v>
                </c:pt>
                <c:pt idx="2037">
                  <c:v>42410</c:v>
                </c:pt>
                <c:pt idx="2038">
                  <c:v>42411</c:v>
                </c:pt>
                <c:pt idx="2039">
                  <c:v>42412</c:v>
                </c:pt>
                <c:pt idx="2040">
                  <c:v>42415</c:v>
                </c:pt>
                <c:pt idx="2041">
                  <c:v>42416</c:v>
                </c:pt>
                <c:pt idx="2042">
                  <c:v>42417</c:v>
                </c:pt>
                <c:pt idx="2043">
                  <c:v>42418</c:v>
                </c:pt>
                <c:pt idx="2044">
                  <c:v>42419</c:v>
                </c:pt>
                <c:pt idx="2045">
                  <c:v>42422</c:v>
                </c:pt>
                <c:pt idx="2046">
                  <c:v>42423</c:v>
                </c:pt>
                <c:pt idx="2047">
                  <c:v>42424</c:v>
                </c:pt>
                <c:pt idx="2048">
                  <c:v>42425</c:v>
                </c:pt>
                <c:pt idx="2049">
                  <c:v>42426</c:v>
                </c:pt>
                <c:pt idx="2050">
                  <c:v>42429</c:v>
                </c:pt>
                <c:pt idx="2051">
                  <c:v>42430</c:v>
                </c:pt>
                <c:pt idx="2052">
                  <c:v>42431</c:v>
                </c:pt>
                <c:pt idx="2053">
                  <c:v>42432</c:v>
                </c:pt>
                <c:pt idx="2054">
                  <c:v>42433</c:v>
                </c:pt>
                <c:pt idx="2055">
                  <c:v>42436</c:v>
                </c:pt>
                <c:pt idx="2056">
                  <c:v>42437</c:v>
                </c:pt>
                <c:pt idx="2057">
                  <c:v>42438</c:v>
                </c:pt>
                <c:pt idx="2058">
                  <c:v>42439</c:v>
                </c:pt>
                <c:pt idx="2059">
                  <c:v>42440</c:v>
                </c:pt>
                <c:pt idx="2060">
                  <c:v>42443</c:v>
                </c:pt>
                <c:pt idx="2061">
                  <c:v>42444</c:v>
                </c:pt>
                <c:pt idx="2062">
                  <c:v>42445</c:v>
                </c:pt>
                <c:pt idx="2063">
                  <c:v>42446</c:v>
                </c:pt>
                <c:pt idx="2064">
                  <c:v>42447</c:v>
                </c:pt>
                <c:pt idx="2065">
                  <c:v>42450</c:v>
                </c:pt>
                <c:pt idx="2066">
                  <c:v>42451</c:v>
                </c:pt>
                <c:pt idx="2067">
                  <c:v>42452</c:v>
                </c:pt>
                <c:pt idx="2068">
                  <c:v>42453</c:v>
                </c:pt>
                <c:pt idx="2069">
                  <c:v>42454</c:v>
                </c:pt>
                <c:pt idx="2070">
                  <c:v>42457</c:v>
                </c:pt>
                <c:pt idx="2071">
                  <c:v>42458</c:v>
                </c:pt>
                <c:pt idx="2072">
                  <c:v>42459</c:v>
                </c:pt>
                <c:pt idx="2073">
                  <c:v>42460</c:v>
                </c:pt>
                <c:pt idx="2074">
                  <c:v>42461</c:v>
                </c:pt>
                <c:pt idx="2075">
                  <c:v>42464</c:v>
                </c:pt>
                <c:pt idx="2076">
                  <c:v>42465</c:v>
                </c:pt>
                <c:pt idx="2077">
                  <c:v>42466</c:v>
                </c:pt>
                <c:pt idx="2078">
                  <c:v>42467</c:v>
                </c:pt>
                <c:pt idx="2079">
                  <c:v>42468</c:v>
                </c:pt>
                <c:pt idx="2080">
                  <c:v>42471</c:v>
                </c:pt>
                <c:pt idx="2081">
                  <c:v>42472</c:v>
                </c:pt>
                <c:pt idx="2082">
                  <c:v>42473</c:v>
                </c:pt>
                <c:pt idx="2083">
                  <c:v>42474</c:v>
                </c:pt>
                <c:pt idx="2084">
                  <c:v>42475</c:v>
                </c:pt>
                <c:pt idx="2085">
                  <c:v>42478</c:v>
                </c:pt>
                <c:pt idx="2086">
                  <c:v>42479</c:v>
                </c:pt>
                <c:pt idx="2087">
                  <c:v>42480</c:v>
                </c:pt>
                <c:pt idx="2088">
                  <c:v>42481</c:v>
                </c:pt>
                <c:pt idx="2089">
                  <c:v>42482</c:v>
                </c:pt>
                <c:pt idx="2090">
                  <c:v>42485</c:v>
                </c:pt>
                <c:pt idx="2091">
                  <c:v>42486</c:v>
                </c:pt>
                <c:pt idx="2092">
                  <c:v>42487</c:v>
                </c:pt>
                <c:pt idx="2093">
                  <c:v>42488</c:v>
                </c:pt>
                <c:pt idx="2094">
                  <c:v>42489</c:v>
                </c:pt>
                <c:pt idx="2095">
                  <c:v>42492</c:v>
                </c:pt>
                <c:pt idx="2096">
                  <c:v>42493</c:v>
                </c:pt>
                <c:pt idx="2097">
                  <c:v>42494</c:v>
                </c:pt>
                <c:pt idx="2098">
                  <c:v>42495</c:v>
                </c:pt>
                <c:pt idx="2099">
                  <c:v>42496</c:v>
                </c:pt>
                <c:pt idx="2100">
                  <c:v>42499</c:v>
                </c:pt>
                <c:pt idx="2101">
                  <c:v>42500</c:v>
                </c:pt>
                <c:pt idx="2102">
                  <c:v>42501</c:v>
                </c:pt>
                <c:pt idx="2103">
                  <c:v>42502</c:v>
                </c:pt>
                <c:pt idx="2104">
                  <c:v>42503</c:v>
                </c:pt>
                <c:pt idx="2105">
                  <c:v>42506</c:v>
                </c:pt>
                <c:pt idx="2106">
                  <c:v>42507</c:v>
                </c:pt>
                <c:pt idx="2107">
                  <c:v>42508</c:v>
                </c:pt>
                <c:pt idx="2108">
                  <c:v>42509</c:v>
                </c:pt>
                <c:pt idx="2109">
                  <c:v>42510</c:v>
                </c:pt>
                <c:pt idx="2110">
                  <c:v>42513</c:v>
                </c:pt>
                <c:pt idx="2111">
                  <c:v>42514</c:v>
                </c:pt>
                <c:pt idx="2112">
                  <c:v>42515</c:v>
                </c:pt>
                <c:pt idx="2113">
                  <c:v>42516</c:v>
                </c:pt>
                <c:pt idx="2114">
                  <c:v>42517</c:v>
                </c:pt>
                <c:pt idx="2115">
                  <c:v>42520</c:v>
                </c:pt>
                <c:pt idx="2116">
                  <c:v>42521</c:v>
                </c:pt>
                <c:pt idx="2117">
                  <c:v>42522</c:v>
                </c:pt>
                <c:pt idx="2118">
                  <c:v>42523</c:v>
                </c:pt>
                <c:pt idx="2119">
                  <c:v>42524</c:v>
                </c:pt>
                <c:pt idx="2120">
                  <c:v>42527</c:v>
                </c:pt>
                <c:pt idx="2121">
                  <c:v>42528</c:v>
                </c:pt>
                <c:pt idx="2122">
                  <c:v>42529</c:v>
                </c:pt>
                <c:pt idx="2123">
                  <c:v>42530</c:v>
                </c:pt>
                <c:pt idx="2124">
                  <c:v>42531</c:v>
                </c:pt>
                <c:pt idx="2125">
                  <c:v>42534</c:v>
                </c:pt>
                <c:pt idx="2126">
                  <c:v>42535</c:v>
                </c:pt>
                <c:pt idx="2127">
                  <c:v>42536</c:v>
                </c:pt>
                <c:pt idx="2128">
                  <c:v>42537</c:v>
                </c:pt>
                <c:pt idx="2129">
                  <c:v>42538</c:v>
                </c:pt>
                <c:pt idx="2130">
                  <c:v>42541</c:v>
                </c:pt>
                <c:pt idx="2131">
                  <c:v>42542</c:v>
                </c:pt>
                <c:pt idx="2132">
                  <c:v>42543</c:v>
                </c:pt>
                <c:pt idx="2133">
                  <c:v>42544</c:v>
                </c:pt>
                <c:pt idx="2134">
                  <c:v>42545</c:v>
                </c:pt>
                <c:pt idx="2135">
                  <c:v>42548</c:v>
                </c:pt>
                <c:pt idx="2136">
                  <c:v>42549</c:v>
                </c:pt>
                <c:pt idx="2137">
                  <c:v>42550</c:v>
                </c:pt>
                <c:pt idx="2138">
                  <c:v>42551</c:v>
                </c:pt>
                <c:pt idx="2139">
                  <c:v>42552</c:v>
                </c:pt>
                <c:pt idx="2140">
                  <c:v>42555</c:v>
                </c:pt>
                <c:pt idx="2141">
                  <c:v>42556</c:v>
                </c:pt>
                <c:pt idx="2142">
                  <c:v>42557</c:v>
                </c:pt>
                <c:pt idx="2143">
                  <c:v>42558</c:v>
                </c:pt>
                <c:pt idx="2144">
                  <c:v>42559</c:v>
                </c:pt>
                <c:pt idx="2145">
                  <c:v>42562</c:v>
                </c:pt>
                <c:pt idx="2146">
                  <c:v>42563</c:v>
                </c:pt>
                <c:pt idx="2147">
                  <c:v>42564</c:v>
                </c:pt>
                <c:pt idx="2148">
                  <c:v>42565</c:v>
                </c:pt>
                <c:pt idx="2149">
                  <c:v>42566</c:v>
                </c:pt>
                <c:pt idx="2150">
                  <c:v>42569</c:v>
                </c:pt>
                <c:pt idx="2151">
                  <c:v>42570</c:v>
                </c:pt>
                <c:pt idx="2152">
                  <c:v>42571</c:v>
                </c:pt>
                <c:pt idx="2153">
                  <c:v>42572</c:v>
                </c:pt>
                <c:pt idx="2154">
                  <c:v>42573</c:v>
                </c:pt>
                <c:pt idx="2155">
                  <c:v>42576</c:v>
                </c:pt>
                <c:pt idx="2156">
                  <c:v>42577</c:v>
                </c:pt>
                <c:pt idx="2157">
                  <c:v>42578</c:v>
                </c:pt>
                <c:pt idx="2158">
                  <c:v>42579</c:v>
                </c:pt>
                <c:pt idx="2159">
                  <c:v>42580</c:v>
                </c:pt>
                <c:pt idx="2160">
                  <c:v>42583</c:v>
                </c:pt>
                <c:pt idx="2161">
                  <c:v>42584</c:v>
                </c:pt>
                <c:pt idx="2162">
                  <c:v>42585</c:v>
                </c:pt>
                <c:pt idx="2163">
                  <c:v>42586</c:v>
                </c:pt>
                <c:pt idx="2164">
                  <c:v>42587</c:v>
                </c:pt>
                <c:pt idx="2165">
                  <c:v>42590</c:v>
                </c:pt>
                <c:pt idx="2166">
                  <c:v>42591</c:v>
                </c:pt>
                <c:pt idx="2167">
                  <c:v>42592</c:v>
                </c:pt>
                <c:pt idx="2168">
                  <c:v>42593</c:v>
                </c:pt>
                <c:pt idx="2169">
                  <c:v>42594</c:v>
                </c:pt>
                <c:pt idx="2170">
                  <c:v>42597</c:v>
                </c:pt>
                <c:pt idx="2171">
                  <c:v>42598</c:v>
                </c:pt>
                <c:pt idx="2172">
                  <c:v>42599</c:v>
                </c:pt>
                <c:pt idx="2173">
                  <c:v>42600</c:v>
                </c:pt>
                <c:pt idx="2174">
                  <c:v>42601</c:v>
                </c:pt>
                <c:pt idx="2175">
                  <c:v>42604</c:v>
                </c:pt>
                <c:pt idx="2176">
                  <c:v>42605</c:v>
                </c:pt>
                <c:pt idx="2177">
                  <c:v>42606</c:v>
                </c:pt>
                <c:pt idx="2178">
                  <c:v>42607</c:v>
                </c:pt>
                <c:pt idx="2179">
                  <c:v>42608</c:v>
                </c:pt>
                <c:pt idx="2180">
                  <c:v>42611</c:v>
                </c:pt>
                <c:pt idx="2181">
                  <c:v>42612</c:v>
                </c:pt>
                <c:pt idx="2182">
                  <c:v>42613</c:v>
                </c:pt>
                <c:pt idx="2183">
                  <c:v>42614</c:v>
                </c:pt>
                <c:pt idx="2184">
                  <c:v>42615</c:v>
                </c:pt>
                <c:pt idx="2185">
                  <c:v>42618</c:v>
                </c:pt>
                <c:pt idx="2186">
                  <c:v>42619</c:v>
                </c:pt>
                <c:pt idx="2187">
                  <c:v>42620</c:v>
                </c:pt>
                <c:pt idx="2188">
                  <c:v>42621</c:v>
                </c:pt>
                <c:pt idx="2189">
                  <c:v>42622</c:v>
                </c:pt>
                <c:pt idx="2190">
                  <c:v>42625</c:v>
                </c:pt>
                <c:pt idx="2191">
                  <c:v>42626</c:v>
                </c:pt>
                <c:pt idx="2192">
                  <c:v>42627</c:v>
                </c:pt>
                <c:pt idx="2193">
                  <c:v>42628</c:v>
                </c:pt>
                <c:pt idx="2194">
                  <c:v>42629</c:v>
                </c:pt>
                <c:pt idx="2195">
                  <c:v>42632</c:v>
                </c:pt>
                <c:pt idx="2196">
                  <c:v>42633</c:v>
                </c:pt>
                <c:pt idx="2197">
                  <c:v>42634</c:v>
                </c:pt>
                <c:pt idx="2198">
                  <c:v>42635</c:v>
                </c:pt>
                <c:pt idx="2199">
                  <c:v>42636</c:v>
                </c:pt>
                <c:pt idx="2200">
                  <c:v>42639</c:v>
                </c:pt>
                <c:pt idx="2201">
                  <c:v>42640</c:v>
                </c:pt>
                <c:pt idx="2202">
                  <c:v>42641</c:v>
                </c:pt>
                <c:pt idx="2203">
                  <c:v>42642</c:v>
                </c:pt>
                <c:pt idx="2204">
                  <c:v>42643</c:v>
                </c:pt>
                <c:pt idx="2205">
                  <c:v>42646</c:v>
                </c:pt>
                <c:pt idx="2206">
                  <c:v>42647</c:v>
                </c:pt>
                <c:pt idx="2207">
                  <c:v>42648</c:v>
                </c:pt>
                <c:pt idx="2208">
                  <c:v>42649</c:v>
                </c:pt>
                <c:pt idx="2209">
                  <c:v>42650</c:v>
                </c:pt>
                <c:pt idx="2210">
                  <c:v>42653</c:v>
                </c:pt>
                <c:pt idx="2211">
                  <c:v>42654</c:v>
                </c:pt>
                <c:pt idx="2212">
                  <c:v>42655</c:v>
                </c:pt>
                <c:pt idx="2213">
                  <c:v>42656</c:v>
                </c:pt>
                <c:pt idx="2214">
                  <c:v>42657</c:v>
                </c:pt>
                <c:pt idx="2215">
                  <c:v>42660</c:v>
                </c:pt>
                <c:pt idx="2216">
                  <c:v>42661</c:v>
                </c:pt>
                <c:pt idx="2217">
                  <c:v>42662</c:v>
                </c:pt>
                <c:pt idx="2218">
                  <c:v>42663</c:v>
                </c:pt>
                <c:pt idx="2219">
                  <c:v>42664</c:v>
                </c:pt>
                <c:pt idx="2220">
                  <c:v>42667</c:v>
                </c:pt>
                <c:pt idx="2221">
                  <c:v>42668</c:v>
                </c:pt>
                <c:pt idx="2222">
                  <c:v>42669</c:v>
                </c:pt>
                <c:pt idx="2223">
                  <c:v>42670</c:v>
                </c:pt>
                <c:pt idx="2224">
                  <c:v>42671</c:v>
                </c:pt>
                <c:pt idx="2225">
                  <c:v>42674</c:v>
                </c:pt>
                <c:pt idx="2226">
                  <c:v>42675</c:v>
                </c:pt>
                <c:pt idx="2227">
                  <c:v>42676</c:v>
                </c:pt>
                <c:pt idx="2228">
                  <c:v>42677</c:v>
                </c:pt>
                <c:pt idx="2229">
                  <c:v>42678</c:v>
                </c:pt>
                <c:pt idx="2230">
                  <c:v>42681</c:v>
                </c:pt>
                <c:pt idx="2231">
                  <c:v>42682</c:v>
                </c:pt>
                <c:pt idx="2232">
                  <c:v>42683</c:v>
                </c:pt>
                <c:pt idx="2233">
                  <c:v>42684</c:v>
                </c:pt>
                <c:pt idx="2234">
                  <c:v>42685</c:v>
                </c:pt>
                <c:pt idx="2235">
                  <c:v>42688</c:v>
                </c:pt>
                <c:pt idx="2236">
                  <c:v>42689</c:v>
                </c:pt>
                <c:pt idx="2237">
                  <c:v>42690</c:v>
                </c:pt>
                <c:pt idx="2238">
                  <c:v>42691</c:v>
                </c:pt>
                <c:pt idx="2239">
                  <c:v>42692</c:v>
                </c:pt>
                <c:pt idx="2240">
                  <c:v>42695</c:v>
                </c:pt>
                <c:pt idx="2241">
                  <c:v>42696</c:v>
                </c:pt>
                <c:pt idx="2242">
                  <c:v>42697</c:v>
                </c:pt>
                <c:pt idx="2243">
                  <c:v>42698</c:v>
                </c:pt>
                <c:pt idx="2244">
                  <c:v>42699</c:v>
                </c:pt>
                <c:pt idx="2245">
                  <c:v>42702</c:v>
                </c:pt>
                <c:pt idx="2246">
                  <c:v>42703</c:v>
                </c:pt>
                <c:pt idx="2247">
                  <c:v>42704</c:v>
                </c:pt>
                <c:pt idx="2248">
                  <c:v>42705</c:v>
                </c:pt>
                <c:pt idx="2249">
                  <c:v>42706</c:v>
                </c:pt>
                <c:pt idx="2250">
                  <c:v>42709</c:v>
                </c:pt>
                <c:pt idx="2251">
                  <c:v>42710</c:v>
                </c:pt>
                <c:pt idx="2252">
                  <c:v>42711</c:v>
                </c:pt>
                <c:pt idx="2253">
                  <c:v>42712</c:v>
                </c:pt>
                <c:pt idx="2254">
                  <c:v>42713</c:v>
                </c:pt>
                <c:pt idx="2255">
                  <c:v>42716</c:v>
                </c:pt>
                <c:pt idx="2256">
                  <c:v>42717</c:v>
                </c:pt>
                <c:pt idx="2257">
                  <c:v>42718</c:v>
                </c:pt>
                <c:pt idx="2258">
                  <c:v>42719</c:v>
                </c:pt>
                <c:pt idx="2259">
                  <c:v>42720</c:v>
                </c:pt>
                <c:pt idx="2260">
                  <c:v>42723</c:v>
                </c:pt>
                <c:pt idx="2261">
                  <c:v>42724</c:v>
                </c:pt>
                <c:pt idx="2262">
                  <c:v>42725</c:v>
                </c:pt>
                <c:pt idx="2263">
                  <c:v>42726</c:v>
                </c:pt>
                <c:pt idx="2264">
                  <c:v>42727</c:v>
                </c:pt>
                <c:pt idx="2265">
                  <c:v>42730</c:v>
                </c:pt>
                <c:pt idx="2266">
                  <c:v>42731</c:v>
                </c:pt>
                <c:pt idx="2267">
                  <c:v>42732</c:v>
                </c:pt>
                <c:pt idx="2268">
                  <c:v>42733</c:v>
                </c:pt>
                <c:pt idx="2269">
                  <c:v>42734</c:v>
                </c:pt>
                <c:pt idx="2270">
                  <c:v>42737</c:v>
                </c:pt>
                <c:pt idx="2271">
                  <c:v>42738</c:v>
                </c:pt>
                <c:pt idx="2272">
                  <c:v>42739</c:v>
                </c:pt>
                <c:pt idx="2273">
                  <c:v>42740</c:v>
                </c:pt>
                <c:pt idx="2274">
                  <c:v>42741</c:v>
                </c:pt>
                <c:pt idx="2275">
                  <c:v>42744</c:v>
                </c:pt>
                <c:pt idx="2276">
                  <c:v>42745</c:v>
                </c:pt>
                <c:pt idx="2277">
                  <c:v>42746</c:v>
                </c:pt>
                <c:pt idx="2278">
                  <c:v>42747</c:v>
                </c:pt>
                <c:pt idx="2279">
                  <c:v>42748</c:v>
                </c:pt>
                <c:pt idx="2280">
                  <c:v>42751</c:v>
                </c:pt>
                <c:pt idx="2281">
                  <c:v>42752</c:v>
                </c:pt>
                <c:pt idx="2282">
                  <c:v>42753</c:v>
                </c:pt>
                <c:pt idx="2283">
                  <c:v>42754</c:v>
                </c:pt>
                <c:pt idx="2284">
                  <c:v>42755</c:v>
                </c:pt>
                <c:pt idx="2285">
                  <c:v>42758</c:v>
                </c:pt>
                <c:pt idx="2286">
                  <c:v>42759</c:v>
                </c:pt>
                <c:pt idx="2287">
                  <c:v>42760</c:v>
                </c:pt>
                <c:pt idx="2288">
                  <c:v>42761</c:v>
                </c:pt>
                <c:pt idx="2289">
                  <c:v>42762</c:v>
                </c:pt>
                <c:pt idx="2290">
                  <c:v>42765</c:v>
                </c:pt>
                <c:pt idx="2291">
                  <c:v>42766</c:v>
                </c:pt>
                <c:pt idx="2292">
                  <c:v>42767</c:v>
                </c:pt>
                <c:pt idx="2293">
                  <c:v>42768</c:v>
                </c:pt>
                <c:pt idx="2294">
                  <c:v>42769</c:v>
                </c:pt>
                <c:pt idx="2295">
                  <c:v>42772</c:v>
                </c:pt>
                <c:pt idx="2296">
                  <c:v>42773</c:v>
                </c:pt>
                <c:pt idx="2297">
                  <c:v>42774</c:v>
                </c:pt>
                <c:pt idx="2298">
                  <c:v>42775</c:v>
                </c:pt>
                <c:pt idx="2299">
                  <c:v>42776</c:v>
                </c:pt>
                <c:pt idx="2300">
                  <c:v>42779</c:v>
                </c:pt>
                <c:pt idx="2301">
                  <c:v>42780</c:v>
                </c:pt>
                <c:pt idx="2302">
                  <c:v>42781</c:v>
                </c:pt>
                <c:pt idx="2303">
                  <c:v>42782</c:v>
                </c:pt>
                <c:pt idx="2304">
                  <c:v>42783</c:v>
                </c:pt>
                <c:pt idx="2305">
                  <c:v>42786</c:v>
                </c:pt>
                <c:pt idx="2306">
                  <c:v>42787</c:v>
                </c:pt>
                <c:pt idx="2307">
                  <c:v>42788</c:v>
                </c:pt>
                <c:pt idx="2308">
                  <c:v>42789</c:v>
                </c:pt>
                <c:pt idx="2309">
                  <c:v>42790</c:v>
                </c:pt>
                <c:pt idx="2310">
                  <c:v>42793</c:v>
                </c:pt>
                <c:pt idx="2311">
                  <c:v>42794</c:v>
                </c:pt>
                <c:pt idx="2312">
                  <c:v>42795</c:v>
                </c:pt>
                <c:pt idx="2313">
                  <c:v>42796</c:v>
                </c:pt>
                <c:pt idx="2314">
                  <c:v>42797</c:v>
                </c:pt>
                <c:pt idx="2315">
                  <c:v>42800</c:v>
                </c:pt>
                <c:pt idx="2316">
                  <c:v>42801</c:v>
                </c:pt>
                <c:pt idx="2317">
                  <c:v>42802</c:v>
                </c:pt>
                <c:pt idx="2318">
                  <c:v>42803</c:v>
                </c:pt>
                <c:pt idx="2319">
                  <c:v>42804</c:v>
                </c:pt>
                <c:pt idx="2320">
                  <c:v>42807</c:v>
                </c:pt>
                <c:pt idx="2321">
                  <c:v>42808</c:v>
                </c:pt>
                <c:pt idx="2322">
                  <c:v>42809</c:v>
                </c:pt>
                <c:pt idx="2323">
                  <c:v>42810</c:v>
                </c:pt>
                <c:pt idx="2324">
                  <c:v>42811</c:v>
                </c:pt>
                <c:pt idx="2325">
                  <c:v>42814</c:v>
                </c:pt>
                <c:pt idx="2326">
                  <c:v>42815</c:v>
                </c:pt>
                <c:pt idx="2327">
                  <c:v>42816</c:v>
                </c:pt>
                <c:pt idx="2328">
                  <c:v>42817</c:v>
                </c:pt>
                <c:pt idx="2329">
                  <c:v>42818</c:v>
                </c:pt>
                <c:pt idx="2330">
                  <c:v>42821</c:v>
                </c:pt>
                <c:pt idx="2331">
                  <c:v>42822</c:v>
                </c:pt>
                <c:pt idx="2332">
                  <c:v>42823</c:v>
                </c:pt>
                <c:pt idx="2333">
                  <c:v>42824</c:v>
                </c:pt>
                <c:pt idx="2334">
                  <c:v>42825</c:v>
                </c:pt>
                <c:pt idx="2335">
                  <c:v>42828</c:v>
                </c:pt>
                <c:pt idx="2336">
                  <c:v>42829</c:v>
                </c:pt>
                <c:pt idx="2337">
                  <c:v>42830</c:v>
                </c:pt>
                <c:pt idx="2338">
                  <c:v>42831</c:v>
                </c:pt>
                <c:pt idx="2339">
                  <c:v>42832</c:v>
                </c:pt>
                <c:pt idx="2340">
                  <c:v>42835</c:v>
                </c:pt>
                <c:pt idx="2341">
                  <c:v>42836</c:v>
                </c:pt>
                <c:pt idx="2342">
                  <c:v>42837</c:v>
                </c:pt>
                <c:pt idx="2343">
                  <c:v>42838</c:v>
                </c:pt>
                <c:pt idx="2344">
                  <c:v>42839</c:v>
                </c:pt>
                <c:pt idx="2345">
                  <c:v>42842</c:v>
                </c:pt>
                <c:pt idx="2346">
                  <c:v>42843</c:v>
                </c:pt>
                <c:pt idx="2347">
                  <c:v>42844</c:v>
                </c:pt>
                <c:pt idx="2348">
                  <c:v>42845</c:v>
                </c:pt>
                <c:pt idx="2349">
                  <c:v>42846</c:v>
                </c:pt>
                <c:pt idx="2350">
                  <c:v>42849</c:v>
                </c:pt>
                <c:pt idx="2351">
                  <c:v>42850</c:v>
                </c:pt>
                <c:pt idx="2352">
                  <c:v>42851</c:v>
                </c:pt>
                <c:pt idx="2353">
                  <c:v>42852</c:v>
                </c:pt>
                <c:pt idx="2354">
                  <c:v>42853</c:v>
                </c:pt>
                <c:pt idx="2355">
                  <c:v>42856</c:v>
                </c:pt>
                <c:pt idx="2356">
                  <c:v>42857</c:v>
                </c:pt>
                <c:pt idx="2357">
                  <c:v>42858</c:v>
                </c:pt>
                <c:pt idx="2358">
                  <c:v>42859</c:v>
                </c:pt>
                <c:pt idx="2359">
                  <c:v>42860</c:v>
                </c:pt>
                <c:pt idx="2360">
                  <c:v>42863</c:v>
                </c:pt>
                <c:pt idx="2361">
                  <c:v>42864</c:v>
                </c:pt>
                <c:pt idx="2362">
                  <c:v>42865</c:v>
                </c:pt>
                <c:pt idx="2363">
                  <c:v>42866</c:v>
                </c:pt>
                <c:pt idx="2364">
                  <c:v>42867</c:v>
                </c:pt>
                <c:pt idx="2365">
                  <c:v>42870</c:v>
                </c:pt>
                <c:pt idx="2366">
                  <c:v>42871</c:v>
                </c:pt>
                <c:pt idx="2367">
                  <c:v>42872</c:v>
                </c:pt>
                <c:pt idx="2368">
                  <c:v>42873</c:v>
                </c:pt>
                <c:pt idx="2369">
                  <c:v>42874</c:v>
                </c:pt>
                <c:pt idx="2370">
                  <c:v>42877</c:v>
                </c:pt>
                <c:pt idx="2371">
                  <c:v>42878</c:v>
                </c:pt>
                <c:pt idx="2372">
                  <c:v>42879</c:v>
                </c:pt>
                <c:pt idx="2373">
                  <c:v>42880</c:v>
                </c:pt>
                <c:pt idx="2374">
                  <c:v>42881</c:v>
                </c:pt>
                <c:pt idx="2375">
                  <c:v>42884</c:v>
                </c:pt>
                <c:pt idx="2376">
                  <c:v>42885</c:v>
                </c:pt>
                <c:pt idx="2377">
                  <c:v>42886</c:v>
                </c:pt>
                <c:pt idx="2378">
                  <c:v>42887</c:v>
                </c:pt>
                <c:pt idx="2379">
                  <c:v>42888</c:v>
                </c:pt>
                <c:pt idx="2380">
                  <c:v>42891</c:v>
                </c:pt>
                <c:pt idx="2381">
                  <c:v>42892</c:v>
                </c:pt>
                <c:pt idx="2382">
                  <c:v>42893</c:v>
                </c:pt>
                <c:pt idx="2383">
                  <c:v>42894</c:v>
                </c:pt>
                <c:pt idx="2384">
                  <c:v>42895</c:v>
                </c:pt>
                <c:pt idx="2385">
                  <c:v>42898</c:v>
                </c:pt>
                <c:pt idx="2386">
                  <c:v>42899</c:v>
                </c:pt>
                <c:pt idx="2387">
                  <c:v>42900</c:v>
                </c:pt>
                <c:pt idx="2388">
                  <c:v>42901</c:v>
                </c:pt>
                <c:pt idx="2389">
                  <c:v>42902</c:v>
                </c:pt>
                <c:pt idx="2390">
                  <c:v>42905</c:v>
                </c:pt>
                <c:pt idx="2391">
                  <c:v>42906</c:v>
                </c:pt>
                <c:pt idx="2392">
                  <c:v>42907</c:v>
                </c:pt>
                <c:pt idx="2393">
                  <c:v>42908</c:v>
                </c:pt>
                <c:pt idx="2394">
                  <c:v>42909</c:v>
                </c:pt>
                <c:pt idx="2395">
                  <c:v>42912</c:v>
                </c:pt>
                <c:pt idx="2396">
                  <c:v>42913</c:v>
                </c:pt>
                <c:pt idx="2397">
                  <c:v>42914</c:v>
                </c:pt>
                <c:pt idx="2398">
                  <c:v>42915</c:v>
                </c:pt>
                <c:pt idx="2399">
                  <c:v>42916</c:v>
                </c:pt>
                <c:pt idx="2400">
                  <c:v>42919</c:v>
                </c:pt>
                <c:pt idx="2401">
                  <c:v>42920</c:v>
                </c:pt>
                <c:pt idx="2402">
                  <c:v>42921</c:v>
                </c:pt>
                <c:pt idx="2403">
                  <c:v>42922</c:v>
                </c:pt>
                <c:pt idx="2404">
                  <c:v>42923</c:v>
                </c:pt>
                <c:pt idx="2405">
                  <c:v>42926</c:v>
                </c:pt>
                <c:pt idx="2406">
                  <c:v>42927</c:v>
                </c:pt>
                <c:pt idx="2407">
                  <c:v>42928</c:v>
                </c:pt>
                <c:pt idx="2408">
                  <c:v>42929</c:v>
                </c:pt>
                <c:pt idx="2409">
                  <c:v>42930</c:v>
                </c:pt>
                <c:pt idx="2410">
                  <c:v>42933</c:v>
                </c:pt>
                <c:pt idx="2411">
                  <c:v>42934</c:v>
                </c:pt>
                <c:pt idx="2412">
                  <c:v>42935</c:v>
                </c:pt>
                <c:pt idx="2413">
                  <c:v>42936</c:v>
                </c:pt>
                <c:pt idx="2414">
                  <c:v>42937</c:v>
                </c:pt>
                <c:pt idx="2415">
                  <c:v>42940</c:v>
                </c:pt>
                <c:pt idx="2416">
                  <c:v>42941</c:v>
                </c:pt>
                <c:pt idx="2417">
                  <c:v>42942</c:v>
                </c:pt>
                <c:pt idx="2418">
                  <c:v>42943</c:v>
                </c:pt>
                <c:pt idx="2419">
                  <c:v>42944</c:v>
                </c:pt>
                <c:pt idx="2420">
                  <c:v>42947</c:v>
                </c:pt>
                <c:pt idx="2421">
                  <c:v>42948</c:v>
                </c:pt>
                <c:pt idx="2422">
                  <c:v>42949</c:v>
                </c:pt>
                <c:pt idx="2423">
                  <c:v>42950</c:v>
                </c:pt>
                <c:pt idx="2424">
                  <c:v>42951</c:v>
                </c:pt>
                <c:pt idx="2425">
                  <c:v>42954</c:v>
                </c:pt>
                <c:pt idx="2426">
                  <c:v>42955</c:v>
                </c:pt>
                <c:pt idx="2427">
                  <c:v>42956</c:v>
                </c:pt>
                <c:pt idx="2428">
                  <c:v>42957</c:v>
                </c:pt>
                <c:pt idx="2429">
                  <c:v>42958</c:v>
                </c:pt>
                <c:pt idx="2430">
                  <c:v>42961</c:v>
                </c:pt>
                <c:pt idx="2431">
                  <c:v>42962</c:v>
                </c:pt>
                <c:pt idx="2432">
                  <c:v>42963</c:v>
                </c:pt>
                <c:pt idx="2433">
                  <c:v>42964</c:v>
                </c:pt>
                <c:pt idx="2434">
                  <c:v>42965</c:v>
                </c:pt>
                <c:pt idx="2435">
                  <c:v>42968</c:v>
                </c:pt>
                <c:pt idx="2436">
                  <c:v>42969</c:v>
                </c:pt>
                <c:pt idx="2437">
                  <c:v>42970</c:v>
                </c:pt>
                <c:pt idx="2438">
                  <c:v>42971</c:v>
                </c:pt>
                <c:pt idx="2439">
                  <c:v>42972</c:v>
                </c:pt>
                <c:pt idx="2440">
                  <c:v>42975</c:v>
                </c:pt>
                <c:pt idx="2441">
                  <c:v>42976</c:v>
                </c:pt>
                <c:pt idx="2442">
                  <c:v>42977</c:v>
                </c:pt>
                <c:pt idx="2443">
                  <c:v>42978</c:v>
                </c:pt>
                <c:pt idx="2444">
                  <c:v>42979</c:v>
                </c:pt>
                <c:pt idx="2445">
                  <c:v>42982</c:v>
                </c:pt>
                <c:pt idx="2446">
                  <c:v>42983</c:v>
                </c:pt>
                <c:pt idx="2447">
                  <c:v>42984</c:v>
                </c:pt>
                <c:pt idx="2448">
                  <c:v>42985</c:v>
                </c:pt>
                <c:pt idx="2449">
                  <c:v>42986</c:v>
                </c:pt>
                <c:pt idx="2450">
                  <c:v>42989</c:v>
                </c:pt>
                <c:pt idx="2451">
                  <c:v>42990</c:v>
                </c:pt>
                <c:pt idx="2452">
                  <c:v>42991</c:v>
                </c:pt>
                <c:pt idx="2453">
                  <c:v>42992</c:v>
                </c:pt>
                <c:pt idx="2454">
                  <c:v>42993</c:v>
                </c:pt>
                <c:pt idx="2455">
                  <c:v>42996</c:v>
                </c:pt>
                <c:pt idx="2456">
                  <c:v>42997</c:v>
                </c:pt>
                <c:pt idx="2457">
                  <c:v>42998</c:v>
                </c:pt>
                <c:pt idx="2458">
                  <c:v>42999</c:v>
                </c:pt>
                <c:pt idx="2459">
                  <c:v>43000</c:v>
                </c:pt>
                <c:pt idx="2460">
                  <c:v>43003</c:v>
                </c:pt>
                <c:pt idx="2461">
                  <c:v>43004</c:v>
                </c:pt>
                <c:pt idx="2462">
                  <c:v>43005</c:v>
                </c:pt>
                <c:pt idx="2463">
                  <c:v>43006</c:v>
                </c:pt>
                <c:pt idx="2464">
                  <c:v>43007</c:v>
                </c:pt>
                <c:pt idx="2465">
                  <c:v>43010</c:v>
                </c:pt>
                <c:pt idx="2466">
                  <c:v>43011</c:v>
                </c:pt>
                <c:pt idx="2467">
                  <c:v>43012</c:v>
                </c:pt>
                <c:pt idx="2468">
                  <c:v>43013</c:v>
                </c:pt>
                <c:pt idx="2469">
                  <c:v>43014</c:v>
                </c:pt>
                <c:pt idx="2470">
                  <c:v>43017</c:v>
                </c:pt>
                <c:pt idx="2471">
                  <c:v>43018</c:v>
                </c:pt>
                <c:pt idx="2472">
                  <c:v>43019</c:v>
                </c:pt>
                <c:pt idx="2473">
                  <c:v>43020</c:v>
                </c:pt>
                <c:pt idx="2474">
                  <c:v>43021</c:v>
                </c:pt>
                <c:pt idx="2475">
                  <c:v>43024</c:v>
                </c:pt>
                <c:pt idx="2476">
                  <c:v>43025</c:v>
                </c:pt>
                <c:pt idx="2477">
                  <c:v>43026</c:v>
                </c:pt>
                <c:pt idx="2478">
                  <c:v>43027</c:v>
                </c:pt>
                <c:pt idx="2479">
                  <c:v>43028</c:v>
                </c:pt>
                <c:pt idx="2480">
                  <c:v>43031</c:v>
                </c:pt>
                <c:pt idx="2481">
                  <c:v>43032</c:v>
                </c:pt>
                <c:pt idx="2482">
                  <c:v>43033</c:v>
                </c:pt>
                <c:pt idx="2483">
                  <c:v>43034</c:v>
                </c:pt>
                <c:pt idx="2484">
                  <c:v>43035</c:v>
                </c:pt>
                <c:pt idx="2485">
                  <c:v>43038</c:v>
                </c:pt>
                <c:pt idx="2486">
                  <c:v>43039</c:v>
                </c:pt>
                <c:pt idx="2487">
                  <c:v>43040</c:v>
                </c:pt>
                <c:pt idx="2488">
                  <c:v>43041</c:v>
                </c:pt>
                <c:pt idx="2489">
                  <c:v>43042</c:v>
                </c:pt>
                <c:pt idx="2490">
                  <c:v>43045</c:v>
                </c:pt>
                <c:pt idx="2491">
                  <c:v>43046</c:v>
                </c:pt>
                <c:pt idx="2492">
                  <c:v>43047</c:v>
                </c:pt>
                <c:pt idx="2493">
                  <c:v>43048</c:v>
                </c:pt>
                <c:pt idx="2494">
                  <c:v>43049</c:v>
                </c:pt>
                <c:pt idx="2495">
                  <c:v>43052</c:v>
                </c:pt>
                <c:pt idx="2496">
                  <c:v>43053</c:v>
                </c:pt>
                <c:pt idx="2497">
                  <c:v>43054</c:v>
                </c:pt>
                <c:pt idx="2498">
                  <c:v>43055</c:v>
                </c:pt>
                <c:pt idx="2499">
                  <c:v>43056</c:v>
                </c:pt>
                <c:pt idx="2500">
                  <c:v>43059</c:v>
                </c:pt>
                <c:pt idx="2501">
                  <c:v>43060</c:v>
                </c:pt>
                <c:pt idx="2502">
                  <c:v>43061</c:v>
                </c:pt>
                <c:pt idx="2503">
                  <c:v>43062</c:v>
                </c:pt>
                <c:pt idx="2504">
                  <c:v>43063</c:v>
                </c:pt>
                <c:pt idx="2505">
                  <c:v>43066</c:v>
                </c:pt>
                <c:pt idx="2506">
                  <c:v>43067</c:v>
                </c:pt>
                <c:pt idx="2507">
                  <c:v>43068</c:v>
                </c:pt>
                <c:pt idx="2508">
                  <c:v>43069</c:v>
                </c:pt>
                <c:pt idx="2509">
                  <c:v>43070</c:v>
                </c:pt>
                <c:pt idx="2510">
                  <c:v>43073</c:v>
                </c:pt>
                <c:pt idx="2511">
                  <c:v>43074</c:v>
                </c:pt>
                <c:pt idx="2512">
                  <c:v>43075</c:v>
                </c:pt>
                <c:pt idx="2513">
                  <c:v>43076</c:v>
                </c:pt>
                <c:pt idx="2514">
                  <c:v>43077</c:v>
                </c:pt>
                <c:pt idx="2515">
                  <c:v>43080</c:v>
                </c:pt>
                <c:pt idx="2516">
                  <c:v>43081</c:v>
                </c:pt>
                <c:pt idx="2517">
                  <c:v>43082</c:v>
                </c:pt>
                <c:pt idx="2518">
                  <c:v>43083</c:v>
                </c:pt>
                <c:pt idx="2519">
                  <c:v>43084</c:v>
                </c:pt>
                <c:pt idx="2520">
                  <c:v>43087</c:v>
                </c:pt>
                <c:pt idx="2521">
                  <c:v>43088</c:v>
                </c:pt>
                <c:pt idx="2522">
                  <c:v>43089</c:v>
                </c:pt>
                <c:pt idx="2523">
                  <c:v>43090</c:v>
                </c:pt>
                <c:pt idx="2524">
                  <c:v>43091</c:v>
                </c:pt>
                <c:pt idx="2525">
                  <c:v>43094</c:v>
                </c:pt>
                <c:pt idx="2526">
                  <c:v>43095</c:v>
                </c:pt>
                <c:pt idx="2527">
                  <c:v>43096</c:v>
                </c:pt>
                <c:pt idx="2528">
                  <c:v>43097</c:v>
                </c:pt>
                <c:pt idx="2529">
                  <c:v>43098</c:v>
                </c:pt>
                <c:pt idx="2530">
                  <c:v>43101</c:v>
                </c:pt>
                <c:pt idx="2531">
                  <c:v>43102</c:v>
                </c:pt>
                <c:pt idx="2532">
                  <c:v>43103</c:v>
                </c:pt>
                <c:pt idx="2533">
                  <c:v>43104</c:v>
                </c:pt>
                <c:pt idx="2534">
                  <c:v>43105</c:v>
                </c:pt>
                <c:pt idx="2535">
                  <c:v>43108</c:v>
                </c:pt>
                <c:pt idx="2536">
                  <c:v>43109</c:v>
                </c:pt>
                <c:pt idx="2537">
                  <c:v>43110</c:v>
                </c:pt>
                <c:pt idx="2538">
                  <c:v>43111</c:v>
                </c:pt>
                <c:pt idx="2539">
                  <c:v>43112</c:v>
                </c:pt>
                <c:pt idx="2540">
                  <c:v>43115</c:v>
                </c:pt>
                <c:pt idx="2541">
                  <c:v>43116</c:v>
                </c:pt>
                <c:pt idx="2542">
                  <c:v>43117</c:v>
                </c:pt>
                <c:pt idx="2543">
                  <c:v>43118</c:v>
                </c:pt>
                <c:pt idx="2544">
                  <c:v>43119</c:v>
                </c:pt>
                <c:pt idx="2545">
                  <c:v>43122</c:v>
                </c:pt>
                <c:pt idx="2546">
                  <c:v>43123</c:v>
                </c:pt>
                <c:pt idx="2547">
                  <c:v>43124</c:v>
                </c:pt>
                <c:pt idx="2548">
                  <c:v>43125</c:v>
                </c:pt>
                <c:pt idx="2549">
                  <c:v>43126</c:v>
                </c:pt>
                <c:pt idx="2550">
                  <c:v>43129</c:v>
                </c:pt>
                <c:pt idx="2551">
                  <c:v>43130</c:v>
                </c:pt>
                <c:pt idx="2552">
                  <c:v>43131</c:v>
                </c:pt>
                <c:pt idx="2553">
                  <c:v>43132</c:v>
                </c:pt>
                <c:pt idx="2554">
                  <c:v>43133</c:v>
                </c:pt>
                <c:pt idx="2555">
                  <c:v>43136</c:v>
                </c:pt>
                <c:pt idx="2556">
                  <c:v>43137</c:v>
                </c:pt>
                <c:pt idx="2557">
                  <c:v>43138</c:v>
                </c:pt>
                <c:pt idx="2558">
                  <c:v>43139</c:v>
                </c:pt>
                <c:pt idx="2559">
                  <c:v>43140</c:v>
                </c:pt>
                <c:pt idx="2560">
                  <c:v>43143</c:v>
                </c:pt>
                <c:pt idx="2561">
                  <c:v>43144</c:v>
                </c:pt>
                <c:pt idx="2562">
                  <c:v>43145</c:v>
                </c:pt>
                <c:pt idx="2563">
                  <c:v>43146</c:v>
                </c:pt>
                <c:pt idx="2564">
                  <c:v>43147</c:v>
                </c:pt>
                <c:pt idx="2565">
                  <c:v>43150</c:v>
                </c:pt>
                <c:pt idx="2566">
                  <c:v>43151</c:v>
                </c:pt>
                <c:pt idx="2567">
                  <c:v>43152</c:v>
                </c:pt>
                <c:pt idx="2568">
                  <c:v>43153</c:v>
                </c:pt>
                <c:pt idx="2569">
                  <c:v>43154</c:v>
                </c:pt>
                <c:pt idx="2570">
                  <c:v>43157</c:v>
                </c:pt>
                <c:pt idx="2571">
                  <c:v>43158</c:v>
                </c:pt>
                <c:pt idx="2572">
                  <c:v>43159</c:v>
                </c:pt>
                <c:pt idx="2573">
                  <c:v>43160</c:v>
                </c:pt>
                <c:pt idx="2574">
                  <c:v>43161</c:v>
                </c:pt>
                <c:pt idx="2575">
                  <c:v>43164</c:v>
                </c:pt>
                <c:pt idx="2576">
                  <c:v>43165</c:v>
                </c:pt>
                <c:pt idx="2577">
                  <c:v>43166</c:v>
                </c:pt>
                <c:pt idx="2578">
                  <c:v>43167</c:v>
                </c:pt>
                <c:pt idx="2579">
                  <c:v>43168</c:v>
                </c:pt>
                <c:pt idx="2580">
                  <c:v>43171</c:v>
                </c:pt>
                <c:pt idx="2581">
                  <c:v>43172</c:v>
                </c:pt>
                <c:pt idx="2582">
                  <c:v>43173</c:v>
                </c:pt>
                <c:pt idx="2583">
                  <c:v>43174</c:v>
                </c:pt>
                <c:pt idx="2584">
                  <c:v>43175</c:v>
                </c:pt>
                <c:pt idx="2585">
                  <c:v>43178</c:v>
                </c:pt>
                <c:pt idx="2586">
                  <c:v>43179</c:v>
                </c:pt>
                <c:pt idx="2587">
                  <c:v>43180</c:v>
                </c:pt>
                <c:pt idx="2588">
                  <c:v>43181</c:v>
                </c:pt>
                <c:pt idx="2589">
                  <c:v>43182</c:v>
                </c:pt>
                <c:pt idx="2590">
                  <c:v>43185</c:v>
                </c:pt>
                <c:pt idx="2591">
                  <c:v>43186</c:v>
                </c:pt>
                <c:pt idx="2592">
                  <c:v>43187</c:v>
                </c:pt>
                <c:pt idx="2593">
                  <c:v>43188</c:v>
                </c:pt>
                <c:pt idx="2594">
                  <c:v>43189</c:v>
                </c:pt>
                <c:pt idx="2595">
                  <c:v>43192</c:v>
                </c:pt>
                <c:pt idx="2596">
                  <c:v>43193</c:v>
                </c:pt>
                <c:pt idx="2597">
                  <c:v>43194</c:v>
                </c:pt>
                <c:pt idx="2598">
                  <c:v>43195</c:v>
                </c:pt>
                <c:pt idx="2599">
                  <c:v>43196</c:v>
                </c:pt>
                <c:pt idx="2600">
                  <c:v>43199</c:v>
                </c:pt>
                <c:pt idx="2601">
                  <c:v>43200</c:v>
                </c:pt>
                <c:pt idx="2602">
                  <c:v>43201</c:v>
                </c:pt>
                <c:pt idx="2603">
                  <c:v>43202</c:v>
                </c:pt>
                <c:pt idx="2604">
                  <c:v>43203</c:v>
                </c:pt>
                <c:pt idx="2605">
                  <c:v>43206</c:v>
                </c:pt>
                <c:pt idx="2606">
                  <c:v>43207</c:v>
                </c:pt>
                <c:pt idx="2607">
                  <c:v>43208</c:v>
                </c:pt>
                <c:pt idx="2608">
                  <c:v>43209</c:v>
                </c:pt>
                <c:pt idx="2609">
                  <c:v>43210</c:v>
                </c:pt>
                <c:pt idx="2610">
                  <c:v>43213</c:v>
                </c:pt>
                <c:pt idx="2611">
                  <c:v>43214</c:v>
                </c:pt>
                <c:pt idx="2612">
                  <c:v>43215</c:v>
                </c:pt>
                <c:pt idx="2613">
                  <c:v>43216</c:v>
                </c:pt>
                <c:pt idx="2614">
                  <c:v>43217</c:v>
                </c:pt>
                <c:pt idx="2615">
                  <c:v>43220</c:v>
                </c:pt>
                <c:pt idx="2616">
                  <c:v>43221</c:v>
                </c:pt>
                <c:pt idx="2617">
                  <c:v>43222</c:v>
                </c:pt>
                <c:pt idx="2618">
                  <c:v>43223</c:v>
                </c:pt>
                <c:pt idx="2619">
                  <c:v>43224</c:v>
                </c:pt>
                <c:pt idx="2620">
                  <c:v>43227</c:v>
                </c:pt>
                <c:pt idx="2621">
                  <c:v>43228</c:v>
                </c:pt>
                <c:pt idx="2622">
                  <c:v>43229</c:v>
                </c:pt>
                <c:pt idx="2623">
                  <c:v>43230</c:v>
                </c:pt>
                <c:pt idx="2624">
                  <c:v>43231</c:v>
                </c:pt>
                <c:pt idx="2625">
                  <c:v>43234</c:v>
                </c:pt>
                <c:pt idx="2626">
                  <c:v>43235</c:v>
                </c:pt>
                <c:pt idx="2627">
                  <c:v>43236</c:v>
                </c:pt>
                <c:pt idx="2628">
                  <c:v>43237</c:v>
                </c:pt>
                <c:pt idx="2629">
                  <c:v>43238</c:v>
                </c:pt>
                <c:pt idx="2630">
                  <c:v>43241</c:v>
                </c:pt>
                <c:pt idx="2631">
                  <c:v>43242</c:v>
                </c:pt>
                <c:pt idx="2632">
                  <c:v>43243</c:v>
                </c:pt>
                <c:pt idx="2633">
                  <c:v>43244</c:v>
                </c:pt>
                <c:pt idx="2634">
                  <c:v>43245</c:v>
                </c:pt>
                <c:pt idx="2635">
                  <c:v>43248</c:v>
                </c:pt>
                <c:pt idx="2636">
                  <c:v>43249</c:v>
                </c:pt>
                <c:pt idx="2637">
                  <c:v>43250</c:v>
                </c:pt>
                <c:pt idx="2638">
                  <c:v>43251</c:v>
                </c:pt>
                <c:pt idx="2639">
                  <c:v>43252</c:v>
                </c:pt>
                <c:pt idx="2640">
                  <c:v>43255</c:v>
                </c:pt>
                <c:pt idx="2641">
                  <c:v>43256</c:v>
                </c:pt>
                <c:pt idx="2642">
                  <c:v>43257</c:v>
                </c:pt>
                <c:pt idx="2643">
                  <c:v>43258</c:v>
                </c:pt>
                <c:pt idx="2644">
                  <c:v>43259</c:v>
                </c:pt>
                <c:pt idx="2645">
                  <c:v>43262</c:v>
                </c:pt>
                <c:pt idx="2646">
                  <c:v>43263</c:v>
                </c:pt>
                <c:pt idx="2647">
                  <c:v>43264</c:v>
                </c:pt>
                <c:pt idx="2648">
                  <c:v>43265</c:v>
                </c:pt>
                <c:pt idx="2649">
                  <c:v>43266</c:v>
                </c:pt>
                <c:pt idx="2650">
                  <c:v>43269</c:v>
                </c:pt>
                <c:pt idx="2651">
                  <c:v>43270</c:v>
                </c:pt>
                <c:pt idx="2652">
                  <c:v>43271</c:v>
                </c:pt>
                <c:pt idx="2653">
                  <c:v>43272</c:v>
                </c:pt>
                <c:pt idx="2654">
                  <c:v>43273</c:v>
                </c:pt>
                <c:pt idx="2655">
                  <c:v>43276</c:v>
                </c:pt>
                <c:pt idx="2656">
                  <c:v>43277</c:v>
                </c:pt>
                <c:pt idx="2657">
                  <c:v>43278</c:v>
                </c:pt>
                <c:pt idx="2658">
                  <c:v>43279</c:v>
                </c:pt>
                <c:pt idx="2659">
                  <c:v>43280</c:v>
                </c:pt>
                <c:pt idx="2660">
                  <c:v>43283</c:v>
                </c:pt>
                <c:pt idx="2661">
                  <c:v>43284</c:v>
                </c:pt>
                <c:pt idx="2662">
                  <c:v>43285</c:v>
                </c:pt>
                <c:pt idx="2663">
                  <c:v>43286</c:v>
                </c:pt>
                <c:pt idx="2664">
                  <c:v>43287</c:v>
                </c:pt>
                <c:pt idx="2665">
                  <c:v>43290</c:v>
                </c:pt>
                <c:pt idx="2666">
                  <c:v>43291</c:v>
                </c:pt>
                <c:pt idx="2667">
                  <c:v>43292</c:v>
                </c:pt>
                <c:pt idx="2668">
                  <c:v>43293</c:v>
                </c:pt>
                <c:pt idx="2669">
                  <c:v>43294</c:v>
                </c:pt>
                <c:pt idx="2670">
                  <c:v>43297</c:v>
                </c:pt>
                <c:pt idx="2671">
                  <c:v>43298</c:v>
                </c:pt>
                <c:pt idx="2672">
                  <c:v>43299</c:v>
                </c:pt>
                <c:pt idx="2673">
                  <c:v>43300</c:v>
                </c:pt>
                <c:pt idx="2674">
                  <c:v>43301</c:v>
                </c:pt>
                <c:pt idx="2675">
                  <c:v>43304</c:v>
                </c:pt>
                <c:pt idx="2676">
                  <c:v>43305</c:v>
                </c:pt>
                <c:pt idx="2677">
                  <c:v>43306</c:v>
                </c:pt>
                <c:pt idx="2678">
                  <c:v>43307</c:v>
                </c:pt>
                <c:pt idx="2679">
                  <c:v>43308</c:v>
                </c:pt>
                <c:pt idx="2680">
                  <c:v>43311</c:v>
                </c:pt>
                <c:pt idx="2681">
                  <c:v>43312</c:v>
                </c:pt>
                <c:pt idx="2682">
                  <c:v>43313</c:v>
                </c:pt>
                <c:pt idx="2683">
                  <c:v>43314</c:v>
                </c:pt>
                <c:pt idx="2684">
                  <c:v>43315</c:v>
                </c:pt>
                <c:pt idx="2685">
                  <c:v>43318</c:v>
                </c:pt>
                <c:pt idx="2686">
                  <c:v>43319</c:v>
                </c:pt>
                <c:pt idx="2687">
                  <c:v>43320</c:v>
                </c:pt>
                <c:pt idx="2688">
                  <c:v>43321</c:v>
                </c:pt>
                <c:pt idx="2689">
                  <c:v>43322</c:v>
                </c:pt>
                <c:pt idx="2690">
                  <c:v>43325</c:v>
                </c:pt>
                <c:pt idx="2691">
                  <c:v>43326</c:v>
                </c:pt>
                <c:pt idx="2692">
                  <c:v>43327</c:v>
                </c:pt>
                <c:pt idx="2693">
                  <c:v>43328</c:v>
                </c:pt>
                <c:pt idx="2694">
                  <c:v>43329</c:v>
                </c:pt>
                <c:pt idx="2695">
                  <c:v>43332</c:v>
                </c:pt>
                <c:pt idx="2696">
                  <c:v>43333</c:v>
                </c:pt>
                <c:pt idx="2697">
                  <c:v>43334</c:v>
                </c:pt>
                <c:pt idx="2698">
                  <c:v>43335</c:v>
                </c:pt>
                <c:pt idx="2699">
                  <c:v>43336</c:v>
                </c:pt>
                <c:pt idx="2700">
                  <c:v>43339</c:v>
                </c:pt>
                <c:pt idx="2701">
                  <c:v>43340</c:v>
                </c:pt>
                <c:pt idx="2702">
                  <c:v>43341</c:v>
                </c:pt>
                <c:pt idx="2703">
                  <c:v>43342</c:v>
                </c:pt>
                <c:pt idx="2704">
                  <c:v>43343</c:v>
                </c:pt>
                <c:pt idx="2705">
                  <c:v>43346</c:v>
                </c:pt>
                <c:pt idx="2706">
                  <c:v>43347</c:v>
                </c:pt>
                <c:pt idx="2707">
                  <c:v>43348</c:v>
                </c:pt>
                <c:pt idx="2708">
                  <c:v>43349</c:v>
                </c:pt>
                <c:pt idx="2709">
                  <c:v>43350</c:v>
                </c:pt>
                <c:pt idx="2710">
                  <c:v>43353</c:v>
                </c:pt>
                <c:pt idx="2711">
                  <c:v>43354</c:v>
                </c:pt>
                <c:pt idx="2712">
                  <c:v>43355</c:v>
                </c:pt>
                <c:pt idx="2713">
                  <c:v>43356</c:v>
                </c:pt>
                <c:pt idx="2714">
                  <c:v>43357</c:v>
                </c:pt>
                <c:pt idx="2715">
                  <c:v>43360</c:v>
                </c:pt>
                <c:pt idx="2716">
                  <c:v>43361</c:v>
                </c:pt>
                <c:pt idx="2717">
                  <c:v>43362</c:v>
                </c:pt>
                <c:pt idx="2718">
                  <c:v>43363</c:v>
                </c:pt>
                <c:pt idx="2719">
                  <c:v>43364</c:v>
                </c:pt>
                <c:pt idx="2720">
                  <c:v>43367</c:v>
                </c:pt>
                <c:pt idx="2721">
                  <c:v>43368</c:v>
                </c:pt>
                <c:pt idx="2722">
                  <c:v>43369</c:v>
                </c:pt>
                <c:pt idx="2723">
                  <c:v>43370</c:v>
                </c:pt>
                <c:pt idx="2724">
                  <c:v>43371</c:v>
                </c:pt>
                <c:pt idx="2725">
                  <c:v>43374</c:v>
                </c:pt>
                <c:pt idx="2726">
                  <c:v>43375</c:v>
                </c:pt>
                <c:pt idx="2727">
                  <c:v>43376</c:v>
                </c:pt>
                <c:pt idx="2728">
                  <c:v>43377</c:v>
                </c:pt>
                <c:pt idx="2729">
                  <c:v>43378</c:v>
                </c:pt>
                <c:pt idx="2730">
                  <c:v>43381</c:v>
                </c:pt>
                <c:pt idx="2731">
                  <c:v>43382</c:v>
                </c:pt>
                <c:pt idx="2732">
                  <c:v>43383</c:v>
                </c:pt>
                <c:pt idx="2733">
                  <c:v>43384</c:v>
                </c:pt>
                <c:pt idx="2734">
                  <c:v>43385</c:v>
                </c:pt>
                <c:pt idx="2735">
                  <c:v>43388</c:v>
                </c:pt>
                <c:pt idx="2736">
                  <c:v>43389</c:v>
                </c:pt>
                <c:pt idx="2737">
                  <c:v>43390</c:v>
                </c:pt>
                <c:pt idx="2738">
                  <c:v>43391</c:v>
                </c:pt>
                <c:pt idx="2739">
                  <c:v>43392</c:v>
                </c:pt>
                <c:pt idx="2740">
                  <c:v>43395</c:v>
                </c:pt>
                <c:pt idx="2741">
                  <c:v>43396</c:v>
                </c:pt>
                <c:pt idx="2742">
                  <c:v>43397</c:v>
                </c:pt>
                <c:pt idx="2743">
                  <c:v>43398</c:v>
                </c:pt>
                <c:pt idx="2744">
                  <c:v>43399</c:v>
                </c:pt>
                <c:pt idx="2745">
                  <c:v>43402</c:v>
                </c:pt>
                <c:pt idx="2746">
                  <c:v>43403</c:v>
                </c:pt>
                <c:pt idx="2747">
                  <c:v>43404</c:v>
                </c:pt>
                <c:pt idx="2748">
                  <c:v>43405</c:v>
                </c:pt>
                <c:pt idx="2749">
                  <c:v>43406</c:v>
                </c:pt>
                <c:pt idx="2750">
                  <c:v>43409</c:v>
                </c:pt>
                <c:pt idx="2751">
                  <c:v>43410</c:v>
                </c:pt>
                <c:pt idx="2752">
                  <c:v>43411</c:v>
                </c:pt>
                <c:pt idx="2753">
                  <c:v>43412</c:v>
                </c:pt>
                <c:pt idx="2754">
                  <c:v>43413</c:v>
                </c:pt>
                <c:pt idx="2755">
                  <c:v>43416</c:v>
                </c:pt>
                <c:pt idx="2756">
                  <c:v>43417</c:v>
                </c:pt>
                <c:pt idx="2757">
                  <c:v>43418</c:v>
                </c:pt>
                <c:pt idx="2758">
                  <c:v>43419</c:v>
                </c:pt>
                <c:pt idx="2759">
                  <c:v>43420</c:v>
                </c:pt>
                <c:pt idx="2760">
                  <c:v>43423</c:v>
                </c:pt>
                <c:pt idx="2761">
                  <c:v>43424</c:v>
                </c:pt>
                <c:pt idx="2762">
                  <c:v>43425</c:v>
                </c:pt>
                <c:pt idx="2763">
                  <c:v>43426</c:v>
                </c:pt>
                <c:pt idx="2764">
                  <c:v>43427</c:v>
                </c:pt>
                <c:pt idx="2765">
                  <c:v>43430</c:v>
                </c:pt>
                <c:pt idx="2766">
                  <c:v>43431</c:v>
                </c:pt>
                <c:pt idx="2767">
                  <c:v>43432</c:v>
                </c:pt>
                <c:pt idx="2768">
                  <c:v>43433</c:v>
                </c:pt>
                <c:pt idx="2769">
                  <c:v>43434</c:v>
                </c:pt>
                <c:pt idx="2770">
                  <c:v>43437</c:v>
                </c:pt>
                <c:pt idx="2771">
                  <c:v>43438</c:v>
                </c:pt>
                <c:pt idx="2772">
                  <c:v>43439</c:v>
                </c:pt>
                <c:pt idx="2773">
                  <c:v>43440</c:v>
                </c:pt>
                <c:pt idx="2774">
                  <c:v>43441</c:v>
                </c:pt>
                <c:pt idx="2775">
                  <c:v>43444</c:v>
                </c:pt>
                <c:pt idx="2776">
                  <c:v>43445</c:v>
                </c:pt>
                <c:pt idx="2777">
                  <c:v>43446</c:v>
                </c:pt>
                <c:pt idx="2778">
                  <c:v>43447</c:v>
                </c:pt>
                <c:pt idx="2779">
                  <c:v>43448</c:v>
                </c:pt>
                <c:pt idx="2780">
                  <c:v>43451</c:v>
                </c:pt>
                <c:pt idx="2781">
                  <c:v>43452</c:v>
                </c:pt>
                <c:pt idx="2782">
                  <c:v>43453</c:v>
                </c:pt>
                <c:pt idx="2783">
                  <c:v>43454</c:v>
                </c:pt>
                <c:pt idx="2784">
                  <c:v>43455</c:v>
                </c:pt>
                <c:pt idx="2785">
                  <c:v>43458</c:v>
                </c:pt>
                <c:pt idx="2786">
                  <c:v>43459</c:v>
                </c:pt>
                <c:pt idx="2787">
                  <c:v>43460</c:v>
                </c:pt>
                <c:pt idx="2788">
                  <c:v>43461</c:v>
                </c:pt>
                <c:pt idx="2789">
                  <c:v>43462</c:v>
                </c:pt>
                <c:pt idx="2790">
                  <c:v>43465</c:v>
                </c:pt>
                <c:pt idx="2791">
                  <c:v>43466</c:v>
                </c:pt>
                <c:pt idx="2792">
                  <c:v>43467</c:v>
                </c:pt>
                <c:pt idx="2793">
                  <c:v>43468</c:v>
                </c:pt>
                <c:pt idx="2794">
                  <c:v>43469</c:v>
                </c:pt>
                <c:pt idx="2795">
                  <c:v>43472</c:v>
                </c:pt>
                <c:pt idx="2796">
                  <c:v>43473</c:v>
                </c:pt>
                <c:pt idx="2797">
                  <c:v>43474</c:v>
                </c:pt>
                <c:pt idx="2798">
                  <c:v>43475</c:v>
                </c:pt>
                <c:pt idx="2799">
                  <c:v>43476</c:v>
                </c:pt>
                <c:pt idx="2800">
                  <c:v>43479</c:v>
                </c:pt>
                <c:pt idx="2801">
                  <c:v>43480</c:v>
                </c:pt>
                <c:pt idx="2802">
                  <c:v>43481</c:v>
                </c:pt>
                <c:pt idx="2803">
                  <c:v>43482</c:v>
                </c:pt>
                <c:pt idx="2804">
                  <c:v>43483</c:v>
                </c:pt>
                <c:pt idx="2805">
                  <c:v>43486</c:v>
                </c:pt>
                <c:pt idx="2806">
                  <c:v>43487</c:v>
                </c:pt>
                <c:pt idx="2807">
                  <c:v>43488</c:v>
                </c:pt>
                <c:pt idx="2808">
                  <c:v>43489</c:v>
                </c:pt>
                <c:pt idx="2809">
                  <c:v>43490</c:v>
                </c:pt>
                <c:pt idx="2810">
                  <c:v>43493</c:v>
                </c:pt>
                <c:pt idx="2811">
                  <c:v>43494</c:v>
                </c:pt>
                <c:pt idx="2812">
                  <c:v>43495</c:v>
                </c:pt>
                <c:pt idx="2813">
                  <c:v>43496</c:v>
                </c:pt>
                <c:pt idx="2814">
                  <c:v>43497</c:v>
                </c:pt>
                <c:pt idx="2815">
                  <c:v>43500</c:v>
                </c:pt>
                <c:pt idx="2816">
                  <c:v>43501</c:v>
                </c:pt>
                <c:pt idx="2817">
                  <c:v>43502</c:v>
                </c:pt>
                <c:pt idx="2818">
                  <c:v>43503</c:v>
                </c:pt>
                <c:pt idx="2819">
                  <c:v>43504</c:v>
                </c:pt>
                <c:pt idx="2820">
                  <c:v>43507</c:v>
                </c:pt>
                <c:pt idx="2821">
                  <c:v>43508</c:v>
                </c:pt>
                <c:pt idx="2822">
                  <c:v>43509</c:v>
                </c:pt>
                <c:pt idx="2823">
                  <c:v>43510</c:v>
                </c:pt>
                <c:pt idx="2824">
                  <c:v>43511</c:v>
                </c:pt>
                <c:pt idx="2825">
                  <c:v>43514</c:v>
                </c:pt>
                <c:pt idx="2826">
                  <c:v>43515</c:v>
                </c:pt>
                <c:pt idx="2827">
                  <c:v>43516</c:v>
                </c:pt>
                <c:pt idx="2828">
                  <c:v>43517</c:v>
                </c:pt>
                <c:pt idx="2829">
                  <c:v>43518</c:v>
                </c:pt>
                <c:pt idx="2830">
                  <c:v>43521</c:v>
                </c:pt>
                <c:pt idx="2831">
                  <c:v>43522</c:v>
                </c:pt>
                <c:pt idx="2832">
                  <c:v>43523</c:v>
                </c:pt>
                <c:pt idx="2833">
                  <c:v>43524</c:v>
                </c:pt>
                <c:pt idx="2834">
                  <c:v>43525</c:v>
                </c:pt>
                <c:pt idx="2835">
                  <c:v>43528</c:v>
                </c:pt>
                <c:pt idx="2836">
                  <c:v>43529</c:v>
                </c:pt>
                <c:pt idx="2837">
                  <c:v>43530</c:v>
                </c:pt>
                <c:pt idx="2838">
                  <c:v>43531</c:v>
                </c:pt>
                <c:pt idx="2839">
                  <c:v>43532</c:v>
                </c:pt>
                <c:pt idx="2840">
                  <c:v>43535</c:v>
                </c:pt>
                <c:pt idx="2841">
                  <c:v>43536</c:v>
                </c:pt>
                <c:pt idx="2842">
                  <c:v>43537</c:v>
                </c:pt>
                <c:pt idx="2843">
                  <c:v>43538</c:v>
                </c:pt>
                <c:pt idx="2844">
                  <c:v>43539</c:v>
                </c:pt>
                <c:pt idx="2845">
                  <c:v>43542</c:v>
                </c:pt>
                <c:pt idx="2846">
                  <c:v>43543</c:v>
                </c:pt>
                <c:pt idx="2847">
                  <c:v>43544</c:v>
                </c:pt>
                <c:pt idx="2848">
                  <c:v>43545</c:v>
                </c:pt>
                <c:pt idx="2849">
                  <c:v>43546</c:v>
                </c:pt>
                <c:pt idx="2850">
                  <c:v>43549</c:v>
                </c:pt>
                <c:pt idx="2851">
                  <c:v>43550</c:v>
                </c:pt>
                <c:pt idx="2852">
                  <c:v>43551</c:v>
                </c:pt>
                <c:pt idx="2853">
                  <c:v>43552</c:v>
                </c:pt>
                <c:pt idx="2854">
                  <c:v>43553</c:v>
                </c:pt>
                <c:pt idx="2855">
                  <c:v>43556</c:v>
                </c:pt>
                <c:pt idx="2856">
                  <c:v>43557</c:v>
                </c:pt>
                <c:pt idx="2857">
                  <c:v>43558</c:v>
                </c:pt>
                <c:pt idx="2858">
                  <c:v>43559</c:v>
                </c:pt>
                <c:pt idx="2859">
                  <c:v>43560</c:v>
                </c:pt>
                <c:pt idx="2860">
                  <c:v>43563</c:v>
                </c:pt>
                <c:pt idx="2861">
                  <c:v>43564</c:v>
                </c:pt>
                <c:pt idx="2862">
                  <c:v>43565</c:v>
                </c:pt>
                <c:pt idx="2863">
                  <c:v>43566</c:v>
                </c:pt>
                <c:pt idx="2864">
                  <c:v>43567</c:v>
                </c:pt>
                <c:pt idx="2865">
                  <c:v>43570</c:v>
                </c:pt>
                <c:pt idx="2866">
                  <c:v>43571</c:v>
                </c:pt>
                <c:pt idx="2867">
                  <c:v>43572</c:v>
                </c:pt>
                <c:pt idx="2868">
                  <c:v>43573</c:v>
                </c:pt>
                <c:pt idx="2869">
                  <c:v>43574</c:v>
                </c:pt>
                <c:pt idx="2870">
                  <c:v>43577</c:v>
                </c:pt>
                <c:pt idx="2871">
                  <c:v>43578</c:v>
                </c:pt>
                <c:pt idx="2872">
                  <c:v>43579</c:v>
                </c:pt>
                <c:pt idx="2873">
                  <c:v>43580</c:v>
                </c:pt>
                <c:pt idx="2874">
                  <c:v>43581</c:v>
                </c:pt>
                <c:pt idx="2875">
                  <c:v>43584</c:v>
                </c:pt>
                <c:pt idx="2876">
                  <c:v>43585</c:v>
                </c:pt>
                <c:pt idx="2877">
                  <c:v>43586</c:v>
                </c:pt>
                <c:pt idx="2878">
                  <c:v>43587</c:v>
                </c:pt>
                <c:pt idx="2879">
                  <c:v>43588</c:v>
                </c:pt>
                <c:pt idx="2880">
                  <c:v>43591</c:v>
                </c:pt>
                <c:pt idx="2881">
                  <c:v>43592</c:v>
                </c:pt>
                <c:pt idx="2882">
                  <c:v>43593</c:v>
                </c:pt>
                <c:pt idx="2883">
                  <c:v>43594</c:v>
                </c:pt>
                <c:pt idx="2884">
                  <c:v>43595</c:v>
                </c:pt>
                <c:pt idx="2885">
                  <c:v>43598</c:v>
                </c:pt>
                <c:pt idx="2886">
                  <c:v>43599</c:v>
                </c:pt>
                <c:pt idx="2887">
                  <c:v>43600</c:v>
                </c:pt>
                <c:pt idx="2888">
                  <c:v>43601</c:v>
                </c:pt>
                <c:pt idx="2889">
                  <c:v>43602</c:v>
                </c:pt>
                <c:pt idx="2890">
                  <c:v>43605</c:v>
                </c:pt>
                <c:pt idx="2891">
                  <c:v>43606</c:v>
                </c:pt>
                <c:pt idx="2892">
                  <c:v>43607</c:v>
                </c:pt>
                <c:pt idx="2893">
                  <c:v>43608</c:v>
                </c:pt>
                <c:pt idx="2894">
                  <c:v>43609</c:v>
                </c:pt>
                <c:pt idx="2895">
                  <c:v>43612</c:v>
                </c:pt>
                <c:pt idx="2896">
                  <c:v>43613</c:v>
                </c:pt>
                <c:pt idx="2897">
                  <c:v>43614</c:v>
                </c:pt>
                <c:pt idx="2898">
                  <c:v>43615</c:v>
                </c:pt>
                <c:pt idx="2899">
                  <c:v>43616</c:v>
                </c:pt>
                <c:pt idx="2900">
                  <c:v>43619</c:v>
                </c:pt>
                <c:pt idx="2901">
                  <c:v>43620</c:v>
                </c:pt>
                <c:pt idx="2902">
                  <c:v>43621</c:v>
                </c:pt>
                <c:pt idx="2903">
                  <c:v>43622</c:v>
                </c:pt>
                <c:pt idx="2904">
                  <c:v>43623</c:v>
                </c:pt>
                <c:pt idx="2905">
                  <c:v>43626</c:v>
                </c:pt>
                <c:pt idx="2906">
                  <c:v>43627</c:v>
                </c:pt>
                <c:pt idx="2907">
                  <c:v>43628</c:v>
                </c:pt>
                <c:pt idx="2908">
                  <c:v>43629</c:v>
                </c:pt>
                <c:pt idx="2909">
                  <c:v>43630</c:v>
                </c:pt>
                <c:pt idx="2910">
                  <c:v>43633</c:v>
                </c:pt>
                <c:pt idx="2911">
                  <c:v>43634</c:v>
                </c:pt>
                <c:pt idx="2912">
                  <c:v>43635</c:v>
                </c:pt>
                <c:pt idx="2913">
                  <c:v>43636</c:v>
                </c:pt>
                <c:pt idx="2914">
                  <c:v>43637</c:v>
                </c:pt>
                <c:pt idx="2915">
                  <c:v>43640</c:v>
                </c:pt>
                <c:pt idx="2916">
                  <c:v>43641</c:v>
                </c:pt>
                <c:pt idx="2917">
                  <c:v>43642</c:v>
                </c:pt>
                <c:pt idx="2918">
                  <c:v>43643</c:v>
                </c:pt>
                <c:pt idx="2919">
                  <c:v>43644</c:v>
                </c:pt>
                <c:pt idx="2920">
                  <c:v>43647</c:v>
                </c:pt>
                <c:pt idx="2921">
                  <c:v>43648</c:v>
                </c:pt>
                <c:pt idx="2922">
                  <c:v>43649</c:v>
                </c:pt>
                <c:pt idx="2923">
                  <c:v>43650</c:v>
                </c:pt>
                <c:pt idx="2924">
                  <c:v>43651</c:v>
                </c:pt>
                <c:pt idx="2925">
                  <c:v>43654</c:v>
                </c:pt>
                <c:pt idx="2926">
                  <c:v>43655</c:v>
                </c:pt>
                <c:pt idx="2927">
                  <c:v>43656</c:v>
                </c:pt>
                <c:pt idx="2928">
                  <c:v>43657</c:v>
                </c:pt>
                <c:pt idx="2929">
                  <c:v>43658</c:v>
                </c:pt>
                <c:pt idx="2930">
                  <c:v>43661</c:v>
                </c:pt>
                <c:pt idx="2931">
                  <c:v>43662</c:v>
                </c:pt>
                <c:pt idx="2932">
                  <c:v>43663</c:v>
                </c:pt>
                <c:pt idx="2933">
                  <c:v>43664</c:v>
                </c:pt>
                <c:pt idx="2934">
                  <c:v>43665</c:v>
                </c:pt>
                <c:pt idx="2935">
                  <c:v>43668</c:v>
                </c:pt>
                <c:pt idx="2936">
                  <c:v>43669</c:v>
                </c:pt>
                <c:pt idx="2937">
                  <c:v>43670</c:v>
                </c:pt>
                <c:pt idx="2938">
                  <c:v>43671</c:v>
                </c:pt>
                <c:pt idx="2939">
                  <c:v>43672</c:v>
                </c:pt>
                <c:pt idx="2940">
                  <c:v>43675</c:v>
                </c:pt>
                <c:pt idx="2941">
                  <c:v>43676</c:v>
                </c:pt>
                <c:pt idx="2942">
                  <c:v>43677</c:v>
                </c:pt>
                <c:pt idx="2943">
                  <c:v>43678</c:v>
                </c:pt>
                <c:pt idx="2944">
                  <c:v>43679</c:v>
                </c:pt>
                <c:pt idx="2945">
                  <c:v>43682</c:v>
                </c:pt>
                <c:pt idx="2946">
                  <c:v>43683</c:v>
                </c:pt>
                <c:pt idx="2947">
                  <c:v>43684</c:v>
                </c:pt>
                <c:pt idx="2948">
                  <c:v>43685</c:v>
                </c:pt>
                <c:pt idx="2949">
                  <c:v>43686</c:v>
                </c:pt>
                <c:pt idx="2950">
                  <c:v>43689</c:v>
                </c:pt>
                <c:pt idx="2951">
                  <c:v>43690</c:v>
                </c:pt>
                <c:pt idx="2952">
                  <c:v>43691</c:v>
                </c:pt>
                <c:pt idx="2953">
                  <c:v>43692</c:v>
                </c:pt>
                <c:pt idx="2954">
                  <c:v>43693</c:v>
                </c:pt>
                <c:pt idx="2955">
                  <c:v>43696</c:v>
                </c:pt>
                <c:pt idx="2956">
                  <c:v>43697</c:v>
                </c:pt>
                <c:pt idx="2957">
                  <c:v>43698</c:v>
                </c:pt>
                <c:pt idx="2958">
                  <c:v>43699</c:v>
                </c:pt>
                <c:pt idx="2959">
                  <c:v>43700</c:v>
                </c:pt>
                <c:pt idx="2960">
                  <c:v>43703</c:v>
                </c:pt>
                <c:pt idx="2961">
                  <c:v>43704</c:v>
                </c:pt>
                <c:pt idx="2962">
                  <c:v>43705</c:v>
                </c:pt>
                <c:pt idx="2963">
                  <c:v>43706</c:v>
                </c:pt>
                <c:pt idx="2964">
                  <c:v>43707</c:v>
                </c:pt>
                <c:pt idx="2965">
                  <c:v>43710</c:v>
                </c:pt>
                <c:pt idx="2966">
                  <c:v>43711</c:v>
                </c:pt>
                <c:pt idx="2967">
                  <c:v>43712</c:v>
                </c:pt>
                <c:pt idx="2968">
                  <c:v>43713</c:v>
                </c:pt>
                <c:pt idx="2969">
                  <c:v>43714</c:v>
                </c:pt>
                <c:pt idx="2970">
                  <c:v>43717</c:v>
                </c:pt>
                <c:pt idx="2971">
                  <c:v>43718</c:v>
                </c:pt>
                <c:pt idx="2972">
                  <c:v>43719</c:v>
                </c:pt>
                <c:pt idx="2973">
                  <c:v>43720</c:v>
                </c:pt>
                <c:pt idx="2974">
                  <c:v>43721</c:v>
                </c:pt>
                <c:pt idx="2975">
                  <c:v>43724</c:v>
                </c:pt>
                <c:pt idx="2976">
                  <c:v>43725</c:v>
                </c:pt>
                <c:pt idx="2977">
                  <c:v>43726</c:v>
                </c:pt>
                <c:pt idx="2978">
                  <c:v>43727</c:v>
                </c:pt>
                <c:pt idx="2979">
                  <c:v>43728</c:v>
                </c:pt>
                <c:pt idx="2980">
                  <c:v>43731</c:v>
                </c:pt>
                <c:pt idx="2981">
                  <c:v>43732</c:v>
                </c:pt>
                <c:pt idx="2982">
                  <c:v>43733</c:v>
                </c:pt>
                <c:pt idx="2983">
                  <c:v>43734</c:v>
                </c:pt>
                <c:pt idx="2984">
                  <c:v>43735</c:v>
                </c:pt>
                <c:pt idx="2985">
                  <c:v>43738</c:v>
                </c:pt>
                <c:pt idx="2986">
                  <c:v>43739</c:v>
                </c:pt>
                <c:pt idx="2987">
                  <c:v>43740</c:v>
                </c:pt>
                <c:pt idx="2988">
                  <c:v>43741</c:v>
                </c:pt>
                <c:pt idx="2989">
                  <c:v>43742</c:v>
                </c:pt>
                <c:pt idx="2990">
                  <c:v>43745</c:v>
                </c:pt>
                <c:pt idx="2991">
                  <c:v>43746</c:v>
                </c:pt>
                <c:pt idx="2992">
                  <c:v>43747</c:v>
                </c:pt>
                <c:pt idx="2993">
                  <c:v>43748</c:v>
                </c:pt>
                <c:pt idx="2994">
                  <c:v>43749</c:v>
                </c:pt>
                <c:pt idx="2995">
                  <c:v>43752</c:v>
                </c:pt>
                <c:pt idx="2996">
                  <c:v>43753</c:v>
                </c:pt>
                <c:pt idx="2997">
                  <c:v>43754</c:v>
                </c:pt>
                <c:pt idx="2998">
                  <c:v>43755</c:v>
                </c:pt>
                <c:pt idx="2999">
                  <c:v>43756</c:v>
                </c:pt>
                <c:pt idx="3000">
                  <c:v>43759</c:v>
                </c:pt>
                <c:pt idx="3001">
                  <c:v>43760</c:v>
                </c:pt>
                <c:pt idx="3002">
                  <c:v>43761</c:v>
                </c:pt>
                <c:pt idx="3003">
                  <c:v>43762</c:v>
                </c:pt>
                <c:pt idx="3004">
                  <c:v>43763</c:v>
                </c:pt>
                <c:pt idx="3005">
                  <c:v>43766</c:v>
                </c:pt>
                <c:pt idx="3006">
                  <c:v>43767</c:v>
                </c:pt>
                <c:pt idx="3007">
                  <c:v>43768</c:v>
                </c:pt>
                <c:pt idx="3008">
                  <c:v>43769</c:v>
                </c:pt>
                <c:pt idx="3009">
                  <c:v>43770</c:v>
                </c:pt>
                <c:pt idx="3010">
                  <c:v>43773</c:v>
                </c:pt>
                <c:pt idx="3011">
                  <c:v>43774</c:v>
                </c:pt>
                <c:pt idx="3012">
                  <c:v>43775</c:v>
                </c:pt>
                <c:pt idx="3013">
                  <c:v>43776</c:v>
                </c:pt>
                <c:pt idx="3014">
                  <c:v>43777</c:v>
                </c:pt>
                <c:pt idx="3015">
                  <c:v>43780</c:v>
                </c:pt>
                <c:pt idx="3016">
                  <c:v>43781</c:v>
                </c:pt>
                <c:pt idx="3017">
                  <c:v>43782</c:v>
                </c:pt>
                <c:pt idx="3018">
                  <c:v>43783</c:v>
                </c:pt>
                <c:pt idx="3019">
                  <c:v>43784</c:v>
                </c:pt>
                <c:pt idx="3020">
                  <c:v>43787</c:v>
                </c:pt>
                <c:pt idx="3021">
                  <c:v>43788</c:v>
                </c:pt>
                <c:pt idx="3022">
                  <c:v>43789</c:v>
                </c:pt>
                <c:pt idx="3023">
                  <c:v>43790</c:v>
                </c:pt>
                <c:pt idx="3024">
                  <c:v>43791</c:v>
                </c:pt>
                <c:pt idx="3025">
                  <c:v>43794</c:v>
                </c:pt>
                <c:pt idx="3026">
                  <c:v>43795</c:v>
                </c:pt>
                <c:pt idx="3027">
                  <c:v>43796</c:v>
                </c:pt>
                <c:pt idx="3028">
                  <c:v>43797</c:v>
                </c:pt>
                <c:pt idx="3029">
                  <c:v>43798</c:v>
                </c:pt>
                <c:pt idx="3030">
                  <c:v>43801</c:v>
                </c:pt>
                <c:pt idx="3031">
                  <c:v>43802</c:v>
                </c:pt>
                <c:pt idx="3032">
                  <c:v>43803</c:v>
                </c:pt>
                <c:pt idx="3033">
                  <c:v>43804</c:v>
                </c:pt>
                <c:pt idx="3034">
                  <c:v>43805</c:v>
                </c:pt>
                <c:pt idx="3035">
                  <c:v>43808</c:v>
                </c:pt>
                <c:pt idx="3036">
                  <c:v>43809</c:v>
                </c:pt>
                <c:pt idx="3037">
                  <c:v>43810</c:v>
                </c:pt>
                <c:pt idx="3038">
                  <c:v>43811</c:v>
                </c:pt>
                <c:pt idx="3039">
                  <c:v>43812</c:v>
                </c:pt>
                <c:pt idx="3040">
                  <c:v>43815</c:v>
                </c:pt>
                <c:pt idx="3041">
                  <c:v>43816</c:v>
                </c:pt>
                <c:pt idx="3042">
                  <c:v>43817</c:v>
                </c:pt>
                <c:pt idx="3043">
                  <c:v>43818</c:v>
                </c:pt>
                <c:pt idx="3044">
                  <c:v>43819</c:v>
                </c:pt>
                <c:pt idx="3045">
                  <c:v>43822</c:v>
                </c:pt>
                <c:pt idx="3046">
                  <c:v>43823</c:v>
                </c:pt>
                <c:pt idx="3047">
                  <c:v>43824</c:v>
                </c:pt>
                <c:pt idx="3048">
                  <c:v>43825</c:v>
                </c:pt>
                <c:pt idx="3049">
                  <c:v>43826</c:v>
                </c:pt>
                <c:pt idx="3050">
                  <c:v>43829</c:v>
                </c:pt>
                <c:pt idx="3051">
                  <c:v>43830</c:v>
                </c:pt>
                <c:pt idx="3052">
                  <c:v>43831</c:v>
                </c:pt>
                <c:pt idx="3053">
                  <c:v>43832</c:v>
                </c:pt>
                <c:pt idx="3054">
                  <c:v>43833</c:v>
                </c:pt>
                <c:pt idx="3055">
                  <c:v>43836</c:v>
                </c:pt>
                <c:pt idx="3056">
                  <c:v>43837</c:v>
                </c:pt>
                <c:pt idx="3057">
                  <c:v>43838</c:v>
                </c:pt>
                <c:pt idx="3058">
                  <c:v>43839</c:v>
                </c:pt>
                <c:pt idx="3059">
                  <c:v>43840</c:v>
                </c:pt>
                <c:pt idx="3060">
                  <c:v>43843</c:v>
                </c:pt>
                <c:pt idx="3061">
                  <c:v>43844</c:v>
                </c:pt>
                <c:pt idx="3062">
                  <c:v>43845</c:v>
                </c:pt>
                <c:pt idx="3063">
                  <c:v>43846</c:v>
                </c:pt>
                <c:pt idx="3064">
                  <c:v>43847</c:v>
                </c:pt>
                <c:pt idx="3065">
                  <c:v>43850</c:v>
                </c:pt>
                <c:pt idx="3066">
                  <c:v>43851</c:v>
                </c:pt>
                <c:pt idx="3067">
                  <c:v>43852</c:v>
                </c:pt>
                <c:pt idx="3068">
                  <c:v>43853</c:v>
                </c:pt>
                <c:pt idx="3069">
                  <c:v>43854</c:v>
                </c:pt>
                <c:pt idx="3070">
                  <c:v>43857</c:v>
                </c:pt>
                <c:pt idx="3071">
                  <c:v>43858</c:v>
                </c:pt>
                <c:pt idx="3072">
                  <c:v>43859</c:v>
                </c:pt>
                <c:pt idx="3073">
                  <c:v>43860</c:v>
                </c:pt>
                <c:pt idx="3074">
                  <c:v>43861</c:v>
                </c:pt>
                <c:pt idx="3075">
                  <c:v>43864</c:v>
                </c:pt>
                <c:pt idx="3076">
                  <c:v>43865</c:v>
                </c:pt>
                <c:pt idx="3077">
                  <c:v>43866</c:v>
                </c:pt>
                <c:pt idx="3078">
                  <c:v>43867</c:v>
                </c:pt>
                <c:pt idx="3079">
                  <c:v>43868</c:v>
                </c:pt>
                <c:pt idx="3080">
                  <c:v>43871</c:v>
                </c:pt>
                <c:pt idx="3081">
                  <c:v>43872</c:v>
                </c:pt>
                <c:pt idx="3082">
                  <c:v>43873</c:v>
                </c:pt>
                <c:pt idx="3083">
                  <c:v>43874</c:v>
                </c:pt>
                <c:pt idx="3084">
                  <c:v>43875</c:v>
                </c:pt>
                <c:pt idx="3085">
                  <c:v>43878</c:v>
                </c:pt>
                <c:pt idx="3086">
                  <c:v>43879</c:v>
                </c:pt>
                <c:pt idx="3087">
                  <c:v>43880</c:v>
                </c:pt>
                <c:pt idx="3088">
                  <c:v>43881</c:v>
                </c:pt>
                <c:pt idx="3089">
                  <c:v>43882</c:v>
                </c:pt>
                <c:pt idx="3090">
                  <c:v>43885</c:v>
                </c:pt>
                <c:pt idx="3091">
                  <c:v>43886</c:v>
                </c:pt>
                <c:pt idx="3092">
                  <c:v>43887</c:v>
                </c:pt>
                <c:pt idx="3093">
                  <c:v>43888</c:v>
                </c:pt>
                <c:pt idx="3094">
                  <c:v>43889</c:v>
                </c:pt>
                <c:pt idx="3095">
                  <c:v>43892</c:v>
                </c:pt>
                <c:pt idx="3096">
                  <c:v>43893</c:v>
                </c:pt>
                <c:pt idx="3097">
                  <c:v>43894</c:v>
                </c:pt>
                <c:pt idx="3098">
                  <c:v>43895</c:v>
                </c:pt>
                <c:pt idx="3099">
                  <c:v>43896</c:v>
                </c:pt>
                <c:pt idx="3100">
                  <c:v>43899</c:v>
                </c:pt>
                <c:pt idx="3101">
                  <c:v>43900</c:v>
                </c:pt>
                <c:pt idx="3102">
                  <c:v>43901</c:v>
                </c:pt>
                <c:pt idx="3103">
                  <c:v>43902</c:v>
                </c:pt>
                <c:pt idx="3104">
                  <c:v>43903</c:v>
                </c:pt>
                <c:pt idx="3105">
                  <c:v>43906</c:v>
                </c:pt>
                <c:pt idx="3106">
                  <c:v>43907</c:v>
                </c:pt>
                <c:pt idx="3107">
                  <c:v>43908</c:v>
                </c:pt>
                <c:pt idx="3108">
                  <c:v>43909</c:v>
                </c:pt>
                <c:pt idx="3109">
                  <c:v>43910</c:v>
                </c:pt>
                <c:pt idx="3110">
                  <c:v>43913</c:v>
                </c:pt>
                <c:pt idx="3111">
                  <c:v>43914</c:v>
                </c:pt>
                <c:pt idx="3112">
                  <c:v>43915</c:v>
                </c:pt>
                <c:pt idx="3113">
                  <c:v>43916</c:v>
                </c:pt>
                <c:pt idx="3114">
                  <c:v>43917</c:v>
                </c:pt>
              </c:numCache>
            </c:numRef>
          </c:cat>
          <c:val>
            <c:numRef>
              <c:f>Worksheet!$AE$1920:$AE$5034</c:f>
              <c:numCache>
                <c:formatCode>General</c:formatCode>
                <c:ptCount val="3115"/>
                <c:pt idx="0">
                  <c:v>100</c:v>
                </c:pt>
                <c:pt idx="1">
                  <c:v>99.556157271065075</c:v>
                </c:pt>
                <c:pt idx="2">
                  <c:v>100.24006587854342</c:v>
                </c:pt>
                <c:pt idx="3">
                  <c:v>101.23940988457296</c:v>
                </c:pt>
                <c:pt idx="4">
                  <c:v>101.59532150683211</c:v>
                </c:pt>
                <c:pt idx="5">
                  <c:v>101.19614219716108</c:v>
                </c:pt>
                <c:pt idx="6">
                  <c:v>101.74187335129173</c:v>
                </c:pt>
                <c:pt idx="7">
                  <c:v>101.20312085642105</c:v>
                </c:pt>
                <c:pt idx="8">
                  <c:v>102.27225145505045</c:v>
                </c:pt>
                <c:pt idx="9">
                  <c:v>102.58629112174968</c:v>
                </c:pt>
                <c:pt idx="10">
                  <c:v>102.15361424763073</c:v>
                </c:pt>
                <c:pt idx="11">
                  <c:v>101.88702946389937</c:v>
                </c:pt>
                <c:pt idx="12">
                  <c:v>102.60583136767761</c:v>
                </c:pt>
                <c:pt idx="13">
                  <c:v>102.55418928915375</c:v>
                </c:pt>
                <c:pt idx="14">
                  <c:v>101.95821178835119</c:v>
                </c:pt>
                <c:pt idx="15">
                  <c:v>101.81445140759556</c:v>
                </c:pt>
                <c:pt idx="16">
                  <c:v>102.26945999134644</c:v>
                </c:pt>
                <c:pt idx="17">
                  <c:v>102.44532220469802</c:v>
                </c:pt>
                <c:pt idx="18">
                  <c:v>102.37693134395018</c:v>
                </c:pt>
                <c:pt idx="19">
                  <c:v>101.67069102683989</c:v>
                </c:pt>
                <c:pt idx="20">
                  <c:v>101.95123312909122</c:v>
                </c:pt>
                <c:pt idx="21">
                  <c:v>101.0579647438134</c:v>
                </c:pt>
                <c:pt idx="22">
                  <c:v>100.406157968931</c:v>
                </c:pt>
                <c:pt idx="23">
                  <c:v>100.35172442670313</c:v>
                </c:pt>
                <c:pt idx="24">
                  <c:v>100.33637137633117</c:v>
                </c:pt>
                <c:pt idx="25">
                  <c:v>100.47873602523481</c:v>
                </c:pt>
                <c:pt idx="26">
                  <c:v>100.96445070972962</c:v>
                </c:pt>
                <c:pt idx="27">
                  <c:v>101.25615866679691</c:v>
                </c:pt>
                <c:pt idx="28">
                  <c:v>101.92052702834728</c:v>
                </c:pt>
                <c:pt idx="29">
                  <c:v>101.71954164165979</c:v>
                </c:pt>
                <c:pt idx="30">
                  <c:v>101.78932823425961</c:v>
                </c:pt>
                <c:pt idx="31">
                  <c:v>102.22340084023055</c:v>
                </c:pt>
                <c:pt idx="32">
                  <c:v>102.48021550099794</c:v>
                </c:pt>
                <c:pt idx="33">
                  <c:v>101.94146300612724</c:v>
                </c:pt>
                <c:pt idx="34">
                  <c:v>101.03702876603344</c:v>
                </c:pt>
                <c:pt idx="35">
                  <c:v>101.68464834535986</c:v>
                </c:pt>
                <c:pt idx="36">
                  <c:v>102.85985456474098</c:v>
                </c:pt>
                <c:pt idx="37">
                  <c:v>102.18013315281866</c:v>
                </c:pt>
                <c:pt idx="38">
                  <c:v>103.08735885661642</c:v>
                </c:pt>
                <c:pt idx="39">
                  <c:v>103.48793389813946</c:v>
                </c:pt>
                <c:pt idx="40">
                  <c:v>102.73982162546929</c:v>
                </c:pt>
                <c:pt idx="41">
                  <c:v>102.60583136767761</c:v>
                </c:pt>
                <c:pt idx="42">
                  <c:v>102.50254721062987</c:v>
                </c:pt>
                <c:pt idx="43">
                  <c:v>102.56256368026573</c:v>
                </c:pt>
                <c:pt idx="44">
                  <c:v>101.93029715131127</c:v>
                </c:pt>
                <c:pt idx="45">
                  <c:v>102.49417281951789</c:v>
                </c:pt>
                <c:pt idx="46">
                  <c:v>102.22479657208254</c:v>
                </c:pt>
                <c:pt idx="47">
                  <c:v>101.7949111616676</c:v>
                </c:pt>
                <c:pt idx="48">
                  <c:v>101.1724147556771</c:v>
                </c:pt>
                <c:pt idx="49">
                  <c:v>100.99515681047353</c:v>
                </c:pt>
                <c:pt idx="50">
                  <c:v>101.13891719122917</c:v>
                </c:pt>
                <c:pt idx="51">
                  <c:v>101.00771839714149</c:v>
                </c:pt>
                <c:pt idx="52">
                  <c:v>100.53316956746264</c:v>
                </c:pt>
                <c:pt idx="53">
                  <c:v>101.52832637793622</c:v>
                </c:pt>
                <c:pt idx="54">
                  <c:v>101.51297332756425</c:v>
                </c:pt>
                <c:pt idx="55">
                  <c:v>101.42783368459247</c:v>
                </c:pt>
                <c:pt idx="56">
                  <c:v>101.90517397797531</c:v>
                </c:pt>
                <c:pt idx="57">
                  <c:v>101.30221781791278</c:v>
                </c:pt>
                <c:pt idx="58">
                  <c:v>101.18078914678907</c:v>
                </c:pt>
                <c:pt idx="59">
                  <c:v>100.62668360154643</c:v>
                </c:pt>
                <c:pt idx="60">
                  <c:v>100.37405613633504</c:v>
                </c:pt>
                <c:pt idx="61">
                  <c:v>100.31403966669917</c:v>
                </c:pt>
                <c:pt idx="62">
                  <c:v>100.58202018228251</c:v>
                </c:pt>
                <c:pt idx="63">
                  <c:v>100.83046045193791</c:v>
                </c:pt>
                <c:pt idx="64">
                  <c:v>100.75648666378208</c:v>
                </c:pt>
                <c:pt idx="65">
                  <c:v>100.47873602523477</c:v>
                </c:pt>
                <c:pt idx="66">
                  <c:v>101.11518974974521</c:v>
                </c:pt>
                <c:pt idx="67">
                  <c:v>101.62463187572399</c:v>
                </c:pt>
                <c:pt idx="68">
                  <c:v>101.79491116166759</c:v>
                </c:pt>
                <c:pt idx="69">
                  <c:v>101.69302273647182</c:v>
                </c:pt>
                <c:pt idx="70">
                  <c:v>101.39852331570054</c:v>
                </c:pt>
                <c:pt idx="71">
                  <c:v>102.31970633801829</c:v>
                </c:pt>
                <c:pt idx="72">
                  <c:v>102.33785085209426</c:v>
                </c:pt>
                <c:pt idx="73">
                  <c:v>102.20525632615458</c:v>
                </c:pt>
                <c:pt idx="74">
                  <c:v>102.48021550099791</c:v>
                </c:pt>
                <c:pt idx="75">
                  <c:v>102.53325331137378</c:v>
                </c:pt>
                <c:pt idx="76">
                  <c:v>103.11806495736035</c:v>
                </c:pt>
                <c:pt idx="77">
                  <c:v>103.62471561963511</c:v>
                </c:pt>
                <c:pt idx="78">
                  <c:v>104.04762237079008</c:v>
                </c:pt>
                <c:pt idx="79">
                  <c:v>105.85928231468166</c:v>
                </c:pt>
                <c:pt idx="80">
                  <c:v>106.25008723324071</c:v>
                </c:pt>
                <c:pt idx="81">
                  <c:v>106.28777199324462</c:v>
                </c:pt>
                <c:pt idx="82">
                  <c:v>106.36593297695643</c:v>
                </c:pt>
                <c:pt idx="83">
                  <c:v>107.00936536072686</c:v>
                </c:pt>
                <c:pt idx="84">
                  <c:v>107.72258433709715</c:v>
                </c:pt>
                <c:pt idx="85">
                  <c:v>107.63465323042136</c:v>
                </c:pt>
                <c:pt idx="86">
                  <c:v>107.24663977556631</c:v>
                </c:pt>
                <c:pt idx="87">
                  <c:v>107.4127318659539</c:v>
                </c:pt>
                <c:pt idx="88">
                  <c:v>106.3491841947325</c:v>
                </c:pt>
                <c:pt idx="89">
                  <c:v>107.19918489259844</c:v>
                </c:pt>
                <c:pt idx="90">
                  <c:v>107.18243611037448</c:v>
                </c:pt>
                <c:pt idx="91">
                  <c:v>107.82168129858891</c:v>
                </c:pt>
                <c:pt idx="92">
                  <c:v>107.5425349281896</c:v>
                </c:pt>
                <c:pt idx="93">
                  <c:v>107.68210811338925</c:v>
                </c:pt>
                <c:pt idx="94">
                  <c:v>108.00312643934846</c:v>
                </c:pt>
                <c:pt idx="95">
                  <c:v>108.37020391642358</c:v>
                </c:pt>
                <c:pt idx="96">
                  <c:v>108.95222409870615</c:v>
                </c:pt>
                <c:pt idx="97">
                  <c:v>108.98851312685805</c:v>
                </c:pt>
                <c:pt idx="98">
                  <c:v>109.71848088545227</c:v>
                </c:pt>
                <c:pt idx="99">
                  <c:v>110.16790654179518</c:v>
                </c:pt>
                <c:pt idx="100">
                  <c:v>111.08490236855694</c:v>
                </c:pt>
                <c:pt idx="101">
                  <c:v>110.6075620751741</c:v>
                </c:pt>
                <c:pt idx="102">
                  <c:v>111.44220972266807</c:v>
                </c:pt>
                <c:pt idx="103">
                  <c:v>111.86232501011905</c:v>
                </c:pt>
                <c:pt idx="104">
                  <c:v>110.21536142476306</c:v>
                </c:pt>
                <c:pt idx="105">
                  <c:v>110.13580470919928</c:v>
                </c:pt>
                <c:pt idx="106">
                  <c:v>110.35772607366673</c:v>
                </c:pt>
                <c:pt idx="107">
                  <c:v>108.99967898167404</c:v>
                </c:pt>
                <c:pt idx="108">
                  <c:v>108.8936033609223</c:v>
                </c:pt>
                <c:pt idx="109">
                  <c:v>108.42045026309546</c:v>
                </c:pt>
                <c:pt idx="110">
                  <c:v>106.28637626139266</c:v>
                </c:pt>
                <c:pt idx="111">
                  <c:v>106.72882325847559</c:v>
                </c:pt>
                <c:pt idx="112">
                  <c:v>107.17545745111448</c:v>
                </c:pt>
                <c:pt idx="113">
                  <c:v>107.46297821262579</c:v>
                </c:pt>
                <c:pt idx="114">
                  <c:v>107.40575320669392</c:v>
                </c:pt>
                <c:pt idx="115">
                  <c:v>108.12874230602816</c:v>
                </c:pt>
                <c:pt idx="116">
                  <c:v>110.88810417742542</c:v>
                </c:pt>
                <c:pt idx="117">
                  <c:v>110.90904015520537</c:v>
                </c:pt>
                <c:pt idx="118">
                  <c:v>112.27127444275405</c:v>
                </c:pt>
                <c:pt idx="119">
                  <c:v>112.0954122294025</c:v>
                </c:pt>
                <c:pt idx="120">
                  <c:v>113.99639901182185</c:v>
                </c:pt>
                <c:pt idx="121">
                  <c:v>113.01659525172025</c:v>
                </c:pt>
                <c:pt idx="122">
                  <c:v>112.93285134060045</c:v>
                </c:pt>
                <c:pt idx="123">
                  <c:v>113.28178430359961</c:v>
                </c:pt>
                <c:pt idx="124">
                  <c:v>115.84155652016138</c:v>
                </c:pt>
                <c:pt idx="125">
                  <c:v>114.27694111407321</c:v>
                </c:pt>
                <c:pt idx="126">
                  <c:v>113.56093067399895</c:v>
                </c:pt>
                <c:pt idx="127">
                  <c:v>114.5197984563206</c:v>
                </c:pt>
                <c:pt idx="128">
                  <c:v>115.08506985637922</c:v>
                </c:pt>
                <c:pt idx="129">
                  <c:v>115.02644911859535</c:v>
                </c:pt>
                <c:pt idx="130">
                  <c:v>115.985316900917</c:v>
                </c:pt>
                <c:pt idx="131">
                  <c:v>117.22751824919396</c:v>
                </c:pt>
                <c:pt idx="132">
                  <c:v>119.15362820494927</c:v>
                </c:pt>
                <c:pt idx="133">
                  <c:v>119.13967088642929</c:v>
                </c:pt>
                <c:pt idx="134">
                  <c:v>120.6470612865856</c:v>
                </c:pt>
                <c:pt idx="135">
                  <c:v>121.33655282147191</c:v>
                </c:pt>
                <c:pt idx="136">
                  <c:v>121.46775161555961</c:v>
                </c:pt>
                <c:pt idx="137">
                  <c:v>118.73630438120226</c:v>
                </c:pt>
                <c:pt idx="138">
                  <c:v>118.01750247742402</c:v>
                </c:pt>
                <c:pt idx="139">
                  <c:v>119.52070568202436</c:v>
                </c:pt>
                <c:pt idx="140">
                  <c:v>120.5270283473139</c:v>
                </c:pt>
                <c:pt idx="141">
                  <c:v>118.33572933967925</c:v>
                </c:pt>
                <c:pt idx="142">
                  <c:v>118.08728907002383</c:v>
                </c:pt>
                <c:pt idx="143">
                  <c:v>119.88359596354347</c:v>
                </c:pt>
                <c:pt idx="144">
                  <c:v>119.90313620947143</c:v>
                </c:pt>
                <c:pt idx="145">
                  <c:v>119.91011486873143</c:v>
                </c:pt>
                <c:pt idx="146">
                  <c:v>121.53335101260346</c:v>
                </c:pt>
                <c:pt idx="147">
                  <c:v>122.08466509414211</c:v>
                </c:pt>
                <c:pt idx="148">
                  <c:v>121.34213574887994</c:v>
                </c:pt>
                <c:pt idx="149">
                  <c:v>120.54238139768587</c:v>
                </c:pt>
                <c:pt idx="150">
                  <c:v>121.15929487626838</c:v>
                </c:pt>
                <c:pt idx="151">
                  <c:v>121.94788337264646</c:v>
                </c:pt>
                <c:pt idx="152">
                  <c:v>121.86413946152665</c:v>
                </c:pt>
                <c:pt idx="153">
                  <c:v>122.7811352882884</c:v>
                </c:pt>
                <c:pt idx="154">
                  <c:v>123.09098775943166</c:v>
                </c:pt>
                <c:pt idx="155">
                  <c:v>120.14599355171885</c:v>
                </c:pt>
                <c:pt idx="156">
                  <c:v>118.63720741971051</c:v>
                </c:pt>
                <c:pt idx="157">
                  <c:v>119.56816056499224</c:v>
                </c:pt>
                <c:pt idx="158">
                  <c:v>119.42858737979257</c:v>
                </c:pt>
                <c:pt idx="159">
                  <c:v>120.75453263918934</c:v>
                </c:pt>
                <c:pt idx="160">
                  <c:v>121.04344913255264</c:v>
                </c:pt>
                <c:pt idx="161">
                  <c:v>121.01274303180871</c:v>
                </c:pt>
                <c:pt idx="162">
                  <c:v>121.47054307926361</c:v>
                </c:pt>
                <c:pt idx="163">
                  <c:v>120.6526442139936</c:v>
                </c:pt>
                <c:pt idx="164">
                  <c:v>121.59755467779529</c:v>
                </c:pt>
                <c:pt idx="165">
                  <c:v>119.41881725682862</c:v>
                </c:pt>
                <c:pt idx="166">
                  <c:v>119.80543497983169</c:v>
                </c:pt>
                <c:pt idx="167">
                  <c:v>119.31274163607686</c:v>
                </c:pt>
                <c:pt idx="168">
                  <c:v>117.0097840802825</c:v>
                </c:pt>
                <c:pt idx="169">
                  <c:v>116.74459502840314</c:v>
                </c:pt>
                <c:pt idx="170">
                  <c:v>114.82685946375982</c:v>
                </c:pt>
                <c:pt idx="171">
                  <c:v>112.61183301464123</c:v>
                </c:pt>
                <c:pt idx="172">
                  <c:v>110.13440897734726</c:v>
                </c:pt>
                <c:pt idx="173">
                  <c:v>110.91462308261335</c:v>
                </c:pt>
                <c:pt idx="174">
                  <c:v>113.47020810361911</c:v>
                </c:pt>
                <c:pt idx="175">
                  <c:v>113.18408307395981</c:v>
                </c:pt>
                <c:pt idx="176">
                  <c:v>113.3906513880553</c:v>
                </c:pt>
                <c:pt idx="177">
                  <c:v>113.35296662805139</c:v>
                </c:pt>
                <c:pt idx="178">
                  <c:v>113.35296662805139</c:v>
                </c:pt>
                <c:pt idx="179">
                  <c:v>112.90354097170848</c:v>
                </c:pt>
                <c:pt idx="180">
                  <c:v>112.61462447834519</c:v>
                </c:pt>
                <c:pt idx="181">
                  <c:v>112.91331109467247</c:v>
                </c:pt>
                <c:pt idx="182">
                  <c:v>113.48416542213907</c:v>
                </c:pt>
                <c:pt idx="183">
                  <c:v>113.48416542213907</c:v>
                </c:pt>
                <c:pt idx="184">
                  <c:v>114.22529903554924</c:v>
                </c:pt>
                <c:pt idx="185">
                  <c:v>115.33909305344254</c:v>
                </c:pt>
                <c:pt idx="186">
                  <c:v>115.63638393791781</c:v>
                </c:pt>
                <c:pt idx="187">
                  <c:v>114.83383812301979</c:v>
                </c:pt>
                <c:pt idx="188">
                  <c:v>113.8023922843943</c:v>
                </c:pt>
                <c:pt idx="189">
                  <c:v>115.37538208159445</c:v>
                </c:pt>
                <c:pt idx="190">
                  <c:v>115.87226262090526</c:v>
                </c:pt>
                <c:pt idx="191">
                  <c:v>117.61134450849302</c:v>
                </c:pt>
                <c:pt idx="192">
                  <c:v>117.82628721370048</c:v>
                </c:pt>
                <c:pt idx="193">
                  <c:v>117.85559758259241</c:v>
                </c:pt>
                <c:pt idx="194">
                  <c:v>117.53737072033719</c:v>
                </c:pt>
                <c:pt idx="195">
                  <c:v>118.24919396485545</c:v>
                </c:pt>
                <c:pt idx="196">
                  <c:v>120.33441735173837</c:v>
                </c:pt>
                <c:pt idx="197">
                  <c:v>119.77752034279173</c:v>
                </c:pt>
                <c:pt idx="198">
                  <c:v>119.36298798274875</c:v>
                </c:pt>
                <c:pt idx="199">
                  <c:v>119.48581238572447</c:v>
                </c:pt>
                <c:pt idx="200">
                  <c:v>118.25617262411548</c:v>
                </c:pt>
                <c:pt idx="201">
                  <c:v>117.83605733666451</c:v>
                </c:pt>
                <c:pt idx="202">
                  <c:v>118.17940737225567</c:v>
                </c:pt>
                <c:pt idx="203">
                  <c:v>119.0238251427136</c:v>
                </c:pt>
                <c:pt idx="204">
                  <c:v>120.03154353985515</c:v>
                </c:pt>
                <c:pt idx="205">
                  <c:v>120.1348276969029</c:v>
                </c:pt>
                <c:pt idx="206">
                  <c:v>118.7069940123104</c:v>
                </c:pt>
                <c:pt idx="207">
                  <c:v>119.6170111798122</c:v>
                </c:pt>
                <c:pt idx="208">
                  <c:v>120.11249598727099</c:v>
                </c:pt>
                <c:pt idx="209">
                  <c:v>119.12013064050143</c:v>
                </c:pt>
                <c:pt idx="210">
                  <c:v>118.3468951944953</c:v>
                </c:pt>
                <c:pt idx="211">
                  <c:v>119.76356302427186</c:v>
                </c:pt>
                <c:pt idx="212">
                  <c:v>119.72029533685996</c:v>
                </c:pt>
                <c:pt idx="213">
                  <c:v>120.79640459474935</c:v>
                </c:pt>
                <c:pt idx="214">
                  <c:v>120.09016427763908</c:v>
                </c:pt>
                <c:pt idx="215">
                  <c:v>120.95412229402497</c:v>
                </c:pt>
                <c:pt idx="216">
                  <c:v>122.23959132971383</c:v>
                </c:pt>
                <c:pt idx="217">
                  <c:v>122.83417309866439</c:v>
                </c:pt>
                <c:pt idx="218">
                  <c:v>122.04139740673031</c:v>
                </c:pt>
                <c:pt idx="219">
                  <c:v>120.71405641548156</c:v>
                </c:pt>
                <c:pt idx="220">
                  <c:v>121.76364676818301</c:v>
                </c:pt>
                <c:pt idx="221">
                  <c:v>121.28211927924418</c:v>
                </c:pt>
                <c:pt idx="222">
                  <c:v>122.69320418161274</c:v>
                </c:pt>
                <c:pt idx="223">
                  <c:v>122.44336818010535</c:v>
                </c:pt>
                <c:pt idx="224">
                  <c:v>122.83556883051639</c:v>
                </c:pt>
                <c:pt idx="225">
                  <c:v>124.13639091657721</c:v>
                </c:pt>
                <c:pt idx="226">
                  <c:v>124.09451896101731</c:v>
                </c:pt>
                <c:pt idx="227">
                  <c:v>123.62974025430245</c:v>
                </c:pt>
                <c:pt idx="228">
                  <c:v>124.36668667215666</c:v>
                </c:pt>
                <c:pt idx="229">
                  <c:v>123.53901768392268</c:v>
                </c:pt>
                <c:pt idx="230">
                  <c:v>124.23269641436498</c:v>
                </c:pt>
                <c:pt idx="231">
                  <c:v>124.11824640250127</c:v>
                </c:pt>
                <c:pt idx="232">
                  <c:v>122.64016637123686</c:v>
                </c:pt>
                <c:pt idx="233">
                  <c:v>122.34985414602157</c:v>
                </c:pt>
                <c:pt idx="234">
                  <c:v>122.02604435635837</c:v>
                </c:pt>
                <c:pt idx="235">
                  <c:v>121.35330160369601</c:v>
                </c:pt>
                <c:pt idx="236">
                  <c:v>121.33515708962007</c:v>
                </c:pt>
                <c:pt idx="237">
                  <c:v>118.07193601965201</c:v>
                </c:pt>
                <c:pt idx="238">
                  <c:v>116.02579312462501</c:v>
                </c:pt>
                <c:pt idx="239">
                  <c:v>117.01955420324657</c:v>
                </c:pt>
                <c:pt idx="240">
                  <c:v>116.44032548466799</c:v>
                </c:pt>
                <c:pt idx="241">
                  <c:v>117.04328164473051</c:v>
                </c:pt>
                <c:pt idx="242">
                  <c:v>116.9734950521307</c:v>
                </c:pt>
                <c:pt idx="243">
                  <c:v>117.4717713232935</c:v>
                </c:pt>
                <c:pt idx="244">
                  <c:v>118.79213365528227</c:v>
                </c:pt>
                <c:pt idx="245">
                  <c:v>119.85009839909567</c:v>
                </c:pt>
                <c:pt idx="246">
                  <c:v>119.23737211606917</c:v>
                </c:pt>
                <c:pt idx="247">
                  <c:v>119.33926054126491</c:v>
                </c:pt>
                <c:pt idx="248">
                  <c:v>117.86397197370451</c:v>
                </c:pt>
                <c:pt idx="249">
                  <c:v>117.47177132329348</c:v>
                </c:pt>
                <c:pt idx="250">
                  <c:v>118.03843845520409</c:v>
                </c:pt>
                <c:pt idx="251">
                  <c:v>119.03917819308565</c:v>
                </c:pt>
                <c:pt idx="252">
                  <c:v>119.14106661828141</c:v>
                </c:pt>
                <c:pt idx="253">
                  <c:v>119.73425265537996</c:v>
                </c:pt>
                <c:pt idx="254">
                  <c:v>119.73425265537995</c:v>
                </c:pt>
                <c:pt idx="255">
                  <c:v>118.12776529373187</c:v>
                </c:pt>
                <c:pt idx="256">
                  <c:v>118.13753541669583</c:v>
                </c:pt>
                <c:pt idx="257">
                  <c:v>118.75026169972233</c:v>
                </c:pt>
                <c:pt idx="258">
                  <c:v>118.95403855011384</c:v>
                </c:pt>
                <c:pt idx="259">
                  <c:v>120.00642036651925</c:v>
                </c:pt>
                <c:pt idx="260">
                  <c:v>120.92202046142901</c:v>
                </c:pt>
                <c:pt idx="261">
                  <c:v>120.8410680140132</c:v>
                </c:pt>
                <c:pt idx="262">
                  <c:v>120.29952405543854</c:v>
                </c:pt>
                <c:pt idx="263">
                  <c:v>119.35880078719283</c:v>
                </c:pt>
                <c:pt idx="264">
                  <c:v>118.23802811003956</c:v>
                </c:pt>
                <c:pt idx="265">
                  <c:v>119.60863678870021</c:v>
                </c:pt>
                <c:pt idx="266">
                  <c:v>118.85773305232605</c:v>
                </c:pt>
                <c:pt idx="267">
                  <c:v>117.90305246556038</c:v>
                </c:pt>
                <c:pt idx="268">
                  <c:v>118.0984549248399</c:v>
                </c:pt>
                <c:pt idx="269">
                  <c:v>118.00354515890413</c:v>
                </c:pt>
                <c:pt idx="270">
                  <c:v>117.19960361215408</c:v>
                </c:pt>
                <c:pt idx="271">
                  <c:v>117.46060546847743</c:v>
                </c:pt>
                <c:pt idx="272">
                  <c:v>116.96651639287063</c:v>
                </c:pt>
                <c:pt idx="273">
                  <c:v>117.15912738844618</c:v>
                </c:pt>
                <c:pt idx="274">
                  <c:v>115.18835401342697</c:v>
                </c:pt>
                <c:pt idx="275">
                  <c:v>115.39631805937447</c:v>
                </c:pt>
                <c:pt idx="276">
                  <c:v>114.87710581043173</c:v>
                </c:pt>
                <c:pt idx="277">
                  <c:v>115.14648205786706</c:v>
                </c:pt>
                <c:pt idx="278">
                  <c:v>114.8394210504278</c:v>
                </c:pt>
                <c:pt idx="279">
                  <c:v>115.87924128016527</c:v>
                </c:pt>
                <c:pt idx="280">
                  <c:v>115.38096500900249</c:v>
                </c:pt>
                <c:pt idx="281">
                  <c:v>114.41930576297682</c:v>
                </c:pt>
                <c:pt idx="282">
                  <c:v>113.03334403394422</c:v>
                </c:pt>
                <c:pt idx="283">
                  <c:v>112.43736653314168</c:v>
                </c:pt>
                <c:pt idx="284">
                  <c:v>111.59992742194373</c:v>
                </c:pt>
                <c:pt idx="285">
                  <c:v>111.6920457241755</c:v>
                </c:pt>
                <c:pt idx="286">
                  <c:v>111.84138903233914</c:v>
                </c:pt>
                <c:pt idx="287">
                  <c:v>112.12193113459044</c:v>
                </c:pt>
                <c:pt idx="288">
                  <c:v>112.26290005164212</c:v>
                </c:pt>
                <c:pt idx="289">
                  <c:v>110.74853099222581</c:v>
                </c:pt>
                <c:pt idx="290">
                  <c:v>110.50148645442242</c:v>
                </c:pt>
                <c:pt idx="291">
                  <c:v>109.43096012394102</c:v>
                </c:pt>
                <c:pt idx="292">
                  <c:v>110.96068223372929</c:v>
                </c:pt>
                <c:pt idx="293">
                  <c:v>110.84064929445759</c:v>
                </c:pt>
                <c:pt idx="294">
                  <c:v>112.59368850056531</c:v>
                </c:pt>
                <c:pt idx="295">
                  <c:v>112.92726841319249</c:v>
                </c:pt>
                <c:pt idx="296">
                  <c:v>111.36125727525231</c:v>
                </c:pt>
                <c:pt idx="297">
                  <c:v>112.11774393903445</c:v>
                </c:pt>
                <c:pt idx="298">
                  <c:v>110.83506636704959</c:v>
                </c:pt>
                <c:pt idx="299">
                  <c:v>111.85674208271111</c:v>
                </c:pt>
                <c:pt idx="300">
                  <c:v>113.24968247100371</c:v>
                </c:pt>
                <c:pt idx="301">
                  <c:v>112.64812204279319</c:v>
                </c:pt>
                <c:pt idx="302">
                  <c:v>111.89442684271501</c:v>
                </c:pt>
                <c:pt idx="303">
                  <c:v>112.50854885759351</c:v>
                </c:pt>
                <c:pt idx="304">
                  <c:v>112.02702136865469</c:v>
                </c:pt>
                <c:pt idx="305">
                  <c:v>112.75140619984093</c:v>
                </c:pt>
                <c:pt idx="306">
                  <c:v>111.43662679526014</c:v>
                </c:pt>
                <c:pt idx="307">
                  <c:v>112.43457506943771</c:v>
                </c:pt>
                <c:pt idx="308">
                  <c:v>112.22102809608225</c:v>
                </c:pt>
                <c:pt idx="309">
                  <c:v>111.48826887378402</c:v>
                </c:pt>
                <c:pt idx="310">
                  <c:v>111.42825240414817</c:v>
                </c:pt>
                <c:pt idx="311">
                  <c:v>111.84418049604317</c:v>
                </c:pt>
                <c:pt idx="312">
                  <c:v>111.14771030189688</c:v>
                </c:pt>
                <c:pt idx="313">
                  <c:v>111.86930366937911</c:v>
                </c:pt>
                <c:pt idx="314">
                  <c:v>112.19171772719032</c:v>
                </c:pt>
                <c:pt idx="315">
                  <c:v>112.29221042053406</c:v>
                </c:pt>
                <c:pt idx="316">
                  <c:v>112.5252976398175</c:v>
                </c:pt>
                <c:pt idx="317">
                  <c:v>112.72767875835702</c:v>
                </c:pt>
                <c:pt idx="318">
                  <c:v>111.46872862785608</c:v>
                </c:pt>
                <c:pt idx="319">
                  <c:v>111.98375368124282</c:v>
                </c:pt>
                <c:pt idx="320">
                  <c:v>111.83441037307919</c:v>
                </c:pt>
                <c:pt idx="321">
                  <c:v>111.91536282049498</c:v>
                </c:pt>
                <c:pt idx="322">
                  <c:v>110.70386757296193</c:v>
                </c:pt>
                <c:pt idx="323">
                  <c:v>110.56429438776226</c:v>
                </c:pt>
                <c:pt idx="324">
                  <c:v>110.74713526037381</c:v>
                </c:pt>
                <c:pt idx="325">
                  <c:v>110.13301324549531</c:v>
                </c:pt>
                <c:pt idx="326">
                  <c:v>110.16092788253526</c:v>
                </c:pt>
                <c:pt idx="327">
                  <c:v>109.85247114324402</c:v>
                </c:pt>
                <c:pt idx="328">
                  <c:v>109.98785713288768</c:v>
                </c:pt>
                <c:pt idx="329">
                  <c:v>109.91248761287987</c:v>
                </c:pt>
                <c:pt idx="330">
                  <c:v>109.74081259508431</c:v>
                </c:pt>
                <c:pt idx="331">
                  <c:v>110.05345652993154</c:v>
                </c:pt>
                <c:pt idx="332">
                  <c:v>111.14212737448888</c:v>
                </c:pt>
                <c:pt idx="333">
                  <c:v>110.66059988555004</c:v>
                </c:pt>
                <c:pt idx="334">
                  <c:v>109.35140340837722</c:v>
                </c:pt>
                <c:pt idx="335">
                  <c:v>108.36322525716363</c:v>
                </c:pt>
                <c:pt idx="336">
                  <c:v>108.53908747051521</c:v>
                </c:pt>
                <c:pt idx="337">
                  <c:v>108.19294597122004</c:v>
                </c:pt>
                <c:pt idx="338">
                  <c:v>108.95780702611417</c:v>
                </c:pt>
                <c:pt idx="339">
                  <c:v>110.22792301143106</c:v>
                </c:pt>
                <c:pt idx="340">
                  <c:v>110.62012366184211</c:v>
                </c:pt>
                <c:pt idx="341">
                  <c:v>110.50846511368238</c:v>
                </c:pt>
                <c:pt idx="342">
                  <c:v>109.9697126188117</c:v>
                </c:pt>
                <c:pt idx="343">
                  <c:v>109.54959733136072</c:v>
                </c:pt>
                <c:pt idx="344">
                  <c:v>110.10230714475135</c:v>
                </c:pt>
                <c:pt idx="345">
                  <c:v>110.67037000851396</c:v>
                </c:pt>
                <c:pt idx="346">
                  <c:v>110.17488520105516</c:v>
                </c:pt>
                <c:pt idx="347">
                  <c:v>109.52168269432075</c:v>
                </c:pt>
                <c:pt idx="348">
                  <c:v>109.40304548690105</c:v>
                </c:pt>
                <c:pt idx="349">
                  <c:v>108.9284966572222</c:v>
                </c:pt>
                <c:pt idx="350">
                  <c:v>109.24532778762543</c:v>
                </c:pt>
                <c:pt idx="351">
                  <c:v>109.20624729576951</c:v>
                </c:pt>
                <c:pt idx="352">
                  <c:v>109.78966320990411</c:v>
                </c:pt>
                <c:pt idx="353">
                  <c:v>108.87964604240233</c:v>
                </c:pt>
                <c:pt idx="354">
                  <c:v>109.37792231356511</c:v>
                </c:pt>
                <c:pt idx="355">
                  <c:v>109.10715033427778</c:v>
                </c:pt>
                <c:pt idx="356">
                  <c:v>109.92784066325179</c:v>
                </c:pt>
                <c:pt idx="357">
                  <c:v>109.39187963208509</c:v>
                </c:pt>
                <c:pt idx="358">
                  <c:v>109.5160997669128</c:v>
                </c:pt>
                <c:pt idx="359">
                  <c:v>109.05690398760591</c:v>
                </c:pt>
                <c:pt idx="360">
                  <c:v>108.88383323795834</c:v>
                </c:pt>
                <c:pt idx="361">
                  <c:v>107.92217399193268</c:v>
                </c:pt>
                <c:pt idx="362">
                  <c:v>107.59696847041749</c:v>
                </c:pt>
                <c:pt idx="363">
                  <c:v>107.21593367482241</c:v>
                </c:pt>
                <c:pt idx="364">
                  <c:v>106.92422571775514</c:v>
                </c:pt>
                <c:pt idx="365">
                  <c:v>107.04565438887882</c:v>
                </c:pt>
                <c:pt idx="366">
                  <c:v>106.83489887922734</c:v>
                </c:pt>
                <c:pt idx="367">
                  <c:v>106.4050134688124</c:v>
                </c:pt>
                <c:pt idx="368">
                  <c:v>106.33801833991656</c:v>
                </c:pt>
                <c:pt idx="369">
                  <c:v>106.66880678883975</c:v>
                </c:pt>
                <c:pt idx="370">
                  <c:v>107.15870866889054</c:v>
                </c:pt>
                <c:pt idx="371">
                  <c:v>106.24031711027678</c:v>
                </c:pt>
                <c:pt idx="372">
                  <c:v>106.14122014878502</c:v>
                </c:pt>
                <c:pt idx="373">
                  <c:v>107.33177941853813</c:v>
                </c:pt>
                <c:pt idx="374">
                  <c:v>107.20895501556241</c:v>
                </c:pt>
                <c:pt idx="375">
                  <c:v>107.54253492818961</c:v>
                </c:pt>
                <c:pt idx="376">
                  <c:v>107.64442335338535</c:v>
                </c:pt>
                <c:pt idx="377">
                  <c:v>106.98703365109496</c:v>
                </c:pt>
                <c:pt idx="378">
                  <c:v>107.73375019191313</c:v>
                </c:pt>
                <c:pt idx="379">
                  <c:v>107.47553979929376</c:v>
                </c:pt>
                <c:pt idx="380">
                  <c:v>106.97168060072298</c:v>
                </c:pt>
                <c:pt idx="381">
                  <c:v>106.54319092216001</c:v>
                </c:pt>
                <c:pt idx="382">
                  <c:v>106.76511228662748</c:v>
                </c:pt>
                <c:pt idx="383">
                  <c:v>106.02816586877327</c:v>
                </c:pt>
                <c:pt idx="384">
                  <c:v>106.67718117995169</c:v>
                </c:pt>
                <c:pt idx="385">
                  <c:v>106.25148296509273</c:v>
                </c:pt>
                <c:pt idx="386">
                  <c:v>106.04212318729324</c:v>
                </c:pt>
                <c:pt idx="387">
                  <c:v>105.44893715019469</c:v>
                </c:pt>
                <c:pt idx="388">
                  <c:v>105.35123592055493</c:v>
                </c:pt>
                <c:pt idx="389">
                  <c:v>105.51314081538654</c:v>
                </c:pt>
                <c:pt idx="390">
                  <c:v>105.39171214426285</c:v>
                </c:pt>
                <c:pt idx="391">
                  <c:v>105.46847739612265</c:v>
                </c:pt>
                <c:pt idx="392">
                  <c:v>104.64080840788867</c:v>
                </c:pt>
                <c:pt idx="393">
                  <c:v>104.81108769383225</c:v>
                </c:pt>
                <c:pt idx="394">
                  <c:v>105.33309140647899</c:v>
                </c:pt>
                <c:pt idx="395">
                  <c:v>106.16076039471298</c:v>
                </c:pt>
                <c:pt idx="396">
                  <c:v>106.26404455176072</c:v>
                </c:pt>
                <c:pt idx="397">
                  <c:v>106.66880678883972</c:v>
                </c:pt>
                <c:pt idx="398">
                  <c:v>105.95977500802545</c:v>
                </c:pt>
                <c:pt idx="399">
                  <c:v>106.49434030734014</c:v>
                </c:pt>
                <c:pt idx="400">
                  <c:v>106.48038298882018</c:v>
                </c:pt>
                <c:pt idx="401">
                  <c:v>106.61437324661185</c:v>
                </c:pt>
                <c:pt idx="402">
                  <c:v>105.57734448057839</c:v>
                </c:pt>
                <c:pt idx="403">
                  <c:v>105.71412620207406</c:v>
                </c:pt>
                <c:pt idx="404">
                  <c:v>105.82299328652979</c:v>
                </c:pt>
                <c:pt idx="405">
                  <c:v>104.71617792789648</c:v>
                </c:pt>
                <c:pt idx="406">
                  <c:v>104.7091992686365</c:v>
                </c:pt>
                <c:pt idx="407">
                  <c:v>104.90599745976802</c:v>
                </c:pt>
                <c:pt idx="408">
                  <c:v>105.51174508353454</c:v>
                </c:pt>
                <c:pt idx="409">
                  <c:v>105.14606333831144</c:v>
                </c:pt>
                <c:pt idx="410">
                  <c:v>104.53194132343293</c:v>
                </c:pt>
                <c:pt idx="411">
                  <c:v>105.19491395313131</c:v>
                </c:pt>
                <c:pt idx="412">
                  <c:v>104.93809929236394</c:v>
                </c:pt>
                <c:pt idx="413">
                  <c:v>105.08883833237958</c:v>
                </c:pt>
                <c:pt idx="414">
                  <c:v>105.59548899465435</c:v>
                </c:pt>
                <c:pt idx="415">
                  <c:v>104.79852610716428</c:v>
                </c:pt>
                <c:pt idx="416">
                  <c:v>104.77479866568035</c:v>
                </c:pt>
                <c:pt idx="417">
                  <c:v>103.65960891593508</c:v>
                </c:pt>
                <c:pt idx="418">
                  <c:v>104.43703155749716</c:v>
                </c:pt>
                <c:pt idx="419">
                  <c:v>104.67430597233658</c:v>
                </c:pt>
                <c:pt idx="420">
                  <c:v>104.51100534565299</c:v>
                </c:pt>
                <c:pt idx="421">
                  <c:v>103.79359917372672</c:v>
                </c:pt>
                <c:pt idx="422">
                  <c:v>104.21790165673369</c:v>
                </c:pt>
                <c:pt idx="423">
                  <c:v>104.16486384635782</c:v>
                </c:pt>
                <c:pt idx="424">
                  <c:v>105.95140061691346</c:v>
                </c:pt>
                <c:pt idx="425">
                  <c:v>105.75041523022594</c:v>
                </c:pt>
                <c:pt idx="426">
                  <c:v>106.50829762586011</c:v>
                </c:pt>
                <c:pt idx="427">
                  <c:v>106.12865856211702</c:v>
                </c:pt>
                <c:pt idx="428">
                  <c:v>106.13842868508101</c:v>
                </c:pt>
                <c:pt idx="429">
                  <c:v>106.87537510293519</c:v>
                </c:pt>
                <c:pt idx="430">
                  <c:v>106.56691836364396</c:v>
                </c:pt>
                <c:pt idx="431">
                  <c:v>107.41691906150989</c:v>
                </c:pt>
                <c:pt idx="432">
                  <c:v>107.46437394447779</c:v>
                </c:pt>
                <c:pt idx="433">
                  <c:v>108.4399905090234</c:v>
                </c:pt>
                <c:pt idx="434">
                  <c:v>108.61724845422695</c:v>
                </c:pt>
                <c:pt idx="435">
                  <c:v>108.91872653425821</c:v>
                </c:pt>
                <c:pt idx="436">
                  <c:v>109.21601741873347</c:v>
                </c:pt>
                <c:pt idx="437">
                  <c:v>108.72332407497868</c:v>
                </c:pt>
                <c:pt idx="438">
                  <c:v>108.49581978310322</c:v>
                </c:pt>
                <c:pt idx="439">
                  <c:v>108.4958197831032</c:v>
                </c:pt>
                <c:pt idx="440">
                  <c:v>108.35485086605155</c:v>
                </c:pt>
                <c:pt idx="441">
                  <c:v>108.6312057727469</c:v>
                </c:pt>
                <c:pt idx="442">
                  <c:v>108.74705151646262</c:v>
                </c:pt>
                <c:pt idx="443">
                  <c:v>108.67168199645481</c:v>
                </c:pt>
                <c:pt idx="444">
                  <c:v>108.67168199645481</c:v>
                </c:pt>
                <c:pt idx="445">
                  <c:v>108.20411182603596</c:v>
                </c:pt>
                <c:pt idx="446">
                  <c:v>108.33531062012364</c:v>
                </c:pt>
                <c:pt idx="447">
                  <c:v>108.15944840677207</c:v>
                </c:pt>
                <c:pt idx="448">
                  <c:v>108.74565578461063</c:v>
                </c:pt>
                <c:pt idx="449">
                  <c:v>108.12874230602814</c:v>
                </c:pt>
                <c:pt idx="450">
                  <c:v>107.47833126299771</c:v>
                </c:pt>
                <c:pt idx="451">
                  <c:v>107.40714893854589</c:v>
                </c:pt>
                <c:pt idx="452">
                  <c:v>107.25640989853026</c:v>
                </c:pt>
                <c:pt idx="453">
                  <c:v>107.09729646740264</c:v>
                </c:pt>
                <c:pt idx="454">
                  <c:v>107.92217399193262</c:v>
                </c:pt>
                <c:pt idx="455">
                  <c:v>107.56067944226551</c:v>
                </c:pt>
                <c:pt idx="456">
                  <c:v>108.16921852973603</c:v>
                </c:pt>
                <c:pt idx="457">
                  <c:v>109.33884182170917</c:v>
                </c:pt>
                <c:pt idx="458">
                  <c:v>109.31371864837324</c:v>
                </c:pt>
                <c:pt idx="459">
                  <c:v>109.25370217873738</c:v>
                </c:pt>
                <c:pt idx="460">
                  <c:v>109.13227350761369</c:v>
                </c:pt>
                <c:pt idx="461">
                  <c:v>109.47004061579686</c:v>
                </c:pt>
                <c:pt idx="462">
                  <c:v>109.80920345583202</c:v>
                </c:pt>
                <c:pt idx="463">
                  <c:v>110.12882604993925</c:v>
                </c:pt>
                <c:pt idx="464">
                  <c:v>110.90764442335336</c:v>
                </c:pt>
                <c:pt idx="465">
                  <c:v>110.60058341591412</c:v>
                </c:pt>
                <c:pt idx="466">
                  <c:v>110.28235655365887</c:v>
                </c:pt>
                <c:pt idx="467">
                  <c:v>110.78202855667365</c:v>
                </c:pt>
                <c:pt idx="468">
                  <c:v>111.54130668415979</c:v>
                </c:pt>
                <c:pt idx="469">
                  <c:v>112.27406590645802</c:v>
                </c:pt>
                <c:pt idx="470">
                  <c:v>112.08005917903051</c:v>
                </c:pt>
                <c:pt idx="471">
                  <c:v>111.467332896004</c:v>
                </c:pt>
                <c:pt idx="472">
                  <c:v>111.69762865158344</c:v>
                </c:pt>
                <c:pt idx="473">
                  <c:v>111.65017376861555</c:v>
                </c:pt>
                <c:pt idx="474">
                  <c:v>111.96281770346279</c:v>
                </c:pt>
                <c:pt idx="475">
                  <c:v>112.12193113459038</c:v>
                </c:pt>
                <c:pt idx="476">
                  <c:v>111.23982860412856</c:v>
                </c:pt>
                <c:pt idx="477">
                  <c:v>112.18334333607827</c:v>
                </c:pt>
                <c:pt idx="478">
                  <c:v>112.21404943682218</c:v>
                </c:pt>
                <c:pt idx="479">
                  <c:v>112.55600374056134</c:v>
                </c:pt>
                <c:pt idx="480">
                  <c:v>112.3661842086898</c:v>
                </c:pt>
                <c:pt idx="481">
                  <c:v>112.84492023392463</c:v>
                </c:pt>
                <c:pt idx="482">
                  <c:v>112.84352450207264</c:v>
                </c:pt>
                <c:pt idx="483">
                  <c:v>112.75698912724884</c:v>
                </c:pt>
                <c:pt idx="484">
                  <c:v>112.16380309015027</c:v>
                </c:pt>
                <c:pt idx="485">
                  <c:v>112.57693971834128</c:v>
                </c:pt>
                <c:pt idx="486">
                  <c:v>112.38572445461774</c:v>
                </c:pt>
                <c:pt idx="487">
                  <c:v>111.6264463271316</c:v>
                </c:pt>
                <c:pt idx="488">
                  <c:v>112.44155372869763</c:v>
                </c:pt>
                <c:pt idx="489">
                  <c:v>112.26150431979006</c:v>
                </c:pt>
                <c:pt idx="490">
                  <c:v>112.26150431979006</c:v>
                </c:pt>
                <c:pt idx="491">
                  <c:v>112.48482141610953</c:v>
                </c:pt>
                <c:pt idx="492">
                  <c:v>112.27964883386602</c:v>
                </c:pt>
                <c:pt idx="493">
                  <c:v>112.10936954792244</c:v>
                </c:pt>
                <c:pt idx="494">
                  <c:v>111.42546094044413</c:v>
                </c:pt>
                <c:pt idx="495">
                  <c:v>112.0088768545787</c:v>
                </c:pt>
                <c:pt idx="496">
                  <c:v>111.3138023922844</c:v>
                </c:pt>
                <c:pt idx="497">
                  <c:v>111.15329322930479</c:v>
                </c:pt>
                <c:pt idx="498">
                  <c:v>111.97258782642679</c:v>
                </c:pt>
                <c:pt idx="499">
                  <c:v>112.6690580205731</c:v>
                </c:pt>
                <c:pt idx="500">
                  <c:v>112.56716959537734</c:v>
                </c:pt>
                <c:pt idx="501">
                  <c:v>112.90912389911649</c:v>
                </c:pt>
                <c:pt idx="502">
                  <c:v>114.22390330369727</c:v>
                </c:pt>
                <c:pt idx="503">
                  <c:v>114.61749968596033</c:v>
                </c:pt>
                <c:pt idx="504">
                  <c:v>113.99779474367384</c:v>
                </c:pt>
                <c:pt idx="505">
                  <c:v>113.55395201473893</c:v>
                </c:pt>
                <c:pt idx="506">
                  <c:v>113.71027398216253</c:v>
                </c:pt>
                <c:pt idx="507">
                  <c:v>113.15616843691987</c:v>
                </c:pt>
                <c:pt idx="508">
                  <c:v>112.74163607687687</c:v>
                </c:pt>
                <c:pt idx="509">
                  <c:v>113.29574162211952</c:v>
                </c:pt>
                <c:pt idx="510">
                  <c:v>113.18547880581178</c:v>
                </c:pt>
                <c:pt idx="511">
                  <c:v>113.5944282384468</c:v>
                </c:pt>
                <c:pt idx="512">
                  <c:v>113.67258922215861</c:v>
                </c:pt>
                <c:pt idx="513">
                  <c:v>113.79960082069032</c:v>
                </c:pt>
                <c:pt idx="514">
                  <c:v>113.18408307395981</c:v>
                </c:pt>
                <c:pt idx="515">
                  <c:v>112.44294946054961</c:v>
                </c:pt>
                <c:pt idx="516">
                  <c:v>112.36618420868982</c:v>
                </c:pt>
                <c:pt idx="517">
                  <c:v>111.92373721160688</c:v>
                </c:pt>
                <c:pt idx="518">
                  <c:v>112.33129091238989</c:v>
                </c:pt>
                <c:pt idx="519">
                  <c:v>112.80863120577273</c:v>
                </c:pt>
                <c:pt idx="520">
                  <c:v>113.05428001172412</c:v>
                </c:pt>
                <c:pt idx="521">
                  <c:v>113.12267087247196</c:v>
                </c:pt>
                <c:pt idx="522">
                  <c:v>113.27899283989558</c:v>
                </c:pt>
                <c:pt idx="523">
                  <c:v>113.84565997180619</c:v>
                </c:pt>
                <c:pt idx="524">
                  <c:v>113.54557762362694</c:v>
                </c:pt>
                <c:pt idx="525">
                  <c:v>113.72562703253448</c:v>
                </c:pt>
                <c:pt idx="526">
                  <c:v>114.65378871411222</c:v>
                </c:pt>
                <c:pt idx="527">
                  <c:v>114.98178569933143</c:v>
                </c:pt>
                <c:pt idx="528">
                  <c:v>114.4541990592767</c:v>
                </c:pt>
                <c:pt idx="529">
                  <c:v>114.26298379555317</c:v>
                </c:pt>
                <c:pt idx="530">
                  <c:v>114.82965092746379</c:v>
                </c:pt>
                <c:pt idx="531">
                  <c:v>116.2630675394643</c:v>
                </c:pt>
                <c:pt idx="532">
                  <c:v>117.35173838402163</c:v>
                </c:pt>
                <c:pt idx="533">
                  <c:v>118.48925984339888</c:v>
                </c:pt>
                <c:pt idx="534">
                  <c:v>117.86955490111239</c:v>
                </c:pt>
                <c:pt idx="535">
                  <c:v>117.45920973662541</c:v>
                </c:pt>
                <c:pt idx="536">
                  <c:v>117.89328234259635</c:v>
                </c:pt>
                <c:pt idx="537">
                  <c:v>118.39714154116713</c:v>
                </c:pt>
                <c:pt idx="538">
                  <c:v>118.92612391307384</c:v>
                </c:pt>
                <c:pt idx="539">
                  <c:v>120.16553379764683</c:v>
                </c:pt>
                <c:pt idx="540">
                  <c:v>120.31906430136645</c:v>
                </c:pt>
                <c:pt idx="541">
                  <c:v>121.6547796837272</c:v>
                </c:pt>
                <c:pt idx="542">
                  <c:v>120.5800661576898</c:v>
                </c:pt>
                <c:pt idx="543">
                  <c:v>119.4257959160886</c:v>
                </c:pt>
                <c:pt idx="544">
                  <c:v>119.15502393680127</c:v>
                </c:pt>
                <c:pt idx="545">
                  <c:v>120.32046003321844</c:v>
                </c:pt>
                <c:pt idx="546">
                  <c:v>121.12021438441248</c:v>
                </c:pt>
                <c:pt idx="547">
                  <c:v>121.59755467779532</c:v>
                </c:pt>
                <c:pt idx="548">
                  <c:v>120.29114966432653</c:v>
                </c:pt>
                <c:pt idx="549">
                  <c:v>120.70289056066552</c:v>
                </c:pt>
                <c:pt idx="550">
                  <c:v>120.85362960068113</c:v>
                </c:pt>
                <c:pt idx="551">
                  <c:v>120.93039485254094</c:v>
                </c:pt>
                <c:pt idx="552">
                  <c:v>121.13975463034045</c:v>
                </c:pt>
                <c:pt idx="553">
                  <c:v>121.61849065557526</c:v>
                </c:pt>
                <c:pt idx="554">
                  <c:v>123.14960849721554</c:v>
                </c:pt>
                <c:pt idx="555">
                  <c:v>123.38967437575896</c:v>
                </c:pt>
                <c:pt idx="556">
                  <c:v>123.374321325387</c:v>
                </c:pt>
                <c:pt idx="557">
                  <c:v>122.6806425949447</c:v>
                </c:pt>
                <c:pt idx="558">
                  <c:v>121.66454980669117</c:v>
                </c:pt>
                <c:pt idx="559">
                  <c:v>122.13630717266602</c:v>
                </c:pt>
                <c:pt idx="560">
                  <c:v>120.74615824807741</c:v>
                </c:pt>
                <c:pt idx="561">
                  <c:v>120.00642036651921</c:v>
                </c:pt>
                <c:pt idx="562">
                  <c:v>120.14878501542286</c:v>
                </c:pt>
                <c:pt idx="563">
                  <c:v>119.5974709338842</c:v>
                </c:pt>
                <c:pt idx="564">
                  <c:v>119.61282398425614</c:v>
                </c:pt>
                <c:pt idx="565">
                  <c:v>119.93802950577135</c:v>
                </c:pt>
                <c:pt idx="566">
                  <c:v>120.18088684801876</c:v>
                </c:pt>
                <c:pt idx="567">
                  <c:v>119.67144472204001</c:v>
                </c:pt>
                <c:pt idx="568">
                  <c:v>119.66027886722404</c:v>
                </c:pt>
                <c:pt idx="569">
                  <c:v>119.07407148938546</c:v>
                </c:pt>
                <c:pt idx="570">
                  <c:v>119.54722458721231</c:v>
                </c:pt>
                <c:pt idx="571">
                  <c:v>120.06783256800705</c:v>
                </c:pt>
                <c:pt idx="572">
                  <c:v>120.05945817689506</c:v>
                </c:pt>
                <c:pt idx="573">
                  <c:v>118.24081957374349</c:v>
                </c:pt>
                <c:pt idx="574">
                  <c:v>117.83745306851651</c:v>
                </c:pt>
                <c:pt idx="575">
                  <c:v>118.09008053372789</c:v>
                </c:pt>
                <c:pt idx="576">
                  <c:v>117.35732131142966</c:v>
                </c:pt>
                <c:pt idx="577">
                  <c:v>116.99303529805856</c:v>
                </c:pt>
                <c:pt idx="578">
                  <c:v>116.99582676176254</c:v>
                </c:pt>
                <c:pt idx="579">
                  <c:v>117.16750177955812</c:v>
                </c:pt>
                <c:pt idx="580">
                  <c:v>117.52480913366925</c:v>
                </c:pt>
                <c:pt idx="581">
                  <c:v>116.74319929655115</c:v>
                </c:pt>
                <c:pt idx="582">
                  <c:v>116.44032548466789</c:v>
                </c:pt>
                <c:pt idx="583">
                  <c:v>115.22883023713487</c:v>
                </c:pt>
                <c:pt idx="584">
                  <c:v>115.12833754379112</c:v>
                </c:pt>
                <c:pt idx="585">
                  <c:v>115.16602230379503</c:v>
                </c:pt>
                <c:pt idx="586">
                  <c:v>115.49262355716223</c:v>
                </c:pt>
                <c:pt idx="587">
                  <c:v>116.39426633355204</c:v>
                </c:pt>
                <c:pt idx="588">
                  <c:v>115.28047231565876</c:v>
                </c:pt>
                <c:pt idx="589">
                  <c:v>115.09763144304719</c:v>
                </c:pt>
                <c:pt idx="590">
                  <c:v>114.57144053484448</c:v>
                </c:pt>
                <c:pt idx="591">
                  <c:v>114.70822225634016</c:v>
                </c:pt>
                <c:pt idx="592">
                  <c:v>114.69984786522819</c:v>
                </c:pt>
                <c:pt idx="593">
                  <c:v>113.94196546959404</c:v>
                </c:pt>
                <c:pt idx="594">
                  <c:v>113.80657947995037</c:v>
                </c:pt>
                <c:pt idx="595">
                  <c:v>112.96774463690043</c:v>
                </c:pt>
                <c:pt idx="596">
                  <c:v>112.49040434351761</c:v>
                </c:pt>
                <c:pt idx="597">
                  <c:v>112.90354097170858</c:v>
                </c:pt>
                <c:pt idx="598">
                  <c:v>112.81002693762481</c:v>
                </c:pt>
                <c:pt idx="599">
                  <c:v>112.22661102349024</c:v>
                </c:pt>
                <c:pt idx="600">
                  <c:v>112.6509135064972</c:v>
                </c:pt>
                <c:pt idx="601">
                  <c:v>112.77373790947291</c:v>
                </c:pt>
                <c:pt idx="602">
                  <c:v>114.85477410079984</c:v>
                </c:pt>
                <c:pt idx="603">
                  <c:v>115.33630158973867</c:v>
                </c:pt>
                <c:pt idx="604">
                  <c:v>115.77316565941359</c:v>
                </c:pt>
                <c:pt idx="605">
                  <c:v>115.19393694083503</c:v>
                </c:pt>
                <c:pt idx="606">
                  <c:v>114.76544726227206</c:v>
                </c:pt>
                <c:pt idx="607">
                  <c:v>114.76126006671608</c:v>
                </c:pt>
                <c:pt idx="608">
                  <c:v>115.07390400156333</c:v>
                </c:pt>
                <c:pt idx="609">
                  <c:v>115.92530043128126</c:v>
                </c:pt>
                <c:pt idx="610">
                  <c:v>116.01741873351303</c:v>
                </c:pt>
                <c:pt idx="611">
                  <c:v>116.04952056610894</c:v>
                </c:pt>
                <c:pt idx="612">
                  <c:v>116.21002972908855</c:v>
                </c:pt>
                <c:pt idx="613">
                  <c:v>115.75362541348565</c:v>
                </c:pt>
                <c:pt idx="614">
                  <c:v>115.73129370385372</c:v>
                </c:pt>
                <c:pt idx="615">
                  <c:v>116.07464373944487</c:v>
                </c:pt>
                <c:pt idx="616">
                  <c:v>116.12768154982074</c:v>
                </c:pt>
                <c:pt idx="617">
                  <c:v>115.17858389046306</c:v>
                </c:pt>
                <c:pt idx="618">
                  <c:v>115.09623571119525</c:v>
                </c:pt>
                <c:pt idx="619">
                  <c:v>114.59237651262448</c:v>
                </c:pt>
                <c:pt idx="620">
                  <c:v>114.50863260150469</c:v>
                </c:pt>
                <c:pt idx="621">
                  <c:v>115.59451198235803</c:v>
                </c:pt>
                <c:pt idx="622">
                  <c:v>115.26651499713884</c:v>
                </c:pt>
                <c:pt idx="623">
                  <c:v>115.39073513196655</c:v>
                </c:pt>
                <c:pt idx="624">
                  <c:v>115.42423269641445</c:v>
                </c:pt>
                <c:pt idx="625">
                  <c:v>114.32718746074514</c:v>
                </c:pt>
                <c:pt idx="626">
                  <c:v>113.16593855988397</c:v>
                </c:pt>
                <c:pt idx="627">
                  <c:v>113.73958435105456</c:v>
                </c:pt>
                <c:pt idx="628">
                  <c:v>113.3906513880554</c:v>
                </c:pt>
                <c:pt idx="629">
                  <c:v>113.60978128881887</c:v>
                </c:pt>
                <c:pt idx="630">
                  <c:v>113.52185018214307</c:v>
                </c:pt>
                <c:pt idx="631">
                  <c:v>112.27127444275412</c:v>
                </c:pt>
                <c:pt idx="632">
                  <c:v>111.4212737448882</c:v>
                </c:pt>
                <c:pt idx="633">
                  <c:v>111.67250547824759</c:v>
                </c:pt>
                <c:pt idx="634">
                  <c:v>110.81413038926968</c:v>
                </c:pt>
                <c:pt idx="635">
                  <c:v>110.73457367370587</c:v>
                </c:pt>
                <c:pt idx="636">
                  <c:v>110.28235655365899</c:v>
                </c:pt>
                <c:pt idx="637">
                  <c:v>109.83153516546409</c:v>
                </c:pt>
                <c:pt idx="638">
                  <c:v>109.87201138917199</c:v>
                </c:pt>
                <c:pt idx="639">
                  <c:v>108.98990885871012</c:v>
                </c:pt>
                <c:pt idx="640">
                  <c:v>109.49097659357692</c:v>
                </c:pt>
                <c:pt idx="641">
                  <c:v>108.51675576088329</c:v>
                </c:pt>
                <c:pt idx="642">
                  <c:v>108.01010509860851</c:v>
                </c:pt>
                <c:pt idx="643">
                  <c:v>108.01150083046052</c:v>
                </c:pt>
                <c:pt idx="644">
                  <c:v>107.92496545563675</c:v>
                </c:pt>
                <c:pt idx="645">
                  <c:v>108.08826608232033</c:v>
                </c:pt>
                <c:pt idx="646">
                  <c:v>107.97800326601261</c:v>
                </c:pt>
                <c:pt idx="647">
                  <c:v>107.57044956522959</c:v>
                </c:pt>
                <c:pt idx="648">
                  <c:v>106.97865925998305</c:v>
                </c:pt>
                <c:pt idx="649">
                  <c:v>107.52857760966968</c:v>
                </c:pt>
                <c:pt idx="650">
                  <c:v>107.37923430150605</c:v>
                </c:pt>
                <c:pt idx="651">
                  <c:v>109.12389911650179</c:v>
                </c:pt>
                <c:pt idx="652">
                  <c:v>107.71002275042925</c:v>
                </c:pt>
                <c:pt idx="653">
                  <c:v>108.05476851787242</c:v>
                </c:pt>
                <c:pt idx="654">
                  <c:v>108.13013803788022</c:v>
                </c:pt>
                <c:pt idx="655">
                  <c:v>107.61511298449348</c:v>
                </c:pt>
                <c:pt idx="656">
                  <c:v>108.45953075495142</c:v>
                </c:pt>
                <c:pt idx="657">
                  <c:v>109.07504850168192</c:v>
                </c:pt>
                <c:pt idx="658">
                  <c:v>107.90123801415278</c:v>
                </c:pt>
                <c:pt idx="659">
                  <c:v>107.84261727636893</c:v>
                </c:pt>
                <c:pt idx="660">
                  <c:v>107.88448923192882</c:v>
                </c:pt>
                <c:pt idx="661">
                  <c:v>107.08333914888276</c:v>
                </c:pt>
                <c:pt idx="662">
                  <c:v>106.74696777255157</c:v>
                </c:pt>
                <c:pt idx="663">
                  <c:v>105.91092439320563</c:v>
                </c:pt>
                <c:pt idx="664">
                  <c:v>106.84048180663535</c:v>
                </c:pt>
                <c:pt idx="665">
                  <c:v>107.50903736374173</c:v>
                </c:pt>
                <c:pt idx="666">
                  <c:v>108.0896618141723</c:v>
                </c:pt>
                <c:pt idx="667">
                  <c:v>108.35624659790366</c:v>
                </c:pt>
                <c:pt idx="668">
                  <c:v>109.16995826761769</c:v>
                </c:pt>
                <c:pt idx="669">
                  <c:v>108.98153446759815</c:v>
                </c:pt>
                <c:pt idx="670">
                  <c:v>109.59007355506867</c:v>
                </c:pt>
                <c:pt idx="671">
                  <c:v>110.55591999665032</c:v>
                </c:pt>
                <c:pt idx="672">
                  <c:v>110.38005778329875</c:v>
                </c:pt>
                <c:pt idx="673">
                  <c:v>109.72825100841635</c:v>
                </c:pt>
                <c:pt idx="674">
                  <c:v>109.57053330914074</c:v>
                </c:pt>
                <c:pt idx="675">
                  <c:v>109.81897357879613</c:v>
                </c:pt>
                <c:pt idx="676">
                  <c:v>111.21330969894072</c:v>
                </c:pt>
                <c:pt idx="677">
                  <c:v>111.47291582341209</c:v>
                </c:pt>
                <c:pt idx="678">
                  <c:v>111.28170055968856</c:v>
                </c:pt>
                <c:pt idx="679">
                  <c:v>112.15682443089042</c:v>
                </c:pt>
                <c:pt idx="680">
                  <c:v>112.82398425614478</c:v>
                </c:pt>
                <c:pt idx="681">
                  <c:v>113.32644772286356</c:v>
                </c:pt>
                <c:pt idx="682">
                  <c:v>112.6537049702012</c:v>
                </c:pt>
                <c:pt idx="683">
                  <c:v>112.0814549108826</c:v>
                </c:pt>
                <c:pt idx="684">
                  <c:v>110.78900721593375</c:v>
                </c:pt>
                <c:pt idx="685">
                  <c:v>111.0597791952211</c:v>
                </c:pt>
                <c:pt idx="686">
                  <c:v>111.45895850489214</c:v>
                </c:pt>
                <c:pt idx="687">
                  <c:v>111.65436096417166</c:v>
                </c:pt>
                <c:pt idx="688">
                  <c:v>111.75485365751541</c:v>
                </c:pt>
                <c:pt idx="689">
                  <c:v>111.7562493893674</c:v>
                </c:pt>
                <c:pt idx="690">
                  <c:v>110.65920415369808</c:v>
                </c:pt>
                <c:pt idx="691">
                  <c:v>110.77504989741379</c:v>
                </c:pt>
                <c:pt idx="692">
                  <c:v>112.02283417309874</c:v>
                </c:pt>
                <c:pt idx="693">
                  <c:v>111.91117562493901</c:v>
                </c:pt>
                <c:pt idx="694">
                  <c:v>112.17915614052237</c:v>
                </c:pt>
                <c:pt idx="695">
                  <c:v>112.53506776278149</c:v>
                </c:pt>
                <c:pt idx="696">
                  <c:v>112.66068362946119</c:v>
                </c:pt>
                <c:pt idx="697">
                  <c:v>112.67324521612917</c:v>
                </c:pt>
                <c:pt idx="698">
                  <c:v>112.38712018646987</c:v>
                </c:pt>
                <c:pt idx="699">
                  <c:v>112.32012505757405</c:v>
                </c:pt>
                <c:pt idx="700">
                  <c:v>112.16938601755839</c:v>
                </c:pt>
                <c:pt idx="701">
                  <c:v>112.1679902857064</c:v>
                </c:pt>
                <c:pt idx="702">
                  <c:v>111.37381886192034</c:v>
                </c:pt>
                <c:pt idx="703">
                  <c:v>110.98999260262127</c:v>
                </c:pt>
                <c:pt idx="704">
                  <c:v>110.30189679958697</c:v>
                </c:pt>
                <c:pt idx="705">
                  <c:v>110.44007425293462</c:v>
                </c:pt>
                <c:pt idx="706">
                  <c:v>110.88252125001755</c:v>
                </c:pt>
                <c:pt idx="707">
                  <c:v>112.01864697754276</c:v>
                </c:pt>
                <c:pt idx="708">
                  <c:v>112.76257205465696</c:v>
                </c:pt>
                <c:pt idx="709">
                  <c:v>113.07102879394822</c:v>
                </c:pt>
                <c:pt idx="710">
                  <c:v>112.88818792133667</c:v>
                </c:pt>
                <c:pt idx="711">
                  <c:v>112.8393373065168</c:v>
                </c:pt>
                <c:pt idx="712">
                  <c:v>111.70181584713957</c:v>
                </c:pt>
                <c:pt idx="713">
                  <c:v>110.52940109146242</c:v>
                </c:pt>
                <c:pt idx="714">
                  <c:v>110.48892486775452</c:v>
                </c:pt>
                <c:pt idx="715">
                  <c:v>110.73317794185391</c:v>
                </c:pt>
                <c:pt idx="716">
                  <c:v>110.20977849735519</c:v>
                </c:pt>
                <c:pt idx="717">
                  <c:v>109.76035284101228</c:v>
                </c:pt>
                <c:pt idx="718">
                  <c:v>110.01577176992765</c:v>
                </c:pt>
                <c:pt idx="719">
                  <c:v>109.16437534020973</c:v>
                </c:pt>
                <c:pt idx="720">
                  <c:v>108.9368710483343</c:v>
                </c:pt>
                <c:pt idx="721">
                  <c:v>108.86987591943847</c:v>
                </c:pt>
                <c:pt idx="722">
                  <c:v>108.72471980683083</c:v>
                </c:pt>
                <c:pt idx="723">
                  <c:v>108.48604966013944</c:v>
                </c:pt>
                <c:pt idx="724">
                  <c:v>109.05271679205005</c:v>
                </c:pt>
                <c:pt idx="725">
                  <c:v>108.49721551495541</c:v>
                </c:pt>
                <c:pt idx="726">
                  <c:v>107.56486663782168</c:v>
                </c:pt>
                <c:pt idx="727">
                  <c:v>107.69187823635339</c:v>
                </c:pt>
                <c:pt idx="728">
                  <c:v>108.51536002903138</c:v>
                </c:pt>
                <c:pt idx="729">
                  <c:v>108.92849665722237</c:v>
                </c:pt>
                <c:pt idx="730">
                  <c:v>108.90756067944243</c:v>
                </c:pt>
                <c:pt idx="731">
                  <c:v>108.86568872388253</c:v>
                </c:pt>
                <c:pt idx="732">
                  <c:v>108.36601672086776</c:v>
                </c:pt>
                <c:pt idx="733">
                  <c:v>109.21601741873368</c:v>
                </c:pt>
                <c:pt idx="734">
                  <c:v>109.50912110765296</c:v>
                </c:pt>
                <c:pt idx="735">
                  <c:v>109.72406381286045</c:v>
                </c:pt>
                <c:pt idx="736">
                  <c:v>109.66683880692858</c:v>
                </c:pt>
                <c:pt idx="737">
                  <c:v>109.17833265872977</c:v>
                </c:pt>
                <c:pt idx="738">
                  <c:v>108.86010579647456</c:v>
                </c:pt>
                <c:pt idx="739">
                  <c:v>108.39811855346368</c:v>
                </c:pt>
                <c:pt idx="740">
                  <c:v>108.43301184976357</c:v>
                </c:pt>
                <c:pt idx="741">
                  <c:v>108.54327466607133</c:v>
                </c:pt>
                <c:pt idx="742">
                  <c:v>108.04220693120456</c:v>
                </c:pt>
                <c:pt idx="743">
                  <c:v>107.55090931930175</c:v>
                </c:pt>
                <c:pt idx="744">
                  <c:v>107.85517886303703</c:v>
                </c:pt>
                <c:pt idx="745">
                  <c:v>107.31642636816632</c:v>
                </c:pt>
                <c:pt idx="746">
                  <c:v>107.53974346448578</c:v>
                </c:pt>
                <c:pt idx="747">
                  <c:v>107.01215682443106</c:v>
                </c:pt>
                <c:pt idx="748">
                  <c:v>106.7497592362557</c:v>
                </c:pt>
                <c:pt idx="749">
                  <c:v>106.63391349253997</c:v>
                </c:pt>
                <c:pt idx="750">
                  <c:v>106.76790375033164</c:v>
                </c:pt>
                <c:pt idx="751">
                  <c:v>107.18941476963461</c:v>
                </c:pt>
                <c:pt idx="752">
                  <c:v>107.08194341703089</c:v>
                </c:pt>
                <c:pt idx="753">
                  <c:v>107.85657459488898</c:v>
                </c:pt>
                <c:pt idx="754">
                  <c:v>107.15870866889068</c:v>
                </c:pt>
                <c:pt idx="755">
                  <c:v>106.56273116808815</c:v>
                </c:pt>
                <c:pt idx="756">
                  <c:v>106.53342079919622</c:v>
                </c:pt>
                <c:pt idx="757">
                  <c:v>107.026114142951</c:v>
                </c:pt>
                <c:pt idx="758">
                  <c:v>106.13284575767318</c:v>
                </c:pt>
                <c:pt idx="759">
                  <c:v>105.6820243694783</c:v>
                </c:pt>
                <c:pt idx="760">
                  <c:v>105.23957737239537</c:v>
                </c:pt>
                <c:pt idx="761">
                  <c:v>105.28563652351126</c:v>
                </c:pt>
                <c:pt idx="762">
                  <c:v>105.78809999023002</c:v>
                </c:pt>
                <c:pt idx="763">
                  <c:v>105.5954889946545</c:v>
                </c:pt>
                <c:pt idx="764">
                  <c:v>106.37849456362457</c:v>
                </c:pt>
                <c:pt idx="765">
                  <c:v>106.25427442879688</c:v>
                </c:pt>
                <c:pt idx="766">
                  <c:v>106.42315798288845</c:v>
                </c:pt>
                <c:pt idx="767">
                  <c:v>106.24031711027689</c:v>
                </c:pt>
                <c:pt idx="768">
                  <c:v>105.87603109690578</c:v>
                </c:pt>
                <c:pt idx="769">
                  <c:v>105.84253353245786</c:v>
                </c:pt>
                <c:pt idx="770">
                  <c:v>105.95279634876562</c:v>
                </c:pt>
                <c:pt idx="771">
                  <c:v>105.91092439320572</c:v>
                </c:pt>
                <c:pt idx="772">
                  <c:v>105.39729507167097</c:v>
                </c:pt>
                <c:pt idx="773">
                  <c:v>105.49639203316272</c:v>
                </c:pt>
                <c:pt idx="774">
                  <c:v>104.77200720197651</c:v>
                </c:pt>
                <c:pt idx="775">
                  <c:v>104.75804988345654</c:v>
                </c:pt>
                <c:pt idx="776">
                  <c:v>104.47471631750122</c:v>
                </c:pt>
                <c:pt idx="777">
                  <c:v>104.6519742627048</c:v>
                </c:pt>
                <c:pt idx="778">
                  <c:v>104.2402333663658</c:v>
                </c:pt>
                <c:pt idx="779">
                  <c:v>104.44540594860929</c:v>
                </c:pt>
                <c:pt idx="780">
                  <c:v>105.38333775315103</c:v>
                </c:pt>
                <c:pt idx="781">
                  <c:v>104.72036512345262</c:v>
                </c:pt>
                <c:pt idx="782">
                  <c:v>103.79778636928287</c:v>
                </c:pt>
                <c:pt idx="783">
                  <c:v>103.43629181961576</c:v>
                </c:pt>
                <c:pt idx="784">
                  <c:v>103.43489608776378</c:v>
                </c:pt>
                <c:pt idx="785">
                  <c:v>103.2646168018202</c:v>
                </c:pt>
                <c:pt idx="786">
                  <c:v>103.0566527558727</c:v>
                </c:pt>
                <c:pt idx="787">
                  <c:v>102.61281002693779</c:v>
                </c:pt>
                <c:pt idx="788">
                  <c:v>102.05730874984313</c:v>
                </c:pt>
                <c:pt idx="789">
                  <c:v>101.79491116166778</c:v>
                </c:pt>
                <c:pt idx="790">
                  <c:v>101.82003433500371</c:v>
                </c:pt>
                <c:pt idx="791">
                  <c:v>102.08382765503109</c:v>
                </c:pt>
                <c:pt idx="792">
                  <c:v>101.93169288316346</c:v>
                </c:pt>
                <c:pt idx="793">
                  <c:v>103.55492902703551</c:v>
                </c:pt>
                <c:pt idx="794">
                  <c:v>104.45796753527731</c:v>
                </c:pt>
                <c:pt idx="795">
                  <c:v>104.31281142266965</c:v>
                </c:pt>
                <c:pt idx="796">
                  <c:v>104.1369492093181</c:v>
                </c:pt>
                <c:pt idx="797">
                  <c:v>105.13629321534765</c:v>
                </c:pt>
                <c:pt idx="798">
                  <c:v>105.01486454422394</c:v>
                </c:pt>
                <c:pt idx="799">
                  <c:v>105.7364579117062</c:v>
                </c:pt>
                <c:pt idx="800">
                  <c:v>105.33588287018317</c:v>
                </c:pt>
                <c:pt idx="801">
                  <c:v>105.23678590869142</c:v>
                </c:pt>
                <c:pt idx="802">
                  <c:v>105.34286152944316</c:v>
                </c:pt>
                <c:pt idx="803">
                  <c:v>104.85156391754036</c:v>
                </c:pt>
                <c:pt idx="804">
                  <c:v>105.28703225536329</c:v>
                </c:pt>
                <c:pt idx="805">
                  <c:v>106.22077686434901</c:v>
                </c:pt>
                <c:pt idx="806">
                  <c:v>105.91092439320578</c:v>
                </c:pt>
                <c:pt idx="807">
                  <c:v>105.9807109858056</c:v>
                </c:pt>
                <c:pt idx="808">
                  <c:v>105.44614568649092</c:v>
                </c:pt>
                <c:pt idx="809">
                  <c:v>104.61568523455293</c:v>
                </c:pt>
                <c:pt idx="810">
                  <c:v>104.62126816196093</c:v>
                </c:pt>
                <c:pt idx="811">
                  <c:v>104.17463396932203</c:v>
                </c:pt>
                <c:pt idx="812">
                  <c:v>104.2290675115499</c:v>
                </c:pt>
                <c:pt idx="813">
                  <c:v>103.74893575446306</c:v>
                </c:pt>
                <c:pt idx="814">
                  <c:v>102.98128323586494</c:v>
                </c:pt>
                <c:pt idx="815">
                  <c:v>103.21716191885236</c:v>
                </c:pt>
                <c:pt idx="816">
                  <c:v>102.61560149064182</c:v>
                </c:pt>
                <c:pt idx="817">
                  <c:v>103.18645581810844</c:v>
                </c:pt>
                <c:pt idx="818">
                  <c:v>103.55213756333153</c:v>
                </c:pt>
                <c:pt idx="819">
                  <c:v>104.39376387008549</c:v>
                </c:pt>
                <c:pt idx="820">
                  <c:v>103.99877175597045</c:v>
                </c:pt>
                <c:pt idx="821">
                  <c:v>103.74754002261105</c:v>
                </c:pt>
                <c:pt idx="822">
                  <c:v>105.51872374279475</c:v>
                </c:pt>
                <c:pt idx="823">
                  <c:v>105.72947925244623</c:v>
                </c:pt>
                <c:pt idx="824">
                  <c:v>104.66314011752083</c:v>
                </c:pt>
                <c:pt idx="825">
                  <c:v>104.72036512345269</c:v>
                </c:pt>
                <c:pt idx="826">
                  <c:v>104.03924797967836</c:v>
                </c:pt>
                <c:pt idx="827">
                  <c:v>104.37701508786155</c:v>
                </c:pt>
                <c:pt idx="828">
                  <c:v>105.30378103758729</c:v>
                </c:pt>
                <c:pt idx="829">
                  <c:v>105.60805058132254</c:v>
                </c:pt>
                <c:pt idx="830">
                  <c:v>105.22701578572746</c:v>
                </c:pt>
                <c:pt idx="831">
                  <c:v>104.76782000642059</c:v>
                </c:pt>
                <c:pt idx="832">
                  <c:v>104.24860775747786</c:v>
                </c:pt>
                <c:pt idx="833">
                  <c:v>103.70706379890316</c:v>
                </c:pt>
                <c:pt idx="834">
                  <c:v>103.77126746409502</c:v>
                </c:pt>
                <c:pt idx="835">
                  <c:v>103.66798330704728</c:v>
                </c:pt>
                <c:pt idx="836">
                  <c:v>104.24860775747786</c:v>
                </c:pt>
                <c:pt idx="837">
                  <c:v>104.85016818568839</c:v>
                </c:pt>
                <c:pt idx="838">
                  <c:v>104.61987243010894</c:v>
                </c:pt>
                <c:pt idx="839">
                  <c:v>104.9297249012522</c:v>
                </c:pt>
                <c:pt idx="840">
                  <c:v>106.06026770136945</c:v>
                </c:pt>
                <c:pt idx="841">
                  <c:v>105.80903596801005</c:v>
                </c:pt>
                <c:pt idx="842">
                  <c:v>104.97020112496008</c:v>
                </c:pt>
                <c:pt idx="843">
                  <c:v>105.03300905829994</c:v>
                </c:pt>
                <c:pt idx="844">
                  <c:v>104.85575111309637</c:v>
                </c:pt>
                <c:pt idx="845">
                  <c:v>105.35402738425917</c:v>
                </c:pt>
                <c:pt idx="846">
                  <c:v>104.98834563903607</c:v>
                </c:pt>
                <c:pt idx="847">
                  <c:v>104.38957667452952</c:v>
                </c:pt>
                <c:pt idx="848">
                  <c:v>103.30509302552817</c:v>
                </c:pt>
                <c:pt idx="849">
                  <c:v>103.56469914999953</c:v>
                </c:pt>
                <c:pt idx="850">
                  <c:v>103.37348388627599</c:v>
                </c:pt>
                <c:pt idx="851">
                  <c:v>102.55000209359801</c:v>
                </c:pt>
                <c:pt idx="852">
                  <c:v>103.40558571887193</c:v>
                </c:pt>
                <c:pt idx="853">
                  <c:v>103.59400951889145</c:v>
                </c:pt>
                <c:pt idx="854">
                  <c:v>103.14039666699259</c:v>
                </c:pt>
                <c:pt idx="855">
                  <c:v>103.64983879297134</c:v>
                </c:pt>
                <c:pt idx="856">
                  <c:v>104.00016748782248</c:v>
                </c:pt>
                <c:pt idx="857">
                  <c:v>103.34556924923606</c:v>
                </c:pt>
                <c:pt idx="858">
                  <c:v>104.85295964939239</c:v>
                </c:pt>
                <c:pt idx="859">
                  <c:v>104.11880469524219</c:v>
                </c:pt>
                <c:pt idx="860">
                  <c:v>104.38818094267754</c:v>
                </c:pt>
                <c:pt idx="861">
                  <c:v>104.12857481820618</c:v>
                </c:pt>
                <c:pt idx="862">
                  <c:v>104.17184250561806</c:v>
                </c:pt>
                <c:pt idx="863">
                  <c:v>104.22906751154993</c:v>
                </c:pt>
                <c:pt idx="864">
                  <c:v>104.13136628191015</c:v>
                </c:pt>
                <c:pt idx="865">
                  <c:v>103.05525702402076</c:v>
                </c:pt>
                <c:pt idx="866">
                  <c:v>103.29811436626818</c:v>
                </c:pt>
                <c:pt idx="867">
                  <c:v>102.82914846399733</c:v>
                </c:pt>
                <c:pt idx="868">
                  <c:v>103.62471561963538</c:v>
                </c:pt>
                <c:pt idx="869">
                  <c:v>103.29671863441618</c:v>
                </c:pt>
                <c:pt idx="870">
                  <c:v>103.38744120479596</c:v>
                </c:pt>
                <c:pt idx="871">
                  <c:v>103.13620947143657</c:v>
                </c:pt>
                <c:pt idx="872">
                  <c:v>103.30090582997215</c:v>
                </c:pt>
                <c:pt idx="873">
                  <c:v>103.67356623445524</c:v>
                </c:pt>
                <c:pt idx="874">
                  <c:v>103.02455092327682</c:v>
                </c:pt>
                <c:pt idx="875">
                  <c:v>102.89474786104115</c:v>
                </c:pt>
                <c:pt idx="876">
                  <c:v>103.20878752774037</c:v>
                </c:pt>
                <c:pt idx="877">
                  <c:v>103.44745767443179</c:v>
                </c:pt>
                <c:pt idx="878">
                  <c:v>103.95271260485454</c:v>
                </c:pt>
                <c:pt idx="879">
                  <c:v>104.3393303278576</c:v>
                </c:pt>
                <c:pt idx="880">
                  <c:v>104.83621086716838</c:v>
                </c:pt>
                <c:pt idx="881">
                  <c:v>106.00862562284553</c:v>
                </c:pt>
                <c:pt idx="882">
                  <c:v>105.33169567462718</c:v>
                </c:pt>
                <c:pt idx="883">
                  <c:v>106.41897078733253</c:v>
                </c:pt>
                <c:pt idx="884">
                  <c:v>107.7393331193213</c:v>
                </c:pt>
                <c:pt idx="885">
                  <c:v>108.27808561419199</c:v>
                </c:pt>
                <c:pt idx="886">
                  <c:v>107.35829832372623</c:v>
                </c:pt>
                <c:pt idx="887">
                  <c:v>107.23826538445452</c:v>
                </c:pt>
                <c:pt idx="888">
                  <c:v>106.41199212807254</c:v>
                </c:pt>
                <c:pt idx="889">
                  <c:v>106.91166413108732</c:v>
                </c:pt>
                <c:pt idx="890">
                  <c:v>107.67512945412945</c:v>
                </c:pt>
                <c:pt idx="891">
                  <c:v>107.51322455929784</c:v>
                </c:pt>
                <c:pt idx="892">
                  <c:v>107.94869289712078</c:v>
                </c:pt>
                <c:pt idx="893">
                  <c:v>109.50214244839299</c:v>
                </c:pt>
                <c:pt idx="894">
                  <c:v>109.56634611358483</c:v>
                </c:pt>
                <c:pt idx="895">
                  <c:v>109.37373511800928</c:v>
                </c:pt>
                <c:pt idx="896">
                  <c:v>108.1775929208482</c:v>
                </c:pt>
                <c:pt idx="897">
                  <c:v>108.66051614163902</c:v>
                </c:pt>
                <c:pt idx="898">
                  <c:v>108.90616494759041</c:v>
                </c:pt>
                <c:pt idx="899">
                  <c:v>109.63892416988861</c:v>
                </c:pt>
                <c:pt idx="900">
                  <c:v>110.8643767359416</c:v>
                </c:pt>
                <c:pt idx="901">
                  <c:v>111.09606822337304</c:v>
                </c:pt>
                <c:pt idx="902">
                  <c:v>110.14976202771933</c:v>
                </c:pt>
                <c:pt idx="903">
                  <c:v>109.75197844990031</c:v>
                </c:pt>
                <c:pt idx="904">
                  <c:v>109.88038578028399</c:v>
                </c:pt>
                <c:pt idx="905">
                  <c:v>108.16084413862417</c:v>
                </c:pt>
                <c:pt idx="906">
                  <c:v>108.28785573715585</c:v>
                </c:pt>
                <c:pt idx="907">
                  <c:v>107.46297821262586</c:v>
                </c:pt>
                <c:pt idx="908">
                  <c:v>107.46576967632984</c:v>
                </c:pt>
                <c:pt idx="909">
                  <c:v>106.94516169553512</c:v>
                </c:pt>
                <c:pt idx="910">
                  <c:v>107.67512945412932</c:v>
                </c:pt>
                <c:pt idx="911">
                  <c:v>107.66396359931335</c:v>
                </c:pt>
                <c:pt idx="912">
                  <c:v>107.63046603486542</c:v>
                </c:pt>
                <c:pt idx="913">
                  <c:v>107.43506357558589</c:v>
                </c:pt>
                <c:pt idx="914">
                  <c:v>106.62693483327985</c:v>
                </c:pt>
                <c:pt idx="915">
                  <c:v>106.11470124359711</c:v>
                </c:pt>
                <c:pt idx="916">
                  <c:v>106.24590003768479</c:v>
                </c:pt>
                <c:pt idx="917">
                  <c:v>106.41897078733237</c:v>
                </c:pt>
                <c:pt idx="918">
                  <c:v>104.51100534565303</c:v>
                </c:pt>
                <c:pt idx="919">
                  <c:v>104.77340293382836</c:v>
                </c:pt>
                <c:pt idx="920">
                  <c:v>106.30731223917263</c:v>
                </c:pt>
                <c:pt idx="921">
                  <c:v>107.8356386171089</c:v>
                </c:pt>
                <c:pt idx="922">
                  <c:v>107.49508004522173</c:v>
                </c:pt>
                <c:pt idx="923">
                  <c:v>107.01355255628289</c:v>
                </c:pt>
                <c:pt idx="924">
                  <c:v>107.41831479336192</c:v>
                </c:pt>
                <c:pt idx="925">
                  <c:v>107.41831479336192</c:v>
                </c:pt>
                <c:pt idx="926">
                  <c:v>106.89351961701119</c:v>
                </c:pt>
                <c:pt idx="927">
                  <c:v>108.76380029868663</c:v>
                </c:pt>
                <c:pt idx="928">
                  <c:v>108.50838136977124</c:v>
                </c:pt>
                <c:pt idx="929">
                  <c:v>107.39458735187796</c:v>
                </c:pt>
                <c:pt idx="930">
                  <c:v>108.26552402752384</c:v>
                </c:pt>
                <c:pt idx="931">
                  <c:v>108.68843077867881</c:v>
                </c:pt>
                <c:pt idx="932">
                  <c:v>108.88941616536634</c:v>
                </c:pt>
                <c:pt idx="933">
                  <c:v>109.26068083799743</c:v>
                </c:pt>
                <c:pt idx="934">
                  <c:v>108.95641129426217</c:v>
                </c:pt>
                <c:pt idx="935">
                  <c:v>109.28580401133337</c:v>
                </c:pt>
                <c:pt idx="936">
                  <c:v>109.2383491283655</c:v>
                </c:pt>
                <c:pt idx="937">
                  <c:v>110.45961449886252</c:v>
                </c:pt>
                <c:pt idx="938">
                  <c:v>110.45961449886252</c:v>
                </c:pt>
                <c:pt idx="939">
                  <c:v>111.22028835820068</c:v>
                </c:pt>
                <c:pt idx="940">
                  <c:v>110.62989378480611</c:v>
                </c:pt>
                <c:pt idx="941">
                  <c:v>110.272586430695</c:v>
                </c:pt>
                <c:pt idx="942">
                  <c:v>109.40304548690112</c:v>
                </c:pt>
                <c:pt idx="943">
                  <c:v>109.32488450318931</c:v>
                </c:pt>
                <c:pt idx="944">
                  <c:v>109.73941686323229</c:v>
                </c:pt>
                <c:pt idx="945">
                  <c:v>109.66265161137248</c:v>
                </c:pt>
                <c:pt idx="946">
                  <c:v>109.56355464988071</c:v>
                </c:pt>
                <c:pt idx="947">
                  <c:v>109.54401440395277</c:v>
                </c:pt>
                <c:pt idx="948">
                  <c:v>110.0283333565956</c:v>
                </c:pt>
                <c:pt idx="949">
                  <c:v>109.74918698619629</c:v>
                </c:pt>
                <c:pt idx="950">
                  <c:v>111.00813711669721</c:v>
                </c:pt>
                <c:pt idx="951">
                  <c:v>111.99631526791079</c:v>
                </c:pt>
                <c:pt idx="952">
                  <c:v>112.4806342205536</c:v>
                </c:pt>
                <c:pt idx="953">
                  <c:v>112.10657808421851</c:v>
                </c:pt>
                <c:pt idx="954">
                  <c:v>112.01585551383873</c:v>
                </c:pt>
                <c:pt idx="955">
                  <c:v>112.00748112272676</c:v>
                </c:pt>
                <c:pt idx="956">
                  <c:v>111.49385180119202</c:v>
                </c:pt>
                <c:pt idx="957">
                  <c:v>111.68925426047156</c:v>
                </c:pt>
                <c:pt idx="958">
                  <c:v>111.60830181305576</c:v>
                </c:pt>
                <c:pt idx="959">
                  <c:v>111.56084693008789</c:v>
                </c:pt>
                <c:pt idx="960">
                  <c:v>111.54828534341992</c:v>
                </c:pt>
                <c:pt idx="961">
                  <c:v>111.37521459377233</c:v>
                </c:pt>
                <c:pt idx="962">
                  <c:v>112.35222689016994</c:v>
                </c:pt>
                <c:pt idx="963">
                  <c:v>112.33687383979799</c:v>
                </c:pt>
                <c:pt idx="964">
                  <c:v>111.90698842938302</c:v>
                </c:pt>
                <c:pt idx="965">
                  <c:v>112.04935307828667</c:v>
                </c:pt>
                <c:pt idx="966">
                  <c:v>111.11560846930097</c:v>
                </c:pt>
                <c:pt idx="967">
                  <c:v>111.83859756863521</c:v>
                </c:pt>
                <c:pt idx="968">
                  <c:v>112.96495317319648</c:v>
                </c:pt>
                <c:pt idx="969">
                  <c:v>113.4087959021314</c:v>
                </c:pt>
                <c:pt idx="970">
                  <c:v>113.1254623361761</c:v>
                </c:pt>
                <c:pt idx="971">
                  <c:v>112.78211230058494</c:v>
                </c:pt>
                <c:pt idx="972">
                  <c:v>113.54418189177507</c:v>
                </c:pt>
                <c:pt idx="973">
                  <c:v>112.73326168576504</c:v>
                </c:pt>
                <c:pt idx="974">
                  <c:v>113.7730819155025</c:v>
                </c:pt>
                <c:pt idx="975">
                  <c:v>113.77308191550252</c:v>
                </c:pt>
                <c:pt idx="976">
                  <c:v>113.30830320878765</c:v>
                </c:pt>
                <c:pt idx="977">
                  <c:v>112.50854885759358</c:v>
                </c:pt>
                <c:pt idx="978">
                  <c:v>111.96002623975892</c:v>
                </c:pt>
                <c:pt idx="979">
                  <c:v>111.96979636272289</c:v>
                </c:pt>
                <c:pt idx="980">
                  <c:v>111.3556743478444</c:v>
                </c:pt>
                <c:pt idx="981">
                  <c:v>111.47431155526411</c:v>
                </c:pt>
                <c:pt idx="982">
                  <c:v>111.07094505003708</c:v>
                </c:pt>
                <c:pt idx="983">
                  <c:v>110.81413038926972</c:v>
                </c:pt>
                <c:pt idx="984">
                  <c:v>110.12603458623541</c:v>
                </c:pt>
                <c:pt idx="985">
                  <c:v>110.49590352701452</c:v>
                </c:pt>
                <c:pt idx="986">
                  <c:v>110.66478708110608</c:v>
                </c:pt>
                <c:pt idx="987">
                  <c:v>110.15394922327533</c:v>
                </c:pt>
                <c:pt idx="988">
                  <c:v>110.2502547210631</c:v>
                </c:pt>
                <c:pt idx="989">
                  <c:v>110.15674068697933</c:v>
                </c:pt>
                <c:pt idx="990">
                  <c:v>110.35912180551882</c:v>
                </c:pt>
                <c:pt idx="991">
                  <c:v>109.6710260024845</c:v>
                </c:pt>
                <c:pt idx="992">
                  <c:v>109.76174857286428</c:v>
                </c:pt>
                <c:pt idx="993">
                  <c:v>109.65706868396454</c:v>
                </c:pt>
                <c:pt idx="994">
                  <c:v>110.42192973885868</c:v>
                </c:pt>
                <c:pt idx="995">
                  <c:v>110.18744678772323</c:v>
                </c:pt>
                <c:pt idx="996">
                  <c:v>111.07234078188907</c:v>
                </c:pt>
                <c:pt idx="997">
                  <c:v>111.19795664856876</c:v>
                </c:pt>
                <c:pt idx="998">
                  <c:v>110.74853099222585</c:v>
                </c:pt>
                <c:pt idx="999">
                  <c:v>110.72480355074192</c:v>
                </c:pt>
                <c:pt idx="1000">
                  <c:v>110.72480355074192</c:v>
                </c:pt>
                <c:pt idx="1001">
                  <c:v>110.32422850921888</c:v>
                </c:pt>
                <c:pt idx="1002">
                  <c:v>110.55731572850233</c:v>
                </c:pt>
                <c:pt idx="1003">
                  <c:v>110.01018884251968</c:v>
                </c:pt>
                <c:pt idx="1004">
                  <c:v>109.35838206763727</c:v>
                </c:pt>
                <c:pt idx="1005">
                  <c:v>109.65986014766851</c:v>
                </c:pt>
                <c:pt idx="1006">
                  <c:v>109.24811925132951</c:v>
                </c:pt>
                <c:pt idx="1007">
                  <c:v>109.89573883065593</c:v>
                </c:pt>
                <c:pt idx="1008">
                  <c:v>109.96831688695976</c:v>
                </c:pt>
                <c:pt idx="1009">
                  <c:v>110.82529624408568</c:v>
                </c:pt>
                <c:pt idx="1010">
                  <c:v>110.68153586333001</c:v>
                </c:pt>
                <c:pt idx="1011">
                  <c:v>111.47152009156009</c:v>
                </c:pt>
                <c:pt idx="1012">
                  <c:v>111.25657738635262</c:v>
                </c:pt>
                <c:pt idx="1013">
                  <c:v>110.45682303515856</c:v>
                </c:pt>
                <c:pt idx="1014">
                  <c:v>111.7157731656595</c:v>
                </c:pt>
                <c:pt idx="1015">
                  <c:v>111.50501765600802</c:v>
                </c:pt>
                <c:pt idx="1016">
                  <c:v>111.92792440716298</c:v>
                </c:pt>
                <c:pt idx="1017">
                  <c:v>112.4471366561057</c:v>
                </c:pt>
                <c:pt idx="1018">
                  <c:v>111.86790793752712</c:v>
                </c:pt>
                <c:pt idx="1019">
                  <c:v>111.35986154340036</c:v>
                </c:pt>
                <c:pt idx="1020">
                  <c:v>110.89368710483349</c:v>
                </c:pt>
                <c:pt idx="1021">
                  <c:v>111.09048529596502</c:v>
                </c:pt>
                <c:pt idx="1022">
                  <c:v>111.17981213449281</c:v>
                </c:pt>
                <c:pt idx="1023">
                  <c:v>111.29007495080056</c:v>
                </c:pt>
                <c:pt idx="1024">
                  <c:v>110.74434379666988</c:v>
                </c:pt>
                <c:pt idx="1025">
                  <c:v>110.23769313439512</c:v>
                </c:pt>
                <c:pt idx="1026">
                  <c:v>110.3284157047749</c:v>
                </c:pt>
                <c:pt idx="1027">
                  <c:v>110.43867852108264</c:v>
                </c:pt>
                <c:pt idx="1028">
                  <c:v>110.52242243220245</c:v>
                </c:pt>
                <c:pt idx="1029">
                  <c:v>110.26839923513906</c:v>
                </c:pt>
                <c:pt idx="1030">
                  <c:v>110.01158457437168</c:v>
                </c:pt>
                <c:pt idx="1031">
                  <c:v>110.93695479224544</c:v>
                </c:pt>
                <c:pt idx="1032">
                  <c:v>111.34869568858444</c:v>
                </c:pt>
                <c:pt idx="1033">
                  <c:v>111.76462378047941</c:v>
                </c:pt>
                <c:pt idx="1034">
                  <c:v>111.49943472860006</c:v>
                </c:pt>
                <c:pt idx="1035">
                  <c:v>111.2858877552446</c:v>
                </c:pt>
                <c:pt idx="1036">
                  <c:v>111.50641338786008</c:v>
                </c:pt>
                <c:pt idx="1037">
                  <c:v>111.3724231300684</c:v>
                </c:pt>
                <c:pt idx="1038">
                  <c:v>110.66059988555011</c:v>
                </c:pt>
                <c:pt idx="1039">
                  <c:v>111.50222619230408</c:v>
                </c:pt>
                <c:pt idx="1040">
                  <c:v>111.0374474855892</c:v>
                </c:pt>
                <c:pt idx="1041">
                  <c:v>110.92718466928146</c:v>
                </c:pt>
                <c:pt idx="1042">
                  <c:v>111.01372004410526</c:v>
                </c:pt>
                <c:pt idx="1043">
                  <c:v>111.04582187670118</c:v>
                </c:pt>
                <c:pt idx="1044">
                  <c:v>110.53358828701843</c:v>
                </c:pt>
                <c:pt idx="1045">
                  <c:v>110.84902368556966</c:v>
                </c:pt>
                <c:pt idx="1046">
                  <c:v>110.57685597443032</c:v>
                </c:pt>
                <c:pt idx="1047">
                  <c:v>110.27956508995504</c:v>
                </c:pt>
                <c:pt idx="1048">
                  <c:v>110.14976202771936</c:v>
                </c:pt>
                <c:pt idx="1049">
                  <c:v>109.85665833880007</c:v>
                </c:pt>
                <c:pt idx="1050">
                  <c:v>109.95017237288384</c:v>
                </c:pt>
                <c:pt idx="1051">
                  <c:v>110.07299677585955</c:v>
                </c:pt>
                <c:pt idx="1052">
                  <c:v>110.44705291219465</c:v>
                </c:pt>
                <c:pt idx="1053">
                  <c:v>110.57127304702234</c:v>
                </c:pt>
                <c:pt idx="1054">
                  <c:v>110.9578907700254</c:v>
                </c:pt>
                <c:pt idx="1055">
                  <c:v>111.10444261448502</c:v>
                </c:pt>
                <c:pt idx="1056">
                  <c:v>111.29286641450456</c:v>
                </c:pt>
                <c:pt idx="1057">
                  <c:v>111.7702067078874</c:v>
                </c:pt>
                <c:pt idx="1058">
                  <c:v>111.81487012715128</c:v>
                </c:pt>
                <c:pt idx="1059">
                  <c:v>112.02702136865476</c:v>
                </c:pt>
                <c:pt idx="1060">
                  <c:v>112.5043616620376</c:v>
                </c:pt>
                <c:pt idx="1061">
                  <c:v>113.36273675101552</c:v>
                </c:pt>
                <c:pt idx="1062">
                  <c:v>113.573492260667</c:v>
                </c:pt>
                <c:pt idx="1063">
                  <c:v>113.58884531103895</c:v>
                </c:pt>
                <c:pt idx="1064">
                  <c:v>113.46183371250729</c:v>
                </c:pt>
                <c:pt idx="1065">
                  <c:v>113.171521487292</c:v>
                </c:pt>
                <c:pt idx="1066">
                  <c:v>113.74237581475859</c:v>
                </c:pt>
                <c:pt idx="1067">
                  <c:v>114.58121065780855</c:v>
                </c:pt>
                <c:pt idx="1068">
                  <c:v>114.93433081636368</c:v>
                </c:pt>
                <c:pt idx="1069">
                  <c:v>115.01109606822349</c:v>
                </c:pt>
                <c:pt idx="1070">
                  <c:v>115.01109606822351</c:v>
                </c:pt>
                <c:pt idx="1071">
                  <c:v>115.11996315267925</c:v>
                </c:pt>
                <c:pt idx="1072">
                  <c:v>115.87086688905342</c:v>
                </c:pt>
                <c:pt idx="1073">
                  <c:v>115.90576018535334</c:v>
                </c:pt>
                <c:pt idx="1074">
                  <c:v>115.69221321199785</c:v>
                </c:pt>
                <c:pt idx="1075">
                  <c:v>115.227434505283</c:v>
                </c:pt>
                <c:pt idx="1076">
                  <c:v>115.60149064161808</c:v>
                </c:pt>
                <c:pt idx="1077">
                  <c:v>114.8980417882118</c:v>
                </c:pt>
                <c:pt idx="1078">
                  <c:v>114.52119418817273</c:v>
                </c:pt>
                <c:pt idx="1079">
                  <c:v>115.16323084009116</c:v>
                </c:pt>
                <c:pt idx="1080">
                  <c:v>115.16881376749916</c:v>
                </c:pt>
                <c:pt idx="1081">
                  <c:v>115.04040643711548</c:v>
                </c:pt>
                <c:pt idx="1082">
                  <c:v>114.53096431113674</c:v>
                </c:pt>
                <c:pt idx="1083">
                  <c:v>114.43605454520096</c:v>
                </c:pt>
                <c:pt idx="1084">
                  <c:v>113.93079961477819</c:v>
                </c:pt>
                <c:pt idx="1085">
                  <c:v>114.37464234371312</c:v>
                </c:pt>
                <c:pt idx="1086">
                  <c:v>113.58186665177907</c:v>
                </c:pt>
                <c:pt idx="1087">
                  <c:v>113.86799168143837</c:v>
                </c:pt>
                <c:pt idx="1088">
                  <c:v>114.85477410079997</c:v>
                </c:pt>
                <c:pt idx="1089">
                  <c:v>114.80731921783207</c:v>
                </c:pt>
                <c:pt idx="1090">
                  <c:v>115.14369059416326</c:v>
                </c:pt>
                <c:pt idx="1091">
                  <c:v>114.9692241126637</c:v>
                </c:pt>
                <c:pt idx="1092">
                  <c:v>115.31257414825487</c:v>
                </c:pt>
                <c:pt idx="1093">
                  <c:v>115.57636746828224</c:v>
                </c:pt>
                <c:pt idx="1094">
                  <c:v>113.92940388292625</c:v>
                </c:pt>
                <c:pt idx="1095">
                  <c:v>114.26856672296144</c:v>
                </c:pt>
                <c:pt idx="1096">
                  <c:v>114.14574231998571</c:v>
                </c:pt>
                <c:pt idx="1097">
                  <c:v>114.14574231998573</c:v>
                </c:pt>
                <c:pt idx="1098">
                  <c:v>115.58474185939421</c:v>
                </c:pt>
                <c:pt idx="1099">
                  <c:v>116.37193462392028</c:v>
                </c:pt>
                <c:pt idx="1100">
                  <c:v>116.07045654388902</c:v>
                </c:pt>
                <c:pt idx="1101">
                  <c:v>116.40403645651621</c:v>
                </c:pt>
                <c:pt idx="1102">
                  <c:v>116.63851940765163</c:v>
                </c:pt>
                <c:pt idx="1103">
                  <c:v>116.76553100618332</c:v>
                </c:pt>
                <c:pt idx="1104">
                  <c:v>116.33285413206437</c:v>
                </c:pt>
                <c:pt idx="1105">
                  <c:v>115.98252543721323</c:v>
                </c:pt>
                <c:pt idx="1106">
                  <c:v>115.89040713498146</c:v>
                </c:pt>
                <c:pt idx="1107">
                  <c:v>115.94065348165334</c:v>
                </c:pt>
                <c:pt idx="1108">
                  <c:v>115.68244308903398</c:v>
                </c:pt>
                <c:pt idx="1109">
                  <c:v>116.51290354097195</c:v>
                </c:pt>
                <c:pt idx="1110">
                  <c:v>116.83113040322719</c:v>
                </c:pt>
                <c:pt idx="1111">
                  <c:v>117.24845422697416</c:v>
                </c:pt>
                <c:pt idx="1112">
                  <c:v>116.57710720616382</c:v>
                </c:pt>
                <c:pt idx="1113">
                  <c:v>115.57776320013427</c:v>
                </c:pt>
                <c:pt idx="1114">
                  <c:v>115.43958574678661</c:v>
                </c:pt>
                <c:pt idx="1115">
                  <c:v>115.55822295420631</c:v>
                </c:pt>
                <c:pt idx="1116">
                  <c:v>115.33630158973887</c:v>
                </c:pt>
                <c:pt idx="1117">
                  <c:v>115.92669616313341</c:v>
                </c:pt>
                <c:pt idx="1118">
                  <c:v>116.34960291428838</c:v>
                </c:pt>
                <c:pt idx="1119">
                  <c:v>114.97341130821972</c:v>
                </c:pt>
                <c:pt idx="1120">
                  <c:v>114.8212765363521</c:v>
                </c:pt>
                <c:pt idx="1121">
                  <c:v>114.74311555264028</c:v>
                </c:pt>
                <c:pt idx="1122">
                  <c:v>114.99993021340767</c:v>
                </c:pt>
                <c:pt idx="1123">
                  <c:v>115.34048878529484</c:v>
                </c:pt>
                <c:pt idx="1124">
                  <c:v>115.22185157787513</c:v>
                </c:pt>
                <c:pt idx="1125">
                  <c:v>115.05715521933953</c:v>
                </c:pt>
                <c:pt idx="1126">
                  <c:v>115.12415034823537</c:v>
                </c:pt>
                <c:pt idx="1127">
                  <c:v>115.35025890825881</c:v>
                </c:pt>
                <c:pt idx="1128">
                  <c:v>114.9482881348838</c:v>
                </c:pt>
                <c:pt idx="1129">
                  <c:v>115.281868047511</c:v>
                </c:pt>
                <c:pt idx="1130">
                  <c:v>115.08646558823146</c:v>
                </c:pt>
                <c:pt idx="1131">
                  <c:v>114.32020880148532</c:v>
                </c:pt>
                <c:pt idx="1132">
                  <c:v>113.73260569179476</c:v>
                </c:pt>
                <c:pt idx="1133">
                  <c:v>113.55534774659118</c:v>
                </c:pt>
                <c:pt idx="1134">
                  <c:v>113.88194899995838</c:v>
                </c:pt>
                <c:pt idx="1135">
                  <c:v>113.97267157033816</c:v>
                </c:pt>
                <c:pt idx="1136">
                  <c:v>113.57070079696315</c:v>
                </c:pt>
                <c:pt idx="1137">
                  <c:v>113.82053679847054</c:v>
                </c:pt>
                <c:pt idx="1138">
                  <c:v>114.01873072145406</c:v>
                </c:pt>
                <c:pt idx="1139">
                  <c:v>113.3445922369397</c:v>
                </c:pt>
                <c:pt idx="1140">
                  <c:v>113.34459223693972</c:v>
                </c:pt>
                <c:pt idx="1141">
                  <c:v>113.48974834954737</c:v>
                </c:pt>
                <c:pt idx="1142">
                  <c:v>113.38227699694363</c:v>
                </c:pt>
                <c:pt idx="1143">
                  <c:v>113.1101092858043</c:v>
                </c:pt>
                <c:pt idx="1144">
                  <c:v>112.01027258643096</c:v>
                </c:pt>
                <c:pt idx="1145">
                  <c:v>112.15682443089059</c:v>
                </c:pt>
                <c:pt idx="1146">
                  <c:v>111.45895850489228</c:v>
                </c:pt>
                <c:pt idx="1147">
                  <c:v>111.29147068265269</c:v>
                </c:pt>
                <c:pt idx="1148">
                  <c:v>110.62849805295431</c:v>
                </c:pt>
                <c:pt idx="1149">
                  <c:v>110.04926933437571</c:v>
                </c:pt>
                <c:pt idx="1150">
                  <c:v>110.27677362625117</c:v>
                </c:pt>
                <c:pt idx="1151">
                  <c:v>110.61035353887836</c:v>
                </c:pt>
                <c:pt idx="1152">
                  <c:v>110.33958155959104</c:v>
                </c:pt>
                <c:pt idx="1153">
                  <c:v>110.83646209890183</c:v>
                </c:pt>
                <c:pt idx="1154">
                  <c:v>110.72061635518612</c:v>
                </c:pt>
                <c:pt idx="1155">
                  <c:v>110.98580540706547</c:v>
                </c:pt>
                <c:pt idx="1156">
                  <c:v>111.03326029003337</c:v>
                </c:pt>
                <c:pt idx="1157">
                  <c:v>111.49803899674824</c:v>
                </c:pt>
                <c:pt idx="1158">
                  <c:v>111.02767736262537</c:v>
                </c:pt>
                <c:pt idx="1159">
                  <c:v>111.56782558934806</c:v>
                </c:pt>
                <c:pt idx="1160">
                  <c:v>111.41289935377644</c:v>
                </c:pt>
                <c:pt idx="1161">
                  <c:v>111.30124080561671</c:v>
                </c:pt>
                <c:pt idx="1162">
                  <c:v>111.60969754490796</c:v>
                </c:pt>
                <c:pt idx="1163">
                  <c:v>110.75550965148602</c:v>
                </c:pt>
                <c:pt idx="1164">
                  <c:v>110.73317794185408</c:v>
                </c:pt>
                <c:pt idx="1165">
                  <c:v>111.0165115078094</c:v>
                </c:pt>
                <c:pt idx="1166">
                  <c:v>111.59015729897997</c:v>
                </c:pt>
                <c:pt idx="1167">
                  <c:v>111.54270241601211</c:v>
                </c:pt>
                <c:pt idx="1168">
                  <c:v>111.3445084930286</c:v>
                </c:pt>
                <c:pt idx="1169">
                  <c:v>111.19376945301296</c:v>
                </c:pt>
                <c:pt idx="1170">
                  <c:v>111.29844934191271</c:v>
                </c:pt>
                <c:pt idx="1171">
                  <c:v>110.82808770778986</c:v>
                </c:pt>
                <c:pt idx="1172">
                  <c:v>110.2851480173632</c:v>
                </c:pt>
                <c:pt idx="1173">
                  <c:v>110.77504989741401</c:v>
                </c:pt>
                <c:pt idx="1174">
                  <c:v>111.12956578782112</c:v>
                </c:pt>
                <c:pt idx="1175">
                  <c:v>111.17283347523302</c:v>
                </c:pt>
                <c:pt idx="1176">
                  <c:v>111.62505059527992</c:v>
                </c:pt>
                <c:pt idx="1177">
                  <c:v>111.53851522045613</c:v>
                </c:pt>
                <c:pt idx="1178">
                  <c:v>111.7199603612157</c:v>
                </c:pt>
                <c:pt idx="1179">
                  <c:v>111.75345792566362</c:v>
                </c:pt>
                <c:pt idx="1180">
                  <c:v>111.98235794939107</c:v>
                </c:pt>
                <c:pt idx="1181">
                  <c:v>111.5622426619401</c:v>
                </c:pt>
                <c:pt idx="1182">
                  <c:v>111.54549387971613</c:v>
                </c:pt>
                <c:pt idx="1183">
                  <c:v>111.7241475567717</c:v>
                </c:pt>
                <c:pt idx="1184">
                  <c:v>112.48621714796184</c:v>
                </c:pt>
                <c:pt idx="1185">
                  <c:v>112.70395131687329</c:v>
                </c:pt>
                <c:pt idx="1186">
                  <c:v>112.51413178500177</c:v>
                </c:pt>
                <c:pt idx="1187">
                  <c:v>112.71790863539327</c:v>
                </c:pt>
                <c:pt idx="1188">
                  <c:v>112.76536351836116</c:v>
                </c:pt>
                <c:pt idx="1189">
                  <c:v>113.09056903987636</c:v>
                </c:pt>
                <c:pt idx="1190">
                  <c:v>113.10313062654433</c:v>
                </c:pt>
                <c:pt idx="1191">
                  <c:v>113.17152148729217</c:v>
                </c:pt>
                <c:pt idx="1192">
                  <c:v>113.13244099543626</c:v>
                </c:pt>
                <c:pt idx="1193">
                  <c:v>113.16314709618018</c:v>
                </c:pt>
                <c:pt idx="1194">
                  <c:v>113.41298309768757</c:v>
                </c:pt>
                <c:pt idx="1195">
                  <c:v>112.87841779837285</c:v>
                </c:pt>
                <c:pt idx="1196">
                  <c:v>112.99426354208858</c:v>
                </c:pt>
                <c:pt idx="1197">
                  <c:v>112.95937024578866</c:v>
                </c:pt>
                <c:pt idx="1198">
                  <c:v>112.63416472427345</c:v>
                </c:pt>
                <c:pt idx="1199">
                  <c:v>111.92652867531116</c:v>
                </c:pt>
                <c:pt idx="1200">
                  <c:v>112.00887685457897</c:v>
                </c:pt>
                <c:pt idx="1201">
                  <c:v>112.21963236423045</c:v>
                </c:pt>
                <c:pt idx="1202">
                  <c:v>112.12751406199867</c:v>
                </c:pt>
                <c:pt idx="1203">
                  <c:v>111.9432774575351</c:v>
                </c:pt>
                <c:pt idx="1204">
                  <c:v>111.87209513308329</c:v>
                </c:pt>
                <c:pt idx="1205">
                  <c:v>111.49385180119221</c:v>
                </c:pt>
                <c:pt idx="1206">
                  <c:v>111.16166762041701</c:v>
                </c:pt>
                <c:pt idx="1207">
                  <c:v>111.34311276117656</c:v>
                </c:pt>
                <c:pt idx="1208">
                  <c:v>112.01864697754291</c:v>
                </c:pt>
                <c:pt idx="1209">
                  <c:v>112.22800675534241</c:v>
                </c:pt>
                <c:pt idx="1210">
                  <c:v>112.11634820718267</c:v>
                </c:pt>
                <c:pt idx="1211">
                  <c:v>111.74368780269958</c:v>
                </c:pt>
                <c:pt idx="1212">
                  <c:v>111.4003377671084</c:v>
                </c:pt>
                <c:pt idx="1213">
                  <c:v>111.558055466384</c:v>
                </c:pt>
                <c:pt idx="1214">
                  <c:v>111.07234078188918</c:v>
                </c:pt>
                <c:pt idx="1215">
                  <c:v>111.05559199966521</c:v>
                </c:pt>
                <c:pt idx="1216">
                  <c:v>110.76388404259791</c:v>
                </c:pt>
                <c:pt idx="1217">
                  <c:v>110.63826817591821</c:v>
                </c:pt>
                <c:pt idx="1218">
                  <c:v>110.62710232110223</c:v>
                </c:pt>
                <c:pt idx="1219">
                  <c:v>111.12398286041304</c:v>
                </c:pt>
                <c:pt idx="1220">
                  <c:v>111.15887615671294</c:v>
                </c:pt>
                <c:pt idx="1221">
                  <c:v>111.19795664856883</c:v>
                </c:pt>
                <c:pt idx="1222">
                  <c:v>111.12956578782098</c:v>
                </c:pt>
                <c:pt idx="1223">
                  <c:v>111.12817005596899</c:v>
                </c:pt>
                <c:pt idx="1224">
                  <c:v>111.20912250338478</c:v>
                </c:pt>
                <c:pt idx="1225">
                  <c:v>111.33613410191649</c:v>
                </c:pt>
                <c:pt idx="1226">
                  <c:v>111.2900749508006</c:v>
                </c:pt>
                <c:pt idx="1227">
                  <c:v>111.44220972266822</c:v>
                </c:pt>
                <c:pt idx="1228">
                  <c:v>112.19171772719041</c:v>
                </c:pt>
                <c:pt idx="1229">
                  <c:v>112.355018353874</c:v>
                </c:pt>
                <c:pt idx="1230">
                  <c:v>112.01585551383883</c:v>
                </c:pt>
                <c:pt idx="1231">
                  <c:v>112.14007564866652</c:v>
                </c:pt>
                <c:pt idx="1232">
                  <c:v>112.4359708012898</c:v>
                </c:pt>
                <c:pt idx="1233">
                  <c:v>111.29286641450459</c:v>
                </c:pt>
                <c:pt idx="1234">
                  <c:v>111.04861334040518</c:v>
                </c:pt>
                <c:pt idx="1235">
                  <c:v>110.94393345150543</c:v>
                </c:pt>
                <c:pt idx="1236">
                  <c:v>111.35009142043643</c:v>
                </c:pt>
                <c:pt idx="1237">
                  <c:v>111.38498471673634</c:v>
                </c:pt>
                <c:pt idx="1238">
                  <c:v>111.16864627967686</c:v>
                </c:pt>
                <c:pt idx="1239">
                  <c:v>111.70879450639954</c:v>
                </c:pt>
                <c:pt idx="1240">
                  <c:v>111.70879450639954</c:v>
                </c:pt>
                <c:pt idx="1241">
                  <c:v>111.48268594637608</c:v>
                </c:pt>
                <c:pt idx="1242">
                  <c:v>111.54688961156793</c:v>
                </c:pt>
                <c:pt idx="1243">
                  <c:v>111.58736583527582</c:v>
                </c:pt>
                <c:pt idx="1244">
                  <c:v>111.30682373302452</c:v>
                </c:pt>
                <c:pt idx="1245">
                  <c:v>111.35148715228841</c:v>
                </c:pt>
                <c:pt idx="1246">
                  <c:v>111.05000907225714</c:v>
                </c:pt>
                <c:pt idx="1247">
                  <c:v>110.65501695814213</c:v>
                </c:pt>
                <c:pt idx="1248">
                  <c:v>110.55173280109436</c:v>
                </c:pt>
                <c:pt idx="1249">
                  <c:v>110.43728278923065</c:v>
                </c:pt>
                <c:pt idx="1250">
                  <c:v>111.0360517537372</c:v>
                </c:pt>
                <c:pt idx="1251">
                  <c:v>110.94393345150542</c:v>
                </c:pt>
                <c:pt idx="1252">
                  <c:v>111.26913897302063</c:v>
                </c:pt>
                <c:pt idx="1253">
                  <c:v>111.92652867531102</c:v>
                </c:pt>
                <c:pt idx="1254">
                  <c:v>112.00189819531883</c:v>
                </c:pt>
                <c:pt idx="1255">
                  <c:v>112.09122503384663</c:v>
                </c:pt>
                <c:pt idx="1256">
                  <c:v>111.80649573603931</c:v>
                </c:pt>
                <c:pt idx="1257">
                  <c:v>111.78555975825935</c:v>
                </c:pt>
                <c:pt idx="1258">
                  <c:v>112.2977933479421</c:v>
                </c:pt>
                <c:pt idx="1259">
                  <c:v>112.4680726338857</c:v>
                </c:pt>
                <c:pt idx="1260">
                  <c:v>112.53367203092954</c:v>
                </c:pt>
                <c:pt idx="1261">
                  <c:v>112.3117506664621</c:v>
                </c:pt>
                <c:pt idx="1262">
                  <c:v>113.15058550951206</c:v>
                </c:pt>
                <c:pt idx="1263">
                  <c:v>113.69771239549472</c:v>
                </c:pt>
                <c:pt idx="1264">
                  <c:v>113.72702276438666</c:v>
                </c:pt>
                <c:pt idx="1265">
                  <c:v>113.98942035256202</c:v>
                </c:pt>
                <c:pt idx="1266">
                  <c:v>114.26856672296135</c:v>
                </c:pt>
                <c:pt idx="1267">
                  <c:v>113.89451058662627</c:v>
                </c:pt>
                <c:pt idx="1268">
                  <c:v>114.37882953926906</c:v>
                </c:pt>
                <c:pt idx="1269">
                  <c:v>114.88687593339583</c:v>
                </c:pt>
                <c:pt idx="1270">
                  <c:v>114.72217957486022</c:v>
                </c:pt>
                <c:pt idx="1271">
                  <c:v>114.57144053484461</c:v>
                </c:pt>
                <c:pt idx="1272">
                  <c:v>115.09065278378733</c:v>
                </c:pt>
                <c:pt idx="1273">
                  <c:v>114.56306614373261</c:v>
                </c:pt>
                <c:pt idx="1274">
                  <c:v>115.42144123271051</c:v>
                </c:pt>
                <c:pt idx="1275">
                  <c:v>115.24976621491493</c:v>
                </c:pt>
                <c:pt idx="1276">
                  <c:v>115.26511926528691</c:v>
                </c:pt>
                <c:pt idx="1277">
                  <c:v>115.69081748014587</c:v>
                </c:pt>
                <c:pt idx="1278">
                  <c:v>115.29582536603083</c:v>
                </c:pt>
                <c:pt idx="1279">
                  <c:v>114.814297877092</c:v>
                </c:pt>
                <c:pt idx="1280">
                  <c:v>115.41864976900652</c:v>
                </c:pt>
                <c:pt idx="1281">
                  <c:v>115.8303906653455</c:v>
                </c:pt>
                <c:pt idx="1282">
                  <c:v>115.53728697642622</c:v>
                </c:pt>
                <c:pt idx="1283">
                  <c:v>115.48285343419833</c:v>
                </c:pt>
                <c:pt idx="1284">
                  <c:v>114.97480704007158</c:v>
                </c:pt>
                <c:pt idx="1285">
                  <c:v>115.60567783717403</c:v>
                </c:pt>
                <c:pt idx="1286">
                  <c:v>115.67965162532985</c:v>
                </c:pt>
                <c:pt idx="1287">
                  <c:v>116.15420045500871</c:v>
                </c:pt>
                <c:pt idx="1288">
                  <c:v>115.84016078830948</c:v>
                </c:pt>
                <c:pt idx="1289">
                  <c:v>115.81224615126955</c:v>
                </c:pt>
                <c:pt idx="1290">
                  <c:v>115.47308331123438</c:v>
                </c:pt>
                <c:pt idx="1291">
                  <c:v>115.73966809496572</c:v>
                </c:pt>
                <c:pt idx="1292">
                  <c:v>115.45214733345442</c:v>
                </c:pt>
                <c:pt idx="1293">
                  <c:v>115.39492232752256</c:v>
                </c:pt>
                <c:pt idx="1294">
                  <c:v>115.14229486231116</c:v>
                </c:pt>
                <c:pt idx="1295">
                  <c:v>115.49960221642229</c:v>
                </c:pt>
                <c:pt idx="1296">
                  <c:v>114.88129300598779</c:v>
                </c:pt>
                <c:pt idx="1297">
                  <c:v>115.19254120898302</c:v>
                </c:pt>
                <c:pt idx="1298">
                  <c:v>114.79475763116399</c:v>
                </c:pt>
                <c:pt idx="1299">
                  <c:v>114.88408446969179</c:v>
                </c:pt>
                <c:pt idx="1300">
                  <c:v>115.03203204600342</c:v>
                </c:pt>
                <c:pt idx="1301">
                  <c:v>114.09968316886969</c:v>
                </c:pt>
                <c:pt idx="1302">
                  <c:v>115.40469245048649</c:v>
                </c:pt>
                <c:pt idx="1303">
                  <c:v>115.23022596898691</c:v>
                </c:pt>
                <c:pt idx="1304">
                  <c:v>115.44656440604638</c:v>
                </c:pt>
                <c:pt idx="1305">
                  <c:v>115.39352659567052</c:v>
                </c:pt>
                <c:pt idx="1306">
                  <c:v>115.91273884461326</c:v>
                </c:pt>
                <c:pt idx="1307">
                  <c:v>115.91273884461327</c:v>
                </c:pt>
                <c:pt idx="1308">
                  <c:v>115.4884363616063</c:v>
                </c:pt>
                <c:pt idx="1309">
                  <c:v>115.15066925342313</c:v>
                </c:pt>
                <c:pt idx="1310">
                  <c:v>114.65518444596435</c:v>
                </c:pt>
                <c:pt idx="1311">
                  <c:v>114.0954959733137</c:v>
                </c:pt>
                <c:pt idx="1312">
                  <c:v>113.7298142280906</c:v>
                </c:pt>
                <c:pt idx="1313">
                  <c:v>114.7626557985681</c:v>
                </c:pt>
                <c:pt idx="1314">
                  <c:v>114.62447834522044</c:v>
                </c:pt>
                <c:pt idx="1315">
                  <c:v>114.88966739709979</c:v>
                </c:pt>
                <c:pt idx="1316">
                  <c:v>114.80313202227599</c:v>
                </c:pt>
                <c:pt idx="1317">
                  <c:v>114.30485575111321</c:v>
                </c:pt>
                <c:pt idx="1318">
                  <c:v>115.55682722235416</c:v>
                </c:pt>
                <c:pt idx="1319">
                  <c:v>116.04533337055297</c:v>
                </c:pt>
                <c:pt idx="1320">
                  <c:v>116.23236143872052</c:v>
                </c:pt>
                <c:pt idx="1321">
                  <c:v>116.67620416765543</c:v>
                </c:pt>
                <c:pt idx="1322">
                  <c:v>117.00420115287463</c:v>
                </c:pt>
                <c:pt idx="1323">
                  <c:v>116.66643404469144</c:v>
                </c:pt>
                <c:pt idx="1324">
                  <c:v>117.59319999441719</c:v>
                </c:pt>
                <c:pt idx="1325">
                  <c:v>116.87300235878695</c:v>
                </c:pt>
                <c:pt idx="1326">
                  <c:v>117.05165603584251</c:v>
                </c:pt>
                <c:pt idx="1327">
                  <c:v>117.73277317961686</c:v>
                </c:pt>
                <c:pt idx="1328">
                  <c:v>116.96232919731473</c:v>
                </c:pt>
                <c:pt idx="1329">
                  <c:v>116.82275601211508</c:v>
                </c:pt>
                <c:pt idx="1330">
                  <c:v>116.82275601211508</c:v>
                </c:pt>
                <c:pt idx="1331">
                  <c:v>117.3810487529137</c:v>
                </c:pt>
                <c:pt idx="1332">
                  <c:v>116.7669267380352</c:v>
                </c:pt>
                <c:pt idx="1333">
                  <c:v>115.90436445350132</c:v>
                </c:pt>
                <c:pt idx="1334">
                  <c:v>116.36914316021618</c:v>
                </c:pt>
                <c:pt idx="1335">
                  <c:v>115.36561195863064</c:v>
                </c:pt>
                <c:pt idx="1336">
                  <c:v>115.52332965790626</c:v>
                </c:pt>
                <c:pt idx="1337">
                  <c:v>115.27907658380684</c:v>
                </c:pt>
                <c:pt idx="1338">
                  <c:v>113.80378801624646</c:v>
                </c:pt>
                <c:pt idx="1339">
                  <c:v>113.98802462070999</c:v>
                </c:pt>
                <c:pt idx="1340">
                  <c:v>113.95592278811407</c:v>
                </c:pt>
                <c:pt idx="1341">
                  <c:v>113.21199771099988</c:v>
                </c:pt>
                <c:pt idx="1342">
                  <c:v>112.98030622356846</c:v>
                </c:pt>
                <c:pt idx="1343">
                  <c:v>112.7081385124291</c:v>
                </c:pt>
                <c:pt idx="1344">
                  <c:v>112.59368850056538</c:v>
                </c:pt>
                <c:pt idx="1345">
                  <c:v>112.75698912724899</c:v>
                </c:pt>
                <c:pt idx="1346">
                  <c:v>112.51273605314958</c:v>
                </c:pt>
                <c:pt idx="1347">
                  <c:v>113.65165324437881</c:v>
                </c:pt>
                <c:pt idx="1348">
                  <c:v>114.33137465630116</c:v>
                </c:pt>
                <c:pt idx="1349">
                  <c:v>114.89385459265579</c:v>
                </c:pt>
                <c:pt idx="1350">
                  <c:v>115.04319790081941</c:v>
                </c:pt>
                <c:pt idx="1351">
                  <c:v>115.26093206973088</c:v>
                </c:pt>
                <c:pt idx="1352">
                  <c:v>115.81364188312153</c:v>
                </c:pt>
                <c:pt idx="1353">
                  <c:v>115.7089619942218</c:v>
                </c:pt>
                <c:pt idx="1354">
                  <c:v>116.035563247589</c:v>
                </c:pt>
                <c:pt idx="1355">
                  <c:v>115.92111323572529</c:v>
                </c:pt>
                <c:pt idx="1356">
                  <c:v>116.6050218432036</c:v>
                </c:pt>
                <c:pt idx="1357">
                  <c:v>116.16815777352868</c:v>
                </c:pt>
                <c:pt idx="1358">
                  <c:v>116.16815777352868</c:v>
                </c:pt>
                <c:pt idx="1359">
                  <c:v>117.86815916926054</c:v>
                </c:pt>
                <c:pt idx="1360">
                  <c:v>117.51085181514939</c:v>
                </c:pt>
                <c:pt idx="1361">
                  <c:v>118.05100004187207</c:v>
                </c:pt>
                <c:pt idx="1362">
                  <c:v>117.29870057364592</c:v>
                </c:pt>
                <c:pt idx="1363">
                  <c:v>115.49122782531032</c:v>
                </c:pt>
                <c:pt idx="1364">
                  <c:v>115.8289949334935</c:v>
                </c:pt>
                <c:pt idx="1365">
                  <c:v>115.90576018535333</c:v>
                </c:pt>
                <c:pt idx="1366">
                  <c:v>115.14508632601517</c:v>
                </c:pt>
                <c:pt idx="1367">
                  <c:v>115.43819001493445</c:v>
                </c:pt>
                <c:pt idx="1368">
                  <c:v>115.59869917791406</c:v>
                </c:pt>
                <c:pt idx="1369">
                  <c:v>115.29722109788278</c:v>
                </c:pt>
                <c:pt idx="1370">
                  <c:v>114.75567713930809</c:v>
                </c:pt>
                <c:pt idx="1371">
                  <c:v>114.37324661186102</c:v>
                </c:pt>
                <c:pt idx="1372">
                  <c:v>114.85616983265184</c:v>
                </c:pt>
                <c:pt idx="1373">
                  <c:v>114.40813990816095</c:v>
                </c:pt>
                <c:pt idx="1374">
                  <c:v>113.97127583848601</c:v>
                </c:pt>
                <c:pt idx="1375">
                  <c:v>113.97965022959799</c:v>
                </c:pt>
                <c:pt idx="1376">
                  <c:v>114.21134171702943</c:v>
                </c:pt>
                <c:pt idx="1377">
                  <c:v>113.68515080882671</c:v>
                </c:pt>
                <c:pt idx="1378">
                  <c:v>114.9189777659917</c:v>
                </c:pt>
                <c:pt idx="1379">
                  <c:v>114.32160453333715</c:v>
                </c:pt>
                <c:pt idx="1380">
                  <c:v>114.27554538222127</c:v>
                </c:pt>
                <c:pt idx="1381">
                  <c:v>113.8959063184782</c:v>
                </c:pt>
                <c:pt idx="1382">
                  <c:v>113.45485505324729</c:v>
                </c:pt>
                <c:pt idx="1383">
                  <c:v>113.02217817912835</c:v>
                </c:pt>
                <c:pt idx="1384">
                  <c:v>113.23014222507584</c:v>
                </c:pt>
                <c:pt idx="1385">
                  <c:v>113.51905871843911</c:v>
                </c:pt>
                <c:pt idx="1386">
                  <c:v>114.12620207405763</c:v>
                </c:pt>
                <c:pt idx="1387">
                  <c:v>114.04664535849382</c:v>
                </c:pt>
                <c:pt idx="1388">
                  <c:v>113.30690747693562</c:v>
                </c:pt>
                <c:pt idx="1389">
                  <c:v>113.41298309768736</c:v>
                </c:pt>
                <c:pt idx="1390">
                  <c:v>113.36971541027546</c:v>
                </c:pt>
                <c:pt idx="1391">
                  <c:v>112.92308121763655</c:v>
                </c:pt>
                <c:pt idx="1392">
                  <c:v>113.35157089619948</c:v>
                </c:pt>
                <c:pt idx="1393">
                  <c:v>113.73539715549855</c:v>
                </c:pt>
                <c:pt idx="1394">
                  <c:v>113.558139210295</c:v>
                </c:pt>
                <c:pt idx="1395">
                  <c:v>113.62234287548684</c:v>
                </c:pt>
                <c:pt idx="1396">
                  <c:v>113.28597149915566</c:v>
                </c:pt>
                <c:pt idx="1397">
                  <c:v>113.65584043993476</c:v>
                </c:pt>
                <c:pt idx="1398">
                  <c:v>114.37743380741699</c:v>
                </c:pt>
                <c:pt idx="1399">
                  <c:v>114.57144053484454</c:v>
                </c:pt>
                <c:pt idx="1400">
                  <c:v>114.57144053484454</c:v>
                </c:pt>
                <c:pt idx="1401">
                  <c:v>114.95387106229161</c:v>
                </c:pt>
                <c:pt idx="1402">
                  <c:v>114.68589054670825</c:v>
                </c:pt>
                <c:pt idx="1403">
                  <c:v>115.33351012603467</c:v>
                </c:pt>
                <c:pt idx="1404">
                  <c:v>114.65378871411234</c:v>
                </c:pt>
                <c:pt idx="1405">
                  <c:v>114.16109537035754</c:v>
                </c:pt>
                <c:pt idx="1406">
                  <c:v>114.20017586221344</c:v>
                </c:pt>
                <c:pt idx="1407">
                  <c:v>113.77726911105849</c:v>
                </c:pt>
                <c:pt idx="1408">
                  <c:v>113.73679288735059</c:v>
                </c:pt>
                <c:pt idx="1409">
                  <c:v>113.68515080882671</c:v>
                </c:pt>
                <c:pt idx="1410">
                  <c:v>113.46602090806324</c:v>
                </c:pt>
                <c:pt idx="1411">
                  <c:v>113.25386966655977</c:v>
                </c:pt>
                <c:pt idx="1412">
                  <c:v>111.98933660865083</c:v>
                </c:pt>
                <c:pt idx="1413">
                  <c:v>112.17776040867038</c:v>
                </c:pt>
                <c:pt idx="1414">
                  <c:v>112.26010858793818</c:v>
                </c:pt>
                <c:pt idx="1415">
                  <c:v>112.28523176127413</c:v>
                </c:pt>
                <c:pt idx="1416">
                  <c:v>112.44434519240176</c:v>
                </c:pt>
                <c:pt idx="1417">
                  <c:v>112.12472259829454</c:v>
                </c:pt>
                <c:pt idx="1418">
                  <c:v>112.3885159183219</c:v>
                </c:pt>
                <c:pt idx="1419">
                  <c:v>112.05912320125071</c:v>
                </c:pt>
                <c:pt idx="1420">
                  <c:v>111.96700489901895</c:v>
                </c:pt>
                <c:pt idx="1421">
                  <c:v>111.85534635085921</c:v>
                </c:pt>
                <c:pt idx="1422">
                  <c:v>111.51897497452802</c:v>
                </c:pt>
                <c:pt idx="1423">
                  <c:v>111.30821946487653</c:v>
                </c:pt>
                <c:pt idx="1424">
                  <c:v>111.82882744567127</c:v>
                </c:pt>
                <c:pt idx="1425">
                  <c:v>111.57619998045989</c:v>
                </c:pt>
                <c:pt idx="1426">
                  <c:v>111.7422920708475</c:v>
                </c:pt>
                <c:pt idx="1427">
                  <c:v>112.18334333607842</c:v>
                </c:pt>
                <c:pt idx="1428">
                  <c:v>112.24056834201028</c:v>
                </c:pt>
                <c:pt idx="1429">
                  <c:v>112.16380309015047</c:v>
                </c:pt>
                <c:pt idx="1430">
                  <c:v>112.02562563680281</c:v>
                </c:pt>
                <c:pt idx="1431">
                  <c:v>112.33129091239006</c:v>
                </c:pt>
                <c:pt idx="1432">
                  <c:v>112.3145421301661</c:v>
                </c:pt>
                <c:pt idx="1433">
                  <c:v>111.16864627967691</c:v>
                </c:pt>
                <c:pt idx="1434">
                  <c:v>111.17562493893688</c:v>
                </c:pt>
                <c:pt idx="1435">
                  <c:v>111.23284994486875</c:v>
                </c:pt>
                <c:pt idx="1436">
                  <c:v>110.58383463369034</c:v>
                </c:pt>
                <c:pt idx="1437">
                  <c:v>110.63128951665821</c:v>
                </c:pt>
                <c:pt idx="1438">
                  <c:v>110.52102670035049</c:v>
                </c:pt>
                <c:pt idx="1439">
                  <c:v>110.53358828701846</c:v>
                </c:pt>
                <c:pt idx="1440">
                  <c:v>110.60616634332229</c:v>
                </c:pt>
                <c:pt idx="1441">
                  <c:v>111.11002554189305</c:v>
                </c:pt>
                <c:pt idx="1442">
                  <c:v>111.34729995673247</c:v>
                </c:pt>
                <c:pt idx="1443">
                  <c:v>111.93071587086703</c:v>
                </c:pt>
                <c:pt idx="1444">
                  <c:v>112.65789216575725</c:v>
                </c:pt>
                <c:pt idx="1445">
                  <c:v>112.4303878738818</c:v>
                </c:pt>
                <c:pt idx="1446">
                  <c:v>112.64393484723729</c:v>
                </c:pt>
                <c:pt idx="1447">
                  <c:v>112.33268664424205</c:v>
                </c:pt>
                <c:pt idx="1448">
                  <c:v>112.83794157466481</c:v>
                </c:pt>
                <c:pt idx="1449">
                  <c:v>113.47718676287924</c:v>
                </c:pt>
                <c:pt idx="1450">
                  <c:v>113.18129161025595</c:v>
                </c:pt>
                <c:pt idx="1451">
                  <c:v>113.32226052730762</c:v>
                </c:pt>
                <c:pt idx="1452">
                  <c:v>112.95099585467655</c:v>
                </c:pt>
                <c:pt idx="1453">
                  <c:v>113.08638184432021</c:v>
                </c:pt>
                <c:pt idx="1454">
                  <c:v>112.84352450207282</c:v>
                </c:pt>
                <c:pt idx="1455">
                  <c:v>112.8100269376249</c:v>
                </c:pt>
                <c:pt idx="1456">
                  <c:v>112.64114338353329</c:v>
                </c:pt>
                <c:pt idx="1457">
                  <c:v>113.21060197914791</c:v>
                </c:pt>
                <c:pt idx="1458">
                  <c:v>113.15616843692004</c:v>
                </c:pt>
                <c:pt idx="1459">
                  <c:v>112.64672631094129</c:v>
                </c:pt>
                <c:pt idx="1460">
                  <c:v>112.94262146356456</c:v>
                </c:pt>
                <c:pt idx="1461">
                  <c:v>112.51134032129762</c:v>
                </c:pt>
                <c:pt idx="1462">
                  <c:v>112.66626655686923</c:v>
                </c:pt>
                <c:pt idx="1463">
                  <c:v>112.47086409758973</c:v>
                </c:pt>
                <c:pt idx="1464">
                  <c:v>112.60764581908541</c:v>
                </c:pt>
                <c:pt idx="1465">
                  <c:v>112.94960012282456</c:v>
                </c:pt>
                <c:pt idx="1466">
                  <c:v>112.48342568425771</c:v>
                </c:pt>
                <c:pt idx="1467">
                  <c:v>112.52250617611362</c:v>
                </c:pt>
                <c:pt idx="1468">
                  <c:v>111.98654514494692</c:v>
                </c:pt>
                <c:pt idx="1469">
                  <c:v>112.09820369310664</c:v>
                </c:pt>
                <c:pt idx="1470">
                  <c:v>111.84557622789526</c:v>
                </c:pt>
                <c:pt idx="1471">
                  <c:v>111.61109327675982</c:v>
                </c:pt>
                <c:pt idx="1472">
                  <c:v>111.51060058341606</c:v>
                </c:pt>
                <c:pt idx="1473">
                  <c:v>111.94606892123899</c:v>
                </c:pt>
                <c:pt idx="1474">
                  <c:v>111.95723477605495</c:v>
                </c:pt>
                <c:pt idx="1475">
                  <c:v>111.76183231677543</c:v>
                </c:pt>
                <c:pt idx="1476">
                  <c:v>111.74368780269948</c:v>
                </c:pt>
                <c:pt idx="1477">
                  <c:v>111.80510000418732</c:v>
                </c:pt>
                <c:pt idx="1478">
                  <c:v>112.53785922648552</c:v>
                </c:pt>
                <c:pt idx="1479">
                  <c:v>112.46109397462573</c:v>
                </c:pt>
                <c:pt idx="1480">
                  <c:v>112.28244029757016</c:v>
                </c:pt>
                <c:pt idx="1481">
                  <c:v>112.40666043239784</c:v>
                </c:pt>
                <c:pt idx="1482">
                  <c:v>112.43736653314177</c:v>
                </c:pt>
                <c:pt idx="1483">
                  <c:v>112.33408237609402</c:v>
                </c:pt>
                <c:pt idx="1484">
                  <c:v>112.20567504571032</c:v>
                </c:pt>
                <c:pt idx="1485">
                  <c:v>111.65854815972766</c:v>
                </c:pt>
                <c:pt idx="1486">
                  <c:v>111.70739877454753</c:v>
                </c:pt>
                <c:pt idx="1487">
                  <c:v>111.80928719974328</c:v>
                </c:pt>
                <c:pt idx="1488">
                  <c:v>112.53785922648551</c:v>
                </c:pt>
                <c:pt idx="1489">
                  <c:v>112.76257205465696</c:v>
                </c:pt>
                <c:pt idx="1490">
                  <c:v>112.56856532722942</c:v>
                </c:pt>
                <c:pt idx="1491">
                  <c:v>112.8211927924408</c:v>
                </c:pt>
                <c:pt idx="1492">
                  <c:v>113.08498611246817</c:v>
                </c:pt>
                <c:pt idx="1493">
                  <c:v>113.06125867098422</c:v>
                </c:pt>
                <c:pt idx="1494">
                  <c:v>112.57693971834141</c:v>
                </c:pt>
                <c:pt idx="1495">
                  <c:v>112.37455859980192</c:v>
                </c:pt>
                <c:pt idx="1496">
                  <c:v>112.58252264574941</c:v>
                </c:pt>
                <c:pt idx="1497">
                  <c:v>113.09196477172816</c:v>
                </c:pt>
                <c:pt idx="1498">
                  <c:v>112.92866414504456</c:v>
                </c:pt>
                <c:pt idx="1499">
                  <c:v>113.36831967842349</c:v>
                </c:pt>
                <c:pt idx="1500">
                  <c:v>113.3683196784235</c:v>
                </c:pt>
                <c:pt idx="1501">
                  <c:v>113.19106173321995</c:v>
                </c:pt>
                <c:pt idx="1502">
                  <c:v>113.28736723100772</c:v>
                </c:pt>
                <c:pt idx="1503">
                  <c:v>112.2698787109022</c:v>
                </c:pt>
                <c:pt idx="1504">
                  <c:v>112.29779334794213</c:v>
                </c:pt>
                <c:pt idx="1505">
                  <c:v>112.38991165017391</c:v>
                </c:pt>
                <c:pt idx="1506">
                  <c:v>112.45132385166175</c:v>
                </c:pt>
                <c:pt idx="1507">
                  <c:v>112.36339274498597</c:v>
                </c:pt>
                <c:pt idx="1508">
                  <c:v>113.17291721914401</c:v>
                </c:pt>
                <c:pt idx="1509">
                  <c:v>113.48835261769526</c:v>
                </c:pt>
                <c:pt idx="1510">
                  <c:v>113.06684159839227</c:v>
                </c:pt>
                <c:pt idx="1511">
                  <c:v>113.22316356581588</c:v>
                </c:pt>
                <c:pt idx="1512">
                  <c:v>113.10452635839619</c:v>
                </c:pt>
                <c:pt idx="1513">
                  <c:v>112.92308121763662</c:v>
                </c:pt>
                <c:pt idx="1514">
                  <c:v>112.62299886945735</c:v>
                </c:pt>
                <c:pt idx="1515">
                  <c:v>112.55460800870951</c:v>
                </c:pt>
                <c:pt idx="1516">
                  <c:v>112.54902508130155</c:v>
                </c:pt>
                <c:pt idx="1517">
                  <c:v>112.60625008723341</c:v>
                </c:pt>
                <c:pt idx="1518">
                  <c:v>112.10936954792261</c:v>
                </c:pt>
                <c:pt idx="1519">
                  <c:v>111.84836769159926</c:v>
                </c:pt>
                <c:pt idx="1520">
                  <c:v>111.84836769159926</c:v>
                </c:pt>
                <c:pt idx="1521">
                  <c:v>111.66971401454369</c:v>
                </c:pt>
                <c:pt idx="1522">
                  <c:v>111.85953354641524</c:v>
                </c:pt>
                <c:pt idx="1523">
                  <c:v>112.05772746939874</c:v>
                </c:pt>
                <c:pt idx="1524">
                  <c:v>111.98933660865092</c:v>
                </c:pt>
                <c:pt idx="1525">
                  <c:v>111.93629879827505</c:v>
                </c:pt>
                <c:pt idx="1526">
                  <c:v>111.84976342345126</c:v>
                </c:pt>
                <c:pt idx="1527">
                  <c:v>112.25731712423426</c:v>
                </c:pt>
                <c:pt idx="1528">
                  <c:v>112.05633173754674</c:v>
                </c:pt>
                <c:pt idx="1529">
                  <c:v>111.22726701746076</c:v>
                </c:pt>
                <c:pt idx="1530">
                  <c:v>111.76601951233145</c:v>
                </c:pt>
                <c:pt idx="1531">
                  <c:v>111.89303111086316</c:v>
                </c:pt>
                <c:pt idx="1532">
                  <c:v>111.81068293159535</c:v>
                </c:pt>
                <c:pt idx="1533">
                  <c:v>111.18818652560488</c:v>
                </c:pt>
                <c:pt idx="1534">
                  <c:v>111.26634750931669</c:v>
                </c:pt>
                <c:pt idx="1535">
                  <c:v>111.33473837006454</c:v>
                </c:pt>
                <c:pt idx="1536">
                  <c:v>111.29007495080066</c:v>
                </c:pt>
                <c:pt idx="1537">
                  <c:v>111.11142127374511</c:v>
                </c:pt>
                <c:pt idx="1538">
                  <c:v>111.12817005596908</c:v>
                </c:pt>
                <c:pt idx="1539">
                  <c:v>110.88531271372166</c:v>
                </c:pt>
                <c:pt idx="1540">
                  <c:v>110.80017307074988</c:v>
                </c:pt>
                <c:pt idx="1541">
                  <c:v>110.84064929445778</c:v>
                </c:pt>
                <c:pt idx="1542">
                  <c:v>111.6515695004678</c:v>
                </c:pt>
                <c:pt idx="1543">
                  <c:v>111.92652867531112</c:v>
                </c:pt>
                <c:pt idx="1544">
                  <c:v>111.80510000418742</c:v>
                </c:pt>
                <c:pt idx="1545">
                  <c:v>111.56642985749599</c:v>
                </c:pt>
                <c:pt idx="1546">
                  <c:v>111.58038717601596</c:v>
                </c:pt>
                <c:pt idx="1547">
                  <c:v>111.70321157899164</c:v>
                </c:pt>
                <c:pt idx="1548">
                  <c:v>111.81347439529938</c:v>
                </c:pt>
                <c:pt idx="1549">
                  <c:v>111.90419696567915</c:v>
                </c:pt>
                <c:pt idx="1550">
                  <c:v>111.79812134492741</c:v>
                </c:pt>
                <c:pt idx="1551">
                  <c:v>111.78974695381542</c:v>
                </c:pt>
                <c:pt idx="1552">
                  <c:v>111.95863050790702</c:v>
                </c:pt>
                <c:pt idx="1553">
                  <c:v>112.32152078942612</c:v>
                </c:pt>
                <c:pt idx="1554">
                  <c:v>112.24894273312231</c:v>
                </c:pt>
                <c:pt idx="1555">
                  <c:v>111.98235794939096</c:v>
                </c:pt>
                <c:pt idx="1556">
                  <c:v>111.3124066604326</c:v>
                </c:pt>
                <c:pt idx="1557">
                  <c:v>110.93835052409752</c:v>
                </c:pt>
                <c:pt idx="1558">
                  <c:v>110.79738160704586</c:v>
                </c:pt>
                <c:pt idx="1559">
                  <c:v>110.89368710483363</c:v>
                </c:pt>
                <c:pt idx="1560">
                  <c:v>111.2803048278367</c:v>
                </c:pt>
                <c:pt idx="1561">
                  <c:v>111.38358898488445</c:v>
                </c:pt>
                <c:pt idx="1562">
                  <c:v>111.38358898488445</c:v>
                </c:pt>
                <c:pt idx="1563">
                  <c:v>111.41848228118438</c:v>
                </c:pt>
                <c:pt idx="1564">
                  <c:v>111.44500118637231</c:v>
                </c:pt>
                <c:pt idx="1565">
                  <c:v>111.58178290786796</c:v>
                </c:pt>
                <c:pt idx="1566">
                  <c:v>111.52595363378811</c:v>
                </c:pt>
                <c:pt idx="1567">
                  <c:v>111.45616704118828</c:v>
                </c:pt>
                <c:pt idx="1568">
                  <c:v>111.37800605747647</c:v>
                </c:pt>
                <c:pt idx="1569">
                  <c:v>111.30821946487661</c:v>
                </c:pt>
                <c:pt idx="1570">
                  <c:v>111.21610116264486</c:v>
                </c:pt>
                <c:pt idx="1571">
                  <c:v>111.39056764414444</c:v>
                </c:pt>
                <c:pt idx="1572">
                  <c:v>110.92439320557756</c:v>
                </c:pt>
                <c:pt idx="1573">
                  <c:v>110.99836699373338</c:v>
                </c:pt>
                <c:pt idx="1574">
                  <c:v>110.98301394336143</c:v>
                </c:pt>
                <c:pt idx="1575">
                  <c:v>110.94114198780153</c:v>
                </c:pt>
                <c:pt idx="1576">
                  <c:v>110.39261936996687</c:v>
                </c:pt>
                <c:pt idx="1577">
                  <c:v>110.5447541418345</c:v>
                </c:pt>
                <c:pt idx="1578">
                  <c:v>110.76667550630198</c:v>
                </c:pt>
                <c:pt idx="1579">
                  <c:v>111.52316217008413</c:v>
                </c:pt>
                <c:pt idx="1580">
                  <c:v>111.52037070638012</c:v>
                </c:pt>
                <c:pt idx="1581">
                  <c:v>111.85813781456329</c:v>
                </c:pt>
                <c:pt idx="1582">
                  <c:v>111.76043658492351</c:v>
                </c:pt>
                <c:pt idx="1583">
                  <c:v>111.66273535528377</c:v>
                </c:pt>
                <c:pt idx="1584">
                  <c:v>111.71856462936366</c:v>
                </c:pt>
                <c:pt idx="1585">
                  <c:v>111.64877803676382</c:v>
                </c:pt>
                <c:pt idx="1586">
                  <c:v>111.71577316565966</c:v>
                </c:pt>
                <c:pt idx="1587">
                  <c:v>111.79114268566747</c:v>
                </c:pt>
                <c:pt idx="1588">
                  <c:v>112.01306405013493</c:v>
                </c:pt>
                <c:pt idx="1589">
                  <c:v>112.20707077756246</c:v>
                </c:pt>
                <c:pt idx="1590">
                  <c:v>112.20707077756248</c:v>
                </c:pt>
                <c:pt idx="1591">
                  <c:v>112.14984577163062</c:v>
                </c:pt>
                <c:pt idx="1592">
                  <c:v>112.45551104721787</c:v>
                </c:pt>
                <c:pt idx="1593">
                  <c:v>112.34803969461413</c:v>
                </c:pt>
                <c:pt idx="1594">
                  <c:v>112.17357321311455</c:v>
                </c:pt>
                <c:pt idx="1595">
                  <c:v>112.55739947241364</c:v>
                </c:pt>
                <c:pt idx="1596">
                  <c:v>112.43178360573394</c:v>
                </c:pt>
                <c:pt idx="1597">
                  <c:v>112.58391837760155</c:v>
                </c:pt>
                <c:pt idx="1598">
                  <c:v>112.17636467681854</c:v>
                </c:pt>
                <c:pt idx="1599">
                  <c:v>112.22940248719443</c:v>
                </c:pt>
                <c:pt idx="1600">
                  <c:v>112.56996105908161</c:v>
                </c:pt>
                <c:pt idx="1601">
                  <c:v>112.80304827836503</c:v>
                </c:pt>
                <c:pt idx="1602">
                  <c:v>112.75838485910114</c:v>
                </c:pt>
                <c:pt idx="1603">
                  <c:v>112.46248970647785</c:v>
                </c:pt>
                <c:pt idx="1604">
                  <c:v>112.46248970647784</c:v>
                </c:pt>
                <c:pt idx="1605">
                  <c:v>112.31593786201822</c:v>
                </c:pt>
                <c:pt idx="1606">
                  <c:v>112.53646349463369</c:v>
                </c:pt>
                <c:pt idx="1607">
                  <c:v>112.47365556129385</c:v>
                </c:pt>
                <c:pt idx="1608">
                  <c:v>112.10099515681074</c:v>
                </c:pt>
                <c:pt idx="1609">
                  <c:v>112.17776040867055</c:v>
                </c:pt>
                <c:pt idx="1610">
                  <c:v>112.03818722347089</c:v>
                </c:pt>
                <c:pt idx="1611">
                  <c:v>112.1149524753307</c:v>
                </c:pt>
                <c:pt idx="1612">
                  <c:v>111.97258782642703</c:v>
                </c:pt>
                <c:pt idx="1613">
                  <c:v>111.96560916716706</c:v>
                </c:pt>
                <c:pt idx="1614">
                  <c:v>111.71298170195568</c:v>
                </c:pt>
                <c:pt idx="1615">
                  <c:v>111.34450849302858</c:v>
                </c:pt>
                <c:pt idx="1616">
                  <c:v>111.40033776710844</c:v>
                </c:pt>
                <c:pt idx="1617">
                  <c:v>111.59713595823996</c:v>
                </c:pt>
                <c:pt idx="1618">
                  <c:v>111.95444331235109</c:v>
                </c:pt>
                <c:pt idx="1619">
                  <c:v>112.03400002791489</c:v>
                </c:pt>
                <c:pt idx="1620">
                  <c:v>111.96281770346306</c:v>
                </c:pt>
                <c:pt idx="1621">
                  <c:v>111.90838416123519</c:v>
                </c:pt>
                <c:pt idx="1622">
                  <c:v>111.64877803676382</c:v>
                </c:pt>
                <c:pt idx="1623">
                  <c:v>111.83580610493135</c:v>
                </c:pt>
                <c:pt idx="1624">
                  <c:v>111.91955001605115</c:v>
                </c:pt>
                <c:pt idx="1625">
                  <c:v>111.92094574790315</c:v>
                </c:pt>
                <c:pt idx="1626">
                  <c:v>112.20288358200646</c:v>
                </c:pt>
                <c:pt idx="1627">
                  <c:v>112.43876226499387</c:v>
                </c:pt>
                <c:pt idx="1628">
                  <c:v>112.36339274498606</c:v>
                </c:pt>
                <c:pt idx="1629">
                  <c:v>112.38991165017401</c:v>
                </c:pt>
                <c:pt idx="1630">
                  <c:v>112.4401579968459</c:v>
                </c:pt>
                <c:pt idx="1631">
                  <c:v>112.74861473613716</c:v>
                </c:pt>
                <c:pt idx="1632">
                  <c:v>112.807235473921</c:v>
                </c:pt>
                <c:pt idx="1633">
                  <c:v>112.87562633466884</c:v>
                </c:pt>
                <c:pt idx="1634">
                  <c:v>113.09475623543229</c:v>
                </c:pt>
                <c:pt idx="1635">
                  <c:v>113.0891733080243</c:v>
                </c:pt>
                <c:pt idx="1636">
                  <c:v>113.35296662805166</c:v>
                </c:pt>
                <c:pt idx="1637">
                  <c:v>113.65723617178692</c:v>
                </c:pt>
                <c:pt idx="1638">
                  <c:v>113.69073373623485</c:v>
                </c:pt>
                <c:pt idx="1639">
                  <c:v>113.47579103102738</c:v>
                </c:pt>
                <c:pt idx="1640">
                  <c:v>113.5120800591793</c:v>
                </c:pt>
                <c:pt idx="1641">
                  <c:v>113.5120800591793</c:v>
                </c:pt>
                <c:pt idx="1642">
                  <c:v>113.67398495401089</c:v>
                </c:pt>
                <c:pt idx="1643">
                  <c:v>113.78564350217063</c:v>
                </c:pt>
                <c:pt idx="1644">
                  <c:v>113.59721970215108</c:v>
                </c:pt>
                <c:pt idx="1645">
                  <c:v>113.70469105475482</c:v>
                </c:pt>
                <c:pt idx="1646">
                  <c:v>113.75214593772272</c:v>
                </c:pt>
                <c:pt idx="1647">
                  <c:v>113.88613619551438</c:v>
                </c:pt>
                <c:pt idx="1648">
                  <c:v>113.87497034069838</c:v>
                </c:pt>
                <c:pt idx="1649">
                  <c:v>113.64607031697096</c:v>
                </c:pt>
                <c:pt idx="1650">
                  <c:v>113.85822155847444</c:v>
                </c:pt>
                <c:pt idx="1651">
                  <c:v>114.28671123703741</c:v>
                </c:pt>
                <c:pt idx="1652">
                  <c:v>114.76544726227225</c:v>
                </c:pt>
                <c:pt idx="1653">
                  <c:v>114.66495456892848</c:v>
                </c:pt>
                <c:pt idx="1654">
                  <c:v>114.91897776599187</c:v>
                </c:pt>
                <c:pt idx="1655">
                  <c:v>115.21626865046716</c:v>
                </c:pt>
                <c:pt idx="1656">
                  <c:v>115.35723756751881</c:v>
                </c:pt>
                <c:pt idx="1657">
                  <c:v>115.04738509637554</c:v>
                </c:pt>
                <c:pt idx="1658">
                  <c:v>115.11577595712338</c:v>
                </c:pt>
                <c:pt idx="1659">
                  <c:v>115.49401928901446</c:v>
                </c:pt>
                <c:pt idx="1660">
                  <c:v>115.49401928901446</c:v>
                </c:pt>
                <c:pt idx="1661">
                  <c:v>115.83457786090163</c:v>
                </c:pt>
                <c:pt idx="1662">
                  <c:v>115.65731991569804</c:v>
                </c:pt>
                <c:pt idx="1663">
                  <c:v>116.9902438343548</c:v>
                </c:pt>
                <c:pt idx="1664">
                  <c:v>116.87718955434309</c:v>
                </c:pt>
                <c:pt idx="1665">
                  <c:v>117.56528535737741</c:v>
                </c:pt>
                <c:pt idx="1666">
                  <c:v>117.62948902256925</c:v>
                </c:pt>
                <c:pt idx="1667">
                  <c:v>117.63646768182922</c:v>
                </c:pt>
                <c:pt idx="1668">
                  <c:v>117.65740365960917</c:v>
                </c:pt>
                <c:pt idx="1669">
                  <c:v>117.57645121219335</c:v>
                </c:pt>
                <c:pt idx="1670">
                  <c:v>117.60994877664128</c:v>
                </c:pt>
                <c:pt idx="1671">
                  <c:v>117.34475972476193</c:v>
                </c:pt>
                <c:pt idx="1672">
                  <c:v>117.723003056653</c:v>
                </c:pt>
                <c:pt idx="1673">
                  <c:v>117.69229695590906</c:v>
                </c:pt>
                <c:pt idx="1674">
                  <c:v>118.26733847893166</c:v>
                </c:pt>
                <c:pt idx="1675">
                  <c:v>118.2910659204156</c:v>
                </c:pt>
                <c:pt idx="1676">
                  <c:v>118.15986712632792</c:v>
                </c:pt>
                <c:pt idx="1677">
                  <c:v>118.68884949823465</c:v>
                </c:pt>
                <c:pt idx="1678">
                  <c:v>118.90937513085008</c:v>
                </c:pt>
                <c:pt idx="1679">
                  <c:v>119.53047580498858</c:v>
                </c:pt>
                <c:pt idx="1680">
                  <c:v>119.46208494424073</c:v>
                </c:pt>
                <c:pt idx="1681">
                  <c:v>119.94361243317958</c:v>
                </c:pt>
                <c:pt idx="1682">
                  <c:v>119.99385877985144</c:v>
                </c:pt>
                <c:pt idx="1683">
                  <c:v>119.4760422627607</c:v>
                </c:pt>
                <c:pt idx="1684">
                  <c:v>121.00157717699298</c:v>
                </c:pt>
                <c:pt idx="1685">
                  <c:v>119.93244657836358</c:v>
                </c:pt>
                <c:pt idx="1686">
                  <c:v>119.57513922425244</c:v>
                </c:pt>
                <c:pt idx="1687">
                  <c:v>119.05173977975372</c:v>
                </c:pt>
                <c:pt idx="1688">
                  <c:v>119.36577944645296</c:v>
                </c:pt>
                <c:pt idx="1689">
                  <c:v>119.91011486873163</c:v>
                </c:pt>
                <c:pt idx="1690">
                  <c:v>119.3797367649729</c:v>
                </c:pt>
                <c:pt idx="1691">
                  <c:v>119.78449900205193</c:v>
                </c:pt>
                <c:pt idx="1692">
                  <c:v>118.84238000195424</c:v>
                </c:pt>
                <c:pt idx="1693">
                  <c:v>118.57439948637089</c:v>
                </c:pt>
                <c:pt idx="1694">
                  <c:v>118.79073792343037</c:v>
                </c:pt>
                <c:pt idx="1695">
                  <c:v>118.57160802266689</c:v>
                </c:pt>
                <c:pt idx="1696">
                  <c:v>119.06011417086569</c:v>
                </c:pt>
                <c:pt idx="1697">
                  <c:v>119.67144472204019</c:v>
                </c:pt>
                <c:pt idx="1698">
                  <c:v>119.81380937094386</c:v>
                </c:pt>
                <c:pt idx="1699">
                  <c:v>119.65888313537224</c:v>
                </c:pt>
                <c:pt idx="1700">
                  <c:v>119.32809468644903</c:v>
                </c:pt>
                <c:pt idx="1701">
                  <c:v>119.20666601532533</c:v>
                </c:pt>
                <c:pt idx="1702">
                  <c:v>119.96594414281148</c:v>
                </c:pt>
                <c:pt idx="1703">
                  <c:v>120.23811185395083</c:v>
                </c:pt>
                <c:pt idx="1704">
                  <c:v>121.3128253799882</c:v>
                </c:pt>
                <c:pt idx="1705">
                  <c:v>121.85995226597086</c:v>
                </c:pt>
                <c:pt idx="1706">
                  <c:v>121.40633941407197</c:v>
                </c:pt>
                <c:pt idx="1707">
                  <c:v>122.04837606599041</c:v>
                </c:pt>
                <c:pt idx="1708">
                  <c:v>122.84115175792448</c:v>
                </c:pt>
                <c:pt idx="1709">
                  <c:v>122.32473097268573</c:v>
                </c:pt>
                <c:pt idx="1710">
                  <c:v>122.55921392382116</c:v>
                </c:pt>
                <c:pt idx="1711">
                  <c:v>122.16980473711411</c:v>
                </c:pt>
                <c:pt idx="1712">
                  <c:v>122.5759627060451</c:v>
                </c:pt>
                <c:pt idx="1713">
                  <c:v>122.36939439194961</c:v>
                </c:pt>
                <c:pt idx="1714">
                  <c:v>122.16143034600212</c:v>
                </c:pt>
                <c:pt idx="1715">
                  <c:v>122.72111881865276</c:v>
                </c:pt>
                <c:pt idx="1716">
                  <c:v>122.23121693860196</c:v>
                </c:pt>
                <c:pt idx="1717">
                  <c:v>122.33170963194571</c:v>
                </c:pt>
                <c:pt idx="1718">
                  <c:v>122.25354864823389</c:v>
                </c:pt>
                <c:pt idx="1719">
                  <c:v>123.25707984981945</c:v>
                </c:pt>
                <c:pt idx="1720">
                  <c:v>123.03515848535199</c:v>
                </c:pt>
                <c:pt idx="1721">
                  <c:v>122.71274442754078</c:v>
                </c:pt>
                <c:pt idx="1722">
                  <c:v>122.27588035786584</c:v>
                </c:pt>
                <c:pt idx="1723">
                  <c:v>122.27588035786584</c:v>
                </c:pt>
                <c:pt idx="1724">
                  <c:v>123.32128351501129</c:v>
                </c:pt>
                <c:pt idx="1725">
                  <c:v>122.74903345569268</c:v>
                </c:pt>
                <c:pt idx="1726">
                  <c:v>123.7274414839423</c:v>
                </c:pt>
                <c:pt idx="1727">
                  <c:v>124.15872262620925</c:v>
                </c:pt>
                <c:pt idx="1728">
                  <c:v>123.8069981995061</c:v>
                </c:pt>
                <c:pt idx="1729">
                  <c:v>124.68630926626398</c:v>
                </c:pt>
                <c:pt idx="1730">
                  <c:v>124.27735983362895</c:v>
                </c:pt>
                <c:pt idx="1731">
                  <c:v>123.78745795357814</c:v>
                </c:pt>
                <c:pt idx="1732">
                  <c:v>123.20264630759156</c:v>
                </c:pt>
                <c:pt idx="1733">
                  <c:v>123.74977319357423</c:v>
                </c:pt>
                <c:pt idx="1734">
                  <c:v>123.33105363797524</c:v>
                </c:pt>
                <c:pt idx="1735">
                  <c:v>123.4664396276189</c:v>
                </c:pt>
                <c:pt idx="1736">
                  <c:v>122.99886945720004</c:v>
                </c:pt>
                <c:pt idx="1737">
                  <c:v>124.4057671640126</c:v>
                </c:pt>
                <c:pt idx="1738">
                  <c:v>124.54813181291627</c:v>
                </c:pt>
                <c:pt idx="1739">
                  <c:v>125.05478247519103</c:v>
                </c:pt>
                <c:pt idx="1740">
                  <c:v>125.29484835373445</c:v>
                </c:pt>
                <c:pt idx="1741">
                  <c:v>125.70519351822145</c:v>
                </c:pt>
                <c:pt idx="1742">
                  <c:v>125.56980752857778</c:v>
                </c:pt>
                <c:pt idx="1743">
                  <c:v>125.38557092411422</c:v>
                </c:pt>
                <c:pt idx="1744">
                  <c:v>125.65773863525358</c:v>
                </c:pt>
                <c:pt idx="1745">
                  <c:v>125.88105573157301</c:v>
                </c:pt>
                <c:pt idx="1746">
                  <c:v>125.6033050930257</c:v>
                </c:pt>
                <c:pt idx="1747">
                  <c:v>125.99131854788075</c:v>
                </c:pt>
                <c:pt idx="1748">
                  <c:v>126.00108867084472</c:v>
                </c:pt>
                <c:pt idx="1749">
                  <c:v>127.12325707984999</c:v>
                </c:pt>
                <c:pt idx="1750">
                  <c:v>127.53918517174499</c:v>
                </c:pt>
                <c:pt idx="1751">
                  <c:v>127.70806872583657</c:v>
                </c:pt>
                <c:pt idx="1752">
                  <c:v>128.25379987996726</c:v>
                </c:pt>
                <c:pt idx="1753">
                  <c:v>128.92095970522163</c:v>
                </c:pt>
                <c:pt idx="1754">
                  <c:v>128.31660781330712</c:v>
                </c:pt>
                <c:pt idx="1755">
                  <c:v>128.38360294220294</c:v>
                </c:pt>
                <c:pt idx="1756">
                  <c:v>128.84000725780581</c:v>
                </c:pt>
                <c:pt idx="1757">
                  <c:v>128.63204321185833</c:v>
                </c:pt>
                <c:pt idx="1758">
                  <c:v>128.89862799558969</c:v>
                </c:pt>
                <c:pt idx="1759">
                  <c:v>129.13311094672511</c:v>
                </c:pt>
                <c:pt idx="1760">
                  <c:v>129.13311094672511</c:v>
                </c:pt>
                <c:pt idx="1761">
                  <c:v>129.86726590087534</c:v>
                </c:pt>
                <c:pt idx="1762">
                  <c:v>129.6690719778918</c:v>
                </c:pt>
                <c:pt idx="1763">
                  <c:v>131.30626544028379</c:v>
                </c:pt>
                <c:pt idx="1764">
                  <c:v>132.26234175890147</c:v>
                </c:pt>
                <c:pt idx="1765">
                  <c:v>132.31817103298135</c:v>
                </c:pt>
                <c:pt idx="1766">
                  <c:v>131.229500188424</c:v>
                </c:pt>
                <c:pt idx="1767">
                  <c:v>131.85060086256249</c:v>
                </c:pt>
                <c:pt idx="1768">
                  <c:v>132.29025639594141</c:v>
                </c:pt>
                <c:pt idx="1769">
                  <c:v>132.32096249668535</c:v>
                </c:pt>
                <c:pt idx="1770">
                  <c:v>131.90224294108637</c:v>
                </c:pt>
                <c:pt idx="1771">
                  <c:v>130.64050134688142</c:v>
                </c:pt>
                <c:pt idx="1772">
                  <c:v>131.17925384175211</c:v>
                </c:pt>
                <c:pt idx="1773">
                  <c:v>130.59723365946954</c:v>
                </c:pt>
                <c:pt idx="1774">
                  <c:v>132.17301492037367</c:v>
                </c:pt>
                <c:pt idx="1775">
                  <c:v>131.82547768922655</c:v>
                </c:pt>
                <c:pt idx="1776">
                  <c:v>132.25675883149347</c:v>
                </c:pt>
                <c:pt idx="1777">
                  <c:v>132.57358996189669</c:v>
                </c:pt>
                <c:pt idx="1778">
                  <c:v>131.32999288176771</c:v>
                </c:pt>
                <c:pt idx="1779">
                  <c:v>131.47933618993133</c:v>
                </c:pt>
                <c:pt idx="1780">
                  <c:v>131.47933618993133</c:v>
                </c:pt>
                <c:pt idx="1781">
                  <c:v>131.28393373065182</c:v>
                </c:pt>
                <c:pt idx="1782">
                  <c:v>131.47514899437536</c:v>
                </c:pt>
                <c:pt idx="1783">
                  <c:v>131.76266975588666</c:v>
                </c:pt>
                <c:pt idx="1784">
                  <c:v>131.55191424623519</c:v>
                </c:pt>
                <c:pt idx="1785">
                  <c:v>131.99296551146611</c:v>
                </c:pt>
                <c:pt idx="1786">
                  <c:v>131.88688989071434</c:v>
                </c:pt>
                <c:pt idx="1787">
                  <c:v>131.4960849721553</c:v>
                </c:pt>
                <c:pt idx="1788">
                  <c:v>133.00207964045964</c:v>
                </c:pt>
                <c:pt idx="1789">
                  <c:v>133.00347537231164</c:v>
                </c:pt>
                <c:pt idx="1790">
                  <c:v>133.23935405529906</c:v>
                </c:pt>
                <c:pt idx="1791">
                  <c:v>133.12909123899132</c:v>
                </c:pt>
                <c:pt idx="1792">
                  <c:v>133.94140717685335</c:v>
                </c:pt>
                <c:pt idx="1793">
                  <c:v>134.51784443172795</c:v>
                </c:pt>
                <c:pt idx="1794">
                  <c:v>136.24436473264774</c:v>
                </c:pt>
                <c:pt idx="1795">
                  <c:v>136.20667997264383</c:v>
                </c:pt>
                <c:pt idx="1796">
                  <c:v>137.64428378020031</c:v>
                </c:pt>
                <c:pt idx="1797">
                  <c:v>139.2870601700003</c:v>
                </c:pt>
                <c:pt idx="1798">
                  <c:v>138.78459670328152</c:v>
                </c:pt>
                <c:pt idx="1799">
                  <c:v>140.03377671081847</c:v>
                </c:pt>
                <c:pt idx="1800">
                  <c:v>139.02047538626894</c:v>
                </c:pt>
                <c:pt idx="1801">
                  <c:v>138.993956481081</c:v>
                </c:pt>
                <c:pt idx="1802">
                  <c:v>137.54937401426452</c:v>
                </c:pt>
                <c:pt idx="1803">
                  <c:v>138.5403436291821</c:v>
                </c:pt>
                <c:pt idx="1804">
                  <c:v>136.65470989713472</c:v>
                </c:pt>
                <c:pt idx="1805">
                  <c:v>135.43204879478571</c:v>
                </c:pt>
                <c:pt idx="1806">
                  <c:v>135.65536589110516</c:v>
                </c:pt>
                <c:pt idx="1807">
                  <c:v>135.35667927477789</c:v>
                </c:pt>
                <c:pt idx="1808">
                  <c:v>135.99452873114035</c:v>
                </c:pt>
                <c:pt idx="1809">
                  <c:v>135.79214761260084</c:v>
                </c:pt>
                <c:pt idx="1810">
                  <c:v>136.74682819936652</c:v>
                </c:pt>
                <c:pt idx="1811">
                  <c:v>137.27999776682924</c:v>
                </c:pt>
                <c:pt idx="1812">
                  <c:v>137.03993188828582</c:v>
                </c:pt>
                <c:pt idx="1813">
                  <c:v>135.99452873114038</c:v>
                </c:pt>
                <c:pt idx="1814">
                  <c:v>134.7509316510114</c:v>
                </c:pt>
                <c:pt idx="1815">
                  <c:v>135.07474144067461</c:v>
                </c:pt>
                <c:pt idx="1816">
                  <c:v>136.54444708082704</c:v>
                </c:pt>
                <c:pt idx="1817">
                  <c:v>136.69797758454666</c:v>
                </c:pt>
                <c:pt idx="1818">
                  <c:v>138.39379178472254</c:v>
                </c:pt>
                <c:pt idx="1819">
                  <c:v>138.6492107136379</c:v>
                </c:pt>
                <c:pt idx="1820">
                  <c:v>138.86136195514138</c:v>
                </c:pt>
                <c:pt idx="1821">
                  <c:v>137.80479294317996</c:v>
                </c:pt>
                <c:pt idx="1822">
                  <c:v>137.22695995645336</c:v>
                </c:pt>
                <c:pt idx="1823">
                  <c:v>135.96521836224844</c:v>
                </c:pt>
                <c:pt idx="1824">
                  <c:v>136.11177020670806</c:v>
                </c:pt>
                <c:pt idx="1825">
                  <c:v>136.69937331639863</c:v>
                </c:pt>
                <c:pt idx="1826">
                  <c:v>136.78730442307443</c:v>
                </c:pt>
                <c:pt idx="1827">
                  <c:v>136.68681172973069</c:v>
                </c:pt>
                <c:pt idx="1828">
                  <c:v>135.77400309852493</c:v>
                </c:pt>
                <c:pt idx="1829">
                  <c:v>135.27712255921412</c:v>
                </c:pt>
                <c:pt idx="1830">
                  <c:v>135.05799265845067</c:v>
                </c:pt>
                <c:pt idx="1831">
                  <c:v>134.11866512205697</c:v>
                </c:pt>
                <c:pt idx="1832">
                  <c:v>132.88623389674399</c:v>
                </c:pt>
                <c:pt idx="1833">
                  <c:v>132.03623319887805</c:v>
                </c:pt>
                <c:pt idx="1834">
                  <c:v>133.00905829971967</c:v>
                </c:pt>
                <c:pt idx="1835">
                  <c:v>133.26447722863506</c:v>
                </c:pt>
                <c:pt idx="1836">
                  <c:v>132.70060156042842</c:v>
                </c:pt>
                <c:pt idx="1837">
                  <c:v>131.32022275880382</c:v>
                </c:pt>
                <c:pt idx="1838">
                  <c:v>132.08508381369796</c:v>
                </c:pt>
                <c:pt idx="1839">
                  <c:v>132.30700517816541</c:v>
                </c:pt>
                <c:pt idx="1840">
                  <c:v>132.60987899004866</c:v>
                </c:pt>
                <c:pt idx="1841">
                  <c:v>131.94411489664631</c:v>
                </c:pt>
                <c:pt idx="1842">
                  <c:v>130.66422878836542</c:v>
                </c:pt>
                <c:pt idx="1843">
                  <c:v>130.44091169204594</c:v>
                </c:pt>
                <c:pt idx="1844">
                  <c:v>129.99148603570305</c:v>
                </c:pt>
                <c:pt idx="1845">
                  <c:v>131.50725082697136</c:v>
                </c:pt>
                <c:pt idx="1846">
                  <c:v>132.96718634415978</c:v>
                </c:pt>
                <c:pt idx="1847">
                  <c:v>133.21981380937117</c:v>
                </c:pt>
                <c:pt idx="1848">
                  <c:v>132.95043756193584</c:v>
                </c:pt>
                <c:pt idx="1849">
                  <c:v>134.00979803760126</c:v>
                </c:pt>
                <c:pt idx="1850">
                  <c:v>134.00979803760126</c:v>
                </c:pt>
                <c:pt idx="1851">
                  <c:v>135.8033134674169</c:v>
                </c:pt>
                <c:pt idx="1852">
                  <c:v>135.90380616076064</c:v>
                </c:pt>
                <c:pt idx="1853">
                  <c:v>135.33713902885003</c:v>
                </c:pt>
                <c:pt idx="1854">
                  <c:v>135.25618658143424</c:v>
                </c:pt>
                <c:pt idx="1855">
                  <c:v>135.93311652965258</c:v>
                </c:pt>
                <c:pt idx="1856">
                  <c:v>133.75996203609387</c:v>
                </c:pt>
                <c:pt idx="1857">
                  <c:v>133.24354125085515</c:v>
                </c:pt>
                <c:pt idx="1858">
                  <c:v>133.23795832344715</c:v>
                </c:pt>
                <c:pt idx="1859">
                  <c:v>134.41735173838427</c:v>
                </c:pt>
                <c:pt idx="1860">
                  <c:v>133.0118497634237</c:v>
                </c:pt>
                <c:pt idx="1861">
                  <c:v>132.82621742710813</c:v>
                </c:pt>
                <c:pt idx="1862">
                  <c:v>132.10043686406991</c:v>
                </c:pt>
                <c:pt idx="1863">
                  <c:v>132.56102837522877</c:v>
                </c:pt>
                <c:pt idx="1864">
                  <c:v>132.55544544782077</c:v>
                </c:pt>
                <c:pt idx="1865">
                  <c:v>132.32933688779733</c:v>
                </c:pt>
                <c:pt idx="1866">
                  <c:v>132.59313020782469</c:v>
                </c:pt>
                <c:pt idx="1867">
                  <c:v>131.6119307158711</c:v>
                </c:pt>
                <c:pt idx="1868">
                  <c:v>131.25741482546397</c:v>
                </c:pt>
                <c:pt idx="1869">
                  <c:v>131.31743129509982</c:v>
                </c:pt>
                <c:pt idx="1870">
                  <c:v>131.65798986698698</c:v>
                </c:pt>
                <c:pt idx="1871">
                  <c:v>133.19748209973923</c:v>
                </c:pt>
                <c:pt idx="1872">
                  <c:v>132.96299914860379</c:v>
                </c:pt>
                <c:pt idx="1873">
                  <c:v>132.85552779600005</c:v>
                </c:pt>
                <c:pt idx="1874">
                  <c:v>133.25331137381906</c:v>
                </c:pt>
                <c:pt idx="1875">
                  <c:v>132.30142225075738</c:v>
                </c:pt>
                <c:pt idx="1876">
                  <c:v>133.271455887895</c:v>
                </c:pt>
                <c:pt idx="1877">
                  <c:v>134.42293466579221</c:v>
                </c:pt>
                <c:pt idx="1878">
                  <c:v>134.14797549094888</c:v>
                </c:pt>
                <c:pt idx="1879">
                  <c:v>134.14797549094888</c:v>
                </c:pt>
                <c:pt idx="1880">
                  <c:v>134.40618588356824</c:v>
                </c:pt>
                <c:pt idx="1881">
                  <c:v>135.1975658436503</c:v>
                </c:pt>
                <c:pt idx="1882">
                  <c:v>134.40060295616024</c:v>
                </c:pt>
                <c:pt idx="1883">
                  <c:v>134.83607129398317</c:v>
                </c:pt>
                <c:pt idx="1884">
                  <c:v>134.02515108797317</c:v>
                </c:pt>
                <c:pt idx="1885">
                  <c:v>135.18779572068635</c:v>
                </c:pt>
                <c:pt idx="1886">
                  <c:v>134.88771337250708</c:v>
                </c:pt>
                <c:pt idx="1887">
                  <c:v>135.61768113110131</c:v>
                </c:pt>
                <c:pt idx="1888">
                  <c:v>136.31833852080362</c:v>
                </c:pt>
                <c:pt idx="1889">
                  <c:v>136.58911050009092</c:v>
                </c:pt>
                <c:pt idx="1890">
                  <c:v>136.82219771937434</c:v>
                </c:pt>
                <c:pt idx="1891">
                  <c:v>135.84378969112473</c:v>
                </c:pt>
                <c:pt idx="1892">
                  <c:v>136.2206372911638</c:v>
                </c:pt>
                <c:pt idx="1893">
                  <c:v>135.54649880664945</c:v>
                </c:pt>
                <c:pt idx="1894">
                  <c:v>135.72654821555702</c:v>
                </c:pt>
                <c:pt idx="1895">
                  <c:v>134.69091518137554</c:v>
                </c:pt>
                <c:pt idx="1896">
                  <c:v>135.06776278141464</c:v>
                </c:pt>
                <c:pt idx="1897">
                  <c:v>135.35249207922195</c:v>
                </c:pt>
                <c:pt idx="1898">
                  <c:v>136.16759948078797</c:v>
                </c:pt>
                <c:pt idx="1899">
                  <c:v>135.85495554594073</c:v>
                </c:pt>
                <c:pt idx="1900">
                  <c:v>136.07548117855617</c:v>
                </c:pt>
                <c:pt idx="1901">
                  <c:v>136.68541599787869</c:v>
                </c:pt>
                <c:pt idx="1902">
                  <c:v>136.72310075788261</c:v>
                </c:pt>
                <c:pt idx="1903">
                  <c:v>136.54863427638304</c:v>
                </c:pt>
                <c:pt idx="1904">
                  <c:v>136.17178667634397</c:v>
                </c:pt>
                <c:pt idx="1905">
                  <c:v>135.60791100813734</c:v>
                </c:pt>
                <c:pt idx="1906">
                  <c:v>135.7907518807489</c:v>
                </c:pt>
                <c:pt idx="1907">
                  <c:v>134.35593953689639</c:v>
                </c:pt>
                <c:pt idx="1908">
                  <c:v>134.61135846581175</c:v>
                </c:pt>
                <c:pt idx="1909">
                  <c:v>134.71603835471149</c:v>
                </c:pt>
                <c:pt idx="1910">
                  <c:v>135.11521766438253</c:v>
                </c:pt>
                <c:pt idx="1911">
                  <c:v>135.44181891774974</c:v>
                </c:pt>
                <c:pt idx="1912">
                  <c:v>134.49132552654007</c:v>
                </c:pt>
                <c:pt idx="1913">
                  <c:v>133.96234315463337</c:v>
                </c:pt>
                <c:pt idx="1914">
                  <c:v>132.60569179449269</c:v>
                </c:pt>
                <c:pt idx="1915">
                  <c:v>130.26644521054638</c:v>
                </c:pt>
                <c:pt idx="1916">
                  <c:v>131.93853196923831</c:v>
                </c:pt>
                <c:pt idx="1917">
                  <c:v>132.73409912487637</c:v>
                </c:pt>
                <c:pt idx="1918">
                  <c:v>133.44592236939462</c:v>
                </c:pt>
                <c:pt idx="1919">
                  <c:v>134.13820536798494</c:v>
                </c:pt>
                <c:pt idx="1920">
                  <c:v>133.7446089857219</c:v>
                </c:pt>
                <c:pt idx="1921">
                  <c:v>133.22260527307517</c:v>
                </c:pt>
                <c:pt idx="1922">
                  <c:v>133.7501919131299</c:v>
                </c:pt>
                <c:pt idx="1923">
                  <c:v>134.55552919173195</c:v>
                </c:pt>
                <c:pt idx="1924">
                  <c:v>134.30988038578056</c:v>
                </c:pt>
                <c:pt idx="1925">
                  <c:v>134.30988038578056</c:v>
                </c:pt>
                <c:pt idx="1926">
                  <c:v>133.9693218138934</c:v>
                </c:pt>
                <c:pt idx="1927">
                  <c:v>134.00700657389731</c:v>
                </c:pt>
                <c:pt idx="1928">
                  <c:v>133.2309796641872</c:v>
                </c:pt>
                <c:pt idx="1929">
                  <c:v>132.86529791896407</c:v>
                </c:pt>
                <c:pt idx="1930">
                  <c:v>132.93787597526787</c:v>
                </c:pt>
                <c:pt idx="1931">
                  <c:v>133.44731810124665</c:v>
                </c:pt>
                <c:pt idx="1932">
                  <c:v>133.18073331751532</c:v>
                </c:pt>
                <c:pt idx="1933">
                  <c:v>131.96644660627825</c:v>
                </c:pt>
                <c:pt idx="1934">
                  <c:v>132.40331067595321</c:v>
                </c:pt>
                <c:pt idx="1935">
                  <c:v>133.84231021536169</c:v>
                </c:pt>
                <c:pt idx="1936">
                  <c:v>134.38524990578836</c:v>
                </c:pt>
                <c:pt idx="1937">
                  <c:v>134.08516755760908</c:v>
                </c:pt>
                <c:pt idx="1938">
                  <c:v>133.98188340056134</c:v>
                </c:pt>
                <c:pt idx="1939">
                  <c:v>134.36570965986041</c:v>
                </c:pt>
                <c:pt idx="1940">
                  <c:v>134.03771267464123</c:v>
                </c:pt>
                <c:pt idx="1941">
                  <c:v>133.78787667313384</c:v>
                </c:pt>
                <c:pt idx="1942">
                  <c:v>134.47876393987215</c:v>
                </c:pt>
                <c:pt idx="1943">
                  <c:v>134.24846818429273</c:v>
                </c:pt>
                <c:pt idx="1944">
                  <c:v>133.75298337683392</c:v>
                </c:pt>
                <c:pt idx="1945">
                  <c:v>134.13820536798497</c:v>
                </c:pt>
                <c:pt idx="1946">
                  <c:v>133.22958393233517</c:v>
                </c:pt>
                <c:pt idx="1947">
                  <c:v>133.28820467011903</c:v>
                </c:pt>
                <c:pt idx="1948">
                  <c:v>133.03836866861164</c:v>
                </c:pt>
                <c:pt idx="1949">
                  <c:v>132.33352408335335</c:v>
                </c:pt>
                <c:pt idx="1950">
                  <c:v>132.37260457520924</c:v>
                </c:pt>
                <c:pt idx="1951">
                  <c:v>132.25815456334553</c:v>
                </c:pt>
                <c:pt idx="1952">
                  <c:v>131.10248858989235</c:v>
                </c:pt>
                <c:pt idx="1953">
                  <c:v>131.71661060477084</c:v>
                </c:pt>
                <c:pt idx="1954">
                  <c:v>131.95248928775825</c:v>
                </c:pt>
                <c:pt idx="1955">
                  <c:v>132.49403324633292</c:v>
                </c:pt>
                <c:pt idx="1956">
                  <c:v>132.47309726855298</c:v>
                </c:pt>
                <c:pt idx="1957">
                  <c:v>132.64337655449657</c:v>
                </c:pt>
                <c:pt idx="1958">
                  <c:v>134.51784443172801</c:v>
                </c:pt>
                <c:pt idx="1959">
                  <c:v>135.56324758887345</c:v>
                </c:pt>
                <c:pt idx="1960">
                  <c:v>135.19198291624238</c:v>
                </c:pt>
                <c:pt idx="1961">
                  <c:v>135.25479084958224</c:v>
                </c:pt>
                <c:pt idx="1962">
                  <c:v>136.47745195193124</c:v>
                </c:pt>
                <c:pt idx="1963">
                  <c:v>135.77958602593296</c:v>
                </c:pt>
                <c:pt idx="1964">
                  <c:v>135.31062012366209</c:v>
                </c:pt>
                <c:pt idx="1965">
                  <c:v>135.28549695032615</c:v>
                </c:pt>
                <c:pt idx="1966">
                  <c:v>135.60651527628536</c:v>
                </c:pt>
                <c:pt idx="1967">
                  <c:v>136.71193490306666</c:v>
                </c:pt>
                <c:pt idx="1968">
                  <c:v>136.69239465713872</c:v>
                </c:pt>
                <c:pt idx="1969">
                  <c:v>138.41193629879851</c:v>
                </c:pt>
                <c:pt idx="1970">
                  <c:v>138.14814297877115</c:v>
                </c:pt>
                <c:pt idx="1971">
                  <c:v>138.5864027802981</c:v>
                </c:pt>
                <c:pt idx="1972">
                  <c:v>138.19559786173906</c:v>
                </c:pt>
                <c:pt idx="1973">
                  <c:v>137.68755146761228</c:v>
                </c:pt>
                <c:pt idx="1974">
                  <c:v>138.17466188395909</c:v>
                </c:pt>
                <c:pt idx="1975">
                  <c:v>138.79436682624555</c:v>
                </c:pt>
                <c:pt idx="1976">
                  <c:v>139.05816014627291</c:v>
                </c:pt>
                <c:pt idx="1977">
                  <c:v>139.08747051516482</c:v>
                </c:pt>
                <c:pt idx="1978">
                  <c:v>138.16210029729109</c:v>
                </c:pt>
                <c:pt idx="1979">
                  <c:v>138.96604184404111</c:v>
                </c:pt>
                <c:pt idx="1980">
                  <c:v>139.2982260248163</c:v>
                </c:pt>
                <c:pt idx="1981">
                  <c:v>138.91300403366526</c:v>
                </c:pt>
                <c:pt idx="1982">
                  <c:v>139.28706017000036</c:v>
                </c:pt>
                <c:pt idx="1983">
                  <c:v>139.28706017000036</c:v>
                </c:pt>
                <c:pt idx="1984">
                  <c:v>139.6010998366996</c:v>
                </c:pt>
                <c:pt idx="1985">
                  <c:v>139.81045961449911</c:v>
                </c:pt>
                <c:pt idx="1986">
                  <c:v>139.28706017000039</c:v>
                </c:pt>
                <c:pt idx="1987">
                  <c:v>139.56341507669572</c:v>
                </c:pt>
                <c:pt idx="1988">
                  <c:v>136.2527391237598</c:v>
                </c:pt>
                <c:pt idx="1989">
                  <c:v>137.27581057127333</c:v>
                </c:pt>
                <c:pt idx="1990">
                  <c:v>137.69592585872431</c:v>
                </c:pt>
                <c:pt idx="1991">
                  <c:v>137.44329839351292</c:v>
                </c:pt>
                <c:pt idx="1992">
                  <c:v>135.86751713260875</c:v>
                </c:pt>
                <c:pt idx="1993">
                  <c:v>136.69658185269472</c:v>
                </c:pt>
                <c:pt idx="1994">
                  <c:v>136.174578140048</c:v>
                </c:pt>
                <c:pt idx="1995">
                  <c:v>136.22901168227588</c:v>
                </c:pt>
                <c:pt idx="1996">
                  <c:v>137.08459530754979</c:v>
                </c:pt>
                <c:pt idx="1997">
                  <c:v>136.60167208675895</c:v>
                </c:pt>
                <c:pt idx="1998">
                  <c:v>138.55430094770219</c:v>
                </c:pt>
                <c:pt idx="1999">
                  <c:v>137.76292098762011</c:v>
                </c:pt>
                <c:pt idx="2000">
                  <c:v>137.28837215794127</c:v>
                </c:pt>
                <c:pt idx="2001">
                  <c:v>137.1097184808857</c:v>
                </c:pt>
                <c:pt idx="2002">
                  <c:v>137.25766605719733</c:v>
                </c:pt>
                <c:pt idx="2003">
                  <c:v>136.75938978603455</c:v>
                </c:pt>
                <c:pt idx="2004">
                  <c:v>136.56817452231101</c:v>
                </c:pt>
                <c:pt idx="2005">
                  <c:v>136.66866721565478</c:v>
                </c:pt>
                <c:pt idx="2006">
                  <c:v>136.92269041271817</c:v>
                </c:pt>
                <c:pt idx="2007">
                  <c:v>137.15298616829762</c:v>
                </c:pt>
                <c:pt idx="2008">
                  <c:v>137.66242829427637</c:v>
                </c:pt>
                <c:pt idx="2009">
                  <c:v>137.73500635058019</c:v>
                </c:pt>
                <c:pt idx="2010">
                  <c:v>137.99461247505155</c:v>
                </c:pt>
                <c:pt idx="2011">
                  <c:v>138.74132901586972</c:v>
                </c:pt>
                <c:pt idx="2012">
                  <c:v>138.43008081287448</c:v>
                </c:pt>
                <c:pt idx="2013">
                  <c:v>137.08738677125376</c:v>
                </c:pt>
                <c:pt idx="2014">
                  <c:v>137.53541669574469</c:v>
                </c:pt>
                <c:pt idx="2015">
                  <c:v>137.79362708836405</c:v>
                </c:pt>
                <c:pt idx="2016">
                  <c:v>138.1411643195112</c:v>
                </c:pt>
                <c:pt idx="2017">
                  <c:v>138.08393931357935</c:v>
                </c:pt>
                <c:pt idx="2018">
                  <c:v>138.3016734824908</c:v>
                </c:pt>
                <c:pt idx="2019">
                  <c:v>138.11604114617526</c:v>
                </c:pt>
                <c:pt idx="2020">
                  <c:v>138.11604114617526</c:v>
                </c:pt>
                <c:pt idx="2021">
                  <c:v>138.16489176099515</c:v>
                </c:pt>
                <c:pt idx="2022">
                  <c:v>138.3044649461948</c:v>
                </c:pt>
                <c:pt idx="2023">
                  <c:v>138.25561433137491</c:v>
                </c:pt>
                <c:pt idx="2024">
                  <c:v>138.97860343070914</c:v>
                </c:pt>
                <c:pt idx="2025">
                  <c:v>138.67991681438187</c:v>
                </c:pt>
                <c:pt idx="2026">
                  <c:v>138.2988820187868</c:v>
                </c:pt>
                <c:pt idx="2027">
                  <c:v>138.04067162616741</c:v>
                </c:pt>
                <c:pt idx="2028">
                  <c:v>137.49354474018475</c:v>
                </c:pt>
                <c:pt idx="2029">
                  <c:v>139.023266849973</c:v>
                </c:pt>
                <c:pt idx="2030">
                  <c:v>138.19001493433103</c:v>
                </c:pt>
                <c:pt idx="2031">
                  <c:v>137.9987996706075</c:v>
                </c:pt>
                <c:pt idx="2032">
                  <c:v>135.78796041704487</c:v>
                </c:pt>
                <c:pt idx="2033">
                  <c:v>134.65183468951963</c:v>
                </c:pt>
                <c:pt idx="2034">
                  <c:v>135.42925733108174</c:v>
                </c:pt>
                <c:pt idx="2035">
                  <c:v>134.78582494731128</c:v>
                </c:pt>
                <c:pt idx="2036">
                  <c:v>134.089354753165</c:v>
                </c:pt>
                <c:pt idx="2037">
                  <c:v>133.83393582424964</c:v>
                </c:pt>
                <c:pt idx="2038">
                  <c:v>133.37892724049874</c:v>
                </c:pt>
                <c:pt idx="2039">
                  <c:v>133.90651388055346</c:v>
                </c:pt>
                <c:pt idx="2040">
                  <c:v>133.90651388055346</c:v>
                </c:pt>
                <c:pt idx="2041">
                  <c:v>135.2017530392063</c:v>
                </c:pt>
                <c:pt idx="2042">
                  <c:v>135.08730302734259</c:v>
                </c:pt>
                <c:pt idx="2043">
                  <c:v>135.317598782922</c:v>
                </c:pt>
                <c:pt idx="2044">
                  <c:v>134.8276969028712</c:v>
                </c:pt>
                <c:pt idx="2045">
                  <c:v>135.91497201557655</c:v>
                </c:pt>
                <c:pt idx="2046">
                  <c:v>136.0573366644802</c:v>
                </c:pt>
                <c:pt idx="2047">
                  <c:v>136.02523483188429</c:v>
                </c:pt>
                <c:pt idx="2048">
                  <c:v>135.78656468519287</c:v>
                </c:pt>
                <c:pt idx="2049">
                  <c:v>136.98828980976194</c:v>
                </c:pt>
                <c:pt idx="2050">
                  <c:v>137.07622091643773</c:v>
                </c:pt>
                <c:pt idx="2051">
                  <c:v>137.27301910756927</c:v>
                </c:pt>
                <c:pt idx="2052">
                  <c:v>137.08040811199373</c:v>
                </c:pt>
                <c:pt idx="2053">
                  <c:v>136.21226290005185</c:v>
                </c:pt>
                <c:pt idx="2054">
                  <c:v>135.86053847334873</c:v>
                </c:pt>
                <c:pt idx="2055">
                  <c:v>135.48508660516163</c:v>
                </c:pt>
                <c:pt idx="2056">
                  <c:v>135.67769760073716</c:v>
                </c:pt>
                <c:pt idx="2057">
                  <c:v>135.62745125406528</c:v>
                </c:pt>
                <c:pt idx="2058">
                  <c:v>134.08237609390505</c:v>
                </c:pt>
                <c:pt idx="2059">
                  <c:v>134.23032367021668</c:v>
                </c:pt>
                <c:pt idx="2060">
                  <c:v>134.86119446731914</c:v>
                </c:pt>
                <c:pt idx="2061">
                  <c:v>134.87375605398711</c:v>
                </c:pt>
                <c:pt idx="2062">
                  <c:v>133.83672728795364</c:v>
                </c:pt>
                <c:pt idx="2063">
                  <c:v>132.25955029519747</c:v>
                </c:pt>
                <c:pt idx="2064">
                  <c:v>132.71455887894834</c:v>
                </c:pt>
                <c:pt idx="2065">
                  <c:v>132.99649671305164</c:v>
                </c:pt>
                <c:pt idx="2066">
                  <c:v>133.49896017977042</c:v>
                </c:pt>
                <c:pt idx="2067">
                  <c:v>134.05446145686508</c:v>
                </c:pt>
                <c:pt idx="2068">
                  <c:v>134.18845171465674</c:v>
                </c:pt>
                <c:pt idx="2069">
                  <c:v>134.3712925872683</c:v>
                </c:pt>
                <c:pt idx="2070">
                  <c:v>133.91070107610943</c:v>
                </c:pt>
                <c:pt idx="2071">
                  <c:v>132.81784303599611</c:v>
                </c:pt>
                <c:pt idx="2072">
                  <c:v>132.37260457520918</c:v>
                </c:pt>
                <c:pt idx="2073">
                  <c:v>132.01669295295005</c:v>
                </c:pt>
                <c:pt idx="2074">
                  <c:v>132.06275210406594</c:v>
                </c:pt>
                <c:pt idx="2075">
                  <c:v>131.91061733219831</c:v>
                </c:pt>
                <c:pt idx="2076">
                  <c:v>132.07950088628991</c:v>
                </c:pt>
                <c:pt idx="2077">
                  <c:v>131.7989587840386</c:v>
                </c:pt>
                <c:pt idx="2078">
                  <c:v>131.87153684034243</c:v>
                </c:pt>
                <c:pt idx="2079">
                  <c:v>131.52679107289927</c:v>
                </c:pt>
                <c:pt idx="2080">
                  <c:v>131.12900749508023</c:v>
                </c:pt>
                <c:pt idx="2081">
                  <c:v>131.1415690817482</c:v>
                </c:pt>
                <c:pt idx="2082">
                  <c:v>132.23721858556553</c:v>
                </c:pt>
                <c:pt idx="2083">
                  <c:v>132.45774421818098</c:v>
                </c:pt>
                <c:pt idx="2084">
                  <c:v>132.17022345666967</c:v>
                </c:pt>
                <c:pt idx="2085">
                  <c:v>131.88270269515837</c:v>
                </c:pt>
                <c:pt idx="2086">
                  <c:v>131.16529652323212</c:v>
                </c:pt>
                <c:pt idx="2087">
                  <c:v>131.88549415886237</c:v>
                </c:pt>
                <c:pt idx="2088">
                  <c:v>132.03483746702599</c:v>
                </c:pt>
                <c:pt idx="2089">
                  <c:v>132.75643083450822</c:v>
                </c:pt>
                <c:pt idx="2090">
                  <c:v>132.37400030706115</c:v>
                </c:pt>
                <c:pt idx="2091">
                  <c:v>131.99854843887405</c:v>
                </c:pt>
                <c:pt idx="2092">
                  <c:v>131.73894231440269</c:v>
                </c:pt>
                <c:pt idx="2093">
                  <c:v>130.86521417505281</c:v>
                </c:pt>
                <c:pt idx="2094">
                  <c:v>129.91751224754711</c:v>
                </c:pt>
                <c:pt idx="2095">
                  <c:v>129.28105852303668</c:v>
                </c:pt>
                <c:pt idx="2096">
                  <c:v>129.7249012519716</c:v>
                </c:pt>
                <c:pt idx="2097">
                  <c:v>130.05289823719079</c:v>
                </c:pt>
                <c:pt idx="2098">
                  <c:v>130.89173308024073</c:v>
                </c:pt>
                <c:pt idx="2099">
                  <c:v>131.04247212025635</c:v>
                </c:pt>
                <c:pt idx="2100">
                  <c:v>131.37744776473551</c:v>
                </c:pt>
                <c:pt idx="2101">
                  <c:v>131.60355632475898</c:v>
                </c:pt>
                <c:pt idx="2102">
                  <c:v>130.95174954987655</c:v>
                </c:pt>
                <c:pt idx="2103">
                  <c:v>131.40815386547948</c:v>
                </c:pt>
                <c:pt idx="2104">
                  <c:v>132.04739905369391</c:v>
                </c:pt>
                <c:pt idx="2105">
                  <c:v>131.99715270702202</c:v>
                </c:pt>
                <c:pt idx="2106">
                  <c:v>131.96365514257411</c:v>
                </c:pt>
                <c:pt idx="2107">
                  <c:v>132.70618448783628</c:v>
                </c:pt>
                <c:pt idx="2108">
                  <c:v>132.99510098119958</c:v>
                </c:pt>
                <c:pt idx="2109">
                  <c:v>133.06070037824341</c:v>
                </c:pt>
                <c:pt idx="2110">
                  <c:v>132.91693999748776</c:v>
                </c:pt>
                <c:pt idx="2111">
                  <c:v>133.3914888271666</c:v>
                </c:pt>
                <c:pt idx="2112">
                  <c:v>133.08861501528332</c:v>
                </c:pt>
                <c:pt idx="2113">
                  <c:v>132.82900889081196</c:v>
                </c:pt>
                <c:pt idx="2114">
                  <c:v>133.32170223456674</c:v>
                </c:pt>
                <c:pt idx="2115">
                  <c:v>133.32170223456674</c:v>
                </c:pt>
                <c:pt idx="2116">
                  <c:v>133.83812301980549</c:v>
                </c:pt>
                <c:pt idx="2117">
                  <c:v>133.22958393233498</c:v>
                </c:pt>
                <c:pt idx="2118">
                  <c:v>133.3817187042026</c:v>
                </c:pt>
                <c:pt idx="2119">
                  <c:v>131.23927031138783</c:v>
                </c:pt>
                <c:pt idx="2120">
                  <c:v>131.06201236618426</c:v>
                </c:pt>
                <c:pt idx="2121">
                  <c:v>130.95872820913652</c:v>
                </c:pt>
                <c:pt idx="2122">
                  <c:v>130.62654402836134</c:v>
                </c:pt>
                <c:pt idx="2123">
                  <c:v>131.13319469063609</c:v>
                </c:pt>
                <c:pt idx="2124">
                  <c:v>131.99575697516997</c:v>
                </c:pt>
                <c:pt idx="2125">
                  <c:v>131.70404901810267</c:v>
                </c:pt>
                <c:pt idx="2126">
                  <c:v>132.49403324633275</c:v>
                </c:pt>
                <c:pt idx="2127">
                  <c:v>132.05019051739782</c:v>
                </c:pt>
                <c:pt idx="2128">
                  <c:v>131.99296551146597</c:v>
                </c:pt>
                <c:pt idx="2129">
                  <c:v>131.48631484919122</c:v>
                </c:pt>
                <c:pt idx="2130">
                  <c:v>130.65585439725325</c:v>
                </c:pt>
                <c:pt idx="2131">
                  <c:v>131.22252152916386</c:v>
                </c:pt>
                <c:pt idx="2132">
                  <c:v>130.80240624171287</c:v>
                </c:pt>
                <c:pt idx="2133">
                  <c:v>130.54140438538951</c:v>
                </c:pt>
                <c:pt idx="2134">
                  <c:v>133.21981380937098</c:v>
                </c:pt>
                <c:pt idx="2135">
                  <c:v>134.74953591915926</c:v>
                </c:pt>
                <c:pt idx="2136">
                  <c:v>134.33221209541227</c:v>
                </c:pt>
                <c:pt idx="2137">
                  <c:v>133.6678437338619</c:v>
                </c:pt>
                <c:pt idx="2138">
                  <c:v>134.18984744650862</c:v>
                </c:pt>
                <c:pt idx="2139">
                  <c:v>133.50035591162231</c:v>
                </c:pt>
                <c:pt idx="2140">
                  <c:v>133.50035591162231</c:v>
                </c:pt>
                <c:pt idx="2141">
                  <c:v>134.22194927910454</c:v>
                </c:pt>
                <c:pt idx="2142">
                  <c:v>134.06423157982891</c:v>
                </c:pt>
                <c:pt idx="2143">
                  <c:v>134.44805783912798</c:v>
                </c:pt>
                <c:pt idx="2144">
                  <c:v>134.41176881097607</c:v>
                </c:pt>
                <c:pt idx="2145">
                  <c:v>134.78722067916314</c:v>
                </c:pt>
                <c:pt idx="2146">
                  <c:v>134.60577553840361</c:v>
                </c:pt>
                <c:pt idx="2147">
                  <c:v>134.29173587170436</c:v>
                </c:pt>
                <c:pt idx="2148">
                  <c:v>134.09772914427685</c:v>
                </c:pt>
                <c:pt idx="2149">
                  <c:v>134.79978226583114</c:v>
                </c:pt>
                <c:pt idx="2150">
                  <c:v>134.7746590924952</c:v>
                </c:pt>
                <c:pt idx="2151">
                  <c:v>135.47392075034551</c:v>
                </c:pt>
                <c:pt idx="2152">
                  <c:v>135.66653174592102</c:v>
                </c:pt>
                <c:pt idx="2153">
                  <c:v>135.38598964366972</c:v>
                </c:pt>
                <c:pt idx="2154">
                  <c:v>136.03779641855212</c:v>
                </c:pt>
                <c:pt idx="2155">
                  <c:v>135.78516895334076</c:v>
                </c:pt>
                <c:pt idx="2156">
                  <c:v>135.60372381258122</c:v>
                </c:pt>
                <c:pt idx="2157">
                  <c:v>135.45996343182557</c:v>
                </c:pt>
                <c:pt idx="2158">
                  <c:v>135.02170363029865</c:v>
                </c:pt>
                <c:pt idx="2159">
                  <c:v>133.33426382123474</c:v>
                </c:pt>
                <c:pt idx="2160">
                  <c:v>133.5896827501501</c:v>
                </c:pt>
                <c:pt idx="2161">
                  <c:v>132.68385277820431</c:v>
                </c:pt>
                <c:pt idx="2162">
                  <c:v>133.38032297235063</c:v>
                </c:pt>
                <c:pt idx="2163">
                  <c:v>133.65249068348996</c:v>
                </c:pt>
                <c:pt idx="2164">
                  <c:v>134.2610297709605</c:v>
                </c:pt>
                <c:pt idx="2165">
                  <c:v>134.54994626432381</c:v>
                </c:pt>
                <c:pt idx="2166">
                  <c:v>134.24567672058856</c:v>
                </c:pt>
                <c:pt idx="2167">
                  <c:v>133.50175164347436</c:v>
                </c:pt>
                <c:pt idx="2168">
                  <c:v>133.79066813683764</c:v>
                </c:pt>
                <c:pt idx="2169">
                  <c:v>133.60224433681807</c:v>
                </c:pt>
                <c:pt idx="2170">
                  <c:v>133.47244127458239</c:v>
                </c:pt>
                <c:pt idx="2171">
                  <c:v>132.30281798260924</c:v>
                </c:pt>
                <c:pt idx="2172">
                  <c:v>132.2009295574135</c:v>
                </c:pt>
                <c:pt idx="2173">
                  <c:v>131.41792398844339</c:v>
                </c:pt>
                <c:pt idx="2174">
                  <c:v>131.91201306405017</c:v>
                </c:pt>
                <c:pt idx="2175">
                  <c:v>131.92317891886617</c:v>
                </c:pt>
                <c:pt idx="2176">
                  <c:v>131.95109355590608</c:v>
                </c:pt>
                <c:pt idx="2177">
                  <c:v>132.29583932334924</c:v>
                </c:pt>
                <c:pt idx="2178">
                  <c:v>132.2762990774213</c:v>
                </c:pt>
                <c:pt idx="2179">
                  <c:v>133.38451016790657</c:v>
                </c:pt>
                <c:pt idx="2180">
                  <c:v>133.40405041383451</c:v>
                </c:pt>
                <c:pt idx="2181">
                  <c:v>134.06562731168091</c:v>
                </c:pt>
                <c:pt idx="2182">
                  <c:v>134.02096389241703</c:v>
                </c:pt>
                <c:pt idx="2183">
                  <c:v>133.50593883903031</c:v>
                </c:pt>
                <c:pt idx="2184">
                  <c:v>133.77252362276164</c:v>
                </c:pt>
                <c:pt idx="2185">
                  <c:v>133.77252362276164</c:v>
                </c:pt>
                <c:pt idx="2186">
                  <c:v>132.34748140187313</c:v>
                </c:pt>
                <c:pt idx="2187">
                  <c:v>132.53311373818869</c:v>
                </c:pt>
                <c:pt idx="2188">
                  <c:v>132.63221069968043</c:v>
                </c:pt>
                <c:pt idx="2189">
                  <c:v>133.06349184194738</c:v>
                </c:pt>
                <c:pt idx="2190">
                  <c:v>132.7271204656162</c:v>
                </c:pt>
                <c:pt idx="2191">
                  <c:v>133.47802420199037</c:v>
                </c:pt>
                <c:pt idx="2192">
                  <c:v>133.05093025527941</c:v>
                </c:pt>
                <c:pt idx="2193">
                  <c:v>132.99649671305156</c:v>
                </c:pt>
                <c:pt idx="2194">
                  <c:v>134.14099683168877</c:v>
                </c:pt>
                <c:pt idx="2195">
                  <c:v>133.76833642720567</c:v>
                </c:pt>
                <c:pt idx="2196">
                  <c:v>134.01677669686109</c:v>
                </c:pt>
                <c:pt idx="2197">
                  <c:v>133.51570896199431</c:v>
                </c:pt>
                <c:pt idx="2198">
                  <c:v>133.21981380937103</c:v>
                </c:pt>
                <c:pt idx="2199">
                  <c:v>133.26029003307895</c:v>
                </c:pt>
                <c:pt idx="2200">
                  <c:v>133.00905829971956</c:v>
                </c:pt>
                <c:pt idx="2201">
                  <c:v>133.20166929529509</c:v>
                </c:pt>
                <c:pt idx="2202">
                  <c:v>133.19608636788709</c:v>
                </c:pt>
                <c:pt idx="2203">
                  <c:v>133.34124248049474</c:v>
                </c:pt>
                <c:pt idx="2204">
                  <c:v>133.24074978715097</c:v>
                </c:pt>
                <c:pt idx="2205">
                  <c:v>133.56455957681419</c:v>
                </c:pt>
                <c:pt idx="2206">
                  <c:v>134.22613647466056</c:v>
                </c:pt>
                <c:pt idx="2207">
                  <c:v>134.16472427317274</c:v>
                </c:pt>
                <c:pt idx="2208">
                  <c:v>135.05799265845056</c:v>
                </c:pt>
                <c:pt idx="2209">
                  <c:v>134.87236032213502</c:v>
                </c:pt>
                <c:pt idx="2210">
                  <c:v>135.28689268217801</c:v>
                </c:pt>
                <c:pt idx="2211">
                  <c:v>136.34904462154742</c:v>
                </c:pt>
                <c:pt idx="2212">
                  <c:v>136.73426661269846</c:v>
                </c:pt>
                <c:pt idx="2213">
                  <c:v>136.1061872793</c:v>
                </c:pt>
                <c:pt idx="2214">
                  <c:v>136.80824040085429</c:v>
                </c:pt>
                <c:pt idx="2215">
                  <c:v>136.62539952824272</c:v>
                </c:pt>
                <c:pt idx="2216">
                  <c:v>136.6351696512067</c:v>
                </c:pt>
                <c:pt idx="2217">
                  <c:v>136.67006294750661</c:v>
                </c:pt>
                <c:pt idx="2218">
                  <c:v>137.22137702904527</c:v>
                </c:pt>
                <c:pt idx="2219">
                  <c:v>137.75175513280396</c:v>
                </c:pt>
                <c:pt idx="2220">
                  <c:v>137.83689477577576</c:v>
                </c:pt>
                <c:pt idx="2221">
                  <c:v>137.78525269725188</c:v>
                </c:pt>
                <c:pt idx="2222">
                  <c:v>137.6596368305722</c:v>
                </c:pt>
                <c:pt idx="2223">
                  <c:v>138.02113138023932</c:v>
                </c:pt>
                <c:pt idx="2224">
                  <c:v>137.26743618016116</c:v>
                </c:pt>
                <c:pt idx="2225">
                  <c:v>137.40282216980484</c:v>
                </c:pt>
                <c:pt idx="2226">
                  <c:v>136.36160620821539</c:v>
                </c:pt>
                <c:pt idx="2227">
                  <c:v>135.94149092076441</c:v>
                </c:pt>
                <c:pt idx="2228">
                  <c:v>135.60511954443322</c:v>
                </c:pt>
                <c:pt idx="2229">
                  <c:v>135.47671221404954</c:v>
                </c:pt>
                <c:pt idx="2230">
                  <c:v>136.47605622007913</c:v>
                </c:pt>
                <c:pt idx="2231">
                  <c:v>136.58771476823884</c:v>
                </c:pt>
                <c:pt idx="2232">
                  <c:v>137.48517034907266</c:v>
                </c:pt>
                <c:pt idx="2233">
                  <c:v>137.8773709994837</c:v>
                </c:pt>
                <c:pt idx="2234">
                  <c:v>138.26119725878277</c:v>
                </c:pt>
                <c:pt idx="2235">
                  <c:v>139.7267157033792</c:v>
                </c:pt>
                <c:pt idx="2236">
                  <c:v>139.89420352561879</c:v>
                </c:pt>
                <c:pt idx="2237">
                  <c:v>140.14543525897818</c:v>
                </c:pt>
                <c:pt idx="2238">
                  <c:v>140.81538654793655</c:v>
                </c:pt>
                <c:pt idx="2239">
                  <c:v>141.26202074057545</c:v>
                </c:pt>
                <c:pt idx="2240">
                  <c:v>141.038703644256</c:v>
                </c:pt>
                <c:pt idx="2241">
                  <c:v>141.02474632573603</c:v>
                </c:pt>
                <c:pt idx="2242">
                  <c:v>141.9459293480538</c:v>
                </c:pt>
                <c:pt idx="2243">
                  <c:v>141.9459293480538</c:v>
                </c:pt>
                <c:pt idx="2244">
                  <c:v>141.65282565913449</c:v>
                </c:pt>
                <c:pt idx="2245">
                  <c:v>141.42950856281504</c:v>
                </c:pt>
                <c:pt idx="2246">
                  <c:v>140.87121582201644</c:v>
                </c:pt>
                <c:pt idx="2247">
                  <c:v>141.66678297765449</c:v>
                </c:pt>
                <c:pt idx="2248">
                  <c:v>141.02474632573606</c:v>
                </c:pt>
                <c:pt idx="2249">
                  <c:v>140.64789872569696</c:v>
                </c:pt>
                <c:pt idx="2250">
                  <c:v>139.69880106633929</c:v>
                </c:pt>
                <c:pt idx="2251">
                  <c:v>140.25709380713792</c:v>
                </c:pt>
                <c:pt idx="2252">
                  <c:v>139.89420352561882</c:v>
                </c:pt>
                <c:pt idx="2253">
                  <c:v>141.10849023685586</c:v>
                </c:pt>
                <c:pt idx="2254">
                  <c:v>141.7923988443342</c:v>
                </c:pt>
                <c:pt idx="2255">
                  <c:v>141.01078900721612</c:v>
                </c:pt>
                <c:pt idx="2256">
                  <c:v>141.06661828129597</c:v>
                </c:pt>
                <c:pt idx="2257">
                  <c:v>142.02967325917365</c:v>
                </c:pt>
                <c:pt idx="2258">
                  <c:v>143.78829539268935</c:v>
                </c:pt>
                <c:pt idx="2259">
                  <c:v>143.69059416304958</c:v>
                </c:pt>
                <c:pt idx="2260">
                  <c:v>143.95578321492891</c:v>
                </c:pt>
                <c:pt idx="2261">
                  <c:v>144.16514299272839</c:v>
                </c:pt>
                <c:pt idx="2262">
                  <c:v>143.78829539268929</c:v>
                </c:pt>
                <c:pt idx="2263">
                  <c:v>143.88599662232906</c:v>
                </c:pt>
                <c:pt idx="2264">
                  <c:v>143.77433807416932</c:v>
                </c:pt>
                <c:pt idx="2265">
                  <c:v>143.71850880008944</c:v>
                </c:pt>
                <c:pt idx="2266">
                  <c:v>143.78829539268926</c:v>
                </c:pt>
                <c:pt idx="2267">
                  <c:v>144.17910031124831</c:v>
                </c:pt>
                <c:pt idx="2268">
                  <c:v>143.31374656301043</c:v>
                </c:pt>
                <c:pt idx="2269">
                  <c:v>142.657752592572</c:v>
                </c:pt>
                <c:pt idx="2270">
                  <c:v>143.45331974821005</c:v>
                </c:pt>
                <c:pt idx="2271">
                  <c:v>144.05348444456857</c:v>
                </c:pt>
                <c:pt idx="2272">
                  <c:v>143.34166120005031</c:v>
                </c:pt>
                <c:pt idx="2273">
                  <c:v>141.69469761469432</c:v>
                </c:pt>
                <c:pt idx="2274">
                  <c:v>142.67170991109194</c:v>
                </c:pt>
                <c:pt idx="2275">
                  <c:v>142.26694767401293</c:v>
                </c:pt>
                <c:pt idx="2276">
                  <c:v>142.37860622217266</c:v>
                </c:pt>
                <c:pt idx="2277">
                  <c:v>142.05758789621345</c:v>
                </c:pt>
                <c:pt idx="2278">
                  <c:v>141.4574231998549</c:v>
                </c:pt>
                <c:pt idx="2279">
                  <c:v>141.22014878501551</c:v>
                </c:pt>
                <c:pt idx="2280">
                  <c:v>141.22014878501551</c:v>
                </c:pt>
                <c:pt idx="2281">
                  <c:v>140.03377671081839</c:v>
                </c:pt>
                <c:pt idx="2282">
                  <c:v>140.87121582201635</c:v>
                </c:pt>
                <c:pt idx="2283">
                  <c:v>141.1782768294556</c:v>
                </c:pt>
                <c:pt idx="2284">
                  <c:v>140.60602677013696</c:v>
                </c:pt>
                <c:pt idx="2285">
                  <c:v>139.79650229597894</c:v>
                </c:pt>
                <c:pt idx="2286">
                  <c:v>140.06169134785827</c:v>
                </c:pt>
                <c:pt idx="2287">
                  <c:v>139.61505715521938</c:v>
                </c:pt>
                <c:pt idx="2288">
                  <c:v>140.10356330341816</c:v>
                </c:pt>
                <c:pt idx="2289">
                  <c:v>140.31292308121766</c:v>
                </c:pt>
                <c:pt idx="2290">
                  <c:v>140.17334989601801</c:v>
                </c:pt>
                <c:pt idx="2291">
                  <c:v>138.89206805588512</c:v>
                </c:pt>
                <c:pt idx="2292">
                  <c:v>139.07211746479268</c:v>
                </c:pt>
                <c:pt idx="2293">
                  <c:v>139.28008151074019</c:v>
                </c:pt>
                <c:pt idx="2294">
                  <c:v>139.3889485951959</c:v>
                </c:pt>
                <c:pt idx="2295">
                  <c:v>139.44338213742375</c:v>
                </c:pt>
                <c:pt idx="2296">
                  <c:v>139.93607548117856</c:v>
                </c:pt>
                <c:pt idx="2297">
                  <c:v>139.9639901182185</c:v>
                </c:pt>
                <c:pt idx="2298">
                  <c:v>140.48041090345725</c:v>
                </c:pt>
                <c:pt idx="2299">
                  <c:v>140.68977068125673</c:v>
                </c:pt>
                <c:pt idx="2300">
                  <c:v>140.91308777757618</c:v>
                </c:pt>
                <c:pt idx="2301">
                  <c:v>141.31785001465522</c:v>
                </c:pt>
                <c:pt idx="2302">
                  <c:v>141.22014878501548</c:v>
                </c:pt>
                <c:pt idx="2303">
                  <c:v>140.18730721453798</c:v>
                </c:pt>
                <c:pt idx="2304">
                  <c:v>140.89913045905624</c:v>
                </c:pt>
                <c:pt idx="2305">
                  <c:v>140.89913045905624</c:v>
                </c:pt>
                <c:pt idx="2306">
                  <c:v>141.48533783689481</c:v>
                </c:pt>
                <c:pt idx="2307">
                  <c:v>141.27597805909534</c:v>
                </c:pt>
                <c:pt idx="2308">
                  <c:v>141.03870364425592</c:v>
                </c:pt>
                <c:pt idx="2309">
                  <c:v>141.0945329183358</c:v>
                </c:pt>
                <c:pt idx="2310">
                  <c:v>141.15036219241566</c:v>
                </c:pt>
                <c:pt idx="2311">
                  <c:v>141.13640487389569</c:v>
                </c:pt>
                <c:pt idx="2312">
                  <c:v>142.05758789621345</c:v>
                </c:pt>
                <c:pt idx="2313">
                  <c:v>142.64379527405202</c:v>
                </c:pt>
                <c:pt idx="2314">
                  <c:v>141.72261225173426</c:v>
                </c:pt>
                <c:pt idx="2315">
                  <c:v>141.86218543693391</c:v>
                </c:pt>
                <c:pt idx="2316">
                  <c:v>142.09945985177333</c:v>
                </c:pt>
                <c:pt idx="2317">
                  <c:v>142.46235013329243</c:v>
                </c:pt>
                <c:pt idx="2318">
                  <c:v>142.15528912585319</c:v>
                </c:pt>
                <c:pt idx="2319">
                  <c:v>141.31785001465525</c:v>
                </c:pt>
                <c:pt idx="2320">
                  <c:v>141.40159392577505</c:v>
                </c:pt>
                <c:pt idx="2321">
                  <c:v>141.94592934805371</c:v>
                </c:pt>
                <c:pt idx="2322">
                  <c:v>140.60602677013696</c:v>
                </c:pt>
                <c:pt idx="2323">
                  <c:v>140.07564866637827</c:v>
                </c:pt>
                <c:pt idx="2324">
                  <c:v>139.99190475525847</c:v>
                </c:pt>
                <c:pt idx="2325">
                  <c:v>140.1454352589781</c:v>
                </c:pt>
                <c:pt idx="2326">
                  <c:v>139.31218334333616</c:v>
                </c:pt>
                <c:pt idx="2327">
                  <c:v>139.12236381146462</c:v>
                </c:pt>
                <c:pt idx="2328">
                  <c:v>139.23820955518033</c:v>
                </c:pt>
                <c:pt idx="2329">
                  <c:v>139.05257721886477</c:v>
                </c:pt>
                <c:pt idx="2330">
                  <c:v>138.40914483509434</c:v>
                </c:pt>
                <c:pt idx="2331">
                  <c:v>139.17121442628451</c:v>
                </c:pt>
                <c:pt idx="2332">
                  <c:v>139.57039373595555</c:v>
                </c:pt>
                <c:pt idx="2333">
                  <c:v>140.14543525897813</c:v>
                </c:pt>
                <c:pt idx="2334">
                  <c:v>140.06169134785833</c:v>
                </c:pt>
                <c:pt idx="2335">
                  <c:v>140.32688039973772</c:v>
                </c:pt>
                <c:pt idx="2336">
                  <c:v>140.32688039973772</c:v>
                </c:pt>
                <c:pt idx="2337">
                  <c:v>140.35479503677766</c:v>
                </c:pt>
                <c:pt idx="2338">
                  <c:v>140.50832554049728</c:v>
                </c:pt>
                <c:pt idx="2339">
                  <c:v>141.22014878501557</c:v>
                </c:pt>
                <c:pt idx="2340">
                  <c:v>140.99683168869609</c:v>
                </c:pt>
                <c:pt idx="2341">
                  <c:v>140.56415481457714</c:v>
                </c:pt>
                <c:pt idx="2342">
                  <c:v>140.6618560442169</c:v>
                </c:pt>
                <c:pt idx="2343">
                  <c:v>140.25709380713789</c:v>
                </c:pt>
                <c:pt idx="2344">
                  <c:v>140.28500844417783</c:v>
                </c:pt>
                <c:pt idx="2345">
                  <c:v>139.97794743673859</c:v>
                </c:pt>
                <c:pt idx="2346">
                  <c:v>138.87392354180926</c:v>
                </c:pt>
                <c:pt idx="2347">
                  <c:v>139.20750345443645</c:v>
                </c:pt>
                <c:pt idx="2348">
                  <c:v>139.2633327285163</c:v>
                </c:pt>
                <c:pt idx="2349">
                  <c:v>139.54108336706364</c:v>
                </c:pt>
                <c:pt idx="2350">
                  <c:v>138.30586067804666</c:v>
                </c:pt>
                <c:pt idx="2351">
                  <c:v>137.8773709994837</c:v>
                </c:pt>
                <c:pt idx="2352">
                  <c:v>138.2402612810028</c:v>
                </c:pt>
                <c:pt idx="2353">
                  <c:v>138.28352896841469</c:v>
                </c:pt>
                <c:pt idx="2354">
                  <c:v>138.24723994026277</c:v>
                </c:pt>
                <c:pt idx="2355">
                  <c:v>138.28492470026669</c:v>
                </c:pt>
                <c:pt idx="2356">
                  <c:v>138.14395578321503</c:v>
                </c:pt>
                <c:pt idx="2357">
                  <c:v>138.46916130473025</c:v>
                </c:pt>
                <c:pt idx="2358">
                  <c:v>137.89411978170764</c:v>
                </c:pt>
                <c:pt idx="2359">
                  <c:v>137.68615573576017</c:v>
                </c:pt>
                <c:pt idx="2360">
                  <c:v>138.26119725878277</c:v>
                </c:pt>
                <c:pt idx="2361">
                  <c:v>139.09584490627674</c:v>
                </c:pt>
                <c:pt idx="2362">
                  <c:v>139.11119795664868</c:v>
                </c:pt>
                <c:pt idx="2363">
                  <c:v>139.04699429145685</c:v>
                </c:pt>
                <c:pt idx="2364">
                  <c:v>138.5291777743661</c:v>
                </c:pt>
                <c:pt idx="2365">
                  <c:v>138.05323321283527</c:v>
                </c:pt>
                <c:pt idx="2366">
                  <c:v>136.92827334012603</c:v>
                </c:pt>
                <c:pt idx="2367">
                  <c:v>136.18853545856783</c:v>
                </c:pt>
                <c:pt idx="2368">
                  <c:v>136.61283794157478</c:v>
                </c:pt>
                <c:pt idx="2369">
                  <c:v>135.58418356665328</c:v>
                </c:pt>
                <c:pt idx="2370">
                  <c:v>135.36365793403783</c:v>
                </c:pt>
                <c:pt idx="2371">
                  <c:v>135.87589152372058</c:v>
                </c:pt>
                <c:pt idx="2372">
                  <c:v>135.71817382444496</c:v>
                </c:pt>
                <c:pt idx="2373">
                  <c:v>135.73213114296493</c:v>
                </c:pt>
                <c:pt idx="2374">
                  <c:v>136.00290312225226</c:v>
                </c:pt>
                <c:pt idx="2375">
                  <c:v>136.00290312225226</c:v>
                </c:pt>
                <c:pt idx="2376">
                  <c:v>135.77679456222882</c:v>
                </c:pt>
                <c:pt idx="2377">
                  <c:v>135.27712255921404</c:v>
                </c:pt>
                <c:pt idx="2378">
                  <c:v>135.66234455036508</c:v>
                </c:pt>
                <c:pt idx="2379">
                  <c:v>134.98820606585073</c:v>
                </c:pt>
                <c:pt idx="2380">
                  <c:v>135.10544754141844</c:v>
                </c:pt>
                <c:pt idx="2381">
                  <c:v>134.87794324954297</c:v>
                </c:pt>
                <c:pt idx="2382">
                  <c:v>135.03426521696659</c:v>
                </c:pt>
                <c:pt idx="2383">
                  <c:v>135.27153963180601</c:v>
                </c:pt>
                <c:pt idx="2384">
                  <c:v>135.76842017111679</c:v>
                </c:pt>
                <c:pt idx="2385">
                  <c:v>135.57860063924525</c:v>
                </c:pt>
                <c:pt idx="2386">
                  <c:v>135.3510963473698</c:v>
                </c:pt>
                <c:pt idx="2387">
                  <c:v>135.30085000069792</c:v>
                </c:pt>
                <c:pt idx="2388">
                  <c:v>135.99034153558426</c:v>
                </c:pt>
                <c:pt idx="2389">
                  <c:v>135.61488966739716</c:v>
                </c:pt>
                <c:pt idx="2390">
                  <c:v>136.15085069856386</c:v>
                </c:pt>
                <c:pt idx="2391">
                  <c:v>136.44674585118713</c:v>
                </c:pt>
                <c:pt idx="2392">
                  <c:v>136.1662037489358</c:v>
                </c:pt>
                <c:pt idx="2393">
                  <c:v>136.21365863190368</c:v>
                </c:pt>
                <c:pt idx="2394">
                  <c:v>135.75446285259679</c:v>
                </c:pt>
                <c:pt idx="2395">
                  <c:v>135.98057141262024</c:v>
                </c:pt>
                <c:pt idx="2396">
                  <c:v>134.54017614135975</c:v>
                </c:pt>
                <c:pt idx="2397">
                  <c:v>134.00421511019306</c:v>
                </c:pt>
                <c:pt idx="2398">
                  <c:v>133.47104554273034</c:v>
                </c:pt>
                <c:pt idx="2399">
                  <c:v>133.47104554273034</c:v>
                </c:pt>
                <c:pt idx="2400">
                  <c:v>134.29452733540833</c:v>
                </c:pt>
                <c:pt idx="2401">
                  <c:v>134.29452733540833</c:v>
                </c:pt>
                <c:pt idx="2402">
                  <c:v>134.3950200287521</c:v>
                </c:pt>
                <c:pt idx="2403">
                  <c:v>133.71390288497776</c:v>
                </c:pt>
                <c:pt idx="2404">
                  <c:v>134.00142364648903</c:v>
                </c:pt>
                <c:pt idx="2405">
                  <c:v>134.020963892417</c:v>
                </c:pt>
                <c:pt idx="2406">
                  <c:v>133.52827054866219</c:v>
                </c:pt>
                <c:pt idx="2407">
                  <c:v>133.65667787904587</c:v>
                </c:pt>
                <c:pt idx="2408">
                  <c:v>133.61061872792999</c:v>
                </c:pt>
                <c:pt idx="2409">
                  <c:v>132.80807291303196</c:v>
                </c:pt>
                <c:pt idx="2410">
                  <c:v>132.77317961673202</c:v>
                </c:pt>
                <c:pt idx="2411">
                  <c:v>132.0418161262858</c:v>
                </c:pt>
                <c:pt idx="2412">
                  <c:v>132.28606920038519</c:v>
                </c:pt>
                <c:pt idx="2413">
                  <c:v>131.62588803439081</c:v>
                </c:pt>
                <c:pt idx="2414">
                  <c:v>131.00060016469635</c:v>
                </c:pt>
                <c:pt idx="2415">
                  <c:v>131.16669225508394</c:v>
                </c:pt>
                <c:pt idx="2416">
                  <c:v>131.27416360768768</c:v>
                </c:pt>
                <c:pt idx="2417">
                  <c:v>130.74099404022499</c:v>
                </c:pt>
                <c:pt idx="2418">
                  <c:v>131.00897455580835</c:v>
                </c:pt>
                <c:pt idx="2419">
                  <c:v>130.16455678535041</c:v>
                </c:pt>
                <c:pt idx="2420">
                  <c:v>129.61184697195978</c:v>
                </c:pt>
                <c:pt idx="2421">
                  <c:v>129.86307870531917</c:v>
                </c:pt>
                <c:pt idx="2422">
                  <c:v>129.57416221195587</c:v>
                </c:pt>
                <c:pt idx="2423">
                  <c:v>129.57834940751184</c:v>
                </c:pt>
                <c:pt idx="2424">
                  <c:v>130.55954889946545</c:v>
                </c:pt>
                <c:pt idx="2425">
                  <c:v>130.40601839574583</c:v>
                </c:pt>
                <c:pt idx="2426">
                  <c:v>130.70610074392511</c:v>
                </c:pt>
                <c:pt idx="2427">
                  <c:v>130.56792329057743</c:v>
                </c:pt>
                <c:pt idx="2428">
                  <c:v>130.36275070833392</c:v>
                </c:pt>
                <c:pt idx="2429">
                  <c:v>129.89936773347105</c:v>
                </c:pt>
                <c:pt idx="2430">
                  <c:v>130.37670802685389</c:v>
                </c:pt>
                <c:pt idx="2431">
                  <c:v>130.99362150543638</c:v>
                </c:pt>
                <c:pt idx="2432">
                  <c:v>130.55815316761345</c:v>
                </c:pt>
                <c:pt idx="2433">
                  <c:v>130.67120744762519</c:v>
                </c:pt>
                <c:pt idx="2434">
                  <c:v>130.40880985944983</c:v>
                </c:pt>
                <c:pt idx="2435">
                  <c:v>129.93565676162299</c:v>
                </c:pt>
                <c:pt idx="2436">
                  <c:v>130.56373609502148</c:v>
                </c:pt>
                <c:pt idx="2437">
                  <c:v>130.00823481792685</c:v>
                </c:pt>
                <c:pt idx="2438">
                  <c:v>130.18967995868641</c:v>
                </c:pt>
                <c:pt idx="2439">
                  <c:v>129.44017195416424</c:v>
                </c:pt>
                <c:pt idx="2440">
                  <c:v>128.69624687705004</c:v>
                </c:pt>
                <c:pt idx="2441">
                  <c:v>128.7548676148339</c:v>
                </c:pt>
                <c:pt idx="2442">
                  <c:v>129.64115734085175</c:v>
                </c:pt>
                <c:pt idx="2443">
                  <c:v>129.33967926082047</c:v>
                </c:pt>
                <c:pt idx="2444">
                  <c:v>129.54345611121195</c:v>
                </c:pt>
                <c:pt idx="2445">
                  <c:v>129.29362010970459</c:v>
                </c:pt>
                <c:pt idx="2446">
                  <c:v>128.7590548103899</c:v>
                </c:pt>
                <c:pt idx="2447">
                  <c:v>128.81209262076578</c:v>
                </c:pt>
                <c:pt idx="2448">
                  <c:v>127.9369687495639</c:v>
                </c:pt>
                <c:pt idx="2449">
                  <c:v>127.50289614359296</c:v>
                </c:pt>
                <c:pt idx="2450">
                  <c:v>128.23286390218718</c:v>
                </c:pt>
                <c:pt idx="2451">
                  <c:v>128.24263402515118</c:v>
                </c:pt>
                <c:pt idx="2452">
                  <c:v>129.133110946725</c:v>
                </c:pt>
                <c:pt idx="2453">
                  <c:v>128.58040113333436</c:v>
                </c:pt>
                <c:pt idx="2454">
                  <c:v>128.22867670663123</c:v>
                </c:pt>
                <c:pt idx="2455">
                  <c:v>128.47292978073065</c:v>
                </c:pt>
                <c:pt idx="2456">
                  <c:v>128.11841389032355</c:v>
                </c:pt>
                <c:pt idx="2457">
                  <c:v>129.11636216450111</c:v>
                </c:pt>
                <c:pt idx="2458">
                  <c:v>128.76882493335395</c:v>
                </c:pt>
                <c:pt idx="2459">
                  <c:v>128.64600053037825</c:v>
                </c:pt>
                <c:pt idx="2460">
                  <c:v>129.31176462378062</c:v>
                </c:pt>
                <c:pt idx="2461">
                  <c:v>129.75560735271551</c:v>
                </c:pt>
                <c:pt idx="2462">
                  <c:v>130.30692143425418</c:v>
                </c:pt>
                <c:pt idx="2463">
                  <c:v>129.92169944310311</c:v>
                </c:pt>
                <c:pt idx="2464">
                  <c:v>129.90913785643514</c:v>
                </c:pt>
                <c:pt idx="2465">
                  <c:v>130.58327634094951</c:v>
                </c:pt>
                <c:pt idx="2466">
                  <c:v>130.59723365946948</c:v>
                </c:pt>
                <c:pt idx="2467">
                  <c:v>130.44230742389786</c:v>
                </c:pt>
                <c:pt idx="2468">
                  <c:v>131.14436054545214</c:v>
                </c:pt>
                <c:pt idx="2469">
                  <c:v>130.9196477172807</c:v>
                </c:pt>
                <c:pt idx="2470">
                  <c:v>130.74518123578113</c:v>
                </c:pt>
                <c:pt idx="2471">
                  <c:v>130.20782447276244</c:v>
                </c:pt>
                <c:pt idx="2472">
                  <c:v>129.82399821346337</c:v>
                </c:pt>
                <c:pt idx="2473">
                  <c:v>129.88261895124722</c:v>
                </c:pt>
                <c:pt idx="2474">
                  <c:v>129.93007383421511</c:v>
                </c:pt>
                <c:pt idx="2475">
                  <c:v>130.23853057350635</c:v>
                </c:pt>
                <c:pt idx="2476">
                  <c:v>130.48138791575377</c:v>
                </c:pt>
                <c:pt idx="2477">
                  <c:v>130.30971289795818</c:v>
                </c:pt>
                <c:pt idx="2478">
                  <c:v>130.17432690831453</c:v>
                </c:pt>
                <c:pt idx="2479">
                  <c:v>130.78147026393302</c:v>
                </c:pt>
                <c:pt idx="2480">
                  <c:v>131.10946724915223</c:v>
                </c:pt>
                <c:pt idx="2481">
                  <c:v>130.88056722542478</c:v>
                </c:pt>
                <c:pt idx="2482">
                  <c:v>130.79542758245296</c:v>
                </c:pt>
                <c:pt idx="2483">
                  <c:v>132.05298198110188</c:v>
                </c:pt>
                <c:pt idx="2484">
                  <c:v>132.47728446410886</c:v>
                </c:pt>
                <c:pt idx="2485">
                  <c:v>131.98040392479808</c:v>
                </c:pt>
                <c:pt idx="2486">
                  <c:v>131.96923806998211</c:v>
                </c:pt>
                <c:pt idx="2487">
                  <c:v>132.33631554705721</c:v>
                </c:pt>
                <c:pt idx="2488">
                  <c:v>132.15487040629765</c:v>
                </c:pt>
                <c:pt idx="2489">
                  <c:v>132.51217776040878</c:v>
                </c:pt>
                <c:pt idx="2490">
                  <c:v>132.25536309964141</c:v>
                </c:pt>
                <c:pt idx="2491">
                  <c:v>132.47309726855286</c:v>
                </c:pt>
                <c:pt idx="2492">
                  <c:v>132.40749787150904</c:v>
                </c:pt>
                <c:pt idx="2493">
                  <c:v>131.81849902996646</c:v>
                </c:pt>
                <c:pt idx="2494">
                  <c:v>131.74452524181063</c:v>
                </c:pt>
                <c:pt idx="2495">
                  <c:v>131.88270269515829</c:v>
                </c:pt>
                <c:pt idx="2496">
                  <c:v>130.95733247728455</c:v>
                </c:pt>
                <c:pt idx="2497">
                  <c:v>130.93779223135661</c:v>
                </c:pt>
                <c:pt idx="2498">
                  <c:v>131.1038843217442</c:v>
                </c:pt>
                <c:pt idx="2499">
                  <c:v>130.72703672170513</c:v>
                </c:pt>
                <c:pt idx="2500">
                  <c:v>131.31045263583971</c:v>
                </c:pt>
                <c:pt idx="2501">
                  <c:v>131.13179895878415</c:v>
                </c:pt>
                <c:pt idx="2502">
                  <c:v>130.11012324312262</c:v>
                </c:pt>
                <c:pt idx="2503">
                  <c:v>130.11012324312262</c:v>
                </c:pt>
                <c:pt idx="2504">
                  <c:v>129.4987926919481</c:v>
                </c:pt>
                <c:pt idx="2505">
                  <c:v>129.66907197789169</c:v>
                </c:pt>
                <c:pt idx="2506">
                  <c:v>130.17990983572244</c:v>
                </c:pt>
                <c:pt idx="2507">
                  <c:v>130.03196225941082</c:v>
                </c:pt>
                <c:pt idx="2508">
                  <c:v>129.8686616327272</c:v>
                </c:pt>
                <c:pt idx="2509">
                  <c:v>129.64255307270378</c:v>
                </c:pt>
                <c:pt idx="2510">
                  <c:v>130.06545982385873</c:v>
                </c:pt>
                <c:pt idx="2511">
                  <c:v>130.33204460759009</c:v>
                </c:pt>
                <c:pt idx="2512">
                  <c:v>130.65445866540131</c:v>
                </c:pt>
                <c:pt idx="2513">
                  <c:v>130.91266905802067</c:v>
                </c:pt>
                <c:pt idx="2514">
                  <c:v>131.06061663433229</c:v>
                </c:pt>
                <c:pt idx="2515">
                  <c:v>131.01176601951241</c:v>
                </c:pt>
                <c:pt idx="2516">
                  <c:v>131.33976300473159</c:v>
                </c:pt>
                <c:pt idx="2517">
                  <c:v>130.40183120018989</c:v>
                </c:pt>
                <c:pt idx="2518">
                  <c:v>130.48557511130969</c:v>
                </c:pt>
                <c:pt idx="2519">
                  <c:v>131.10388432174418</c:v>
                </c:pt>
                <c:pt idx="2520">
                  <c:v>130.77309587282096</c:v>
                </c:pt>
                <c:pt idx="2521">
                  <c:v>130.41857998241386</c:v>
                </c:pt>
                <c:pt idx="2522">
                  <c:v>130.2399263053583</c:v>
                </c:pt>
                <c:pt idx="2523">
                  <c:v>130.19107569053844</c:v>
                </c:pt>
                <c:pt idx="2524">
                  <c:v>130.28738118832618</c:v>
                </c:pt>
                <c:pt idx="2525">
                  <c:v>130.17572264016644</c:v>
                </c:pt>
                <c:pt idx="2526">
                  <c:v>130.1617653216465</c:v>
                </c:pt>
                <c:pt idx="2527">
                  <c:v>129.83795553198328</c:v>
                </c:pt>
                <c:pt idx="2528">
                  <c:v>129.24756095858874</c:v>
                </c:pt>
                <c:pt idx="2529">
                  <c:v>128.58040113333436</c:v>
                </c:pt>
                <c:pt idx="2530">
                  <c:v>128.74230602816596</c:v>
                </c:pt>
                <c:pt idx="2531">
                  <c:v>128.22867670663121</c:v>
                </c:pt>
                <c:pt idx="2532">
                  <c:v>128.63343894371022</c:v>
                </c:pt>
                <c:pt idx="2533">
                  <c:v>128.20215780144324</c:v>
                </c:pt>
                <c:pt idx="2534">
                  <c:v>128.33614805923492</c:v>
                </c:pt>
                <c:pt idx="2535">
                  <c:v>128.90700238670152</c:v>
                </c:pt>
                <c:pt idx="2536">
                  <c:v>129.14427680154094</c:v>
                </c:pt>
                <c:pt idx="2537">
                  <c:v>128.87071335854961</c:v>
                </c:pt>
                <c:pt idx="2538">
                  <c:v>128.20076206959126</c:v>
                </c:pt>
                <c:pt idx="2539">
                  <c:v>126.97530950353824</c:v>
                </c:pt>
                <c:pt idx="2540">
                  <c:v>126.97530950353824</c:v>
                </c:pt>
                <c:pt idx="2541">
                  <c:v>126.16438929752822</c:v>
                </c:pt>
                <c:pt idx="2542">
                  <c:v>126.37095761162371</c:v>
                </c:pt>
                <c:pt idx="2543">
                  <c:v>126.31094114198787</c:v>
                </c:pt>
                <c:pt idx="2544">
                  <c:v>126.41422529903561</c:v>
                </c:pt>
                <c:pt idx="2545">
                  <c:v>126.17555515234419</c:v>
                </c:pt>
                <c:pt idx="2546">
                  <c:v>125.78893742934115</c:v>
                </c:pt>
                <c:pt idx="2547">
                  <c:v>124.50765558920828</c:v>
                </c:pt>
                <c:pt idx="2548">
                  <c:v>124.76586598182766</c:v>
                </c:pt>
                <c:pt idx="2549">
                  <c:v>124.31364886178073</c:v>
                </c:pt>
                <c:pt idx="2550">
                  <c:v>124.65002023811194</c:v>
                </c:pt>
                <c:pt idx="2551">
                  <c:v>124.44345192401641</c:v>
                </c:pt>
                <c:pt idx="2552">
                  <c:v>124.4057671640125</c:v>
                </c:pt>
                <c:pt idx="2553">
                  <c:v>123.7609390483901</c:v>
                </c:pt>
                <c:pt idx="2554">
                  <c:v>124.4923025388363</c:v>
                </c:pt>
                <c:pt idx="2555">
                  <c:v>124.99337027370308</c:v>
                </c:pt>
                <c:pt idx="2556">
                  <c:v>125.03663796111496</c:v>
                </c:pt>
                <c:pt idx="2557">
                  <c:v>125.97177830195268</c:v>
                </c:pt>
                <c:pt idx="2558">
                  <c:v>125.93548927380077</c:v>
                </c:pt>
                <c:pt idx="2559">
                  <c:v>126.23278015827604</c:v>
                </c:pt>
                <c:pt idx="2560">
                  <c:v>125.90617890490886</c:v>
                </c:pt>
                <c:pt idx="2561">
                  <c:v>125.20133431965058</c:v>
                </c:pt>
                <c:pt idx="2562">
                  <c:v>124.38901838178855</c:v>
                </c:pt>
                <c:pt idx="2563">
                  <c:v>123.65207196393435</c:v>
                </c:pt>
                <c:pt idx="2564">
                  <c:v>124.3597080128966</c:v>
                </c:pt>
                <c:pt idx="2565">
                  <c:v>124.3597080128966</c:v>
                </c:pt>
                <c:pt idx="2566">
                  <c:v>125.2194788337265</c:v>
                </c:pt>
                <c:pt idx="2567">
                  <c:v>125.61586667969354</c:v>
                </c:pt>
                <c:pt idx="2568">
                  <c:v>125.24739347076645</c:v>
                </c:pt>
                <c:pt idx="2569">
                  <c:v>125.45256605300995</c:v>
                </c:pt>
                <c:pt idx="2570">
                  <c:v>125.41069409745005</c:v>
                </c:pt>
                <c:pt idx="2571">
                  <c:v>126.11135148715236</c:v>
                </c:pt>
                <c:pt idx="2572">
                  <c:v>126.47145030496748</c:v>
                </c:pt>
                <c:pt idx="2573">
                  <c:v>126.06808379974046</c:v>
                </c:pt>
                <c:pt idx="2574">
                  <c:v>125.5251441093138</c:v>
                </c:pt>
                <c:pt idx="2575">
                  <c:v>125.72752522785331</c:v>
                </c:pt>
                <c:pt idx="2576">
                  <c:v>125.08269711223089</c:v>
                </c:pt>
                <c:pt idx="2577">
                  <c:v>125.10921601741883</c:v>
                </c:pt>
                <c:pt idx="2578">
                  <c:v>125.86570268120099</c:v>
                </c:pt>
                <c:pt idx="2579">
                  <c:v>125.74566974192928</c:v>
                </c:pt>
                <c:pt idx="2580">
                  <c:v>125.46931483523393</c:v>
                </c:pt>
                <c:pt idx="2581">
                  <c:v>125.14690077742273</c:v>
                </c:pt>
                <c:pt idx="2582">
                  <c:v>125.20273005150258</c:v>
                </c:pt>
                <c:pt idx="2583">
                  <c:v>125.8098734071211</c:v>
                </c:pt>
                <c:pt idx="2584">
                  <c:v>125.94107220120878</c:v>
                </c:pt>
                <c:pt idx="2585">
                  <c:v>125.28786969447437</c:v>
                </c:pt>
                <c:pt idx="2586">
                  <c:v>126.13368319678429</c:v>
                </c:pt>
                <c:pt idx="2587">
                  <c:v>125.31299286781031</c:v>
                </c:pt>
                <c:pt idx="2588">
                  <c:v>125.41627702485805</c:v>
                </c:pt>
                <c:pt idx="2589">
                  <c:v>124.82867391516749</c:v>
                </c:pt>
                <c:pt idx="2590">
                  <c:v>124.25781958770087</c:v>
                </c:pt>
                <c:pt idx="2591">
                  <c:v>124.7393470766397</c:v>
                </c:pt>
                <c:pt idx="2592">
                  <c:v>125.69681912710938</c:v>
                </c:pt>
                <c:pt idx="2593">
                  <c:v>125.82662218934504</c:v>
                </c:pt>
                <c:pt idx="2594">
                  <c:v>125.57957765154167</c:v>
                </c:pt>
                <c:pt idx="2595">
                  <c:v>125.68844473599741</c:v>
                </c:pt>
                <c:pt idx="2596">
                  <c:v>125.8950130500929</c:v>
                </c:pt>
                <c:pt idx="2597">
                  <c:v>125.81406060267709</c:v>
                </c:pt>
                <c:pt idx="2598">
                  <c:v>126.25790333161201</c:v>
                </c:pt>
                <c:pt idx="2599">
                  <c:v>125.76660571970922</c:v>
                </c:pt>
                <c:pt idx="2600">
                  <c:v>125.38975811967012</c:v>
                </c:pt>
                <c:pt idx="2601">
                  <c:v>125.03942942481899</c:v>
                </c:pt>
                <c:pt idx="2602">
                  <c:v>125.01291051963105</c:v>
                </c:pt>
                <c:pt idx="2603">
                  <c:v>125.26832944854642</c:v>
                </c:pt>
                <c:pt idx="2604">
                  <c:v>125.33672030929425</c:v>
                </c:pt>
                <c:pt idx="2605">
                  <c:v>124.81332086479553</c:v>
                </c:pt>
                <c:pt idx="2606">
                  <c:v>124.94033246332722</c:v>
                </c:pt>
                <c:pt idx="2607">
                  <c:v>125.08967577149085</c:v>
                </c:pt>
                <c:pt idx="2608">
                  <c:v>125.53212276857376</c:v>
                </c:pt>
                <c:pt idx="2609">
                  <c:v>126.05691794492449</c:v>
                </c:pt>
                <c:pt idx="2610">
                  <c:v>126.93622901168234</c:v>
                </c:pt>
                <c:pt idx="2611">
                  <c:v>126.68499727832297</c:v>
                </c:pt>
                <c:pt idx="2612">
                  <c:v>127.25166441023357</c:v>
                </c:pt>
                <c:pt idx="2613">
                  <c:v>127.79460410066027</c:v>
                </c:pt>
                <c:pt idx="2614">
                  <c:v>127.76808519547232</c:v>
                </c:pt>
                <c:pt idx="2615">
                  <c:v>128.18540901921929</c:v>
                </c:pt>
                <c:pt idx="2616">
                  <c:v>129.03401398523323</c:v>
                </c:pt>
                <c:pt idx="2617">
                  <c:v>129.12194509190903</c:v>
                </c:pt>
                <c:pt idx="2618">
                  <c:v>128.98516337041337</c:v>
                </c:pt>
                <c:pt idx="2619">
                  <c:v>129.19731461191685</c:v>
                </c:pt>
                <c:pt idx="2620">
                  <c:v>129.45273354083221</c:v>
                </c:pt>
                <c:pt idx="2621">
                  <c:v>129.97055005792296</c:v>
                </c:pt>
                <c:pt idx="2622">
                  <c:v>129.85889150976323</c:v>
                </c:pt>
                <c:pt idx="2623">
                  <c:v>129.31455608748456</c:v>
                </c:pt>
                <c:pt idx="2624">
                  <c:v>129.15683838820894</c:v>
                </c:pt>
                <c:pt idx="2625">
                  <c:v>129.22662498080877</c:v>
                </c:pt>
                <c:pt idx="2626">
                  <c:v>130.10872751127062</c:v>
                </c:pt>
                <c:pt idx="2627">
                  <c:v>130.35018912166603</c:v>
                </c:pt>
                <c:pt idx="2628">
                  <c:v>130.45766047426977</c:v>
                </c:pt>
                <c:pt idx="2629">
                  <c:v>130.69214342540519</c:v>
                </c:pt>
                <c:pt idx="2630">
                  <c:v>130.74797269948505</c:v>
                </c:pt>
                <c:pt idx="2631">
                  <c:v>130.65306293354928</c:v>
                </c:pt>
                <c:pt idx="2632">
                  <c:v>131.20298128323594</c:v>
                </c:pt>
                <c:pt idx="2633">
                  <c:v>130.88475442098073</c:v>
                </c:pt>
                <c:pt idx="2634">
                  <c:v>131.5519142462351</c:v>
                </c:pt>
                <c:pt idx="2635">
                  <c:v>131.78221000181455</c:v>
                </c:pt>
                <c:pt idx="2636">
                  <c:v>132.34329420631715</c:v>
                </c:pt>
                <c:pt idx="2637">
                  <c:v>131.29509958546774</c:v>
                </c:pt>
                <c:pt idx="2638">
                  <c:v>131.16948371878803</c:v>
                </c:pt>
                <c:pt idx="2639">
                  <c:v>131.41652825659145</c:v>
                </c:pt>
                <c:pt idx="2640">
                  <c:v>131.25183189805585</c:v>
                </c:pt>
                <c:pt idx="2641">
                  <c:v>131.02572333803244</c:v>
                </c:pt>
                <c:pt idx="2642">
                  <c:v>130.66004159280931</c:v>
                </c:pt>
                <c:pt idx="2643">
                  <c:v>130.41020559130192</c:v>
                </c:pt>
                <c:pt idx="2644">
                  <c:v>130.54977877650157</c:v>
                </c:pt>
                <c:pt idx="2645">
                  <c:v>130.65166720169734</c:v>
                </c:pt>
                <c:pt idx="2646">
                  <c:v>130.94477089061661</c:v>
                </c:pt>
                <c:pt idx="2647">
                  <c:v>130.56234036316954</c:v>
                </c:pt>
                <c:pt idx="2648">
                  <c:v>132.42564238558501</c:v>
                </c:pt>
                <c:pt idx="2649">
                  <c:v>132.2986307870533</c:v>
                </c:pt>
                <c:pt idx="2650">
                  <c:v>132.25396736778941</c:v>
                </c:pt>
                <c:pt idx="2651">
                  <c:v>132.61267045375254</c:v>
                </c:pt>
                <c:pt idx="2652">
                  <c:v>132.76759668932417</c:v>
                </c:pt>
                <c:pt idx="2653">
                  <c:v>132.40191494410107</c:v>
                </c:pt>
                <c:pt idx="2654">
                  <c:v>131.92457465071823</c:v>
                </c:pt>
                <c:pt idx="2655">
                  <c:v>131.60216059290701</c:v>
                </c:pt>
                <c:pt idx="2656">
                  <c:v>132.1423088196297</c:v>
                </c:pt>
                <c:pt idx="2657">
                  <c:v>132.99928817675561</c:v>
                </c:pt>
                <c:pt idx="2658">
                  <c:v>133.02999427749953</c:v>
                </c:pt>
                <c:pt idx="2659">
                  <c:v>131.8547880581184</c:v>
                </c:pt>
                <c:pt idx="2660">
                  <c:v>132.41447653076904</c:v>
                </c:pt>
                <c:pt idx="2661">
                  <c:v>132.02367161220999</c:v>
                </c:pt>
                <c:pt idx="2662">
                  <c:v>131.9399277010902</c:v>
                </c:pt>
                <c:pt idx="2663">
                  <c:v>131.75010816921866</c:v>
                </c:pt>
                <c:pt idx="2664">
                  <c:v>131.14715200915612</c:v>
                </c:pt>
                <c:pt idx="2665">
                  <c:v>131.30626544028374</c:v>
                </c:pt>
                <c:pt idx="2666">
                  <c:v>131.41931972029548</c:v>
                </c:pt>
                <c:pt idx="2667">
                  <c:v>132.20232528926556</c:v>
                </c:pt>
                <c:pt idx="2668">
                  <c:v>132.35306432928121</c:v>
                </c:pt>
                <c:pt idx="2669">
                  <c:v>132.14370455148173</c:v>
                </c:pt>
                <c:pt idx="2670">
                  <c:v>131.91201306405029</c:v>
                </c:pt>
                <c:pt idx="2671">
                  <c:v>132.57358996189669</c:v>
                </c:pt>
                <c:pt idx="2672">
                  <c:v>132.71316314709634</c:v>
                </c:pt>
                <c:pt idx="2673">
                  <c:v>132.82342596340408</c:v>
                </c:pt>
                <c:pt idx="2674">
                  <c:v>131.86316244923043</c:v>
                </c:pt>
                <c:pt idx="2675">
                  <c:v>132.08089661814191</c:v>
                </c:pt>
                <c:pt idx="2676">
                  <c:v>132.05437771295396</c:v>
                </c:pt>
                <c:pt idx="2677">
                  <c:v>131.52399960919527</c:v>
                </c:pt>
                <c:pt idx="2678">
                  <c:v>132.29444359149738</c:v>
                </c:pt>
                <c:pt idx="2679">
                  <c:v>132.13253869666576</c:v>
                </c:pt>
                <c:pt idx="2680">
                  <c:v>131.68450877217487</c:v>
                </c:pt>
                <c:pt idx="2681">
                  <c:v>131.97202953368617</c:v>
                </c:pt>
                <c:pt idx="2682">
                  <c:v>132.12137284184979</c:v>
                </c:pt>
                <c:pt idx="2683">
                  <c:v>132.83180035451605</c:v>
                </c:pt>
                <c:pt idx="2684">
                  <c:v>132.81923876784808</c:v>
                </c:pt>
                <c:pt idx="2685">
                  <c:v>133.09419794269141</c:v>
                </c:pt>
                <c:pt idx="2686">
                  <c:v>132.85413206414802</c:v>
                </c:pt>
                <c:pt idx="2687">
                  <c:v>132.72293327006034</c:v>
                </c:pt>
                <c:pt idx="2688">
                  <c:v>133.29797479308294</c:v>
                </c:pt>
                <c:pt idx="2689">
                  <c:v>134.48853406283604</c:v>
                </c:pt>
                <c:pt idx="2690">
                  <c:v>134.53598894580392</c:v>
                </c:pt>
                <c:pt idx="2691">
                  <c:v>135.01053777548276</c:v>
                </c:pt>
                <c:pt idx="2692">
                  <c:v>134.96168716066288</c:v>
                </c:pt>
                <c:pt idx="2693">
                  <c:v>134.89050483621105</c:v>
                </c:pt>
                <c:pt idx="2694">
                  <c:v>134.13122670872491</c:v>
                </c:pt>
                <c:pt idx="2695">
                  <c:v>133.85068460647361</c:v>
                </c:pt>
                <c:pt idx="2696">
                  <c:v>132.95183329378779</c:v>
                </c:pt>
                <c:pt idx="2697">
                  <c:v>132.79830279006816</c:v>
                </c:pt>
                <c:pt idx="2698">
                  <c:v>133.52408335310639</c:v>
                </c:pt>
                <c:pt idx="2699">
                  <c:v>132.79830279006816</c:v>
                </c:pt>
                <c:pt idx="2700">
                  <c:v>132.28606920038541</c:v>
                </c:pt>
                <c:pt idx="2701">
                  <c:v>132.20372102111762</c:v>
                </c:pt>
                <c:pt idx="2702">
                  <c:v>132.03623319887802</c:v>
                </c:pt>
                <c:pt idx="2703">
                  <c:v>132.20790821667362</c:v>
                </c:pt>
                <c:pt idx="2704">
                  <c:v>132.78992839895619</c:v>
                </c:pt>
                <c:pt idx="2705">
                  <c:v>132.78992839895619</c:v>
                </c:pt>
                <c:pt idx="2706">
                  <c:v>133.20725222270318</c:v>
                </c:pt>
                <c:pt idx="2707">
                  <c:v>132.85134060044405</c:v>
                </c:pt>
                <c:pt idx="2708">
                  <c:v>132.62383630856863</c:v>
                </c:pt>
                <c:pt idx="2709">
                  <c:v>133.10396806565544</c:v>
                </c:pt>
                <c:pt idx="2710">
                  <c:v>132.80388571747619</c:v>
                </c:pt>
                <c:pt idx="2711">
                  <c:v>132.94206317082384</c:v>
                </c:pt>
                <c:pt idx="2712">
                  <c:v>132.31398383742538</c:v>
                </c:pt>
                <c:pt idx="2713">
                  <c:v>131.92178318701431</c:v>
                </c:pt>
                <c:pt idx="2714">
                  <c:v>132.49263751448095</c:v>
                </c:pt>
                <c:pt idx="2715">
                  <c:v>131.8910770862704</c:v>
                </c:pt>
                <c:pt idx="2716">
                  <c:v>132.09206247295793</c:v>
                </c:pt>
                <c:pt idx="2717">
                  <c:v>131.94830209220228</c:v>
                </c:pt>
                <c:pt idx="2718">
                  <c:v>131.0759696847044</c:v>
                </c:pt>
                <c:pt idx="2719">
                  <c:v>131.50585509511936</c:v>
                </c:pt>
                <c:pt idx="2720">
                  <c:v>131.45700448029947</c:v>
                </c:pt>
                <c:pt idx="2721">
                  <c:v>131.38442642399565</c:v>
                </c:pt>
                <c:pt idx="2722">
                  <c:v>131.46817033511545</c:v>
                </c:pt>
                <c:pt idx="2723">
                  <c:v>132.44657836336506</c:v>
                </c:pt>
                <c:pt idx="2724">
                  <c:v>132.77876254414025</c:v>
                </c:pt>
                <c:pt idx="2725">
                  <c:v>133.01045403157167</c:v>
                </c:pt>
                <c:pt idx="2726">
                  <c:v>133.30216198863897</c:v>
                </c:pt>
                <c:pt idx="2727">
                  <c:v>133.6580736108981</c:v>
                </c:pt>
                <c:pt idx="2728">
                  <c:v>133.64272056052616</c:v>
                </c:pt>
                <c:pt idx="2729">
                  <c:v>133.46546261532259</c:v>
                </c:pt>
                <c:pt idx="2730">
                  <c:v>133.65667787904613</c:v>
                </c:pt>
                <c:pt idx="2731">
                  <c:v>133.52687481681045</c:v>
                </c:pt>
                <c:pt idx="2732">
                  <c:v>133.30355772049097</c:v>
                </c:pt>
                <c:pt idx="2733">
                  <c:v>132.61825338116066</c:v>
                </c:pt>
                <c:pt idx="2734">
                  <c:v>132.90298267896796</c:v>
                </c:pt>
                <c:pt idx="2735">
                  <c:v>132.67687411894451</c:v>
                </c:pt>
                <c:pt idx="2736">
                  <c:v>132.66152106857254</c:v>
                </c:pt>
                <c:pt idx="2737">
                  <c:v>133.39707175457474</c:v>
                </c:pt>
                <c:pt idx="2738">
                  <c:v>133.85068460647364</c:v>
                </c:pt>
                <c:pt idx="2739">
                  <c:v>133.58968275015025</c:v>
                </c:pt>
                <c:pt idx="2740">
                  <c:v>134.00840230574923</c:v>
                </c:pt>
                <c:pt idx="2741">
                  <c:v>133.9358242494454</c:v>
                </c:pt>
                <c:pt idx="2742">
                  <c:v>134.59600541543978</c:v>
                </c:pt>
                <c:pt idx="2743">
                  <c:v>134.93795971917893</c:v>
                </c:pt>
                <c:pt idx="2744">
                  <c:v>134.49132552654001</c:v>
                </c:pt>
                <c:pt idx="2745">
                  <c:v>134.79838653397925</c:v>
                </c:pt>
                <c:pt idx="2746">
                  <c:v>135.4013426940418</c:v>
                </c:pt>
                <c:pt idx="2747">
                  <c:v>135.56324758887339</c:v>
                </c:pt>
                <c:pt idx="2748">
                  <c:v>134.3768755146763</c:v>
                </c:pt>
                <c:pt idx="2749">
                  <c:v>134.7467444554554</c:v>
                </c:pt>
                <c:pt idx="2750">
                  <c:v>134.37966697838027</c:v>
                </c:pt>
                <c:pt idx="2751">
                  <c:v>134.43270478875615</c:v>
                </c:pt>
                <c:pt idx="2752">
                  <c:v>133.98607059611726</c:v>
                </c:pt>
                <c:pt idx="2753">
                  <c:v>135.00076765251879</c:v>
                </c:pt>
                <c:pt idx="2754">
                  <c:v>135.25339511773015</c:v>
                </c:pt>
                <c:pt idx="2755">
                  <c:v>136.142476307452</c:v>
                </c:pt>
                <c:pt idx="2756">
                  <c:v>135.80889639482481</c:v>
                </c:pt>
                <c:pt idx="2757">
                  <c:v>135.11103046882653</c:v>
                </c:pt>
                <c:pt idx="2758">
                  <c:v>135.28410121847412</c:v>
                </c:pt>
                <c:pt idx="2759">
                  <c:v>134.63927310285169</c:v>
                </c:pt>
                <c:pt idx="2760">
                  <c:v>134.25963403910862</c:v>
                </c:pt>
                <c:pt idx="2761">
                  <c:v>135.15708961994244</c:v>
                </c:pt>
                <c:pt idx="2762">
                  <c:v>134.98401887029488</c:v>
                </c:pt>
                <c:pt idx="2763">
                  <c:v>134.98401887029488</c:v>
                </c:pt>
                <c:pt idx="2764">
                  <c:v>135.26874816810218</c:v>
                </c:pt>
                <c:pt idx="2765">
                  <c:v>135.48927380071765</c:v>
                </c:pt>
                <c:pt idx="2766">
                  <c:v>135.90101469705667</c:v>
                </c:pt>
                <c:pt idx="2767">
                  <c:v>135.08730302734267</c:v>
                </c:pt>
                <c:pt idx="2768">
                  <c:v>135.0761371725267</c:v>
                </c:pt>
                <c:pt idx="2769">
                  <c:v>135.76562870741301</c:v>
                </c:pt>
                <c:pt idx="2770">
                  <c:v>135.4418189177498</c:v>
                </c:pt>
                <c:pt idx="2771">
                  <c:v>135.33713902885006</c:v>
                </c:pt>
                <c:pt idx="2772">
                  <c:v>135.48369087330968</c:v>
                </c:pt>
                <c:pt idx="2773">
                  <c:v>135.12080059179058</c:v>
                </c:pt>
                <c:pt idx="2774">
                  <c:v>134.7076639635996</c:v>
                </c:pt>
                <c:pt idx="2775">
                  <c:v>135.69165491925719</c:v>
                </c:pt>
                <c:pt idx="2776">
                  <c:v>135.92753360224464</c:v>
                </c:pt>
                <c:pt idx="2777">
                  <c:v>135.4474018451578</c:v>
                </c:pt>
                <c:pt idx="2778">
                  <c:v>135.47531648219774</c:v>
                </c:pt>
                <c:pt idx="2779">
                  <c:v>136.00429885410446</c:v>
                </c:pt>
                <c:pt idx="2780">
                  <c:v>135.52556282886962</c:v>
                </c:pt>
                <c:pt idx="2781">
                  <c:v>135.53114575627762</c:v>
                </c:pt>
                <c:pt idx="2782">
                  <c:v>135.43484025848986</c:v>
                </c:pt>
                <c:pt idx="2783">
                  <c:v>134.37547978282444</c:v>
                </c:pt>
                <c:pt idx="2784">
                  <c:v>135.32457744218215</c:v>
                </c:pt>
                <c:pt idx="2785">
                  <c:v>134.76209750582751</c:v>
                </c:pt>
                <c:pt idx="2786">
                  <c:v>134.80117799768342</c:v>
                </c:pt>
                <c:pt idx="2787">
                  <c:v>135.45577623626983</c:v>
                </c:pt>
                <c:pt idx="2788">
                  <c:v>134.66160481248374</c:v>
                </c:pt>
                <c:pt idx="2789">
                  <c:v>134.55134199617603</c:v>
                </c:pt>
                <c:pt idx="2790">
                  <c:v>134.23171940206882</c:v>
                </c:pt>
                <c:pt idx="2791">
                  <c:v>134.10889499909311</c:v>
                </c:pt>
                <c:pt idx="2792">
                  <c:v>135.13336217845861</c:v>
                </c:pt>
                <c:pt idx="2793">
                  <c:v>134.41595600653235</c:v>
                </c:pt>
                <c:pt idx="2794">
                  <c:v>134.24009379318079</c:v>
                </c:pt>
                <c:pt idx="2795">
                  <c:v>133.52408335310653</c:v>
                </c:pt>
                <c:pt idx="2796">
                  <c:v>133.85487180202975</c:v>
                </c:pt>
                <c:pt idx="2797">
                  <c:v>132.90019121526407</c:v>
                </c:pt>
                <c:pt idx="2798">
                  <c:v>133.346825407903</c:v>
                </c:pt>
                <c:pt idx="2799">
                  <c:v>133.52966628051456</c:v>
                </c:pt>
                <c:pt idx="2800">
                  <c:v>133.44592236939476</c:v>
                </c:pt>
                <c:pt idx="2801">
                  <c:v>134.04469133390131</c:v>
                </c:pt>
                <c:pt idx="2802">
                  <c:v>134.07260597094123</c:v>
                </c:pt>
                <c:pt idx="2803">
                  <c:v>134.0809803620532</c:v>
                </c:pt>
                <c:pt idx="2804">
                  <c:v>134.4592236939443</c:v>
                </c:pt>
                <c:pt idx="2805">
                  <c:v>134.4592236939443</c:v>
                </c:pt>
                <c:pt idx="2806">
                  <c:v>134.41316454282841</c:v>
                </c:pt>
                <c:pt idx="2807">
                  <c:v>134.16193280946905</c:v>
                </c:pt>
                <c:pt idx="2808">
                  <c:v>134.82909263472342</c:v>
                </c:pt>
                <c:pt idx="2809">
                  <c:v>133.70273703016218</c:v>
                </c:pt>
                <c:pt idx="2810">
                  <c:v>133.63574190126633</c:v>
                </c:pt>
                <c:pt idx="2811">
                  <c:v>133.74042179016607</c:v>
                </c:pt>
                <c:pt idx="2812">
                  <c:v>133.06907476935569</c:v>
                </c:pt>
                <c:pt idx="2813">
                  <c:v>133.40125895013088</c:v>
                </c:pt>
                <c:pt idx="2814">
                  <c:v>133.40265468198288</c:v>
                </c:pt>
                <c:pt idx="2815">
                  <c:v>133.78368947757795</c:v>
                </c:pt>
                <c:pt idx="2816">
                  <c:v>134.0837718257572</c:v>
                </c:pt>
                <c:pt idx="2817">
                  <c:v>134.53459321395209</c:v>
                </c:pt>
                <c:pt idx="2818">
                  <c:v>134.69789384063569</c:v>
                </c:pt>
                <c:pt idx="2819">
                  <c:v>134.87933898139522</c:v>
                </c:pt>
                <c:pt idx="2820">
                  <c:v>135.4655463592338</c:v>
                </c:pt>
                <c:pt idx="2821">
                  <c:v>134.97983167473896</c:v>
                </c:pt>
                <c:pt idx="2822">
                  <c:v>135.56603905257754</c:v>
                </c:pt>
                <c:pt idx="2823">
                  <c:v>135.35528354292603</c:v>
                </c:pt>
                <c:pt idx="2824">
                  <c:v>135.25199938587829</c:v>
                </c:pt>
                <c:pt idx="2825">
                  <c:v>135.25199938587829</c:v>
                </c:pt>
                <c:pt idx="2826">
                  <c:v>134.7160383547116</c:v>
                </c:pt>
                <c:pt idx="2827">
                  <c:v>134.62392005247983</c:v>
                </c:pt>
                <c:pt idx="2828">
                  <c:v>134.83467556213134</c:v>
                </c:pt>
                <c:pt idx="2829">
                  <c:v>134.69789384063566</c:v>
                </c:pt>
                <c:pt idx="2830">
                  <c:v>134.56669504654798</c:v>
                </c:pt>
                <c:pt idx="2831">
                  <c:v>133.99444498722937</c:v>
                </c:pt>
                <c:pt idx="2832">
                  <c:v>134.20520049688085</c:v>
                </c:pt>
                <c:pt idx="2833">
                  <c:v>134.20938769243685</c:v>
                </c:pt>
                <c:pt idx="2834">
                  <c:v>134.7258084776756</c:v>
                </c:pt>
                <c:pt idx="2835">
                  <c:v>134.94214691473508</c:v>
                </c:pt>
                <c:pt idx="2836">
                  <c:v>135.19896157550244</c:v>
                </c:pt>
                <c:pt idx="2837">
                  <c:v>135.20873169846644</c:v>
                </c:pt>
                <c:pt idx="2838">
                  <c:v>136.31694278895174</c:v>
                </c:pt>
                <c:pt idx="2839">
                  <c:v>135.81308359038096</c:v>
                </c:pt>
                <c:pt idx="2840">
                  <c:v>135.68607199184927</c:v>
                </c:pt>
                <c:pt idx="2841">
                  <c:v>135.29526707329023</c:v>
                </c:pt>
                <c:pt idx="2842">
                  <c:v>134.75791031027154</c:v>
                </c:pt>
                <c:pt idx="2843">
                  <c:v>135.08590729549073</c:v>
                </c:pt>
                <c:pt idx="2844">
                  <c:v>134.82071824361137</c:v>
                </c:pt>
                <c:pt idx="2845">
                  <c:v>134.72162128211963</c:v>
                </c:pt>
                <c:pt idx="2846">
                  <c:v>134.52482309098809</c:v>
                </c:pt>
                <c:pt idx="2847">
                  <c:v>133.65667787904621</c:v>
                </c:pt>
                <c:pt idx="2848">
                  <c:v>134.68114505841174</c:v>
                </c:pt>
                <c:pt idx="2849">
                  <c:v>134.89887922732319</c:v>
                </c:pt>
                <c:pt idx="2850">
                  <c:v>134.78024201990348</c:v>
                </c:pt>
                <c:pt idx="2851">
                  <c:v>135.0175164347429</c:v>
                </c:pt>
                <c:pt idx="2852">
                  <c:v>135.07055424511876</c:v>
                </c:pt>
                <c:pt idx="2853">
                  <c:v>135.6679274777733</c:v>
                </c:pt>
                <c:pt idx="2854">
                  <c:v>135.78237748963704</c:v>
                </c:pt>
                <c:pt idx="2855">
                  <c:v>135.70979943333319</c:v>
                </c:pt>
                <c:pt idx="2856">
                  <c:v>135.88984884224075</c:v>
                </c:pt>
                <c:pt idx="2857">
                  <c:v>135.51300124220165</c:v>
                </c:pt>
                <c:pt idx="2858">
                  <c:v>135.81587505408493</c:v>
                </c:pt>
                <c:pt idx="2859">
                  <c:v>135.93730372520861</c:v>
                </c:pt>
                <c:pt idx="2860">
                  <c:v>135.4557762362698</c:v>
                </c:pt>
                <c:pt idx="2861">
                  <c:v>135.39436403478194</c:v>
                </c:pt>
                <c:pt idx="2862">
                  <c:v>135.31062012366215</c:v>
                </c:pt>
                <c:pt idx="2863">
                  <c:v>135.63303418147336</c:v>
                </c:pt>
                <c:pt idx="2864">
                  <c:v>135.34690915181403</c:v>
                </c:pt>
                <c:pt idx="2865">
                  <c:v>135.30503719625412</c:v>
                </c:pt>
                <c:pt idx="2866">
                  <c:v>135.4460061133058</c:v>
                </c:pt>
                <c:pt idx="2867">
                  <c:v>135.39855123033792</c:v>
                </c:pt>
                <c:pt idx="2868">
                  <c:v>136.04756654151632</c:v>
                </c:pt>
                <c:pt idx="2869">
                  <c:v>135.91357628372464</c:v>
                </c:pt>
                <c:pt idx="2870">
                  <c:v>135.78656468519296</c:v>
                </c:pt>
                <c:pt idx="2871">
                  <c:v>136.27367510153977</c:v>
                </c:pt>
                <c:pt idx="2872">
                  <c:v>137.02318310606194</c:v>
                </c:pt>
                <c:pt idx="2873">
                  <c:v>137.06505506162185</c:v>
                </c:pt>
                <c:pt idx="2874">
                  <c:v>136.79009588677852</c:v>
                </c:pt>
                <c:pt idx="2875">
                  <c:v>136.58213184083104</c:v>
                </c:pt>
                <c:pt idx="2876">
                  <c:v>136.05454520077632</c:v>
                </c:pt>
                <c:pt idx="2877">
                  <c:v>136.34346169413962</c:v>
                </c:pt>
                <c:pt idx="2878">
                  <c:v>136.5472385445311</c:v>
                </c:pt>
                <c:pt idx="2879">
                  <c:v>136.11177020670817</c:v>
                </c:pt>
                <c:pt idx="2880">
                  <c:v>136.1047915474482</c:v>
                </c:pt>
                <c:pt idx="2881">
                  <c:v>136.26250924672382</c:v>
                </c:pt>
                <c:pt idx="2882">
                  <c:v>136.25553058746385</c:v>
                </c:pt>
                <c:pt idx="2883">
                  <c:v>135.90659762446469</c:v>
                </c:pt>
                <c:pt idx="2884">
                  <c:v>135.84658115482881</c:v>
                </c:pt>
                <c:pt idx="2885">
                  <c:v>135.83122810445687</c:v>
                </c:pt>
                <c:pt idx="2886">
                  <c:v>136.12014459782017</c:v>
                </c:pt>
                <c:pt idx="2887">
                  <c:v>136.18016106745603</c:v>
                </c:pt>
                <c:pt idx="2888">
                  <c:v>136.57934037712704</c:v>
                </c:pt>
                <c:pt idx="2889">
                  <c:v>136.77474283640657</c:v>
                </c:pt>
                <c:pt idx="2890">
                  <c:v>136.68820746158278</c:v>
                </c:pt>
                <c:pt idx="2891">
                  <c:v>136.86825687049034</c:v>
                </c:pt>
                <c:pt idx="2892">
                  <c:v>136.83894650159843</c:v>
                </c:pt>
                <c:pt idx="2893">
                  <c:v>136.58073610897907</c:v>
                </c:pt>
                <c:pt idx="2894">
                  <c:v>136.24157326894388</c:v>
                </c:pt>
                <c:pt idx="2895">
                  <c:v>136.24157326894388</c:v>
                </c:pt>
                <c:pt idx="2896">
                  <c:v>136.71472636677072</c:v>
                </c:pt>
                <c:pt idx="2897">
                  <c:v>136.98270688235408</c:v>
                </c:pt>
                <c:pt idx="2898">
                  <c:v>136.97991541865005</c:v>
                </c:pt>
                <c:pt idx="2899">
                  <c:v>136.43278853266739</c:v>
                </c:pt>
                <c:pt idx="2900">
                  <c:v>135.58418356665345</c:v>
                </c:pt>
                <c:pt idx="2901">
                  <c:v>135.48648233701371</c:v>
                </c:pt>
                <c:pt idx="2902">
                  <c:v>135.83262383630884</c:v>
                </c:pt>
                <c:pt idx="2903">
                  <c:v>135.44740184515777</c:v>
                </c:pt>
                <c:pt idx="2904">
                  <c:v>134.74953591915948</c:v>
                </c:pt>
                <c:pt idx="2905">
                  <c:v>135.05240973104273</c:v>
                </c:pt>
                <c:pt idx="2906">
                  <c:v>134.94772984214299</c:v>
                </c:pt>
                <c:pt idx="2907">
                  <c:v>135.38598964366992</c:v>
                </c:pt>
                <c:pt idx="2908">
                  <c:v>135.40413415774589</c:v>
                </c:pt>
                <c:pt idx="2909">
                  <c:v>136.18434826301197</c:v>
                </c:pt>
                <c:pt idx="2910">
                  <c:v>136.16480801708403</c:v>
                </c:pt>
                <c:pt idx="2911">
                  <c:v>136.28484095635574</c:v>
                </c:pt>
                <c:pt idx="2912">
                  <c:v>135.54929027035354</c:v>
                </c:pt>
                <c:pt idx="2913">
                  <c:v>134.86817312657919</c:v>
                </c:pt>
                <c:pt idx="2914">
                  <c:v>134.29731879911256</c:v>
                </c:pt>
                <c:pt idx="2915">
                  <c:v>133.96234315463337</c:v>
                </c:pt>
                <c:pt idx="2916">
                  <c:v>134.18566025095282</c:v>
                </c:pt>
                <c:pt idx="2917">
                  <c:v>134.28894440800056</c:v>
                </c:pt>
                <c:pt idx="2918">
                  <c:v>134.26102977096065</c:v>
                </c:pt>
                <c:pt idx="2919">
                  <c:v>134.17170293243285</c:v>
                </c:pt>
                <c:pt idx="2920">
                  <c:v>135.16825547475841</c:v>
                </c:pt>
                <c:pt idx="2921">
                  <c:v>135.00355911622282</c:v>
                </c:pt>
                <c:pt idx="2922">
                  <c:v>135.06217985400667</c:v>
                </c:pt>
                <c:pt idx="2923">
                  <c:v>135.06217985400667</c:v>
                </c:pt>
                <c:pt idx="2924">
                  <c:v>135.7851689533409</c:v>
                </c:pt>
                <c:pt idx="2925">
                  <c:v>135.92195067483658</c:v>
                </c:pt>
                <c:pt idx="2926">
                  <c:v>136.06850251929623</c:v>
                </c:pt>
                <c:pt idx="2927">
                  <c:v>135.53114575627754</c:v>
                </c:pt>
                <c:pt idx="2928">
                  <c:v>135.45577623626974</c:v>
                </c:pt>
                <c:pt idx="2929">
                  <c:v>135.12080059179056</c:v>
                </c:pt>
                <c:pt idx="2930">
                  <c:v>135.29247560958615</c:v>
                </c:pt>
                <c:pt idx="2931">
                  <c:v>135.93730372520855</c:v>
                </c:pt>
                <c:pt idx="2932">
                  <c:v>135.69723784666513</c:v>
                </c:pt>
                <c:pt idx="2933">
                  <c:v>135.09846888215858</c:v>
                </c:pt>
                <c:pt idx="2934">
                  <c:v>135.59674515332136</c:v>
                </c:pt>
                <c:pt idx="2935">
                  <c:v>135.74469272963302</c:v>
                </c:pt>
                <c:pt idx="2936">
                  <c:v>136.36998059932748</c:v>
                </c:pt>
                <c:pt idx="2937">
                  <c:v>136.40347816377539</c:v>
                </c:pt>
                <c:pt idx="2938">
                  <c:v>136.5276982986031</c:v>
                </c:pt>
                <c:pt idx="2939">
                  <c:v>136.79567881418646</c:v>
                </c:pt>
                <c:pt idx="2940">
                  <c:v>136.84313369715434</c:v>
                </c:pt>
                <c:pt idx="2941">
                  <c:v>136.85150808826631</c:v>
                </c:pt>
                <c:pt idx="2942">
                  <c:v>137.50191913129675</c:v>
                </c:pt>
                <c:pt idx="2943">
                  <c:v>137.29674654905324</c:v>
                </c:pt>
                <c:pt idx="2944">
                  <c:v>136.88500565271426</c:v>
                </c:pt>
                <c:pt idx="2945">
                  <c:v>136.11456167041214</c:v>
                </c:pt>
                <c:pt idx="2946">
                  <c:v>136.26530071042777</c:v>
                </c:pt>
                <c:pt idx="2947">
                  <c:v>136.14526777115606</c:v>
                </c:pt>
                <c:pt idx="2948">
                  <c:v>136.2485519282038</c:v>
                </c:pt>
                <c:pt idx="2949">
                  <c:v>136.07129398300023</c:v>
                </c:pt>
                <c:pt idx="2950">
                  <c:v>135.91636774742858</c:v>
                </c:pt>
                <c:pt idx="2951">
                  <c:v>136.5193239074911</c:v>
                </c:pt>
                <c:pt idx="2952">
                  <c:v>136.76357698159049</c:v>
                </c:pt>
                <c:pt idx="2953">
                  <c:v>136.98270688235397</c:v>
                </c:pt>
                <c:pt idx="2954">
                  <c:v>136.97991541864997</c:v>
                </c:pt>
                <c:pt idx="2955">
                  <c:v>137.26604044830927</c:v>
                </c:pt>
                <c:pt idx="2956">
                  <c:v>137.04691054754579</c:v>
                </c:pt>
                <c:pt idx="2957">
                  <c:v>137.19346239200544</c:v>
                </c:pt>
                <c:pt idx="2958">
                  <c:v>137.01899591050588</c:v>
                </c:pt>
                <c:pt idx="2959">
                  <c:v>136.27925802894768</c:v>
                </c:pt>
                <c:pt idx="2960">
                  <c:v>136.8947757756782</c:v>
                </c:pt>
                <c:pt idx="2961">
                  <c:v>136.78032576381446</c:v>
                </c:pt>
                <c:pt idx="2962">
                  <c:v>137.07482518458576</c:v>
                </c:pt>
                <c:pt idx="2963">
                  <c:v>137.48935754462877</c:v>
                </c:pt>
                <c:pt idx="2964">
                  <c:v>138.06021187209538</c:v>
                </c:pt>
                <c:pt idx="2965">
                  <c:v>138.06021187209538</c:v>
                </c:pt>
                <c:pt idx="2966">
                  <c:v>138.17745334766309</c:v>
                </c:pt>
                <c:pt idx="2967">
                  <c:v>137.41119656091695</c:v>
                </c:pt>
                <c:pt idx="2968">
                  <c:v>137.35955448239309</c:v>
                </c:pt>
                <c:pt idx="2969">
                  <c:v>137.33163984535315</c:v>
                </c:pt>
                <c:pt idx="2970">
                  <c:v>137.17392214607753</c:v>
                </c:pt>
                <c:pt idx="2971">
                  <c:v>137.23673007941736</c:v>
                </c:pt>
                <c:pt idx="2972">
                  <c:v>137.68196854020428</c:v>
                </c:pt>
                <c:pt idx="2973">
                  <c:v>137.21300263793344</c:v>
                </c:pt>
                <c:pt idx="2974">
                  <c:v>137.14042458162965</c:v>
                </c:pt>
                <c:pt idx="2975">
                  <c:v>137.63311792538443</c:v>
                </c:pt>
                <c:pt idx="2976">
                  <c:v>137.14600750903762</c:v>
                </c:pt>
                <c:pt idx="2977">
                  <c:v>137.56472706463663</c:v>
                </c:pt>
                <c:pt idx="2978">
                  <c:v>137.16136055940962</c:v>
                </c:pt>
                <c:pt idx="2979">
                  <c:v>137.4977319357408</c:v>
                </c:pt>
                <c:pt idx="2980">
                  <c:v>137.61776487501251</c:v>
                </c:pt>
                <c:pt idx="2981">
                  <c:v>137.25208312978941</c:v>
                </c:pt>
                <c:pt idx="2982">
                  <c:v>138.22909542618703</c:v>
                </c:pt>
                <c:pt idx="2983">
                  <c:v>138.36168995212671</c:v>
                </c:pt>
                <c:pt idx="2984">
                  <c:v>138.32958811953077</c:v>
                </c:pt>
                <c:pt idx="2985">
                  <c:v>138.70364425586587</c:v>
                </c:pt>
                <c:pt idx="2986">
                  <c:v>138.35610702471871</c:v>
                </c:pt>
                <c:pt idx="2987">
                  <c:v>138.20397225285109</c:v>
                </c:pt>
                <c:pt idx="2988">
                  <c:v>137.98763381579161</c:v>
                </c:pt>
                <c:pt idx="2989">
                  <c:v>137.90947283207981</c:v>
                </c:pt>
                <c:pt idx="2990">
                  <c:v>138.13139419654726</c:v>
                </c:pt>
                <c:pt idx="2991">
                  <c:v>138.36308568397871</c:v>
                </c:pt>
                <c:pt idx="2992">
                  <c:v>138.34214970619877</c:v>
                </c:pt>
                <c:pt idx="2993">
                  <c:v>137.76012952391619</c:v>
                </c:pt>
                <c:pt idx="2994">
                  <c:v>137.20183678311759</c:v>
                </c:pt>
                <c:pt idx="2995">
                  <c:v>137.41538375647306</c:v>
                </c:pt>
                <c:pt idx="2996">
                  <c:v>137.18369226904164</c:v>
                </c:pt>
                <c:pt idx="2997">
                  <c:v>136.7845129593706</c:v>
                </c:pt>
                <c:pt idx="2998">
                  <c:v>136.23319887783197</c:v>
                </c:pt>
                <c:pt idx="2999">
                  <c:v>135.77958602593307</c:v>
                </c:pt>
                <c:pt idx="3000">
                  <c:v>135.84378969112493</c:v>
                </c:pt>
                <c:pt idx="3001">
                  <c:v>136.12014459782026</c:v>
                </c:pt>
                <c:pt idx="3002">
                  <c:v>136.0712939830004</c:v>
                </c:pt>
                <c:pt idx="3003">
                  <c:v>136.26669644227994</c:v>
                </c:pt>
                <c:pt idx="3004">
                  <c:v>136.54584281267927</c:v>
                </c:pt>
                <c:pt idx="3005">
                  <c:v>136.4523287785955</c:v>
                </c:pt>
                <c:pt idx="3006">
                  <c:v>136.34904462154776</c:v>
                </c:pt>
                <c:pt idx="3007">
                  <c:v>136.28763242005991</c:v>
                </c:pt>
                <c:pt idx="3008">
                  <c:v>135.87728725557292</c:v>
                </c:pt>
                <c:pt idx="3009">
                  <c:v>135.7195695562973</c:v>
                </c:pt>
                <c:pt idx="3010">
                  <c:v>136.09083422892837</c:v>
                </c:pt>
                <c:pt idx="3011">
                  <c:v>136.75799405418275</c:v>
                </c:pt>
                <c:pt idx="3012">
                  <c:v>136.71472636677083</c:v>
                </c:pt>
                <c:pt idx="3013">
                  <c:v>136.98131115050219</c:v>
                </c:pt>
                <c:pt idx="3014">
                  <c:v>137.27441483942147</c:v>
                </c:pt>
                <c:pt idx="3015">
                  <c:v>137.06086786606599</c:v>
                </c:pt>
                <c:pt idx="3016">
                  <c:v>137.21300263793361</c:v>
                </c:pt>
                <c:pt idx="3017">
                  <c:v>137.30232947646141</c:v>
                </c:pt>
                <c:pt idx="3018">
                  <c:v>137.00922578754211</c:v>
                </c:pt>
                <c:pt idx="3019">
                  <c:v>136.78032576381466</c:v>
                </c:pt>
                <c:pt idx="3020">
                  <c:v>136.49420073415536</c:v>
                </c:pt>
                <c:pt idx="3021">
                  <c:v>136.58073610897915</c:v>
                </c:pt>
                <c:pt idx="3022">
                  <c:v>136.68960319343489</c:v>
                </c:pt>
                <c:pt idx="3023">
                  <c:v>136.77195137270269</c:v>
                </c:pt>
                <c:pt idx="3024">
                  <c:v>137.15856909570573</c:v>
                </c:pt>
                <c:pt idx="3025">
                  <c:v>137.23254288386156</c:v>
                </c:pt>
                <c:pt idx="3026">
                  <c:v>137.13344592236982</c:v>
                </c:pt>
                <c:pt idx="3027">
                  <c:v>137.29814228090544</c:v>
                </c:pt>
                <c:pt idx="3028">
                  <c:v>137.29814228090544</c:v>
                </c:pt>
                <c:pt idx="3029">
                  <c:v>137.16275629126176</c:v>
                </c:pt>
                <c:pt idx="3030">
                  <c:v>136.58073610897918</c:v>
                </c:pt>
                <c:pt idx="3031">
                  <c:v>136.41464401859159</c:v>
                </c:pt>
                <c:pt idx="3032">
                  <c:v>136.29042388376388</c:v>
                </c:pt>
                <c:pt idx="3033">
                  <c:v>135.95823970298869</c:v>
                </c:pt>
                <c:pt idx="3034">
                  <c:v>136.3630019400677</c:v>
                </c:pt>
                <c:pt idx="3035">
                  <c:v>136.28484095635591</c:v>
                </c:pt>
                <c:pt idx="3036">
                  <c:v>135.96242689854469</c:v>
                </c:pt>
                <c:pt idx="3037">
                  <c:v>135.49485672812582</c:v>
                </c:pt>
                <c:pt idx="3038">
                  <c:v>135.94009518891275</c:v>
                </c:pt>
                <c:pt idx="3039">
                  <c:v>135.62605552221351</c:v>
                </c:pt>
                <c:pt idx="3040">
                  <c:v>135.41250854885806</c:v>
                </c:pt>
                <c:pt idx="3041">
                  <c:v>135.69584211481336</c:v>
                </c:pt>
                <c:pt idx="3042">
                  <c:v>135.94428238446875</c:v>
                </c:pt>
                <c:pt idx="3043">
                  <c:v>135.91497201557681</c:v>
                </c:pt>
                <c:pt idx="3044">
                  <c:v>136.34904462154773</c:v>
                </c:pt>
                <c:pt idx="3045">
                  <c:v>136.30438120228385</c:v>
                </c:pt>
                <c:pt idx="3046">
                  <c:v>136.29879827487585</c:v>
                </c:pt>
                <c:pt idx="3047">
                  <c:v>136.26809217413194</c:v>
                </c:pt>
                <c:pt idx="3048">
                  <c:v>136.13131045263626</c:v>
                </c:pt>
                <c:pt idx="3049">
                  <c:v>135.27293536365832</c:v>
                </c:pt>
                <c:pt idx="3050">
                  <c:v>135.02309936215093</c:v>
                </c:pt>
                <c:pt idx="3051">
                  <c:v>134.53319748210012</c:v>
                </c:pt>
                <c:pt idx="3052">
                  <c:v>134.61135846581195</c:v>
                </c:pt>
                <c:pt idx="3053">
                  <c:v>135.17104693846261</c:v>
                </c:pt>
                <c:pt idx="3054">
                  <c:v>135.15988108364661</c:v>
                </c:pt>
                <c:pt idx="3055">
                  <c:v>134.92679386436319</c:v>
                </c:pt>
                <c:pt idx="3056">
                  <c:v>135.39296830293006</c:v>
                </c:pt>
                <c:pt idx="3057">
                  <c:v>135.80331346741707</c:v>
                </c:pt>
                <c:pt idx="3058">
                  <c:v>136.01406897706855</c:v>
                </c:pt>
                <c:pt idx="3059">
                  <c:v>135.88287018298087</c:v>
                </c:pt>
                <c:pt idx="3060">
                  <c:v>135.8675171326089</c:v>
                </c:pt>
                <c:pt idx="3061">
                  <c:v>135.90520189261281</c:v>
                </c:pt>
                <c:pt idx="3062">
                  <c:v>135.7056122377773</c:v>
                </c:pt>
                <c:pt idx="3063">
                  <c:v>135.83262383630898</c:v>
                </c:pt>
                <c:pt idx="3064">
                  <c:v>136.23180314598002</c:v>
                </c:pt>
                <c:pt idx="3065">
                  <c:v>136.23180314598002</c:v>
                </c:pt>
                <c:pt idx="3066">
                  <c:v>136.12712325708029</c:v>
                </c:pt>
                <c:pt idx="3067">
                  <c:v>136.12154032967231</c:v>
                </c:pt>
                <c:pt idx="3068">
                  <c:v>136.35323181710376</c:v>
                </c:pt>
                <c:pt idx="3069">
                  <c:v>136.57654891342321</c:v>
                </c:pt>
                <c:pt idx="3070">
                  <c:v>136.72030929417886</c:v>
                </c:pt>
                <c:pt idx="3071">
                  <c:v>136.80684466900266</c:v>
                </c:pt>
                <c:pt idx="3072">
                  <c:v>136.76915990899874</c:v>
                </c:pt>
                <c:pt idx="3073">
                  <c:v>136.59608915935115</c:v>
                </c:pt>
                <c:pt idx="3074">
                  <c:v>135.93032506594878</c:v>
                </c:pt>
                <c:pt idx="3075">
                  <c:v>136.50257512526738</c:v>
                </c:pt>
                <c:pt idx="3076">
                  <c:v>136.72728795343883</c:v>
                </c:pt>
                <c:pt idx="3077">
                  <c:v>137.20183678311767</c:v>
                </c:pt>
                <c:pt idx="3078">
                  <c:v>137.474004494257</c:v>
                </c:pt>
                <c:pt idx="3079">
                  <c:v>137.73640208243236</c:v>
                </c:pt>
                <c:pt idx="3080">
                  <c:v>137.94297039652784</c:v>
                </c:pt>
                <c:pt idx="3081">
                  <c:v>137.78804416095625</c:v>
                </c:pt>
                <c:pt idx="3082">
                  <c:v>138.24584420841111</c:v>
                </c:pt>
                <c:pt idx="3083">
                  <c:v>138.27096738174703</c:v>
                </c:pt>
                <c:pt idx="3084">
                  <c:v>138.35052409731082</c:v>
                </c:pt>
                <c:pt idx="3085">
                  <c:v>138.18164054321923</c:v>
                </c:pt>
                <c:pt idx="3086">
                  <c:v>138.79157536254175</c:v>
                </c:pt>
                <c:pt idx="3087">
                  <c:v>139.16144430332085</c:v>
                </c:pt>
                <c:pt idx="3088">
                  <c:v>139.3847613996403</c:v>
                </c:pt>
                <c:pt idx="3089">
                  <c:v>138.54313509288636</c:v>
                </c:pt>
                <c:pt idx="3090">
                  <c:v>138.67852108253001</c:v>
                </c:pt>
                <c:pt idx="3091">
                  <c:v>138.13278992839935</c:v>
                </c:pt>
                <c:pt idx="3092">
                  <c:v>138.17187042025523</c:v>
                </c:pt>
                <c:pt idx="3093">
                  <c:v>137.49075327648089</c:v>
                </c:pt>
                <c:pt idx="3094">
                  <c:v>136.96595810013017</c:v>
                </c:pt>
                <c:pt idx="3095">
                  <c:v>135.88845311038878</c:v>
                </c:pt>
                <c:pt idx="3096">
                  <c:v>135.59953661702551</c:v>
                </c:pt>
                <c:pt idx="3097">
                  <c:v>135.85495554594087</c:v>
                </c:pt>
                <c:pt idx="3098">
                  <c:v>135.13475791031061</c:v>
                </c:pt>
                <c:pt idx="3099">
                  <c:v>133.92186693092557</c:v>
                </c:pt>
                <c:pt idx="3100">
                  <c:v>132.44797409521718</c:v>
                </c:pt>
                <c:pt idx="3101">
                  <c:v>134.56809077840001</c:v>
                </c:pt>
                <c:pt idx="3102">
                  <c:v>134.69789384063569</c:v>
                </c:pt>
                <c:pt idx="3103">
                  <c:v>136.0391921504044</c:v>
                </c:pt>
                <c:pt idx="3104">
                  <c:v>137.82712465281202</c:v>
                </c:pt>
                <c:pt idx="3105">
                  <c:v>136.87802699345434</c:v>
                </c:pt>
                <c:pt idx="3106">
                  <c:v>138.9799991625612</c:v>
                </c:pt>
                <c:pt idx="3107">
                  <c:v>141.1922341479758</c:v>
                </c:pt>
                <c:pt idx="3108">
                  <c:v>143.41842645191036</c:v>
                </c:pt>
                <c:pt idx="3109">
                  <c:v>143.50496182673413</c:v>
                </c:pt>
                <c:pt idx="3110">
                  <c:v>143.04437031557526</c:v>
                </c:pt>
                <c:pt idx="3111">
                  <c:v>142.4190824458808</c:v>
                </c:pt>
                <c:pt idx="3112">
                  <c:v>141.03870364425617</c:v>
                </c:pt>
                <c:pt idx="3113">
                  <c:v>138.66875095956595</c:v>
                </c:pt>
                <c:pt idx="3114">
                  <c:v>137.2911636216453</c:v>
                </c:pt>
              </c:numCache>
            </c:numRef>
          </c:val>
          <c:smooth val="0"/>
        </c:ser>
        <c:dLbls>
          <c:showLegendKey val="0"/>
          <c:showVal val="0"/>
          <c:showCatName val="0"/>
          <c:showSerName val="0"/>
          <c:showPercent val="0"/>
          <c:showBubbleSize val="0"/>
        </c:dLbls>
        <c:marker val="1"/>
        <c:smooth val="0"/>
        <c:axId val="188177408"/>
        <c:axId val="188179200"/>
      </c:lineChart>
      <c:lineChart>
        <c:grouping val="standard"/>
        <c:varyColors val="0"/>
        <c:ser>
          <c:idx val="1"/>
          <c:order val="1"/>
          <c:spPr>
            <a:ln>
              <a:noFill/>
            </a:ln>
          </c:spPr>
          <c:marker>
            <c:symbol val="none"/>
          </c:marker>
          <c:cat>
            <c:numRef>
              <c:f>Worksheet!$W$1920:$W$5034</c:f>
              <c:numCache>
                <c:formatCode>m/d/yyyy</c:formatCode>
                <c:ptCount val="3115"/>
                <c:pt idx="0">
                  <c:v>39559</c:v>
                </c:pt>
                <c:pt idx="1">
                  <c:v>39560</c:v>
                </c:pt>
                <c:pt idx="2">
                  <c:v>39561</c:v>
                </c:pt>
                <c:pt idx="3">
                  <c:v>39562</c:v>
                </c:pt>
                <c:pt idx="4">
                  <c:v>39563</c:v>
                </c:pt>
                <c:pt idx="5">
                  <c:v>39566</c:v>
                </c:pt>
                <c:pt idx="6">
                  <c:v>39567</c:v>
                </c:pt>
                <c:pt idx="7">
                  <c:v>39568</c:v>
                </c:pt>
                <c:pt idx="8">
                  <c:v>39569</c:v>
                </c:pt>
                <c:pt idx="9">
                  <c:v>39570</c:v>
                </c:pt>
                <c:pt idx="10">
                  <c:v>39573</c:v>
                </c:pt>
                <c:pt idx="11">
                  <c:v>39574</c:v>
                </c:pt>
                <c:pt idx="12">
                  <c:v>39575</c:v>
                </c:pt>
                <c:pt idx="13">
                  <c:v>39576</c:v>
                </c:pt>
                <c:pt idx="14">
                  <c:v>39577</c:v>
                </c:pt>
                <c:pt idx="15">
                  <c:v>39580</c:v>
                </c:pt>
                <c:pt idx="16">
                  <c:v>39581</c:v>
                </c:pt>
                <c:pt idx="17">
                  <c:v>39582</c:v>
                </c:pt>
                <c:pt idx="18">
                  <c:v>39583</c:v>
                </c:pt>
                <c:pt idx="19">
                  <c:v>39584</c:v>
                </c:pt>
                <c:pt idx="20">
                  <c:v>39587</c:v>
                </c:pt>
                <c:pt idx="21">
                  <c:v>39588</c:v>
                </c:pt>
                <c:pt idx="22">
                  <c:v>39589</c:v>
                </c:pt>
                <c:pt idx="23">
                  <c:v>39590</c:v>
                </c:pt>
                <c:pt idx="24">
                  <c:v>39591</c:v>
                </c:pt>
                <c:pt idx="25">
                  <c:v>39594</c:v>
                </c:pt>
                <c:pt idx="26">
                  <c:v>39595</c:v>
                </c:pt>
                <c:pt idx="27">
                  <c:v>39596</c:v>
                </c:pt>
                <c:pt idx="28">
                  <c:v>39597</c:v>
                </c:pt>
                <c:pt idx="29">
                  <c:v>39598</c:v>
                </c:pt>
                <c:pt idx="30">
                  <c:v>39601</c:v>
                </c:pt>
                <c:pt idx="31">
                  <c:v>39602</c:v>
                </c:pt>
                <c:pt idx="32">
                  <c:v>39603</c:v>
                </c:pt>
                <c:pt idx="33">
                  <c:v>39604</c:v>
                </c:pt>
                <c:pt idx="34">
                  <c:v>39605</c:v>
                </c:pt>
                <c:pt idx="35">
                  <c:v>39608</c:v>
                </c:pt>
                <c:pt idx="36">
                  <c:v>39609</c:v>
                </c:pt>
                <c:pt idx="37">
                  <c:v>39610</c:v>
                </c:pt>
                <c:pt idx="38">
                  <c:v>39611</c:v>
                </c:pt>
                <c:pt idx="39">
                  <c:v>39612</c:v>
                </c:pt>
                <c:pt idx="40">
                  <c:v>39615</c:v>
                </c:pt>
                <c:pt idx="41">
                  <c:v>39616</c:v>
                </c:pt>
                <c:pt idx="42">
                  <c:v>39617</c:v>
                </c:pt>
                <c:pt idx="43">
                  <c:v>39618</c:v>
                </c:pt>
                <c:pt idx="44">
                  <c:v>39619</c:v>
                </c:pt>
                <c:pt idx="45">
                  <c:v>39622</c:v>
                </c:pt>
                <c:pt idx="46">
                  <c:v>39623</c:v>
                </c:pt>
                <c:pt idx="47">
                  <c:v>39624</c:v>
                </c:pt>
                <c:pt idx="48">
                  <c:v>39625</c:v>
                </c:pt>
                <c:pt idx="49">
                  <c:v>39626</c:v>
                </c:pt>
                <c:pt idx="50">
                  <c:v>39629</c:v>
                </c:pt>
                <c:pt idx="51">
                  <c:v>39630</c:v>
                </c:pt>
                <c:pt idx="52">
                  <c:v>39631</c:v>
                </c:pt>
                <c:pt idx="53">
                  <c:v>39632</c:v>
                </c:pt>
                <c:pt idx="54">
                  <c:v>39633</c:v>
                </c:pt>
                <c:pt idx="55">
                  <c:v>39636</c:v>
                </c:pt>
                <c:pt idx="56">
                  <c:v>39637</c:v>
                </c:pt>
                <c:pt idx="57">
                  <c:v>39638</c:v>
                </c:pt>
                <c:pt idx="58">
                  <c:v>39639</c:v>
                </c:pt>
                <c:pt idx="59">
                  <c:v>39640</c:v>
                </c:pt>
                <c:pt idx="60">
                  <c:v>39643</c:v>
                </c:pt>
                <c:pt idx="61">
                  <c:v>39644</c:v>
                </c:pt>
                <c:pt idx="62">
                  <c:v>39645</c:v>
                </c:pt>
                <c:pt idx="63">
                  <c:v>39646</c:v>
                </c:pt>
                <c:pt idx="64">
                  <c:v>39647</c:v>
                </c:pt>
                <c:pt idx="65">
                  <c:v>39650</c:v>
                </c:pt>
                <c:pt idx="66">
                  <c:v>39651</c:v>
                </c:pt>
                <c:pt idx="67">
                  <c:v>39652</c:v>
                </c:pt>
                <c:pt idx="68">
                  <c:v>39653</c:v>
                </c:pt>
                <c:pt idx="69">
                  <c:v>39654</c:v>
                </c:pt>
                <c:pt idx="70">
                  <c:v>39657</c:v>
                </c:pt>
                <c:pt idx="71">
                  <c:v>39658</c:v>
                </c:pt>
                <c:pt idx="72">
                  <c:v>39659</c:v>
                </c:pt>
                <c:pt idx="73">
                  <c:v>39660</c:v>
                </c:pt>
                <c:pt idx="74">
                  <c:v>39661</c:v>
                </c:pt>
                <c:pt idx="75">
                  <c:v>39664</c:v>
                </c:pt>
                <c:pt idx="76">
                  <c:v>39665</c:v>
                </c:pt>
                <c:pt idx="77">
                  <c:v>39666</c:v>
                </c:pt>
                <c:pt idx="78">
                  <c:v>39667</c:v>
                </c:pt>
                <c:pt idx="79">
                  <c:v>39668</c:v>
                </c:pt>
                <c:pt idx="80">
                  <c:v>39671</c:v>
                </c:pt>
                <c:pt idx="81">
                  <c:v>39672</c:v>
                </c:pt>
                <c:pt idx="82">
                  <c:v>39673</c:v>
                </c:pt>
                <c:pt idx="83">
                  <c:v>39674</c:v>
                </c:pt>
                <c:pt idx="84">
                  <c:v>39675</c:v>
                </c:pt>
                <c:pt idx="85">
                  <c:v>39678</c:v>
                </c:pt>
                <c:pt idx="86">
                  <c:v>39679</c:v>
                </c:pt>
                <c:pt idx="87">
                  <c:v>39680</c:v>
                </c:pt>
                <c:pt idx="88">
                  <c:v>39681</c:v>
                </c:pt>
                <c:pt idx="89">
                  <c:v>39682</c:v>
                </c:pt>
                <c:pt idx="90">
                  <c:v>39685</c:v>
                </c:pt>
                <c:pt idx="91">
                  <c:v>39686</c:v>
                </c:pt>
                <c:pt idx="92">
                  <c:v>39687</c:v>
                </c:pt>
                <c:pt idx="93">
                  <c:v>39688</c:v>
                </c:pt>
                <c:pt idx="94">
                  <c:v>39689</c:v>
                </c:pt>
                <c:pt idx="95">
                  <c:v>39692</c:v>
                </c:pt>
                <c:pt idx="96">
                  <c:v>39693</c:v>
                </c:pt>
                <c:pt idx="97">
                  <c:v>39694</c:v>
                </c:pt>
                <c:pt idx="98">
                  <c:v>39695</c:v>
                </c:pt>
                <c:pt idx="99">
                  <c:v>39696</c:v>
                </c:pt>
                <c:pt idx="100">
                  <c:v>39699</c:v>
                </c:pt>
                <c:pt idx="101">
                  <c:v>39700</c:v>
                </c:pt>
                <c:pt idx="102">
                  <c:v>39701</c:v>
                </c:pt>
                <c:pt idx="103">
                  <c:v>39702</c:v>
                </c:pt>
                <c:pt idx="104">
                  <c:v>39703</c:v>
                </c:pt>
                <c:pt idx="105">
                  <c:v>39706</c:v>
                </c:pt>
                <c:pt idx="106">
                  <c:v>39707</c:v>
                </c:pt>
                <c:pt idx="107">
                  <c:v>39708</c:v>
                </c:pt>
                <c:pt idx="108">
                  <c:v>39709</c:v>
                </c:pt>
                <c:pt idx="109">
                  <c:v>39710</c:v>
                </c:pt>
                <c:pt idx="110">
                  <c:v>39713</c:v>
                </c:pt>
                <c:pt idx="111">
                  <c:v>39714</c:v>
                </c:pt>
                <c:pt idx="112">
                  <c:v>39715</c:v>
                </c:pt>
                <c:pt idx="113">
                  <c:v>39716</c:v>
                </c:pt>
                <c:pt idx="114">
                  <c:v>39717</c:v>
                </c:pt>
                <c:pt idx="115">
                  <c:v>39720</c:v>
                </c:pt>
                <c:pt idx="116">
                  <c:v>39721</c:v>
                </c:pt>
                <c:pt idx="117">
                  <c:v>39722</c:v>
                </c:pt>
                <c:pt idx="118">
                  <c:v>39723</c:v>
                </c:pt>
                <c:pt idx="119">
                  <c:v>39724</c:v>
                </c:pt>
                <c:pt idx="120">
                  <c:v>39727</c:v>
                </c:pt>
                <c:pt idx="121">
                  <c:v>39728</c:v>
                </c:pt>
                <c:pt idx="122">
                  <c:v>39729</c:v>
                </c:pt>
                <c:pt idx="123">
                  <c:v>39730</c:v>
                </c:pt>
                <c:pt idx="124">
                  <c:v>39731</c:v>
                </c:pt>
                <c:pt idx="125">
                  <c:v>39734</c:v>
                </c:pt>
                <c:pt idx="126">
                  <c:v>39735</c:v>
                </c:pt>
                <c:pt idx="127">
                  <c:v>39736</c:v>
                </c:pt>
                <c:pt idx="128">
                  <c:v>39737</c:v>
                </c:pt>
                <c:pt idx="129">
                  <c:v>39738</c:v>
                </c:pt>
                <c:pt idx="130">
                  <c:v>39741</c:v>
                </c:pt>
                <c:pt idx="131">
                  <c:v>39742</c:v>
                </c:pt>
                <c:pt idx="132">
                  <c:v>39743</c:v>
                </c:pt>
                <c:pt idx="133">
                  <c:v>39744</c:v>
                </c:pt>
                <c:pt idx="134">
                  <c:v>39745</c:v>
                </c:pt>
                <c:pt idx="135">
                  <c:v>39748</c:v>
                </c:pt>
                <c:pt idx="136">
                  <c:v>39749</c:v>
                </c:pt>
                <c:pt idx="137">
                  <c:v>39750</c:v>
                </c:pt>
                <c:pt idx="138">
                  <c:v>39751</c:v>
                </c:pt>
                <c:pt idx="139">
                  <c:v>39752</c:v>
                </c:pt>
                <c:pt idx="140">
                  <c:v>39755</c:v>
                </c:pt>
                <c:pt idx="141">
                  <c:v>39756</c:v>
                </c:pt>
                <c:pt idx="142">
                  <c:v>39757</c:v>
                </c:pt>
                <c:pt idx="143">
                  <c:v>39758</c:v>
                </c:pt>
                <c:pt idx="144">
                  <c:v>39759</c:v>
                </c:pt>
                <c:pt idx="145">
                  <c:v>39762</c:v>
                </c:pt>
                <c:pt idx="146">
                  <c:v>39763</c:v>
                </c:pt>
                <c:pt idx="147">
                  <c:v>39764</c:v>
                </c:pt>
                <c:pt idx="148">
                  <c:v>39765</c:v>
                </c:pt>
                <c:pt idx="149">
                  <c:v>39766</c:v>
                </c:pt>
                <c:pt idx="150">
                  <c:v>39769</c:v>
                </c:pt>
                <c:pt idx="151">
                  <c:v>39770</c:v>
                </c:pt>
                <c:pt idx="152">
                  <c:v>39771</c:v>
                </c:pt>
                <c:pt idx="153">
                  <c:v>39772</c:v>
                </c:pt>
                <c:pt idx="154">
                  <c:v>39773</c:v>
                </c:pt>
                <c:pt idx="155">
                  <c:v>39776</c:v>
                </c:pt>
                <c:pt idx="156">
                  <c:v>39777</c:v>
                </c:pt>
                <c:pt idx="157">
                  <c:v>39778</c:v>
                </c:pt>
                <c:pt idx="158">
                  <c:v>39779</c:v>
                </c:pt>
                <c:pt idx="159">
                  <c:v>39780</c:v>
                </c:pt>
                <c:pt idx="160">
                  <c:v>39783</c:v>
                </c:pt>
                <c:pt idx="161">
                  <c:v>39784</c:v>
                </c:pt>
                <c:pt idx="162">
                  <c:v>39785</c:v>
                </c:pt>
                <c:pt idx="163">
                  <c:v>39786</c:v>
                </c:pt>
                <c:pt idx="164">
                  <c:v>39787</c:v>
                </c:pt>
                <c:pt idx="165">
                  <c:v>39790</c:v>
                </c:pt>
                <c:pt idx="166">
                  <c:v>39791</c:v>
                </c:pt>
                <c:pt idx="167">
                  <c:v>39792</c:v>
                </c:pt>
                <c:pt idx="168">
                  <c:v>39793</c:v>
                </c:pt>
                <c:pt idx="169">
                  <c:v>39794</c:v>
                </c:pt>
                <c:pt idx="170">
                  <c:v>39797</c:v>
                </c:pt>
                <c:pt idx="171">
                  <c:v>39798</c:v>
                </c:pt>
                <c:pt idx="172">
                  <c:v>39799</c:v>
                </c:pt>
                <c:pt idx="173">
                  <c:v>39800</c:v>
                </c:pt>
                <c:pt idx="174">
                  <c:v>39801</c:v>
                </c:pt>
                <c:pt idx="175">
                  <c:v>39804</c:v>
                </c:pt>
                <c:pt idx="176">
                  <c:v>39805</c:v>
                </c:pt>
                <c:pt idx="177">
                  <c:v>39806</c:v>
                </c:pt>
                <c:pt idx="178">
                  <c:v>39807</c:v>
                </c:pt>
                <c:pt idx="179">
                  <c:v>39808</c:v>
                </c:pt>
                <c:pt idx="180">
                  <c:v>39811</c:v>
                </c:pt>
                <c:pt idx="181">
                  <c:v>39812</c:v>
                </c:pt>
                <c:pt idx="182">
                  <c:v>39813</c:v>
                </c:pt>
                <c:pt idx="183">
                  <c:v>39814</c:v>
                </c:pt>
                <c:pt idx="184">
                  <c:v>39815</c:v>
                </c:pt>
                <c:pt idx="185">
                  <c:v>39818</c:v>
                </c:pt>
                <c:pt idx="186">
                  <c:v>39819</c:v>
                </c:pt>
                <c:pt idx="187">
                  <c:v>39820</c:v>
                </c:pt>
                <c:pt idx="188">
                  <c:v>39821</c:v>
                </c:pt>
                <c:pt idx="189">
                  <c:v>39822</c:v>
                </c:pt>
                <c:pt idx="190">
                  <c:v>39825</c:v>
                </c:pt>
                <c:pt idx="191">
                  <c:v>39826</c:v>
                </c:pt>
                <c:pt idx="192">
                  <c:v>39827</c:v>
                </c:pt>
                <c:pt idx="193">
                  <c:v>39828</c:v>
                </c:pt>
                <c:pt idx="194">
                  <c:v>39829</c:v>
                </c:pt>
                <c:pt idx="195">
                  <c:v>39832</c:v>
                </c:pt>
                <c:pt idx="196">
                  <c:v>39833</c:v>
                </c:pt>
                <c:pt idx="197">
                  <c:v>39834</c:v>
                </c:pt>
                <c:pt idx="198">
                  <c:v>39835</c:v>
                </c:pt>
                <c:pt idx="199">
                  <c:v>39836</c:v>
                </c:pt>
                <c:pt idx="200">
                  <c:v>39839</c:v>
                </c:pt>
                <c:pt idx="201">
                  <c:v>39840</c:v>
                </c:pt>
                <c:pt idx="202">
                  <c:v>39841</c:v>
                </c:pt>
                <c:pt idx="203">
                  <c:v>39842</c:v>
                </c:pt>
                <c:pt idx="204">
                  <c:v>39843</c:v>
                </c:pt>
                <c:pt idx="205">
                  <c:v>39846</c:v>
                </c:pt>
                <c:pt idx="206">
                  <c:v>39847</c:v>
                </c:pt>
                <c:pt idx="207">
                  <c:v>39848</c:v>
                </c:pt>
                <c:pt idx="208">
                  <c:v>39849</c:v>
                </c:pt>
                <c:pt idx="209">
                  <c:v>39850</c:v>
                </c:pt>
                <c:pt idx="210">
                  <c:v>39853</c:v>
                </c:pt>
                <c:pt idx="211">
                  <c:v>39854</c:v>
                </c:pt>
                <c:pt idx="212">
                  <c:v>39855</c:v>
                </c:pt>
                <c:pt idx="213">
                  <c:v>39856</c:v>
                </c:pt>
                <c:pt idx="214">
                  <c:v>39857</c:v>
                </c:pt>
                <c:pt idx="215">
                  <c:v>39860</c:v>
                </c:pt>
                <c:pt idx="216">
                  <c:v>39861</c:v>
                </c:pt>
                <c:pt idx="217">
                  <c:v>39862</c:v>
                </c:pt>
                <c:pt idx="218">
                  <c:v>39863</c:v>
                </c:pt>
                <c:pt idx="219">
                  <c:v>39864</c:v>
                </c:pt>
                <c:pt idx="220">
                  <c:v>39867</c:v>
                </c:pt>
                <c:pt idx="221">
                  <c:v>39868</c:v>
                </c:pt>
                <c:pt idx="222">
                  <c:v>39869</c:v>
                </c:pt>
                <c:pt idx="223">
                  <c:v>39870</c:v>
                </c:pt>
                <c:pt idx="224">
                  <c:v>39871</c:v>
                </c:pt>
                <c:pt idx="225">
                  <c:v>39874</c:v>
                </c:pt>
                <c:pt idx="226">
                  <c:v>39875</c:v>
                </c:pt>
                <c:pt idx="227">
                  <c:v>39876</c:v>
                </c:pt>
                <c:pt idx="228">
                  <c:v>39877</c:v>
                </c:pt>
                <c:pt idx="229">
                  <c:v>39878</c:v>
                </c:pt>
                <c:pt idx="230">
                  <c:v>39881</c:v>
                </c:pt>
                <c:pt idx="231">
                  <c:v>39882</c:v>
                </c:pt>
                <c:pt idx="232">
                  <c:v>39883</c:v>
                </c:pt>
                <c:pt idx="233">
                  <c:v>39884</c:v>
                </c:pt>
                <c:pt idx="234">
                  <c:v>39885</c:v>
                </c:pt>
                <c:pt idx="235">
                  <c:v>39888</c:v>
                </c:pt>
                <c:pt idx="236">
                  <c:v>39889</c:v>
                </c:pt>
                <c:pt idx="237">
                  <c:v>39890</c:v>
                </c:pt>
                <c:pt idx="238">
                  <c:v>39891</c:v>
                </c:pt>
                <c:pt idx="239">
                  <c:v>39892</c:v>
                </c:pt>
                <c:pt idx="240">
                  <c:v>39895</c:v>
                </c:pt>
                <c:pt idx="241">
                  <c:v>39896</c:v>
                </c:pt>
                <c:pt idx="242">
                  <c:v>39897</c:v>
                </c:pt>
                <c:pt idx="243">
                  <c:v>39898</c:v>
                </c:pt>
                <c:pt idx="244">
                  <c:v>39899</c:v>
                </c:pt>
                <c:pt idx="245">
                  <c:v>39902</c:v>
                </c:pt>
                <c:pt idx="246">
                  <c:v>39903</c:v>
                </c:pt>
                <c:pt idx="247">
                  <c:v>39904</c:v>
                </c:pt>
                <c:pt idx="248">
                  <c:v>39905</c:v>
                </c:pt>
                <c:pt idx="249">
                  <c:v>39906</c:v>
                </c:pt>
                <c:pt idx="250">
                  <c:v>39909</c:v>
                </c:pt>
                <c:pt idx="251">
                  <c:v>39910</c:v>
                </c:pt>
                <c:pt idx="252">
                  <c:v>39911</c:v>
                </c:pt>
                <c:pt idx="253">
                  <c:v>39912</c:v>
                </c:pt>
                <c:pt idx="254">
                  <c:v>39913</c:v>
                </c:pt>
                <c:pt idx="255">
                  <c:v>39916</c:v>
                </c:pt>
                <c:pt idx="256">
                  <c:v>39917</c:v>
                </c:pt>
                <c:pt idx="257">
                  <c:v>39918</c:v>
                </c:pt>
                <c:pt idx="258">
                  <c:v>39919</c:v>
                </c:pt>
                <c:pt idx="259">
                  <c:v>39920</c:v>
                </c:pt>
                <c:pt idx="260">
                  <c:v>39923</c:v>
                </c:pt>
                <c:pt idx="261">
                  <c:v>39924</c:v>
                </c:pt>
                <c:pt idx="262">
                  <c:v>39925</c:v>
                </c:pt>
                <c:pt idx="263">
                  <c:v>39926</c:v>
                </c:pt>
                <c:pt idx="264">
                  <c:v>39927</c:v>
                </c:pt>
                <c:pt idx="265">
                  <c:v>39930</c:v>
                </c:pt>
                <c:pt idx="266">
                  <c:v>39931</c:v>
                </c:pt>
                <c:pt idx="267">
                  <c:v>39932</c:v>
                </c:pt>
                <c:pt idx="268">
                  <c:v>39933</c:v>
                </c:pt>
                <c:pt idx="269">
                  <c:v>39934</c:v>
                </c:pt>
                <c:pt idx="270">
                  <c:v>39937</c:v>
                </c:pt>
                <c:pt idx="271">
                  <c:v>39938</c:v>
                </c:pt>
                <c:pt idx="272">
                  <c:v>39939</c:v>
                </c:pt>
                <c:pt idx="273">
                  <c:v>39940</c:v>
                </c:pt>
                <c:pt idx="274">
                  <c:v>39941</c:v>
                </c:pt>
                <c:pt idx="275">
                  <c:v>39944</c:v>
                </c:pt>
                <c:pt idx="276">
                  <c:v>39945</c:v>
                </c:pt>
                <c:pt idx="277">
                  <c:v>39946</c:v>
                </c:pt>
                <c:pt idx="278">
                  <c:v>39947</c:v>
                </c:pt>
                <c:pt idx="279">
                  <c:v>39948</c:v>
                </c:pt>
                <c:pt idx="280">
                  <c:v>39951</c:v>
                </c:pt>
                <c:pt idx="281">
                  <c:v>39952</c:v>
                </c:pt>
                <c:pt idx="282">
                  <c:v>39953</c:v>
                </c:pt>
                <c:pt idx="283">
                  <c:v>39954</c:v>
                </c:pt>
                <c:pt idx="284">
                  <c:v>39955</c:v>
                </c:pt>
                <c:pt idx="285">
                  <c:v>39958</c:v>
                </c:pt>
                <c:pt idx="286">
                  <c:v>39959</c:v>
                </c:pt>
                <c:pt idx="287">
                  <c:v>39960</c:v>
                </c:pt>
                <c:pt idx="288">
                  <c:v>39961</c:v>
                </c:pt>
                <c:pt idx="289">
                  <c:v>39962</c:v>
                </c:pt>
                <c:pt idx="290">
                  <c:v>39965</c:v>
                </c:pt>
                <c:pt idx="291">
                  <c:v>39966</c:v>
                </c:pt>
                <c:pt idx="292">
                  <c:v>39967</c:v>
                </c:pt>
                <c:pt idx="293">
                  <c:v>39968</c:v>
                </c:pt>
                <c:pt idx="294">
                  <c:v>39969</c:v>
                </c:pt>
                <c:pt idx="295">
                  <c:v>39972</c:v>
                </c:pt>
                <c:pt idx="296">
                  <c:v>39973</c:v>
                </c:pt>
                <c:pt idx="297">
                  <c:v>39974</c:v>
                </c:pt>
                <c:pt idx="298">
                  <c:v>39975</c:v>
                </c:pt>
                <c:pt idx="299">
                  <c:v>39976</c:v>
                </c:pt>
                <c:pt idx="300">
                  <c:v>39979</c:v>
                </c:pt>
                <c:pt idx="301">
                  <c:v>39980</c:v>
                </c:pt>
                <c:pt idx="302">
                  <c:v>39981</c:v>
                </c:pt>
                <c:pt idx="303">
                  <c:v>39982</c:v>
                </c:pt>
                <c:pt idx="304">
                  <c:v>39983</c:v>
                </c:pt>
                <c:pt idx="305">
                  <c:v>39986</c:v>
                </c:pt>
                <c:pt idx="306">
                  <c:v>39987</c:v>
                </c:pt>
                <c:pt idx="307">
                  <c:v>39988</c:v>
                </c:pt>
                <c:pt idx="308">
                  <c:v>39989</c:v>
                </c:pt>
                <c:pt idx="309">
                  <c:v>39990</c:v>
                </c:pt>
                <c:pt idx="310">
                  <c:v>39993</c:v>
                </c:pt>
                <c:pt idx="311">
                  <c:v>39994</c:v>
                </c:pt>
                <c:pt idx="312">
                  <c:v>39995</c:v>
                </c:pt>
                <c:pt idx="313">
                  <c:v>39996</c:v>
                </c:pt>
                <c:pt idx="314">
                  <c:v>39997</c:v>
                </c:pt>
                <c:pt idx="315">
                  <c:v>40000</c:v>
                </c:pt>
                <c:pt idx="316">
                  <c:v>40001</c:v>
                </c:pt>
                <c:pt idx="317">
                  <c:v>40002</c:v>
                </c:pt>
                <c:pt idx="318">
                  <c:v>40003</c:v>
                </c:pt>
                <c:pt idx="319">
                  <c:v>40004</c:v>
                </c:pt>
                <c:pt idx="320">
                  <c:v>40007</c:v>
                </c:pt>
                <c:pt idx="321">
                  <c:v>40008</c:v>
                </c:pt>
                <c:pt idx="322">
                  <c:v>40009</c:v>
                </c:pt>
                <c:pt idx="323">
                  <c:v>40010</c:v>
                </c:pt>
                <c:pt idx="324">
                  <c:v>40011</c:v>
                </c:pt>
                <c:pt idx="325">
                  <c:v>40014</c:v>
                </c:pt>
                <c:pt idx="326">
                  <c:v>40015</c:v>
                </c:pt>
                <c:pt idx="327">
                  <c:v>40016</c:v>
                </c:pt>
                <c:pt idx="328">
                  <c:v>40017</c:v>
                </c:pt>
                <c:pt idx="329">
                  <c:v>40018</c:v>
                </c:pt>
                <c:pt idx="330">
                  <c:v>40021</c:v>
                </c:pt>
                <c:pt idx="331">
                  <c:v>40022</c:v>
                </c:pt>
                <c:pt idx="332">
                  <c:v>40023</c:v>
                </c:pt>
                <c:pt idx="333">
                  <c:v>40024</c:v>
                </c:pt>
                <c:pt idx="334">
                  <c:v>40025</c:v>
                </c:pt>
                <c:pt idx="335">
                  <c:v>40028</c:v>
                </c:pt>
                <c:pt idx="336">
                  <c:v>40029</c:v>
                </c:pt>
                <c:pt idx="337">
                  <c:v>40030</c:v>
                </c:pt>
                <c:pt idx="338">
                  <c:v>40031</c:v>
                </c:pt>
                <c:pt idx="339">
                  <c:v>40032</c:v>
                </c:pt>
                <c:pt idx="340">
                  <c:v>40035</c:v>
                </c:pt>
                <c:pt idx="341">
                  <c:v>40036</c:v>
                </c:pt>
                <c:pt idx="342">
                  <c:v>40037</c:v>
                </c:pt>
                <c:pt idx="343">
                  <c:v>40038</c:v>
                </c:pt>
                <c:pt idx="344">
                  <c:v>40039</c:v>
                </c:pt>
                <c:pt idx="345">
                  <c:v>40042</c:v>
                </c:pt>
                <c:pt idx="346">
                  <c:v>40043</c:v>
                </c:pt>
                <c:pt idx="347">
                  <c:v>40044</c:v>
                </c:pt>
                <c:pt idx="348">
                  <c:v>40045</c:v>
                </c:pt>
                <c:pt idx="349">
                  <c:v>40046</c:v>
                </c:pt>
                <c:pt idx="350">
                  <c:v>40049</c:v>
                </c:pt>
                <c:pt idx="351">
                  <c:v>40050</c:v>
                </c:pt>
                <c:pt idx="352">
                  <c:v>40051</c:v>
                </c:pt>
                <c:pt idx="353">
                  <c:v>40052</c:v>
                </c:pt>
                <c:pt idx="354">
                  <c:v>40053</c:v>
                </c:pt>
                <c:pt idx="355">
                  <c:v>40056</c:v>
                </c:pt>
                <c:pt idx="356">
                  <c:v>40057</c:v>
                </c:pt>
                <c:pt idx="357">
                  <c:v>40058</c:v>
                </c:pt>
                <c:pt idx="358">
                  <c:v>40059</c:v>
                </c:pt>
                <c:pt idx="359">
                  <c:v>40060</c:v>
                </c:pt>
                <c:pt idx="360">
                  <c:v>40063</c:v>
                </c:pt>
                <c:pt idx="361">
                  <c:v>40064</c:v>
                </c:pt>
                <c:pt idx="362">
                  <c:v>40065</c:v>
                </c:pt>
                <c:pt idx="363">
                  <c:v>40066</c:v>
                </c:pt>
                <c:pt idx="364">
                  <c:v>40067</c:v>
                </c:pt>
                <c:pt idx="365">
                  <c:v>40070</c:v>
                </c:pt>
                <c:pt idx="366">
                  <c:v>40071</c:v>
                </c:pt>
                <c:pt idx="367">
                  <c:v>40072</c:v>
                </c:pt>
                <c:pt idx="368">
                  <c:v>40073</c:v>
                </c:pt>
                <c:pt idx="369">
                  <c:v>40074</c:v>
                </c:pt>
                <c:pt idx="370">
                  <c:v>40077</c:v>
                </c:pt>
                <c:pt idx="371">
                  <c:v>40078</c:v>
                </c:pt>
                <c:pt idx="372">
                  <c:v>40079</c:v>
                </c:pt>
                <c:pt idx="373">
                  <c:v>40080</c:v>
                </c:pt>
                <c:pt idx="374">
                  <c:v>40081</c:v>
                </c:pt>
                <c:pt idx="375">
                  <c:v>40084</c:v>
                </c:pt>
                <c:pt idx="376">
                  <c:v>40085</c:v>
                </c:pt>
                <c:pt idx="377">
                  <c:v>40086</c:v>
                </c:pt>
                <c:pt idx="378">
                  <c:v>40087</c:v>
                </c:pt>
                <c:pt idx="379">
                  <c:v>40088</c:v>
                </c:pt>
                <c:pt idx="380">
                  <c:v>40091</c:v>
                </c:pt>
                <c:pt idx="381">
                  <c:v>40092</c:v>
                </c:pt>
                <c:pt idx="382">
                  <c:v>40093</c:v>
                </c:pt>
                <c:pt idx="383">
                  <c:v>40094</c:v>
                </c:pt>
                <c:pt idx="384">
                  <c:v>40095</c:v>
                </c:pt>
                <c:pt idx="385">
                  <c:v>40098</c:v>
                </c:pt>
                <c:pt idx="386">
                  <c:v>40099</c:v>
                </c:pt>
                <c:pt idx="387">
                  <c:v>40100</c:v>
                </c:pt>
                <c:pt idx="388">
                  <c:v>40101</c:v>
                </c:pt>
                <c:pt idx="389">
                  <c:v>40102</c:v>
                </c:pt>
                <c:pt idx="390">
                  <c:v>40105</c:v>
                </c:pt>
                <c:pt idx="391">
                  <c:v>40106</c:v>
                </c:pt>
                <c:pt idx="392">
                  <c:v>40107</c:v>
                </c:pt>
                <c:pt idx="393">
                  <c:v>40108</c:v>
                </c:pt>
                <c:pt idx="394">
                  <c:v>40109</c:v>
                </c:pt>
                <c:pt idx="395">
                  <c:v>40112</c:v>
                </c:pt>
                <c:pt idx="396">
                  <c:v>40113</c:v>
                </c:pt>
                <c:pt idx="397">
                  <c:v>40114</c:v>
                </c:pt>
                <c:pt idx="398">
                  <c:v>40115</c:v>
                </c:pt>
                <c:pt idx="399">
                  <c:v>40116</c:v>
                </c:pt>
                <c:pt idx="400">
                  <c:v>40119</c:v>
                </c:pt>
                <c:pt idx="401">
                  <c:v>40120</c:v>
                </c:pt>
                <c:pt idx="402">
                  <c:v>40121</c:v>
                </c:pt>
                <c:pt idx="403">
                  <c:v>40122</c:v>
                </c:pt>
                <c:pt idx="404">
                  <c:v>40123</c:v>
                </c:pt>
                <c:pt idx="405">
                  <c:v>40126</c:v>
                </c:pt>
                <c:pt idx="406">
                  <c:v>40127</c:v>
                </c:pt>
                <c:pt idx="407">
                  <c:v>40128</c:v>
                </c:pt>
                <c:pt idx="408">
                  <c:v>40129</c:v>
                </c:pt>
                <c:pt idx="409">
                  <c:v>40130</c:v>
                </c:pt>
                <c:pt idx="410">
                  <c:v>40133</c:v>
                </c:pt>
                <c:pt idx="411">
                  <c:v>40134</c:v>
                </c:pt>
                <c:pt idx="412">
                  <c:v>40135</c:v>
                </c:pt>
                <c:pt idx="413">
                  <c:v>40136</c:v>
                </c:pt>
                <c:pt idx="414">
                  <c:v>40137</c:v>
                </c:pt>
                <c:pt idx="415">
                  <c:v>40140</c:v>
                </c:pt>
                <c:pt idx="416">
                  <c:v>40141</c:v>
                </c:pt>
                <c:pt idx="417">
                  <c:v>40142</c:v>
                </c:pt>
                <c:pt idx="418">
                  <c:v>40143</c:v>
                </c:pt>
                <c:pt idx="419">
                  <c:v>40144</c:v>
                </c:pt>
                <c:pt idx="420">
                  <c:v>40147</c:v>
                </c:pt>
                <c:pt idx="421">
                  <c:v>40148</c:v>
                </c:pt>
                <c:pt idx="422">
                  <c:v>40149</c:v>
                </c:pt>
                <c:pt idx="423">
                  <c:v>40150</c:v>
                </c:pt>
                <c:pt idx="424">
                  <c:v>40151</c:v>
                </c:pt>
                <c:pt idx="425">
                  <c:v>40154</c:v>
                </c:pt>
                <c:pt idx="426">
                  <c:v>40155</c:v>
                </c:pt>
                <c:pt idx="427">
                  <c:v>40156</c:v>
                </c:pt>
                <c:pt idx="428">
                  <c:v>40157</c:v>
                </c:pt>
                <c:pt idx="429">
                  <c:v>40158</c:v>
                </c:pt>
                <c:pt idx="430">
                  <c:v>40161</c:v>
                </c:pt>
                <c:pt idx="431">
                  <c:v>40162</c:v>
                </c:pt>
                <c:pt idx="432">
                  <c:v>40163</c:v>
                </c:pt>
                <c:pt idx="433">
                  <c:v>40164</c:v>
                </c:pt>
                <c:pt idx="434">
                  <c:v>40165</c:v>
                </c:pt>
                <c:pt idx="435">
                  <c:v>40168</c:v>
                </c:pt>
                <c:pt idx="436">
                  <c:v>40169</c:v>
                </c:pt>
                <c:pt idx="437">
                  <c:v>40170</c:v>
                </c:pt>
                <c:pt idx="438">
                  <c:v>40171</c:v>
                </c:pt>
                <c:pt idx="439">
                  <c:v>40172</c:v>
                </c:pt>
                <c:pt idx="440">
                  <c:v>40175</c:v>
                </c:pt>
                <c:pt idx="441">
                  <c:v>40176</c:v>
                </c:pt>
                <c:pt idx="442">
                  <c:v>40177</c:v>
                </c:pt>
                <c:pt idx="443">
                  <c:v>40178</c:v>
                </c:pt>
                <c:pt idx="444">
                  <c:v>40179</c:v>
                </c:pt>
                <c:pt idx="445">
                  <c:v>40182</c:v>
                </c:pt>
                <c:pt idx="446">
                  <c:v>40183</c:v>
                </c:pt>
                <c:pt idx="447">
                  <c:v>40184</c:v>
                </c:pt>
                <c:pt idx="448">
                  <c:v>40185</c:v>
                </c:pt>
                <c:pt idx="449">
                  <c:v>40186</c:v>
                </c:pt>
                <c:pt idx="450">
                  <c:v>40189</c:v>
                </c:pt>
                <c:pt idx="451">
                  <c:v>40190</c:v>
                </c:pt>
                <c:pt idx="452">
                  <c:v>40191</c:v>
                </c:pt>
                <c:pt idx="453">
                  <c:v>40192</c:v>
                </c:pt>
                <c:pt idx="454">
                  <c:v>40193</c:v>
                </c:pt>
                <c:pt idx="455">
                  <c:v>40196</c:v>
                </c:pt>
                <c:pt idx="456">
                  <c:v>40197</c:v>
                </c:pt>
                <c:pt idx="457">
                  <c:v>40198</c:v>
                </c:pt>
                <c:pt idx="458">
                  <c:v>40199</c:v>
                </c:pt>
                <c:pt idx="459">
                  <c:v>40200</c:v>
                </c:pt>
                <c:pt idx="460">
                  <c:v>40203</c:v>
                </c:pt>
                <c:pt idx="461">
                  <c:v>40204</c:v>
                </c:pt>
                <c:pt idx="462">
                  <c:v>40205</c:v>
                </c:pt>
                <c:pt idx="463">
                  <c:v>40206</c:v>
                </c:pt>
                <c:pt idx="464">
                  <c:v>40207</c:v>
                </c:pt>
                <c:pt idx="465">
                  <c:v>40210</c:v>
                </c:pt>
                <c:pt idx="466">
                  <c:v>40211</c:v>
                </c:pt>
                <c:pt idx="467">
                  <c:v>40212</c:v>
                </c:pt>
                <c:pt idx="468">
                  <c:v>40213</c:v>
                </c:pt>
                <c:pt idx="469">
                  <c:v>40214</c:v>
                </c:pt>
                <c:pt idx="470">
                  <c:v>40217</c:v>
                </c:pt>
                <c:pt idx="471">
                  <c:v>40218</c:v>
                </c:pt>
                <c:pt idx="472">
                  <c:v>40219</c:v>
                </c:pt>
                <c:pt idx="473">
                  <c:v>40220</c:v>
                </c:pt>
                <c:pt idx="474">
                  <c:v>40221</c:v>
                </c:pt>
                <c:pt idx="475">
                  <c:v>40224</c:v>
                </c:pt>
                <c:pt idx="476">
                  <c:v>40225</c:v>
                </c:pt>
                <c:pt idx="477">
                  <c:v>40226</c:v>
                </c:pt>
                <c:pt idx="478">
                  <c:v>40227</c:v>
                </c:pt>
                <c:pt idx="479">
                  <c:v>40228</c:v>
                </c:pt>
                <c:pt idx="480">
                  <c:v>40231</c:v>
                </c:pt>
                <c:pt idx="481">
                  <c:v>40232</c:v>
                </c:pt>
                <c:pt idx="482">
                  <c:v>40233</c:v>
                </c:pt>
                <c:pt idx="483">
                  <c:v>40234</c:v>
                </c:pt>
                <c:pt idx="484">
                  <c:v>40235</c:v>
                </c:pt>
                <c:pt idx="485">
                  <c:v>40238</c:v>
                </c:pt>
                <c:pt idx="486">
                  <c:v>40239</c:v>
                </c:pt>
                <c:pt idx="487">
                  <c:v>40240</c:v>
                </c:pt>
                <c:pt idx="488">
                  <c:v>40241</c:v>
                </c:pt>
                <c:pt idx="489">
                  <c:v>40242</c:v>
                </c:pt>
                <c:pt idx="490">
                  <c:v>40245</c:v>
                </c:pt>
                <c:pt idx="491">
                  <c:v>40246</c:v>
                </c:pt>
                <c:pt idx="492">
                  <c:v>40247</c:v>
                </c:pt>
                <c:pt idx="493">
                  <c:v>40248</c:v>
                </c:pt>
                <c:pt idx="494">
                  <c:v>40249</c:v>
                </c:pt>
                <c:pt idx="495">
                  <c:v>40252</c:v>
                </c:pt>
                <c:pt idx="496">
                  <c:v>40253</c:v>
                </c:pt>
                <c:pt idx="497">
                  <c:v>40254</c:v>
                </c:pt>
                <c:pt idx="498">
                  <c:v>40255</c:v>
                </c:pt>
                <c:pt idx="499">
                  <c:v>40256</c:v>
                </c:pt>
                <c:pt idx="500">
                  <c:v>40259</c:v>
                </c:pt>
                <c:pt idx="501">
                  <c:v>40260</c:v>
                </c:pt>
                <c:pt idx="502">
                  <c:v>40261</c:v>
                </c:pt>
                <c:pt idx="503">
                  <c:v>40262</c:v>
                </c:pt>
                <c:pt idx="504">
                  <c:v>40263</c:v>
                </c:pt>
                <c:pt idx="505">
                  <c:v>40266</c:v>
                </c:pt>
                <c:pt idx="506">
                  <c:v>40267</c:v>
                </c:pt>
                <c:pt idx="507">
                  <c:v>40268</c:v>
                </c:pt>
                <c:pt idx="508">
                  <c:v>40269</c:v>
                </c:pt>
                <c:pt idx="509">
                  <c:v>40270</c:v>
                </c:pt>
                <c:pt idx="510">
                  <c:v>40273</c:v>
                </c:pt>
                <c:pt idx="511">
                  <c:v>40274</c:v>
                </c:pt>
                <c:pt idx="512">
                  <c:v>40275</c:v>
                </c:pt>
                <c:pt idx="513">
                  <c:v>40276</c:v>
                </c:pt>
                <c:pt idx="514">
                  <c:v>40277</c:v>
                </c:pt>
                <c:pt idx="515">
                  <c:v>40280</c:v>
                </c:pt>
                <c:pt idx="516">
                  <c:v>40281</c:v>
                </c:pt>
                <c:pt idx="517">
                  <c:v>40282</c:v>
                </c:pt>
                <c:pt idx="518">
                  <c:v>40283</c:v>
                </c:pt>
                <c:pt idx="519">
                  <c:v>40284</c:v>
                </c:pt>
                <c:pt idx="520">
                  <c:v>40287</c:v>
                </c:pt>
                <c:pt idx="521">
                  <c:v>40288</c:v>
                </c:pt>
                <c:pt idx="522">
                  <c:v>40289</c:v>
                </c:pt>
                <c:pt idx="523">
                  <c:v>40290</c:v>
                </c:pt>
                <c:pt idx="524">
                  <c:v>40291</c:v>
                </c:pt>
                <c:pt idx="525">
                  <c:v>40294</c:v>
                </c:pt>
                <c:pt idx="526">
                  <c:v>40295</c:v>
                </c:pt>
                <c:pt idx="527">
                  <c:v>40296</c:v>
                </c:pt>
                <c:pt idx="528">
                  <c:v>40297</c:v>
                </c:pt>
                <c:pt idx="529">
                  <c:v>40298</c:v>
                </c:pt>
                <c:pt idx="530">
                  <c:v>40301</c:v>
                </c:pt>
                <c:pt idx="531">
                  <c:v>40302</c:v>
                </c:pt>
                <c:pt idx="532">
                  <c:v>40303</c:v>
                </c:pt>
                <c:pt idx="533">
                  <c:v>40304</c:v>
                </c:pt>
                <c:pt idx="534">
                  <c:v>40305</c:v>
                </c:pt>
                <c:pt idx="535">
                  <c:v>40308</c:v>
                </c:pt>
                <c:pt idx="536">
                  <c:v>40309</c:v>
                </c:pt>
                <c:pt idx="537">
                  <c:v>40310</c:v>
                </c:pt>
                <c:pt idx="538">
                  <c:v>40311</c:v>
                </c:pt>
                <c:pt idx="539">
                  <c:v>40312</c:v>
                </c:pt>
                <c:pt idx="540">
                  <c:v>40315</c:v>
                </c:pt>
                <c:pt idx="541">
                  <c:v>40316</c:v>
                </c:pt>
                <c:pt idx="542">
                  <c:v>40317</c:v>
                </c:pt>
                <c:pt idx="543">
                  <c:v>40318</c:v>
                </c:pt>
                <c:pt idx="544">
                  <c:v>40319</c:v>
                </c:pt>
                <c:pt idx="545">
                  <c:v>40322</c:v>
                </c:pt>
                <c:pt idx="546">
                  <c:v>40323</c:v>
                </c:pt>
                <c:pt idx="547">
                  <c:v>40324</c:v>
                </c:pt>
                <c:pt idx="548">
                  <c:v>40325</c:v>
                </c:pt>
                <c:pt idx="549">
                  <c:v>40326</c:v>
                </c:pt>
                <c:pt idx="550">
                  <c:v>40329</c:v>
                </c:pt>
                <c:pt idx="551">
                  <c:v>40330</c:v>
                </c:pt>
                <c:pt idx="552">
                  <c:v>40331</c:v>
                </c:pt>
                <c:pt idx="553">
                  <c:v>40332</c:v>
                </c:pt>
                <c:pt idx="554">
                  <c:v>40333</c:v>
                </c:pt>
                <c:pt idx="555">
                  <c:v>40336</c:v>
                </c:pt>
                <c:pt idx="556">
                  <c:v>40337</c:v>
                </c:pt>
                <c:pt idx="557">
                  <c:v>40338</c:v>
                </c:pt>
                <c:pt idx="558">
                  <c:v>40339</c:v>
                </c:pt>
                <c:pt idx="559">
                  <c:v>40340</c:v>
                </c:pt>
                <c:pt idx="560">
                  <c:v>40343</c:v>
                </c:pt>
                <c:pt idx="561">
                  <c:v>40344</c:v>
                </c:pt>
                <c:pt idx="562">
                  <c:v>40345</c:v>
                </c:pt>
                <c:pt idx="563">
                  <c:v>40346</c:v>
                </c:pt>
                <c:pt idx="564">
                  <c:v>40347</c:v>
                </c:pt>
                <c:pt idx="565">
                  <c:v>40350</c:v>
                </c:pt>
                <c:pt idx="566">
                  <c:v>40351</c:v>
                </c:pt>
                <c:pt idx="567">
                  <c:v>40352</c:v>
                </c:pt>
                <c:pt idx="568">
                  <c:v>40353</c:v>
                </c:pt>
                <c:pt idx="569">
                  <c:v>40354</c:v>
                </c:pt>
                <c:pt idx="570">
                  <c:v>40357</c:v>
                </c:pt>
                <c:pt idx="571">
                  <c:v>40358</c:v>
                </c:pt>
                <c:pt idx="572">
                  <c:v>40359</c:v>
                </c:pt>
                <c:pt idx="573">
                  <c:v>40360</c:v>
                </c:pt>
                <c:pt idx="574">
                  <c:v>40361</c:v>
                </c:pt>
                <c:pt idx="575">
                  <c:v>40364</c:v>
                </c:pt>
                <c:pt idx="576">
                  <c:v>40365</c:v>
                </c:pt>
                <c:pt idx="577">
                  <c:v>40366</c:v>
                </c:pt>
                <c:pt idx="578">
                  <c:v>40367</c:v>
                </c:pt>
                <c:pt idx="579">
                  <c:v>40368</c:v>
                </c:pt>
                <c:pt idx="580">
                  <c:v>40371</c:v>
                </c:pt>
                <c:pt idx="581">
                  <c:v>40372</c:v>
                </c:pt>
                <c:pt idx="582">
                  <c:v>40373</c:v>
                </c:pt>
                <c:pt idx="583">
                  <c:v>40374</c:v>
                </c:pt>
                <c:pt idx="584">
                  <c:v>40375</c:v>
                </c:pt>
                <c:pt idx="585">
                  <c:v>40378</c:v>
                </c:pt>
                <c:pt idx="586">
                  <c:v>40379</c:v>
                </c:pt>
                <c:pt idx="587">
                  <c:v>40380</c:v>
                </c:pt>
                <c:pt idx="588">
                  <c:v>40381</c:v>
                </c:pt>
                <c:pt idx="589">
                  <c:v>40382</c:v>
                </c:pt>
                <c:pt idx="590">
                  <c:v>40385</c:v>
                </c:pt>
                <c:pt idx="591">
                  <c:v>40386</c:v>
                </c:pt>
                <c:pt idx="592">
                  <c:v>40387</c:v>
                </c:pt>
                <c:pt idx="593">
                  <c:v>40388</c:v>
                </c:pt>
                <c:pt idx="594">
                  <c:v>40389</c:v>
                </c:pt>
                <c:pt idx="595">
                  <c:v>40392</c:v>
                </c:pt>
                <c:pt idx="596">
                  <c:v>40393</c:v>
                </c:pt>
                <c:pt idx="597">
                  <c:v>40394</c:v>
                </c:pt>
                <c:pt idx="598">
                  <c:v>40395</c:v>
                </c:pt>
                <c:pt idx="599">
                  <c:v>40396</c:v>
                </c:pt>
                <c:pt idx="600">
                  <c:v>40399</c:v>
                </c:pt>
                <c:pt idx="601">
                  <c:v>40400</c:v>
                </c:pt>
                <c:pt idx="602">
                  <c:v>40401</c:v>
                </c:pt>
                <c:pt idx="603">
                  <c:v>40402</c:v>
                </c:pt>
                <c:pt idx="604">
                  <c:v>40403</c:v>
                </c:pt>
                <c:pt idx="605">
                  <c:v>40406</c:v>
                </c:pt>
                <c:pt idx="606">
                  <c:v>40407</c:v>
                </c:pt>
                <c:pt idx="607">
                  <c:v>40408</c:v>
                </c:pt>
                <c:pt idx="608">
                  <c:v>40409</c:v>
                </c:pt>
                <c:pt idx="609">
                  <c:v>40410</c:v>
                </c:pt>
                <c:pt idx="610">
                  <c:v>40413</c:v>
                </c:pt>
                <c:pt idx="611">
                  <c:v>40414</c:v>
                </c:pt>
                <c:pt idx="612">
                  <c:v>40415</c:v>
                </c:pt>
                <c:pt idx="613">
                  <c:v>40416</c:v>
                </c:pt>
                <c:pt idx="614">
                  <c:v>40417</c:v>
                </c:pt>
                <c:pt idx="615">
                  <c:v>40420</c:v>
                </c:pt>
                <c:pt idx="616">
                  <c:v>40421</c:v>
                </c:pt>
                <c:pt idx="617">
                  <c:v>40422</c:v>
                </c:pt>
                <c:pt idx="618">
                  <c:v>40423</c:v>
                </c:pt>
                <c:pt idx="619">
                  <c:v>40424</c:v>
                </c:pt>
                <c:pt idx="620">
                  <c:v>40427</c:v>
                </c:pt>
                <c:pt idx="621">
                  <c:v>40428</c:v>
                </c:pt>
                <c:pt idx="622">
                  <c:v>40429</c:v>
                </c:pt>
                <c:pt idx="623">
                  <c:v>40430</c:v>
                </c:pt>
                <c:pt idx="624">
                  <c:v>40431</c:v>
                </c:pt>
                <c:pt idx="625">
                  <c:v>40434</c:v>
                </c:pt>
                <c:pt idx="626">
                  <c:v>40435</c:v>
                </c:pt>
                <c:pt idx="627">
                  <c:v>40436</c:v>
                </c:pt>
                <c:pt idx="628">
                  <c:v>40437</c:v>
                </c:pt>
                <c:pt idx="629">
                  <c:v>40438</c:v>
                </c:pt>
                <c:pt idx="630">
                  <c:v>40441</c:v>
                </c:pt>
                <c:pt idx="631">
                  <c:v>40442</c:v>
                </c:pt>
                <c:pt idx="632">
                  <c:v>40443</c:v>
                </c:pt>
                <c:pt idx="633">
                  <c:v>40444</c:v>
                </c:pt>
                <c:pt idx="634">
                  <c:v>40445</c:v>
                </c:pt>
                <c:pt idx="635">
                  <c:v>40448</c:v>
                </c:pt>
                <c:pt idx="636">
                  <c:v>40449</c:v>
                </c:pt>
                <c:pt idx="637">
                  <c:v>40450</c:v>
                </c:pt>
                <c:pt idx="638">
                  <c:v>40451</c:v>
                </c:pt>
                <c:pt idx="639">
                  <c:v>40452</c:v>
                </c:pt>
                <c:pt idx="640">
                  <c:v>40455</c:v>
                </c:pt>
                <c:pt idx="641">
                  <c:v>40456</c:v>
                </c:pt>
                <c:pt idx="642">
                  <c:v>40457</c:v>
                </c:pt>
                <c:pt idx="643">
                  <c:v>40458</c:v>
                </c:pt>
                <c:pt idx="644">
                  <c:v>40459</c:v>
                </c:pt>
                <c:pt idx="645">
                  <c:v>40462</c:v>
                </c:pt>
                <c:pt idx="646">
                  <c:v>40463</c:v>
                </c:pt>
                <c:pt idx="647">
                  <c:v>40464</c:v>
                </c:pt>
                <c:pt idx="648">
                  <c:v>40465</c:v>
                </c:pt>
                <c:pt idx="649">
                  <c:v>40466</c:v>
                </c:pt>
                <c:pt idx="650">
                  <c:v>40469</c:v>
                </c:pt>
                <c:pt idx="651">
                  <c:v>40470</c:v>
                </c:pt>
                <c:pt idx="652">
                  <c:v>40471</c:v>
                </c:pt>
                <c:pt idx="653">
                  <c:v>40472</c:v>
                </c:pt>
                <c:pt idx="654">
                  <c:v>40473</c:v>
                </c:pt>
                <c:pt idx="655">
                  <c:v>40476</c:v>
                </c:pt>
                <c:pt idx="656">
                  <c:v>40477</c:v>
                </c:pt>
                <c:pt idx="657">
                  <c:v>40478</c:v>
                </c:pt>
                <c:pt idx="658">
                  <c:v>40479</c:v>
                </c:pt>
                <c:pt idx="659">
                  <c:v>40480</c:v>
                </c:pt>
                <c:pt idx="660">
                  <c:v>40483</c:v>
                </c:pt>
                <c:pt idx="661">
                  <c:v>40484</c:v>
                </c:pt>
                <c:pt idx="662">
                  <c:v>40485</c:v>
                </c:pt>
                <c:pt idx="663">
                  <c:v>40486</c:v>
                </c:pt>
                <c:pt idx="664">
                  <c:v>40487</c:v>
                </c:pt>
                <c:pt idx="665">
                  <c:v>40490</c:v>
                </c:pt>
                <c:pt idx="666">
                  <c:v>40491</c:v>
                </c:pt>
                <c:pt idx="667">
                  <c:v>40492</c:v>
                </c:pt>
                <c:pt idx="668">
                  <c:v>40493</c:v>
                </c:pt>
                <c:pt idx="669">
                  <c:v>40494</c:v>
                </c:pt>
                <c:pt idx="670">
                  <c:v>40497</c:v>
                </c:pt>
                <c:pt idx="671">
                  <c:v>40498</c:v>
                </c:pt>
                <c:pt idx="672">
                  <c:v>40499</c:v>
                </c:pt>
                <c:pt idx="673">
                  <c:v>40500</c:v>
                </c:pt>
                <c:pt idx="674">
                  <c:v>40501</c:v>
                </c:pt>
                <c:pt idx="675">
                  <c:v>40504</c:v>
                </c:pt>
                <c:pt idx="676">
                  <c:v>40505</c:v>
                </c:pt>
                <c:pt idx="677">
                  <c:v>40506</c:v>
                </c:pt>
                <c:pt idx="678">
                  <c:v>40507</c:v>
                </c:pt>
                <c:pt idx="679">
                  <c:v>40508</c:v>
                </c:pt>
                <c:pt idx="680">
                  <c:v>40511</c:v>
                </c:pt>
                <c:pt idx="681">
                  <c:v>40512</c:v>
                </c:pt>
                <c:pt idx="682">
                  <c:v>40513</c:v>
                </c:pt>
                <c:pt idx="683">
                  <c:v>40514</c:v>
                </c:pt>
                <c:pt idx="684">
                  <c:v>40515</c:v>
                </c:pt>
                <c:pt idx="685">
                  <c:v>40518</c:v>
                </c:pt>
                <c:pt idx="686">
                  <c:v>40519</c:v>
                </c:pt>
                <c:pt idx="687">
                  <c:v>40520</c:v>
                </c:pt>
                <c:pt idx="688">
                  <c:v>40521</c:v>
                </c:pt>
                <c:pt idx="689">
                  <c:v>40522</c:v>
                </c:pt>
                <c:pt idx="690">
                  <c:v>40525</c:v>
                </c:pt>
                <c:pt idx="691">
                  <c:v>40526</c:v>
                </c:pt>
                <c:pt idx="692">
                  <c:v>40527</c:v>
                </c:pt>
                <c:pt idx="693">
                  <c:v>40528</c:v>
                </c:pt>
                <c:pt idx="694">
                  <c:v>40529</c:v>
                </c:pt>
                <c:pt idx="695">
                  <c:v>40532</c:v>
                </c:pt>
                <c:pt idx="696">
                  <c:v>40533</c:v>
                </c:pt>
                <c:pt idx="697">
                  <c:v>40534</c:v>
                </c:pt>
                <c:pt idx="698">
                  <c:v>40535</c:v>
                </c:pt>
                <c:pt idx="699">
                  <c:v>40536</c:v>
                </c:pt>
                <c:pt idx="700">
                  <c:v>40539</c:v>
                </c:pt>
                <c:pt idx="701">
                  <c:v>40540</c:v>
                </c:pt>
                <c:pt idx="702">
                  <c:v>40541</c:v>
                </c:pt>
                <c:pt idx="703">
                  <c:v>40542</c:v>
                </c:pt>
                <c:pt idx="704">
                  <c:v>40543</c:v>
                </c:pt>
                <c:pt idx="705">
                  <c:v>40546</c:v>
                </c:pt>
                <c:pt idx="706">
                  <c:v>40547</c:v>
                </c:pt>
                <c:pt idx="707">
                  <c:v>40548</c:v>
                </c:pt>
                <c:pt idx="708">
                  <c:v>40549</c:v>
                </c:pt>
                <c:pt idx="709">
                  <c:v>40550</c:v>
                </c:pt>
                <c:pt idx="710">
                  <c:v>40553</c:v>
                </c:pt>
                <c:pt idx="711">
                  <c:v>40554</c:v>
                </c:pt>
                <c:pt idx="712">
                  <c:v>40555</c:v>
                </c:pt>
                <c:pt idx="713">
                  <c:v>40556</c:v>
                </c:pt>
                <c:pt idx="714">
                  <c:v>40557</c:v>
                </c:pt>
                <c:pt idx="715">
                  <c:v>40560</c:v>
                </c:pt>
                <c:pt idx="716">
                  <c:v>40561</c:v>
                </c:pt>
                <c:pt idx="717">
                  <c:v>40562</c:v>
                </c:pt>
                <c:pt idx="718">
                  <c:v>40563</c:v>
                </c:pt>
                <c:pt idx="719">
                  <c:v>40564</c:v>
                </c:pt>
                <c:pt idx="720">
                  <c:v>40567</c:v>
                </c:pt>
                <c:pt idx="721">
                  <c:v>40568</c:v>
                </c:pt>
                <c:pt idx="722">
                  <c:v>40569</c:v>
                </c:pt>
                <c:pt idx="723">
                  <c:v>40570</c:v>
                </c:pt>
                <c:pt idx="724">
                  <c:v>40571</c:v>
                </c:pt>
                <c:pt idx="725">
                  <c:v>40574</c:v>
                </c:pt>
                <c:pt idx="726">
                  <c:v>40575</c:v>
                </c:pt>
                <c:pt idx="727">
                  <c:v>40576</c:v>
                </c:pt>
                <c:pt idx="728">
                  <c:v>40577</c:v>
                </c:pt>
                <c:pt idx="729">
                  <c:v>40578</c:v>
                </c:pt>
                <c:pt idx="730">
                  <c:v>40581</c:v>
                </c:pt>
                <c:pt idx="731">
                  <c:v>40582</c:v>
                </c:pt>
                <c:pt idx="732">
                  <c:v>40583</c:v>
                </c:pt>
                <c:pt idx="733">
                  <c:v>40584</c:v>
                </c:pt>
                <c:pt idx="734">
                  <c:v>40585</c:v>
                </c:pt>
                <c:pt idx="735">
                  <c:v>40588</c:v>
                </c:pt>
                <c:pt idx="736">
                  <c:v>40589</c:v>
                </c:pt>
                <c:pt idx="737">
                  <c:v>40590</c:v>
                </c:pt>
                <c:pt idx="738">
                  <c:v>40591</c:v>
                </c:pt>
                <c:pt idx="739">
                  <c:v>40592</c:v>
                </c:pt>
                <c:pt idx="740">
                  <c:v>40595</c:v>
                </c:pt>
                <c:pt idx="741">
                  <c:v>40596</c:v>
                </c:pt>
                <c:pt idx="742">
                  <c:v>40597</c:v>
                </c:pt>
                <c:pt idx="743">
                  <c:v>40598</c:v>
                </c:pt>
                <c:pt idx="744">
                  <c:v>40599</c:v>
                </c:pt>
                <c:pt idx="745">
                  <c:v>40602</c:v>
                </c:pt>
                <c:pt idx="746">
                  <c:v>40603</c:v>
                </c:pt>
                <c:pt idx="747">
                  <c:v>40604</c:v>
                </c:pt>
                <c:pt idx="748">
                  <c:v>40605</c:v>
                </c:pt>
                <c:pt idx="749">
                  <c:v>40606</c:v>
                </c:pt>
                <c:pt idx="750">
                  <c:v>40609</c:v>
                </c:pt>
                <c:pt idx="751">
                  <c:v>40610</c:v>
                </c:pt>
                <c:pt idx="752">
                  <c:v>40611</c:v>
                </c:pt>
                <c:pt idx="753">
                  <c:v>40612</c:v>
                </c:pt>
                <c:pt idx="754">
                  <c:v>40613</c:v>
                </c:pt>
                <c:pt idx="755">
                  <c:v>40616</c:v>
                </c:pt>
                <c:pt idx="756">
                  <c:v>40617</c:v>
                </c:pt>
                <c:pt idx="757">
                  <c:v>40618</c:v>
                </c:pt>
                <c:pt idx="758">
                  <c:v>40619</c:v>
                </c:pt>
                <c:pt idx="759">
                  <c:v>40620</c:v>
                </c:pt>
                <c:pt idx="760">
                  <c:v>40623</c:v>
                </c:pt>
                <c:pt idx="761">
                  <c:v>40624</c:v>
                </c:pt>
                <c:pt idx="762">
                  <c:v>40625</c:v>
                </c:pt>
                <c:pt idx="763">
                  <c:v>40626</c:v>
                </c:pt>
                <c:pt idx="764">
                  <c:v>40627</c:v>
                </c:pt>
                <c:pt idx="765">
                  <c:v>40630</c:v>
                </c:pt>
                <c:pt idx="766">
                  <c:v>40631</c:v>
                </c:pt>
                <c:pt idx="767">
                  <c:v>40632</c:v>
                </c:pt>
                <c:pt idx="768">
                  <c:v>40633</c:v>
                </c:pt>
                <c:pt idx="769">
                  <c:v>40634</c:v>
                </c:pt>
                <c:pt idx="770">
                  <c:v>40637</c:v>
                </c:pt>
                <c:pt idx="771">
                  <c:v>40638</c:v>
                </c:pt>
                <c:pt idx="772">
                  <c:v>40639</c:v>
                </c:pt>
                <c:pt idx="773">
                  <c:v>40640</c:v>
                </c:pt>
                <c:pt idx="774">
                  <c:v>40641</c:v>
                </c:pt>
                <c:pt idx="775">
                  <c:v>40644</c:v>
                </c:pt>
                <c:pt idx="776">
                  <c:v>40645</c:v>
                </c:pt>
                <c:pt idx="777">
                  <c:v>40646</c:v>
                </c:pt>
                <c:pt idx="778">
                  <c:v>40647</c:v>
                </c:pt>
                <c:pt idx="779">
                  <c:v>40648</c:v>
                </c:pt>
                <c:pt idx="780">
                  <c:v>40651</c:v>
                </c:pt>
                <c:pt idx="781">
                  <c:v>40652</c:v>
                </c:pt>
                <c:pt idx="782">
                  <c:v>40653</c:v>
                </c:pt>
                <c:pt idx="783">
                  <c:v>40654</c:v>
                </c:pt>
                <c:pt idx="784">
                  <c:v>40655</c:v>
                </c:pt>
                <c:pt idx="785">
                  <c:v>40658</c:v>
                </c:pt>
                <c:pt idx="786">
                  <c:v>40659</c:v>
                </c:pt>
                <c:pt idx="787">
                  <c:v>40660</c:v>
                </c:pt>
                <c:pt idx="788">
                  <c:v>40661</c:v>
                </c:pt>
                <c:pt idx="789">
                  <c:v>40662</c:v>
                </c:pt>
                <c:pt idx="790">
                  <c:v>40665</c:v>
                </c:pt>
                <c:pt idx="791">
                  <c:v>40666</c:v>
                </c:pt>
                <c:pt idx="792">
                  <c:v>40667</c:v>
                </c:pt>
                <c:pt idx="793">
                  <c:v>40668</c:v>
                </c:pt>
                <c:pt idx="794">
                  <c:v>40669</c:v>
                </c:pt>
                <c:pt idx="795">
                  <c:v>40672</c:v>
                </c:pt>
                <c:pt idx="796">
                  <c:v>40673</c:v>
                </c:pt>
                <c:pt idx="797">
                  <c:v>40674</c:v>
                </c:pt>
                <c:pt idx="798">
                  <c:v>40675</c:v>
                </c:pt>
                <c:pt idx="799">
                  <c:v>40676</c:v>
                </c:pt>
                <c:pt idx="800">
                  <c:v>40679</c:v>
                </c:pt>
                <c:pt idx="801">
                  <c:v>40680</c:v>
                </c:pt>
                <c:pt idx="802">
                  <c:v>40681</c:v>
                </c:pt>
                <c:pt idx="803">
                  <c:v>40682</c:v>
                </c:pt>
                <c:pt idx="804">
                  <c:v>40683</c:v>
                </c:pt>
                <c:pt idx="805">
                  <c:v>40686</c:v>
                </c:pt>
                <c:pt idx="806">
                  <c:v>40687</c:v>
                </c:pt>
                <c:pt idx="807">
                  <c:v>40688</c:v>
                </c:pt>
                <c:pt idx="808">
                  <c:v>40689</c:v>
                </c:pt>
                <c:pt idx="809">
                  <c:v>40690</c:v>
                </c:pt>
                <c:pt idx="810">
                  <c:v>40693</c:v>
                </c:pt>
                <c:pt idx="811">
                  <c:v>40694</c:v>
                </c:pt>
                <c:pt idx="812">
                  <c:v>40695</c:v>
                </c:pt>
                <c:pt idx="813">
                  <c:v>40696</c:v>
                </c:pt>
                <c:pt idx="814">
                  <c:v>40697</c:v>
                </c:pt>
                <c:pt idx="815">
                  <c:v>40700</c:v>
                </c:pt>
                <c:pt idx="816">
                  <c:v>40701</c:v>
                </c:pt>
                <c:pt idx="817">
                  <c:v>40702</c:v>
                </c:pt>
                <c:pt idx="818">
                  <c:v>40703</c:v>
                </c:pt>
                <c:pt idx="819">
                  <c:v>40704</c:v>
                </c:pt>
                <c:pt idx="820">
                  <c:v>40707</c:v>
                </c:pt>
                <c:pt idx="821">
                  <c:v>40708</c:v>
                </c:pt>
                <c:pt idx="822">
                  <c:v>40709</c:v>
                </c:pt>
                <c:pt idx="823">
                  <c:v>40710</c:v>
                </c:pt>
                <c:pt idx="824">
                  <c:v>40711</c:v>
                </c:pt>
                <c:pt idx="825">
                  <c:v>40714</c:v>
                </c:pt>
                <c:pt idx="826">
                  <c:v>40715</c:v>
                </c:pt>
                <c:pt idx="827">
                  <c:v>40716</c:v>
                </c:pt>
                <c:pt idx="828">
                  <c:v>40717</c:v>
                </c:pt>
                <c:pt idx="829">
                  <c:v>40718</c:v>
                </c:pt>
                <c:pt idx="830">
                  <c:v>40721</c:v>
                </c:pt>
                <c:pt idx="831">
                  <c:v>40722</c:v>
                </c:pt>
                <c:pt idx="832">
                  <c:v>40723</c:v>
                </c:pt>
                <c:pt idx="833">
                  <c:v>40724</c:v>
                </c:pt>
                <c:pt idx="834">
                  <c:v>40725</c:v>
                </c:pt>
                <c:pt idx="835">
                  <c:v>40728</c:v>
                </c:pt>
                <c:pt idx="836">
                  <c:v>40729</c:v>
                </c:pt>
                <c:pt idx="837">
                  <c:v>40730</c:v>
                </c:pt>
                <c:pt idx="838">
                  <c:v>40731</c:v>
                </c:pt>
                <c:pt idx="839">
                  <c:v>40732</c:v>
                </c:pt>
                <c:pt idx="840">
                  <c:v>40735</c:v>
                </c:pt>
                <c:pt idx="841">
                  <c:v>40736</c:v>
                </c:pt>
                <c:pt idx="842">
                  <c:v>40737</c:v>
                </c:pt>
                <c:pt idx="843">
                  <c:v>40738</c:v>
                </c:pt>
                <c:pt idx="844">
                  <c:v>40739</c:v>
                </c:pt>
                <c:pt idx="845">
                  <c:v>40742</c:v>
                </c:pt>
                <c:pt idx="846">
                  <c:v>40743</c:v>
                </c:pt>
                <c:pt idx="847">
                  <c:v>40744</c:v>
                </c:pt>
                <c:pt idx="848">
                  <c:v>40745</c:v>
                </c:pt>
                <c:pt idx="849">
                  <c:v>40746</c:v>
                </c:pt>
                <c:pt idx="850">
                  <c:v>40749</c:v>
                </c:pt>
                <c:pt idx="851">
                  <c:v>40750</c:v>
                </c:pt>
                <c:pt idx="852">
                  <c:v>40751</c:v>
                </c:pt>
                <c:pt idx="853">
                  <c:v>40752</c:v>
                </c:pt>
                <c:pt idx="854">
                  <c:v>40753</c:v>
                </c:pt>
                <c:pt idx="855">
                  <c:v>40756</c:v>
                </c:pt>
                <c:pt idx="856">
                  <c:v>40757</c:v>
                </c:pt>
                <c:pt idx="857">
                  <c:v>40758</c:v>
                </c:pt>
                <c:pt idx="858">
                  <c:v>40759</c:v>
                </c:pt>
                <c:pt idx="859">
                  <c:v>40760</c:v>
                </c:pt>
                <c:pt idx="860">
                  <c:v>40763</c:v>
                </c:pt>
                <c:pt idx="861">
                  <c:v>40764</c:v>
                </c:pt>
                <c:pt idx="862">
                  <c:v>40765</c:v>
                </c:pt>
                <c:pt idx="863">
                  <c:v>40766</c:v>
                </c:pt>
                <c:pt idx="864">
                  <c:v>40767</c:v>
                </c:pt>
                <c:pt idx="865">
                  <c:v>40770</c:v>
                </c:pt>
                <c:pt idx="866">
                  <c:v>40771</c:v>
                </c:pt>
                <c:pt idx="867">
                  <c:v>40772</c:v>
                </c:pt>
                <c:pt idx="868">
                  <c:v>40773</c:v>
                </c:pt>
                <c:pt idx="869">
                  <c:v>40774</c:v>
                </c:pt>
                <c:pt idx="870">
                  <c:v>40777</c:v>
                </c:pt>
                <c:pt idx="871">
                  <c:v>40778</c:v>
                </c:pt>
                <c:pt idx="872">
                  <c:v>40779</c:v>
                </c:pt>
                <c:pt idx="873">
                  <c:v>40780</c:v>
                </c:pt>
                <c:pt idx="874">
                  <c:v>40781</c:v>
                </c:pt>
                <c:pt idx="875">
                  <c:v>40784</c:v>
                </c:pt>
                <c:pt idx="876">
                  <c:v>40785</c:v>
                </c:pt>
                <c:pt idx="877">
                  <c:v>40786</c:v>
                </c:pt>
                <c:pt idx="878">
                  <c:v>40787</c:v>
                </c:pt>
                <c:pt idx="879">
                  <c:v>40788</c:v>
                </c:pt>
                <c:pt idx="880">
                  <c:v>40791</c:v>
                </c:pt>
                <c:pt idx="881">
                  <c:v>40792</c:v>
                </c:pt>
                <c:pt idx="882">
                  <c:v>40793</c:v>
                </c:pt>
                <c:pt idx="883">
                  <c:v>40794</c:v>
                </c:pt>
                <c:pt idx="884">
                  <c:v>40795</c:v>
                </c:pt>
                <c:pt idx="885">
                  <c:v>40798</c:v>
                </c:pt>
                <c:pt idx="886">
                  <c:v>40799</c:v>
                </c:pt>
                <c:pt idx="887">
                  <c:v>40800</c:v>
                </c:pt>
                <c:pt idx="888">
                  <c:v>40801</c:v>
                </c:pt>
                <c:pt idx="889">
                  <c:v>40802</c:v>
                </c:pt>
                <c:pt idx="890">
                  <c:v>40805</c:v>
                </c:pt>
                <c:pt idx="891">
                  <c:v>40806</c:v>
                </c:pt>
                <c:pt idx="892">
                  <c:v>40807</c:v>
                </c:pt>
                <c:pt idx="893">
                  <c:v>40808</c:v>
                </c:pt>
                <c:pt idx="894">
                  <c:v>40809</c:v>
                </c:pt>
                <c:pt idx="895">
                  <c:v>40812</c:v>
                </c:pt>
                <c:pt idx="896">
                  <c:v>40813</c:v>
                </c:pt>
                <c:pt idx="897">
                  <c:v>40814</c:v>
                </c:pt>
                <c:pt idx="898">
                  <c:v>40815</c:v>
                </c:pt>
                <c:pt idx="899">
                  <c:v>40816</c:v>
                </c:pt>
                <c:pt idx="900">
                  <c:v>40819</c:v>
                </c:pt>
                <c:pt idx="901">
                  <c:v>40820</c:v>
                </c:pt>
                <c:pt idx="902">
                  <c:v>40821</c:v>
                </c:pt>
                <c:pt idx="903">
                  <c:v>40822</c:v>
                </c:pt>
                <c:pt idx="904">
                  <c:v>40823</c:v>
                </c:pt>
                <c:pt idx="905">
                  <c:v>40826</c:v>
                </c:pt>
                <c:pt idx="906">
                  <c:v>40827</c:v>
                </c:pt>
                <c:pt idx="907">
                  <c:v>40828</c:v>
                </c:pt>
                <c:pt idx="908">
                  <c:v>40829</c:v>
                </c:pt>
                <c:pt idx="909">
                  <c:v>40830</c:v>
                </c:pt>
                <c:pt idx="910">
                  <c:v>40833</c:v>
                </c:pt>
                <c:pt idx="911">
                  <c:v>40834</c:v>
                </c:pt>
                <c:pt idx="912">
                  <c:v>40835</c:v>
                </c:pt>
                <c:pt idx="913">
                  <c:v>40836</c:v>
                </c:pt>
                <c:pt idx="914">
                  <c:v>40837</c:v>
                </c:pt>
                <c:pt idx="915">
                  <c:v>40840</c:v>
                </c:pt>
                <c:pt idx="916">
                  <c:v>40841</c:v>
                </c:pt>
                <c:pt idx="917">
                  <c:v>40842</c:v>
                </c:pt>
                <c:pt idx="918">
                  <c:v>40843</c:v>
                </c:pt>
                <c:pt idx="919">
                  <c:v>40844</c:v>
                </c:pt>
                <c:pt idx="920">
                  <c:v>40847</c:v>
                </c:pt>
                <c:pt idx="921">
                  <c:v>40848</c:v>
                </c:pt>
                <c:pt idx="922">
                  <c:v>40849</c:v>
                </c:pt>
                <c:pt idx="923">
                  <c:v>40850</c:v>
                </c:pt>
                <c:pt idx="924">
                  <c:v>40851</c:v>
                </c:pt>
                <c:pt idx="925">
                  <c:v>40854</c:v>
                </c:pt>
                <c:pt idx="926">
                  <c:v>40855</c:v>
                </c:pt>
                <c:pt idx="927">
                  <c:v>40856</c:v>
                </c:pt>
                <c:pt idx="928">
                  <c:v>40857</c:v>
                </c:pt>
                <c:pt idx="929">
                  <c:v>40858</c:v>
                </c:pt>
                <c:pt idx="930">
                  <c:v>40861</c:v>
                </c:pt>
                <c:pt idx="931">
                  <c:v>40862</c:v>
                </c:pt>
                <c:pt idx="932">
                  <c:v>40863</c:v>
                </c:pt>
                <c:pt idx="933">
                  <c:v>40864</c:v>
                </c:pt>
                <c:pt idx="934">
                  <c:v>40865</c:v>
                </c:pt>
                <c:pt idx="935">
                  <c:v>40868</c:v>
                </c:pt>
                <c:pt idx="936">
                  <c:v>40869</c:v>
                </c:pt>
                <c:pt idx="937">
                  <c:v>40870</c:v>
                </c:pt>
                <c:pt idx="938">
                  <c:v>40871</c:v>
                </c:pt>
                <c:pt idx="939">
                  <c:v>40872</c:v>
                </c:pt>
                <c:pt idx="940">
                  <c:v>40875</c:v>
                </c:pt>
                <c:pt idx="941">
                  <c:v>40876</c:v>
                </c:pt>
                <c:pt idx="942">
                  <c:v>40877</c:v>
                </c:pt>
                <c:pt idx="943">
                  <c:v>40878</c:v>
                </c:pt>
                <c:pt idx="944">
                  <c:v>40879</c:v>
                </c:pt>
                <c:pt idx="945">
                  <c:v>40882</c:v>
                </c:pt>
                <c:pt idx="946">
                  <c:v>40883</c:v>
                </c:pt>
                <c:pt idx="947">
                  <c:v>40884</c:v>
                </c:pt>
                <c:pt idx="948">
                  <c:v>40885</c:v>
                </c:pt>
                <c:pt idx="949">
                  <c:v>40886</c:v>
                </c:pt>
                <c:pt idx="950">
                  <c:v>40889</c:v>
                </c:pt>
                <c:pt idx="951">
                  <c:v>40890</c:v>
                </c:pt>
                <c:pt idx="952">
                  <c:v>40891</c:v>
                </c:pt>
                <c:pt idx="953">
                  <c:v>40892</c:v>
                </c:pt>
                <c:pt idx="954">
                  <c:v>40893</c:v>
                </c:pt>
                <c:pt idx="955">
                  <c:v>40896</c:v>
                </c:pt>
                <c:pt idx="956">
                  <c:v>40897</c:v>
                </c:pt>
                <c:pt idx="957">
                  <c:v>40898</c:v>
                </c:pt>
                <c:pt idx="958">
                  <c:v>40899</c:v>
                </c:pt>
                <c:pt idx="959">
                  <c:v>40900</c:v>
                </c:pt>
                <c:pt idx="960">
                  <c:v>40903</c:v>
                </c:pt>
                <c:pt idx="961">
                  <c:v>40904</c:v>
                </c:pt>
                <c:pt idx="962">
                  <c:v>40905</c:v>
                </c:pt>
                <c:pt idx="963">
                  <c:v>40906</c:v>
                </c:pt>
                <c:pt idx="964">
                  <c:v>40907</c:v>
                </c:pt>
                <c:pt idx="965">
                  <c:v>40910</c:v>
                </c:pt>
                <c:pt idx="966">
                  <c:v>40911</c:v>
                </c:pt>
                <c:pt idx="967">
                  <c:v>40912</c:v>
                </c:pt>
                <c:pt idx="968">
                  <c:v>40913</c:v>
                </c:pt>
                <c:pt idx="969">
                  <c:v>40914</c:v>
                </c:pt>
                <c:pt idx="970">
                  <c:v>40917</c:v>
                </c:pt>
                <c:pt idx="971">
                  <c:v>40918</c:v>
                </c:pt>
                <c:pt idx="972">
                  <c:v>40919</c:v>
                </c:pt>
                <c:pt idx="973">
                  <c:v>40920</c:v>
                </c:pt>
                <c:pt idx="974">
                  <c:v>40921</c:v>
                </c:pt>
                <c:pt idx="975">
                  <c:v>40924</c:v>
                </c:pt>
                <c:pt idx="976">
                  <c:v>40925</c:v>
                </c:pt>
                <c:pt idx="977">
                  <c:v>40926</c:v>
                </c:pt>
                <c:pt idx="978">
                  <c:v>40927</c:v>
                </c:pt>
                <c:pt idx="979">
                  <c:v>40928</c:v>
                </c:pt>
                <c:pt idx="980">
                  <c:v>40931</c:v>
                </c:pt>
                <c:pt idx="981">
                  <c:v>40932</c:v>
                </c:pt>
                <c:pt idx="982">
                  <c:v>40933</c:v>
                </c:pt>
                <c:pt idx="983">
                  <c:v>40934</c:v>
                </c:pt>
                <c:pt idx="984">
                  <c:v>40935</c:v>
                </c:pt>
                <c:pt idx="985">
                  <c:v>40938</c:v>
                </c:pt>
                <c:pt idx="986">
                  <c:v>40939</c:v>
                </c:pt>
                <c:pt idx="987">
                  <c:v>40940</c:v>
                </c:pt>
                <c:pt idx="988">
                  <c:v>40941</c:v>
                </c:pt>
                <c:pt idx="989">
                  <c:v>40942</c:v>
                </c:pt>
                <c:pt idx="990">
                  <c:v>40945</c:v>
                </c:pt>
                <c:pt idx="991">
                  <c:v>40946</c:v>
                </c:pt>
                <c:pt idx="992">
                  <c:v>40947</c:v>
                </c:pt>
                <c:pt idx="993">
                  <c:v>40948</c:v>
                </c:pt>
                <c:pt idx="994">
                  <c:v>40949</c:v>
                </c:pt>
                <c:pt idx="995">
                  <c:v>40952</c:v>
                </c:pt>
                <c:pt idx="996">
                  <c:v>40953</c:v>
                </c:pt>
                <c:pt idx="997">
                  <c:v>40954</c:v>
                </c:pt>
                <c:pt idx="998">
                  <c:v>40955</c:v>
                </c:pt>
                <c:pt idx="999">
                  <c:v>40956</c:v>
                </c:pt>
                <c:pt idx="1000">
                  <c:v>40959</c:v>
                </c:pt>
                <c:pt idx="1001">
                  <c:v>40960</c:v>
                </c:pt>
                <c:pt idx="1002">
                  <c:v>40961</c:v>
                </c:pt>
                <c:pt idx="1003">
                  <c:v>40962</c:v>
                </c:pt>
                <c:pt idx="1004">
                  <c:v>40963</c:v>
                </c:pt>
                <c:pt idx="1005">
                  <c:v>40966</c:v>
                </c:pt>
                <c:pt idx="1006">
                  <c:v>40967</c:v>
                </c:pt>
                <c:pt idx="1007">
                  <c:v>40968</c:v>
                </c:pt>
                <c:pt idx="1008">
                  <c:v>40969</c:v>
                </c:pt>
                <c:pt idx="1009">
                  <c:v>40970</c:v>
                </c:pt>
                <c:pt idx="1010">
                  <c:v>40973</c:v>
                </c:pt>
                <c:pt idx="1011">
                  <c:v>40974</c:v>
                </c:pt>
                <c:pt idx="1012">
                  <c:v>40975</c:v>
                </c:pt>
                <c:pt idx="1013">
                  <c:v>40976</c:v>
                </c:pt>
                <c:pt idx="1014">
                  <c:v>40977</c:v>
                </c:pt>
                <c:pt idx="1015">
                  <c:v>40980</c:v>
                </c:pt>
                <c:pt idx="1016">
                  <c:v>40981</c:v>
                </c:pt>
                <c:pt idx="1017">
                  <c:v>40982</c:v>
                </c:pt>
                <c:pt idx="1018">
                  <c:v>40983</c:v>
                </c:pt>
                <c:pt idx="1019">
                  <c:v>40984</c:v>
                </c:pt>
                <c:pt idx="1020">
                  <c:v>40987</c:v>
                </c:pt>
                <c:pt idx="1021">
                  <c:v>40988</c:v>
                </c:pt>
                <c:pt idx="1022">
                  <c:v>40989</c:v>
                </c:pt>
                <c:pt idx="1023">
                  <c:v>40990</c:v>
                </c:pt>
                <c:pt idx="1024">
                  <c:v>40991</c:v>
                </c:pt>
                <c:pt idx="1025">
                  <c:v>40994</c:v>
                </c:pt>
                <c:pt idx="1026">
                  <c:v>40995</c:v>
                </c:pt>
                <c:pt idx="1027">
                  <c:v>40996</c:v>
                </c:pt>
                <c:pt idx="1028">
                  <c:v>40997</c:v>
                </c:pt>
                <c:pt idx="1029">
                  <c:v>40998</c:v>
                </c:pt>
                <c:pt idx="1030">
                  <c:v>41001</c:v>
                </c:pt>
                <c:pt idx="1031">
                  <c:v>41002</c:v>
                </c:pt>
                <c:pt idx="1032">
                  <c:v>41003</c:v>
                </c:pt>
                <c:pt idx="1033">
                  <c:v>41004</c:v>
                </c:pt>
                <c:pt idx="1034">
                  <c:v>41005</c:v>
                </c:pt>
                <c:pt idx="1035">
                  <c:v>41008</c:v>
                </c:pt>
                <c:pt idx="1036">
                  <c:v>41009</c:v>
                </c:pt>
                <c:pt idx="1037">
                  <c:v>41010</c:v>
                </c:pt>
                <c:pt idx="1038">
                  <c:v>41011</c:v>
                </c:pt>
                <c:pt idx="1039">
                  <c:v>41012</c:v>
                </c:pt>
                <c:pt idx="1040">
                  <c:v>41015</c:v>
                </c:pt>
                <c:pt idx="1041">
                  <c:v>41016</c:v>
                </c:pt>
                <c:pt idx="1042">
                  <c:v>41017</c:v>
                </c:pt>
                <c:pt idx="1043">
                  <c:v>41018</c:v>
                </c:pt>
                <c:pt idx="1044">
                  <c:v>41019</c:v>
                </c:pt>
                <c:pt idx="1045">
                  <c:v>41022</c:v>
                </c:pt>
                <c:pt idx="1046">
                  <c:v>41023</c:v>
                </c:pt>
                <c:pt idx="1047">
                  <c:v>41024</c:v>
                </c:pt>
                <c:pt idx="1048">
                  <c:v>41025</c:v>
                </c:pt>
                <c:pt idx="1049">
                  <c:v>41026</c:v>
                </c:pt>
                <c:pt idx="1050">
                  <c:v>41029</c:v>
                </c:pt>
                <c:pt idx="1051">
                  <c:v>41030</c:v>
                </c:pt>
                <c:pt idx="1052">
                  <c:v>41031</c:v>
                </c:pt>
                <c:pt idx="1053">
                  <c:v>41032</c:v>
                </c:pt>
                <c:pt idx="1054">
                  <c:v>41033</c:v>
                </c:pt>
                <c:pt idx="1055">
                  <c:v>41036</c:v>
                </c:pt>
                <c:pt idx="1056">
                  <c:v>41037</c:v>
                </c:pt>
                <c:pt idx="1057">
                  <c:v>41038</c:v>
                </c:pt>
                <c:pt idx="1058">
                  <c:v>41039</c:v>
                </c:pt>
                <c:pt idx="1059">
                  <c:v>41040</c:v>
                </c:pt>
                <c:pt idx="1060">
                  <c:v>41043</c:v>
                </c:pt>
                <c:pt idx="1061">
                  <c:v>41044</c:v>
                </c:pt>
                <c:pt idx="1062">
                  <c:v>41045</c:v>
                </c:pt>
                <c:pt idx="1063">
                  <c:v>41046</c:v>
                </c:pt>
                <c:pt idx="1064">
                  <c:v>41047</c:v>
                </c:pt>
                <c:pt idx="1065">
                  <c:v>41050</c:v>
                </c:pt>
                <c:pt idx="1066">
                  <c:v>41051</c:v>
                </c:pt>
                <c:pt idx="1067">
                  <c:v>41052</c:v>
                </c:pt>
                <c:pt idx="1068">
                  <c:v>41053</c:v>
                </c:pt>
                <c:pt idx="1069">
                  <c:v>41054</c:v>
                </c:pt>
                <c:pt idx="1070">
                  <c:v>41057</c:v>
                </c:pt>
                <c:pt idx="1071">
                  <c:v>41058</c:v>
                </c:pt>
                <c:pt idx="1072">
                  <c:v>41059</c:v>
                </c:pt>
                <c:pt idx="1073">
                  <c:v>41060</c:v>
                </c:pt>
                <c:pt idx="1074">
                  <c:v>41061</c:v>
                </c:pt>
                <c:pt idx="1075">
                  <c:v>41064</c:v>
                </c:pt>
                <c:pt idx="1076">
                  <c:v>41065</c:v>
                </c:pt>
                <c:pt idx="1077">
                  <c:v>41066</c:v>
                </c:pt>
                <c:pt idx="1078">
                  <c:v>41067</c:v>
                </c:pt>
                <c:pt idx="1079">
                  <c:v>41068</c:v>
                </c:pt>
                <c:pt idx="1080">
                  <c:v>41071</c:v>
                </c:pt>
                <c:pt idx="1081">
                  <c:v>41072</c:v>
                </c:pt>
                <c:pt idx="1082">
                  <c:v>41073</c:v>
                </c:pt>
                <c:pt idx="1083">
                  <c:v>41074</c:v>
                </c:pt>
                <c:pt idx="1084">
                  <c:v>41075</c:v>
                </c:pt>
                <c:pt idx="1085">
                  <c:v>41078</c:v>
                </c:pt>
                <c:pt idx="1086">
                  <c:v>41079</c:v>
                </c:pt>
                <c:pt idx="1087">
                  <c:v>41080</c:v>
                </c:pt>
                <c:pt idx="1088">
                  <c:v>41081</c:v>
                </c:pt>
                <c:pt idx="1089">
                  <c:v>41082</c:v>
                </c:pt>
                <c:pt idx="1090">
                  <c:v>41085</c:v>
                </c:pt>
                <c:pt idx="1091">
                  <c:v>41086</c:v>
                </c:pt>
                <c:pt idx="1092">
                  <c:v>41087</c:v>
                </c:pt>
                <c:pt idx="1093">
                  <c:v>41088</c:v>
                </c:pt>
                <c:pt idx="1094">
                  <c:v>41089</c:v>
                </c:pt>
                <c:pt idx="1095">
                  <c:v>41092</c:v>
                </c:pt>
                <c:pt idx="1096">
                  <c:v>41093</c:v>
                </c:pt>
                <c:pt idx="1097">
                  <c:v>41094</c:v>
                </c:pt>
                <c:pt idx="1098">
                  <c:v>41095</c:v>
                </c:pt>
                <c:pt idx="1099">
                  <c:v>41096</c:v>
                </c:pt>
                <c:pt idx="1100">
                  <c:v>41099</c:v>
                </c:pt>
                <c:pt idx="1101">
                  <c:v>41100</c:v>
                </c:pt>
                <c:pt idx="1102">
                  <c:v>41101</c:v>
                </c:pt>
                <c:pt idx="1103">
                  <c:v>41102</c:v>
                </c:pt>
                <c:pt idx="1104">
                  <c:v>41103</c:v>
                </c:pt>
                <c:pt idx="1105">
                  <c:v>41106</c:v>
                </c:pt>
                <c:pt idx="1106">
                  <c:v>41107</c:v>
                </c:pt>
                <c:pt idx="1107">
                  <c:v>41108</c:v>
                </c:pt>
                <c:pt idx="1108">
                  <c:v>41109</c:v>
                </c:pt>
                <c:pt idx="1109">
                  <c:v>41110</c:v>
                </c:pt>
                <c:pt idx="1110">
                  <c:v>41113</c:v>
                </c:pt>
                <c:pt idx="1111">
                  <c:v>41114</c:v>
                </c:pt>
                <c:pt idx="1112">
                  <c:v>41115</c:v>
                </c:pt>
                <c:pt idx="1113">
                  <c:v>41116</c:v>
                </c:pt>
                <c:pt idx="1114">
                  <c:v>41117</c:v>
                </c:pt>
                <c:pt idx="1115">
                  <c:v>41120</c:v>
                </c:pt>
                <c:pt idx="1116">
                  <c:v>41121</c:v>
                </c:pt>
                <c:pt idx="1117">
                  <c:v>41122</c:v>
                </c:pt>
                <c:pt idx="1118">
                  <c:v>41123</c:v>
                </c:pt>
                <c:pt idx="1119">
                  <c:v>41124</c:v>
                </c:pt>
                <c:pt idx="1120">
                  <c:v>41127</c:v>
                </c:pt>
                <c:pt idx="1121">
                  <c:v>41128</c:v>
                </c:pt>
                <c:pt idx="1122">
                  <c:v>41129</c:v>
                </c:pt>
                <c:pt idx="1123">
                  <c:v>41130</c:v>
                </c:pt>
                <c:pt idx="1124">
                  <c:v>41131</c:v>
                </c:pt>
                <c:pt idx="1125">
                  <c:v>41134</c:v>
                </c:pt>
                <c:pt idx="1126">
                  <c:v>41135</c:v>
                </c:pt>
                <c:pt idx="1127">
                  <c:v>41136</c:v>
                </c:pt>
                <c:pt idx="1128">
                  <c:v>41137</c:v>
                </c:pt>
                <c:pt idx="1129">
                  <c:v>41138</c:v>
                </c:pt>
                <c:pt idx="1130">
                  <c:v>41141</c:v>
                </c:pt>
                <c:pt idx="1131">
                  <c:v>41142</c:v>
                </c:pt>
                <c:pt idx="1132">
                  <c:v>41143</c:v>
                </c:pt>
                <c:pt idx="1133">
                  <c:v>41144</c:v>
                </c:pt>
                <c:pt idx="1134">
                  <c:v>41145</c:v>
                </c:pt>
                <c:pt idx="1135">
                  <c:v>41148</c:v>
                </c:pt>
                <c:pt idx="1136">
                  <c:v>41149</c:v>
                </c:pt>
                <c:pt idx="1137">
                  <c:v>41150</c:v>
                </c:pt>
                <c:pt idx="1138">
                  <c:v>41151</c:v>
                </c:pt>
                <c:pt idx="1139">
                  <c:v>41152</c:v>
                </c:pt>
                <c:pt idx="1140">
                  <c:v>41155</c:v>
                </c:pt>
                <c:pt idx="1141">
                  <c:v>41156</c:v>
                </c:pt>
                <c:pt idx="1142">
                  <c:v>41157</c:v>
                </c:pt>
                <c:pt idx="1143">
                  <c:v>41158</c:v>
                </c:pt>
                <c:pt idx="1144">
                  <c:v>41159</c:v>
                </c:pt>
                <c:pt idx="1145">
                  <c:v>41162</c:v>
                </c:pt>
                <c:pt idx="1146">
                  <c:v>41163</c:v>
                </c:pt>
                <c:pt idx="1147">
                  <c:v>41164</c:v>
                </c:pt>
                <c:pt idx="1148">
                  <c:v>41165</c:v>
                </c:pt>
                <c:pt idx="1149">
                  <c:v>41166</c:v>
                </c:pt>
                <c:pt idx="1150">
                  <c:v>41169</c:v>
                </c:pt>
                <c:pt idx="1151">
                  <c:v>41170</c:v>
                </c:pt>
                <c:pt idx="1152">
                  <c:v>41171</c:v>
                </c:pt>
                <c:pt idx="1153">
                  <c:v>41172</c:v>
                </c:pt>
                <c:pt idx="1154">
                  <c:v>41173</c:v>
                </c:pt>
                <c:pt idx="1155">
                  <c:v>41176</c:v>
                </c:pt>
                <c:pt idx="1156">
                  <c:v>41177</c:v>
                </c:pt>
                <c:pt idx="1157">
                  <c:v>41178</c:v>
                </c:pt>
                <c:pt idx="1158">
                  <c:v>41179</c:v>
                </c:pt>
                <c:pt idx="1159">
                  <c:v>41180</c:v>
                </c:pt>
                <c:pt idx="1160">
                  <c:v>41183</c:v>
                </c:pt>
                <c:pt idx="1161">
                  <c:v>41184</c:v>
                </c:pt>
                <c:pt idx="1162">
                  <c:v>41185</c:v>
                </c:pt>
                <c:pt idx="1163">
                  <c:v>41186</c:v>
                </c:pt>
                <c:pt idx="1164">
                  <c:v>41187</c:v>
                </c:pt>
                <c:pt idx="1165">
                  <c:v>41190</c:v>
                </c:pt>
                <c:pt idx="1166">
                  <c:v>41191</c:v>
                </c:pt>
                <c:pt idx="1167">
                  <c:v>41192</c:v>
                </c:pt>
                <c:pt idx="1168">
                  <c:v>41193</c:v>
                </c:pt>
                <c:pt idx="1169">
                  <c:v>41194</c:v>
                </c:pt>
                <c:pt idx="1170">
                  <c:v>41197</c:v>
                </c:pt>
                <c:pt idx="1171">
                  <c:v>41198</c:v>
                </c:pt>
                <c:pt idx="1172">
                  <c:v>41199</c:v>
                </c:pt>
                <c:pt idx="1173">
                  <c:v>41200</c:v>
                </c:pt>
                <c:pt idx="1174">
                  <c:v>41201</c:v>
                </c:pt>
                <c:pt idx="1175">
                  <c:v>41204</c:v>
                </c:pt>
                <c:pt idx="1176">
                  <c:v>41205</c:v>
                </c:pt>
                <c:pt idx="1177">
                  <c:v>41206</c:v>
                </c:pt>
                <c:pt idx="1178">
                  <c:v>41207</c:v>
                </c:pt>
                <c:pt idx="1179">
                  <c:v>41208</c:v>
                </c:pt>
                <c:pt idx="1180">
                  <c:v>41211</c:v>
                </c:pt>
                <c:pt idx="1181">
                  <c:v>41212</c:v>
                </c:pt>
                <c:pt idx="1182">
                  <c:v>41213</c:v>
                </c:pt>
                <c:pt idx="1183">
                  <c:v>41214</c:v>
                </c:pt>
                <c:pt idx="1184">
                  <c:v>41215</c:v>
                </c:pt>
                <c:pt idx="1185">
                  <c:v>41218</c:v>
                </c:pt>
                <c:pt idx="1186">
                  <c:v>41219</c:v>
                </c:pt>
                <c:pt idx="1187">
                  <c:v>41220</c:v>
                </c:pt>
                <c:pt idx="1188">
                  <c:v>41221</c:v>
                </c:pt>
                <c:pt idx="1189">
                  <c:v>41222</c:v>
                </c:pt>
                <c:pt idx="1190">
                  <c:v>41225</c:v>
                </c:pt>
                <c:pt idx="1191">
                  <c:v>41226</c:v>
                </c:pt>
                <c:pt idx="1192">
                  <c:v>41227</c:v>
                </c:pt>
                <c:pt idx="1193">
                  <c:v>41228</c:v>
                </c:pt>
                <c:pt idx="1194">
                  <c:v>41229</c:v>
                </c:pt>
                <c:pt idx="1195">
                  <c:v>41232</c:v>
                </c:pt>
                <c:pt idx="1196">
                  <c:v>41233</c:v>
                </c:pt>
                <c:pt idx="1197">
                  <c:v>41234</c:v>
                </c:pt>
                <c:pt idx="1198">
                  <c:v>41235</c:v>
                </c:pt>
                <c:pt idx="1199">
                  <c:v>41236</c:v>
                </c:pt>
                <c:pt idx="1200">
                  <c:v>41239</c:v>
                </c:pt>
                <c:pt idx="1201">
                  <c:v>41240</c:v>
                </c:pt>
                <c:pt idx="1202">
                  <c:v>41241</c:v>
                </c:pt>
                <c:pt idx="1203">
                  <c:v>41242</c:v>
                </c:pt>
                <c:pt idx="1204">
                  <c:v>41243</c:v>
                </c:pt>
                <c:pt idx="1205">
                  <c:v>41246</c:v>
                </c:pt>
                <c:pt idx="1206">
                  <c:v>41247</c:v>
                </c:pt>
                <c:pt idx="1207">
                  <c:v>41248</c:v>
                </c:pt>
                <c:pt idx="1208">
                  <c:v>41249</c:v>
                </c:pt>
                <c:pt idx="1209">
                  <c:v>41250</c:v>
                </c:pt>
                <c:pt idx="1210">
                  <c:v>41253</c:v>
                </c:pt>
                <c:pt idx="1211">
                  <c:v>41254</c:v>
                </c:pt>
                <c:pt idx="1212">
                  <c:v>41255</c:v>
                </c:pt>
                <c:pt idx="1213">
                  <c:v>41256</c:v>
                </c:pt>
                <c:pt idx="1214">
                  <c:v>41257</c:v>
                </c:pt>
                <c:pt idx="1215">
                  <c:v>41260</c:v>
                </c:pt>
                <c:pt idx="1216">
                  <c:v>41261</c:v>
                </c:pt>
                <c:pt idx="1217">
                  <c:v>41262</c:v>
                </c:pt>
                <c:pt idx="1218">
                  <c:v>41263</c:v>
                </c:pt>
                <c:pt idx="1219">
                  <c:v>41264</c:v>
                </c:pt>
                <c:pt idx="1220">
                  <c:v>41267</c:v>
                </c:pt>
                <c:pt idx="1221">
                  <c:v>41268</c:v>
                </c:pt>
                <c:pt idx="1222">
                  <c:v>41269</c:v>
                </c:pt>
                <c:pt idx="1223">
                  <c:v>41270</c:v>
                </c:pt>
                <c:pt idx="1224">
                  <c:v>41271</c:v>
                </c:pt>
                <c:pt idx="1225">
                  <c:v>41274</c:v>
                </c:pt>
                <c:pt idx="1226">
                  <c:v>41275</c:v>
                </c:pt>
                <c:pt idx="1227">
                  <c:v>41276</c:v>
                </c:pt>
                <c:pt idx="1228">
                  <c:v>41277</c:v>
                </c:pt>
                <c:pt idx="1229">
                  <c:v>41278</c:v>
                </c:pt>
                <c:pt idx="1230">
                  <c:v>41281</c:v>
                </c:pt>
                <c:pt idx="1231">
                  <c:v>41282</c:v>
                </c:pt>
                <c:pt idx="1232">
                  <c:v>41283</c:v>
                </c:pt>
                <c:pt idx="1233">
                  <c:v>41284</c:v>
                </c:pt>
                <c:pt idx="1234">
                  <c:v>41285</c:v>
                </c:pt>
                <c:pt idx="1235">
                  <c:v>41288</c:v>
                </c:pt>
                <c:pt idx="1236">
                  <c:v>41289</c:v>
                </c:pt>
                <c:pt idx="1237">
                  <c:v>41290</c:v>
                </c:pt>
                <c:pt idx="1238">
                  <c:v>41291</c:v>
                </c:pt>
                <c:pt idx="1239">
                  <c:v>41292</c:v>
                </c:pt>
                <c:pt idx="1240">
                  <c:v>41295</c:v>
                </c:pt>
                <c:pt idx="1241">
                  <c:v>41296</c:v>
                </c:pt>
                <c:pt idx="1242">
                  <c:v>41297</c:v>
                </c:pt>
                <c:pt idx="1243">
                  <c:v>41298</c:v>
                </c:pt>
                <c:pt idx="1244">
                  <c:v>41299</c:v>
                </c:pt>
                <c:pt idx="1245">
                  <c:v>41302</c:v>
                </c:pt>
                <c:pt idx="1246">
                  <c:v>41303</c:v>
                </c:pt>
                <c:pt idx="1247">
                  <c:v>41304</c:v>
                </c:pt>
                <c:pt idx="1248">
                  <c:v>41305</c:v>
                </c:pt>
                <c:pt idx="1249">
                  <c:v>41306</c:v>
                </c:pt>
                <c:pt idx="1250">
                  <c:v>41309</c:v>
                </c:pt>
                <c:pt idx="1251">
                  <c:v>41310</c:v>
                </c:pt>
                <c:pt idx="1252">
                  <c:v>41311</c:v>
                </c:pt>
                <c:pt idx="1253">
                  <c:v>41312</c:v>
                </c:pt>
                <c:pt idx="1254">
                  <c:v>41313</c:v>
                </c:pt>
                <c:pt idx="1255">
                  <c:v>41316</c:v>
                </c:pt>
                <c:pt idx="1256">
                  <c:v>41317</c:v>
                </c:pt>
                <c:pt idx="1257">
                  <c:v>41318</c:v>
                </c:pt>
                <c:pt idx="1258">
                  <c:v>41319</c:v>
                </c:pt>
                <c:pt idx="1259">
                  <c:v>41320</c:v>
                </c:pt>
                <c:pt idx="1260">
                  <c:v>41323</c:v>
                </c:pt>
                <c:pt idx="1261">
                  <c:v>41324</c:v>
                </c:pt>
                <c:pt idx="1262">
                  <c:v>41325</c:v>
                </c:pt>
                <c:pt idx="1263">
                  <c:v>41326</c:v>
                </c:pt>
                <c:pt idx="1264">
                  <c:v>41327</c:v>
                </c:pt>
                <c:pt idx="1265">
                  <c:v>41330</c:v>
                </c:pt>
                <c:pt idx="1266">
                  <c:v>41331</c:v>
                </c:pt>
                <c:pt idx="1267">
                  <c:v>41332</c:v>
                </c:pt>
                <c:pt idx="1268">
                  <c:v>41333</c:v>
                </c:pt>
                <c:pt idx="1269">
                  <c:v>41334</c:v>
                </c:pt>
                <c:pt idx="1270">
                  <c:v>41337</c:v>
                </c:pt>
                <c:pt idx="1271">
                  <c:v>41338</c:v>
                </c:pt>
                <c:pt idx="1272">
                  <c:v>41339</c:v>
                </c:pt>
                <c:pt idx="1273">
                  <c:v>41340</c:v>
                </c:pt>
                <c:pt idx="1274">
                  <c:v>41341</c:v>
                </c:pt>
                <c:pt idx="1275">
                  <c:v>41344</c:v>
                </c:pt>
                <c:pt idx="1276">
                  <c:v>41345</c:v>
                </c:pt>
                <c:pt idx="1277">
                  <c:v>41346</c:v>
                </c:pt>
                <c:pt idx="1278">
                  <c:v>41347</c:v>
                </c:pt>
                <c:pt idx="1279">
                  <c:v>41348</c:v>
                </c:pt>
                <c:pt idx="1280">
                  <c:v>41351</c:v>
                </c:pt>
                <c:pt idx="1281">
                  <c:v>41352</c:v>
                </c:pt>
                <c:pt idx="1282">
                  <c:v>41353</c:v>
                </c:pt>
                <c:pt idx="1283">
                  <c:v>41354</c:v>
                </c:pt>
                <c:pt idx="1284">
                  <c:v>41355</c:v>
                </c:pt>
                <c:pt idx="1285">
                  <c:v>41358</c:v>
                </c:pt>
                <c:pt idx="1286">
                  <c:v>41359</c:v>
                </c:pt>
                <c:pt idx="1287">
                  <c:v>41360</c:v>
                </c:pt>
                <c:pt idx="1288">
                  <c:v>41361</c:v>
                </c:pt>
                <c:pt idx="1289">
                  <c:v>41362</c:v>
                </c:pt>
                <c:pt idx="1290">
                  <c:v>41365</c:v>
                </c:pt>
                <c:pt idx="1291">
                  <c:v>41366</c:v>
                </c:pt>
                <c:pt idx="1292">
                  <c:v>41367</c:v>
                </c:pt>
                <c:pt idx="1293">
                  <c:v>41368</c:v>
                </c:pt>
                <c:pt idx="1294">
                  <c:v>41369</c:v>
                </c:pt>
                <c:pt idx="1295">
                  <c:v>41372</c:v>
                </c:pt>
                <c:pt idx="1296">
                  <c:v>41373</c:v>
                </c:pt>
                <c:pt idx="1297">
                  <c:v>41374</c:v>
                </c:pt>
                <c:pt idx="1298">
                  <c:v>41375</c:v>
                </c:pt>
                <c:pt idx="1299">
                  <c:v>41376</c:v>
                </c:pt>
                <c:pt idx="1300">
                  <c:v>41379</c:v>
                </c:pt>
                <c:pt idx="1301">
                  <c:v>41380</c:v>
                </c:pt>
                <c:pt idx="1302">
                  <c:v>41381</c:v>
                </c:pt>
                <c:pt idx="1303">
                  <c:v>41382</c:v>
                </c:pt>
                <c:pt idx="1304">
                  <c:v>41383</c:v>
                </c:pt>
                <c:pt idx="1305">
                  <c:v>41386</c:v>
                </c:pt>
                <c:pt idx="1306">
                  <c:v>41387</c:v>
                </c:pt>
                <c:pt idx="1307">
                  <c:v>41388</c:v>
                </c:pt>
                <c:pt idx="1308">
                  <c:v>41389</c:v>
                </c:pt>
                <c:pt idx="1309">
                  <c:v>41390</c:v>
                </c:pt>
                <c:pt idx="1310">
                  <c:v>41393</c:v>
                </c:pt>
                <c:pt idx="1311">
                  <c:v>41394</c:v>
                </c:pt>
                <c:pt idx="1312">
                  <c:v>41395</c:v>
                </c:pt>
                <c:pt idx="1313">
                  <c:v>41396</c:v>
                </c:pt>
                <c:pt idx="1314">
                  <c:v>41397</c:v>
                </c:pt>
                <c:pt idx="1315">
                  <c:v>41400</c:v>
                </c:pt>
                <c:pt idx="1316">
                  <c:v>41401</c:v>
                </c:pt>
                <c:pt idx="1317">
                  <c:v>41402</c:v>
                </c:pt>
                <c:pt idx="1318">
                  <c:v>41403</c:v>
                </c:pt>
                <c:pt idx="1319">
                  <c:v>41404</c:v>
                </c:pt>
                <c:pt idx="1320">
                  <c:v>41407</c:v>
                </c:pt>
                <c:pt idx="1321">
                  <c:v>41408</c:v>
                </c:pt>
                <c:pt idx="1322">
                  <c:v>41409</c:v>
                </c:pt>
                <c:pt idx="1323">
                  <c:v>41410</c:v>
                </c:pt>
                <c:pt idx="1324">
                  <c:v>41411</c:v>
                </c:pt>
                <c:pt idx="1325">
                  <c:v>41414</c:v>
                </c:pt>
                <c:pt idx="1326">
                  <c:v>41415</c:v>
                </c:pt>
                <c:pt idx="1327">
                  <c:v>41416</c:v>
                </c:pt>
                <c:pt idx="1328">
                  <c:v>41417</c:v>
                </c:pt>
                <c:pt idx="1329">
                  <c:v>41418</c:v>
                </c:pt>
                <c:pt idx="1330">
                  <c:v>41421</c:v>
                </c:pt>
                <c:pt idx="1331">
                  <c:v>41422</c:v>
                </c:pt>
                <c:pt idx="1332">
                  <c:v>41423</c:v>
                </c:pt>
                <c:pt idx="1333">
                  <c:v>41424</c:v>
                </c:pt>
                <c:pt idx="1334">
                  <c:v>41425</c:v>
                </c:pt>
                <c:pt idx="1335">
                  <c:v>41428</c:v>
                </c:pt>
                <c:pt idx="1336">
                  <c:v>41429</c:v>
                </c:pt>
                <c:pt idx="1337">
                  <c:v>41430</c:v>
                </c:pt>
                <c:pt idx="1338">
                  <c:v>41431</c:v>
                </c:pt>
                <c:pt idx="1339">
                  <c:v>41432</c:v>
                </c:pt>
                <c:pt idx="1340">
                  <c:v>41435</c:v>
                </c:pt>
                <c:pt idx="1341">
                  <c:v>41436</c:v>
                </c:pt>
                <c:pt idx="1342">
                  <c:v>41437</c:v>
                </c:pt>
                <c:pt idx="1343">
                  <c:v>41438</c:v>
                </c:pt>
                <c:pt idx="1344">
                  <c:v>41439</c:v>
                </c:pt>
                <c:pt idx="1345">
                  <c:v>41442</c:v>
                </c:pt>
                <c:pt idx="1346">
                  <c:v>41443</c:v>
                </c:pt>
                <c:pt idx="1347">
                  <c:v>41444</c:v>
                </c:pt>
                <c:pt idx="1348">
                  <c:v>41445</c:v>
                </c:pt>
                <c:pt idx="1349">
                  <c:v>41446</c:v>
                </c:pt>
                <c:pt idx="1350">
                  <c:v>41449</c:v>
                </c:pt>
                <c:pt idx="1351">
                  <c:v>41450</c:v>
                </c:pt>
                <c:pt idx="1352">
                  <c:v>41451</c:v>
                </c:pt>
                <c:pt idx="1353">
                  <c:v>41452</c:v>
                </c:pt>
                <c:pt idx="1354">
                  <c:v>41453</c:v>
                </c:pt>
                <c:pt idx="1355">
                  <c:v>41456</c:v>
                </c:pt>
                <c:pt idx="1356">
                  <c:v>41457</c:v>
                </c:pt>
                <c:pt idx="1357">
                  <c:v>41458</c:v>
                </c:pt>
                <c:pt idx="1358">
                  <c:v>41459</c:v>
                </c:pt>
                <c:pt idx="1359">
                  <c:v>41460</c:v>
                </c:pt>
                <c:pt idx="1360">
                  <c:v>41463</c:v>
                </c:pt>
                <c:pt idx="1361">
                  <c:v>41464</c:v>
                </c:pt>
                <c:pt idx="1362">
                  <c:v>41465</c:v>
                </c:pt>
                <c:pt idx="1363">
                  <c:v>41466</c:v>
                </c:pt>
                <c:pt idx="1364">
                  <c:v>41467</c:v>
                </c:pt>
                <c:pt idx="1365">
                  <c:v>41470</c:v>
                </c:pt>
                <c:pt idx="1366">
                  <c:v>41471</c:v>
                </c:pt>
                <c:pt idx="1367">
                  <c:v>41472</c:v>
                </c:pt>
                <c:pt idx="1368">
                  <c:v>41473</c:v>
                </c:pt>
                <c:pt idx="1369">
                  <c:v>41474</c:v>
                </c:pt>
                <c:pt idx="1370">
                  <c:v>41477</c:v>
                </c:pt>
                <c:pt idx="1371">
                  <c:v>41478</c:v>
                </c:pt>
                <c:pt idx="1372">
                  <c:v>41479</c:v>
                </c:pt>
                <c:pt idx="1373">
                  <c:v>41480</c:v>
                </c:pt>
                <c:pt idx="1374">
                  <c:v>41481</c:v>
                </c:pt>
                <c:pt idx="1375">
                  <c:v>41484</c:v>
                </c:pt>
                <c:pt idx="1376">
                  <c:v>41485</c:v>
                </c:pt>
                <c:pt idx="1377">
                  <c:v>41486</c:v>
                </c:pt>
                <c:pt idx="1378">
                  <c:v>41487</c:v>
                </c:pt>
                <c:pt idx="1379">
                  <c:v>41488</c:v>
                </c:pt>
                <c:pt idx="1380">
                  <c:v>41491</c:v>
                </c:pt>
                <c:pt idx="1381">
                  <c:v>41492</c:v>
                </c:pt>
                <c:pt idx="1382">
                  <c:v>41493</c:v>
                </c:pt>
                <c:pt idx="1383">
                  <c:v>41494</c:v>
                </c:pt>
                <c:pt idx="1384">
                  <c:v>41495</c:v>
                </c:pt>
                <c:pt idx="1385">
                  <c:v>41498</c:v>
                </c:pt>
                <c:pt idx="1386">
                  <c:v>41499</c:v>
                </c:pt>
                <c:pt idx="1387">
                  <c:v>41500</c:v>
                </c:pt>
                <c:pt idx="1388">
                  <c:v>41501</c:v>
                </c:pt>
                <c:pt idx="1389">
                  <c:v>41502</c:v>
                </c:pt>
                <c:pt idx="1390">
                  <c:v>41505</c:v>
                </c:pt>
                <c:pt idx="1391">
                  <c:v>41506</c:v>
                </c:pt>
                <c:pt idx="1392">
                  <c:v>41507</c:v>
                </c:pt>
                <c:pt idx="1393">
                  <c:v>41508</c:v>
                </c:pt>
                <c:pt idx="1394">
                  <c:v>41509</c:v>
                </c:pt>
                <c:pt idx="1395">
                  <c:v>41512</c:v>
                </c:pt>
                <c:pt idx="1396">
                  <c:v>41513</c:v>
                </c:pt>
                <c:pt idx="1397">
                  <c:v>41514</c:v>
                </c:pt>
                <c:pt idx="1398">
                  <c:v>41515</c:v>
                </c:pt>
                <c:pt idx="1399">
                  <c:v>41516</c:v>
                </c:pt>
                <c:pt idx="1400">
                  <c:v>41519</c:v>
                </c:pt>
                <c:pt idx="1401">
                  <c:v>41520</c:v>
                </c:pt>
                <c:pt idx="1402">
                  <c:v>41521</c:v>
                </c:pt>
                <c:pt idx="1403">
                  <c:v>41522</c:v>
                </c:pt>
                <c:pt idx="1404">
                  <c:v>41523</c:v>
                </c:pt>
                <c:pt idx="1405">
                  <c:v>41526</c:v>
                </c:pt>
                <c:pt idx="1406">
                  <c:v>41527</c:v>
                </c:pt>
                <c:pt idx="1407">
                  <c:v>41528</c:v>
                </c:pt>
                <c:pt idx="1408">
                  <c:v>41529</c:v>
                </c:pt>
                <c:pt idx="1409">
                  <c:v>41530</c:v>
                </c:pt>
                <c:pt idx="1410">
                  <c:v>41533</c:v>
                </c:pt>
                <c:pt idx="1411">
                  <c:v>41534</c:v>
                </c:pt>
                <c:pt idx="1412">
                  <c:v>41535</c:v>
                </c:pt>
                <c:pt idx="1413">
                  <c:v>41536</c:v>
                </c:pt>
                <c:pt idx="1414">
                  <c:v>41537</c:v>
                </c:pt>
                <c:pt idx="1415">
                  <c:v>41540</c:v>
                </c:pt>
                <c:pt idx="1416">
                  <c:v>41541</c:v>
                </c:pt>
                <c:pt idx="1417">
                  <c:v>41542</c:v>
                </c:pt>
                <c:pt idx="1418">
                  <c:v>41543</c:v>
                </c:pt>
                <c:pt idx="1419">
                  <c:v>41544</c:v>
                </c:pt>
                <c:pt idx="1420">
                  <c:v>41547</c:v>
                </c:pt>
                <c:pt idx="1421">
                  <c:v>41548</c:v>
                </c:pt>
                <c:pt idx="1422">
                  <c:v>41549</c:v>
                </c:pt>
                <c:pt idx="1423">
                  <c:v>41550</c:v>
                </c:pt>
                <c:pt idx="1424">
                  <c:v>41551</c:v>
                </c:pt>
                <c:pt idx="1425">
                  <c:v>41554</c:v>
                </c:pt>
                <c:pt idx="1426">
                  <c:v>41555</c:v>
                </c:pt>
                <c:pt idx="1427">
                  <c:v>41556</c:v>
                </c:pt>
                <c:pt idx="1428">
                  <c:v>41557</c:v>
                </c:pt>
                <c:pt idx="1429">
                  <c:v>41558</c:v>
                </c:pt>
                <c:pt idx="1430">
                  <c:v>41561</c:v>
                </c:pt>
                <c:pt idx="1431">
                  <c:v>41562</c:v>
                </c:pt>
                <c:pt idx="1432">
                  <c:v>41563</c:v>
                </c:pt>
                <c:pt idx="1433">
                  <c:v>41564</c:v>
                </c:pt>
                <c:pt idx="1434">
                  <c:v>41565</c:v>
                </c:pt>
                <c:pt idx="1435">
                  <c:v>41568</c:v>
                </c:pt>
                <c:pt idx="1436">
                  <c:v>41569</c:v>
                </c:pt>
                <c:pt idx="1437">
                  <c:v>41570</c:v>
                </c:pt>
                <c:pt idx="1438">
                  <c:v>41571</c:v>
                </c:pt>
                <c:pt idx="1439">
                  <c:v>41572</c:v>
                </c:pt>
                <c:pt idx="1440">
                  <c:v>41575</c:v>
                </c:pt>
                <c:pt idx="1441">
                  <c:v>41576</c:v>
                </c:pt>
                <c:pt idx="1442">
                  <c:v>41577</c:v>
                </c:pt>
                <c:pt idx="1443">
                  <c:v>41578</c:v>
                </c:pt>
                <c:pt idx="1444">
                  <c:v>41579</c:v>
                </c:pt>
                <c:pt idx="1445">
                  <c:v>41582</c:v>
                </c:pt>
                <c:pt idx="1446">
                  <c:v>41583</c:v>
                </c:pt>
                <c:pt idx="1447">
                  <c:v>41584</c:v>
                </c:pt>
                <c:pt idx="1448">
                  <c:v>41585</c:v>
                </c:pt>
                <c:pt idx="1449">
                  <c:v>41586</c:v>
                </c:pt>
                <c:pt idx="1450">
                  <c:v>41589</c:v>
                </c:pt>
                <c:pt idx="1451">
                  <c:v>41590</c:v>
                </c:pt>
                <c:pt idx="1452">
                  <c:v>41591</c:v>
                </c:pt>
                <c:pt idx="1453">
                  <c:v>41592</c:v>
                </c:pt>
                <c:pt idx="1454">
                  <c:v>41593</c:v>
                </c:pt>
                <c:pt idx="1455">
                  <c:v>41596</c:v>
                </c:pt>
                <c:pt idx="1456">
                  <c:v>41597</c:v>
                </c:pt>
                <c:pt idx="1457">
                  <c:v>41598</c:v>
                </c:pt>
                <c:pt idx="1458">
                  <c:v>41599</c:v>
                </c:pt>
                <c:pt idx="1459">
                  <c:v>41600</c:v>
                </c:pt>
                <c:pt idx="1460">
                  <c:v>41603</c:v>
                </c:pt>
                <c:pt idx="1461">
                  <c:v>41604</c:v>
                </c:pt>
                <c:pt idx="1462">
                  <c:v>41605</c:v>
                </c:pt>
                <c:pt idx="1463">
                  <c:v>41606</c:v>
                </c:pt>
                <c:pt idx="1464">
                  <c:v>41607</c:v>
                </c:pt>
                <c:pt idx="1465">
                  <c:v>41610</c:v>
                </c:pt>
                <c:pt idx="1466">
                  <c:v>41611</c:v>
                </c:pt>
                <c:pt idx="1467">
                  <c:v>41612</c:v>
                </c:pt>
                <c:pt idx="1468">
                  <c:v>41613</c:v>
                </c:pt>
                <c:pt idx="1469">
                  <c:v>41614</c:v>
                </c:pt>
                <c:pt idx="1470">
                  <c:v>41617</c:v>
                </c:pt>
                <c:pt idx="1471">
                  <c:v>41618</c:v>
                </c:pt>
                <c:pt idx="1472">
                  <c:v>41619</c:v>
                </c:pt>
                <c:pt idx="1473">
                  <c:v>41620</c:v>
                </c:pt>
                <c:pt idx="1474">
                  <c:v>41621</c:v>
                </c:pt>
                <c:pt idx="1475">
                  <c:v>41624</c:v>
                </c:pt>
                <c:pt idx="1476">
                  <c:v>41625</c:v>
                </c:pt>
                <c:pt idx="1477">
                  <c:v>41626</c:v>
                </c:pt>
                <c:pt idx="1478">
                  <c:v>41627</c:v>
                </c:pt>
                <c:pt idx="1479">
                  <c:v>41628</c:v>
                </c:pt>
                <c:pt idx="1480">
                  <c:v>41631</c:v>
                </c:pt>
                <c:pt idx="1481">
                  <c:v>41632</c:v>
                </c:pt>
                <c:pt idx="1482">
                  <c:v>41633</c:v>
                </c:pt>
                <c:pt idx="1483">
                  <c:v>41634</c:v>
                </c:pt>
                <c:pt idx="1484">
                  <c:v>41635</c:v>
                </c:pt>
                <c:pt idx="1485">
                  <c:v>41638</c:v>
                </c:pt>
                <c:pt idx="1486">
                  <c:v>41639</c:v>
                </c:pt>
                <c:pt idx="1487">
                  <c:v>41640</c:v>
                </c:pt>
                <c:pt idx="1488">
                  <c:v>41641</c:v>
                </c:pt>
                <c:pt idx="1489">
                  <c:v>41642</c:v>
                </c:pt>
                <c:pt idx="1490">
                  <c:v>41645</c:v>
                </c:pt>
                <c:pt idx="1491">
                  <c:v>41646</c:v>
                </c:pt>
                <c:pt idx="1492">
                  <c:v>41647</c:v>
                </c:pt>
                <c:pt idx="1493">
                  <c:v>41648</c:v>
                </c:pt>
                <c:pt idx="1494">
                  <c:v>41649</c:v>
                </c:pt>
                <c:pt idx="1495">
                  <c:v>41652</c:v>
                </c:pt>
                <c:pt idx="1496">
                  <c:v>41653</c:v>
                </c:pt>
                <c:pt idx="1497">
                  <c:v>41654</c:v>
                </c:pt>
                <c:pt idx="1498">
                  <c:v>41655</c:v>
                </c:pt>
                <c:pt idx="1499">
                  <c:v>41656</c:v>
                </c:pt>
                <c:pt idx="1500">
                  <c:v>41659</c:v>
                </c:pt>
                <c:pt idx="1501">
                  <c:v>41660</c:v>
                </c:pt>
                <c:pt idx="1502">
                  <c:v>41661</c:v>
                </c:pt>
                <c:pt idx="1503">
                  <c:v>41662</c:v>
                </c:pt>
                <c:pt idx="1504">
                  <c:v>41663</c:v>
                </c:pt>
                <c:pt idx="1505">
                  <c:v>41666</c:v>
                </c:pt>
                <c:pt idx="1506">
                  <c:v>41667</c:v>
                </c:pt>
                <c:pt idx="1507">
                  <c:v>41668</c:v>
                </c:pt>
                <c:pt idx="1508">
                  <c:v>41669</c:v>
                </c:pt>
                <c:pt idx="1509">
                  <c:v>41670</c:v>
                </c:pt>
                <c:pt idx="1510">
                  <c:v>41673</c:v>
                </c:pt>
                <c:pt idx="1511">
                  <c:v>41674</c:v>
                </c:pt>
                <c:pt idx="1512">
                  <c:v>41675</c:v>
                </c:pt>
                <c:pt idx="1513">
                  <c:v>41676</c:v>
                </c:pt>
                <c:pt idx="1514">
                  <c:v>41677</c:v>
                </c:pt>
                <c:pt idx="1515">
                  <c:v>41680</c:v>
                </c:pt>
                <c:pt idx="1516">
                  <c:v>41681</c:v>
                </c:pt>
                <c:pt idx="1517">
                  <c:v>41682</c:v>
                </c:pt>
                <c:pt idx="1518">
                  <c:v>41683</c:v>
                </c:pt>
                <c:pt idx="1519">
                  <c:v>41684</c:v>
                </c:pt>
                <c:pt idx="1520">
                  <c:v>41687</c:v>
                </c:pt>
                <c:pt idx="1521">
                  <c:v>41688</c:v>
                </c:pt>
                <c:pt idx="1522">
                  <c:v>41689</c:v>
                </c:pt>
                <c:pt idx="1523">
                  <c:v>41690</c:v>
                </c:pt>
                <c:pt idx="1524">
                  <c:v>41691</c:v>
                </c:pt>
                <c:pt idx="1525">
                  <c:v>41694</c:v>
                </c:pt>
                <c:pt idx="1526">
                  <c:v>41695</c:v>
                </c:pt>
                <c:pt idx="1527">
                  <c:v>41696</c:v>
                </c:pt>
                <c:pt idx="1528">
                  <c:v>41697</c:v>
                </c:pt>
                <c:pt idx="1529">
                  <c:v>41698</c:v>
                </c:pt>
                <c:pt idx="1530">
                  <c:v>41701</c:v>
                </c:pt>
                <c:pt idx="1531">
                  <c:v>41702</c:v>
                </c:pt>
                <c:pt idx="1532">
                  <c:v>41703</c:v>
                </c:pt>
                <c:pt idx="1533">
                  <c:v>41704</c:v>
                </c:pt>
                <c:pt idx="1534">
                  <c:v>41705</c:v>
                </c:pt>
                <c:pt idx="1535">
                  <c:v>41708</c:v>
                </c:pt>
                <c:pt idx="1536">
                  <c:v>41709</c:v>
                </c:pt>
                <c:pt idx="1537">
                  <c:v>41710</c:v>
                </c:pt>
                <c:pt idx="1538">
                  <c:v>41711</c:v>
                </c:pt>
                <c:pt idx="1539">
                  <c:v>41712</c:v>
                </c:pt>
                <c:pt idx="1540">
                  <c:v>41715</c:v>
                </c:pt>
                <c:pt idx="1541">
                  <c:v>41716</c:v>
                </c:pt>
                <c:pt idx="1542">
                  <c:v>41717</c:v>
                </c:pt>
                <c:pt idx="1543">
                  <c:v>41718</c:v>
                </c:pt>
                <c:pt idx="1544">
                  <c:v>41719</c:v>
                </c:pt>
                <c:pt idx="1545">
                  <c:v>41722</c:v>
                </c:pt>
                <c:pt idx="1546">
                  <c:v>41723</c:v>
                </c:pt>
                <c:pt idx="1547">
                  <c:v>41724</c:v>
                </c:pt>
                <c:pt idx="1548">
                  <c:v>41725</c:v>
                </c:pt>
                <c:pt idx="1549">
                  <c:v>41726</c:v>
                </c:pt>
                <c:pt idx="1550">
                  <c:v>41729</c:v>
                </c:pt>
                <c:pt idx="1551">
                  <c:v>41730</c:v>
                </c:pt>
                <c:pt idx="1552">
                  <c:v>41731</c:v>
                </c:pt>
                <c:pt idx="1553">
                  <c:v>41732</c:v>
                </c:pt>
                <c:pt idx="1554">
                  <c:v>41733</c:v>
                </c:pt>
                <c:pt idx="1555">
                  <c:v>41736</c:v>
                </c:pt>
                <c:pt idx="1556">
                  <c:v>41737</c:v>
                </c:pt>
                <c:pt idx="1557">
                  <c:v>41738</c:v>
                </c:pt>
                <c:pt idx="1558">
                  <c:v>41739</c:v>
                </c:pt>
                <c:pt idx="1559">
                  <c:v>41740</c:v>
                </c:pt>
                <c:pt idx="1560">
                  <c:v>41743</c:v>
                </c:pt>
                <c:pt idx="1561">
                  <c:v>41744</c:v>
                </c:pt>
                <c:pt idx="1562">
                  <c:v>41745</c:v>
                </c:pt>
                <c:pt idx="1563">
                  <c:v>41746</c:v>
                </c:pt>
                <c:pt idx="1564">
                  <c:v>41747</c:v>
                </c:pt>
                <c:pt idx="1565">
                  <c:v>41750</c:v>
                </c:pt>
                <c:pt idx="1566">
                  <c:v>41751</c:v>
                </c:pt>
                <c:pt idx="1567">
                  <c:v>41752</c:v>
                </c:pt>
                <c:pt idx="1568">
                  <c:v>41753</c:v>
                </c:pt>
                <c:pt idx="1569">
                  <c:v>41754</c:v>
                </c:pt>
                <c:pt idx="1570">
                  <c:v>41757</c:v>
                </c:pt>
                <c:pt idx="1571">
                  <c:v>41758</c:v>
                </c:pt>
                <c:pt idx="1572">
                  <c:v>41759</c:v>
                </c:pt>
                <c:pt idx="1573">
                  <c:v>41760</c:v>
                </c:pt>
                <c:pt idx="1574">
                  <c:v>41761</c:v>
                </c:pt>
                <c:pt idx="1575">
                  <c:v>41764</c:v>
                </c:pt>
                <c:pt idx="1576">
                  <c:v>41765</c:v>
                </c:pt>
                <c:pt idx="1577">
                  <c:v>41766</c:v>
                </c:pt>
                <c:pt idx="1578">
                  <c:v>41767</c:v>
                </c:pt>
                <c:pt idx="1579">
                  <c:v>41768</c:v>
                </c:pt>
                <c:pt idx="1580">
                  <c:v>41771</c:v>
                </c:pt>
                <c:pt idx="1581">
                  <c:v>41772</c:v>
                </c:pt>
                <c:pt idx="1582">
                  <c:v>41773</c:v>
                </c:pt>
                <c:pt idx="1583">
                  <c:v>41774</c:v>
                </c:pt>
                <c:pt idx="1584">
                  <c:v>41775</c:v>
                </c:pt>
                <c:pt idx="1585">
                  <c:v>41778</c:v>
                </c:pt>
                <c:pt idx="1586">
                  <c:v>41779</c:v>
                </c:pt>
                <c:pt idx="1587">
                  <c:v>41780</c:v>
                </c:pt>
                <c:pt idx="1588">
                  <c:v>41781</c:v>
                </c:pt>
                <c:pt idx="1589">
                  <c:v>41782</c:v>
                </c:pt>
                <c:pt idx="1590">
                  <c:v>41785</c:v>
                </c:pt>
                <c:pt idx="1591">
                  <c:v>41786</c:v>
                </c:pt>
                <c:pt idx="1592">
                  <c:v>41787</c:v>
                </c:pt>
                <c:pt idx="1593">
                  <c:v>41788</c:v>
                </c:pt>
                <c:pt idx="1594">
                  <c:v>41789</c:v>
                </c:pt>
                <c:pt idx="1595">
                  <c:v>41792</c:v>
                </c:pt>
                <c:pt idx="1596">
                  <c:v>41793</c:v>
                </c:pt>
                <c:pt idx="1597">
                  <c:v>41794</c:v>
                </c:pt>
                <c:pt idx="1598">
                  <c:v>41795</c:v>
                </c:pt>
                <c:pt idx="1599">
                  <c:v>41796</c:v>
                </c:pt>
                <c:pt idx="1600">
                  <c:v>41799</c:v>
                </c:pt>
                <c:pt idx="1601">
                  <c:v>41800</c:v>
                </c:pt>
                <c:pt idx="1602">
                  <c:v>41801</c:v>
                </c:pt>
                <c:pt idx="1603">
                  <c:v>41802</c:v>
                </c:pt>
                <c:pt idx="1604">
                  <c:v>41803</c:v>
                </c:pt>
                <c:pt idx="1605">
                  <c:v>41806</c:v>
                </c:pt>
                <c:pt idx="1606">
                  <c:v>41807</c:v>
                </c:pt>
                <c:pt idx="1607">
                  <c:v>41808</c:v>
                </c:pt>
                <c:pt idx="1608">
                  <c:v>41809</c:v>
                </c:pt>
                <c:pt idx="1609">
                  <c:v>41810</c:v>
                </c:pt>
                <c:pt idx="1610">
                  <c:v>41813</c:v>
                </c:pt>
                <c:pt idx="1611">
                  <c:v>41814</c:v>
                </c:pt>
                <c:pt idx="1612">
                  <c:v>41815</c:v>
                </c:pt>
                <c:pt idx="1613">
                  <c:v>41816</c:v>
                </c:pt>
                <c:pt idx="1614">
                  <c:v>41817</c:v>
                </c:pt>
                <c:pt idx="1615">
                  <c:v>41820</c:v>
                </c:pt>
                <c:pt idx="1616">
                  <c:v>41821</c:v>
                </c:pt>
                <c:pt idx="1617">
                  <c:v>41822</c:v>
                </c:pt>
                <c:pt idx="1618">
                  <c:v>41823</c:v>
                </c:pt>
                <c:pt idx="1619">
                  <c:v>41824</c:v>
                </c:pt>
                <c:pt idx="1620">
                  <c:v>41827</c:v>
                </c:pt>
                <c:pt idx="1621">
                  <c:v>41828</c:v>
                </c:pt>
                <c:pt idx="1622">
                  <c:v>41829</c:v>
                </c:pt>
                <c:pt idx="1623">
                  <c:v>41830</c:v>
                </c:pt>
                <c:pt idx="1624">
                  <c:v>41831</c:v>
                </c:pt>
                <c:pt idx="1625">
                  <c:v>41834</c:v>
                </c:pt>
                <c:pt idx="1626">
                  <c:v>41835</c:v>
                </c:pt>
                <c:pt idx="1627">
                  <c:v>41836</c:v>
                </c:pt>
                <c:pt idx="1628">
                  <c:v>41837</c:v>
                </c:pt>
                <c:pt idx="1629">
                  <c:v>41838</c:v>
                </c:pt>
                <c:pt idx="1630">
                  <c:v>41841</c:v>
                </c:pt>
                <c:pt idx="1631">
                  <c:v>41842</c:v>
                </c:pt>
                <c:pt idx="1632">
                  <c:v>41843</c:v>
                </c:pt>
                <c:pt idx="1633">
                  <c:v>41844</c:v>
                </c:pt>
                <c:pt idx="1634">
                  <c:v>41845</c:v>
                </c:pt>
                <c:pt idx="1635">
                  <c:v>41848</c:v>
                </c:pt>
                <c:pt idx="1636">
                  <c:v>41849</c:v>
                </c:pt>
                <c:pt idx="1637">
                  <c:v>41850</c:v>
                </c:pt>
                <c:pt idx="1638">
                  <c:v>41851</c:v>
                </c:pt>
                <c:pt idx="1639">
                  <c:v>41852</c:v>
                </c:pt>
                <c:pt idx="1640">
                  <c:v>41855</c:v>
                </c:pt>
                <c:pt idx="1641">
                  <c:v>41856</c:v>
                </c:pt>
                <c:pt idx="1642">
                  <c:v>41857</c:v>
                </c:pt>
                <c:pt idx="1643">
                  <c:v>41858</c:v>
                </c:pt>
                <c:pt idx="1644">
                  <c:v>41859</c:v>
                </c:pt>
                <c:pt idx="1645">
                  <c:v>41862</c:v>
                </c:pt>
                <c:pt idx="1646">
                  <c:v>41863</c:v>
                </c:pt>
                <c:pt idx="1647">
                  <c:v>41864</c:v>
                </c:pt>
                <c:pt idx="1648">
                  <c:v>41865</c:v>
                </c:pt>
                <c:pt idx="1649">
                  <c:v>41866</c:v>
                </c:pt>
                <c:pt idx="1650">
                  <c:v>41869</c:v>
                </c:pt>
                <c:pt idx="1651">
                  <c:v>41870</c:v>
                </c:pt>
                <c:pt idx="1652">
                  <c:v>41871</c:v>
                </c:pt>
                <c:pt idx="1653">
                  <c:v>41872</c:v>
                </c:pt>
                <c:pt idx="1654">
                  <c:v>41873</c:v>
                </c:pt>
                <c:pt idx="1655">
                  <c:v>41876</c:v>
                </c:pt>
                <c:pt idx="1656">
                  <c:v>41877</c:v>
                </c:pt>
                <c:pt idx="1657">
                  <c:v>41878</c:v>
                </c:pt>
                <c:pt idx="1658">
                  <c:v>41879</c:v>
                </c:pt>
                <c:pt idx="1659">
                  <c:v>41880</c:v>
                </c:pt>
                <c:pt idx="1660">
                  <c:v>41883</c:v>
                </c:pt>
                <c:pt idx="1661">
                  <c:v>41884</c:v>
                </c:pt>
                <c:pt idx="1662">
                  <c:v>41885</c:v>
                </c:pt>
                <c:pt idx="1663">
                  <c:v>41886</c:v>
                </c:pt>
                <c:pt idx="1664">
                  <c:v>41887</c:v>
                </c:pt>
                <c:pt idx="1665">
                  <c:v>41890</c:v>
                </c:pt>
                <c:pt idx="1666">
                  <c:v>41891</c:v>
                </c:pt>
                <c:pt idx="1667">
                  <c:v>41892</c:v>
                </c:pt>
                <c:pt idx="1668">
                  <c:v>41893</c:v>
                </c:pt>
                <c:pt idx="1669">
                  <c:v>41894</c:v>
                </c:pt>
                <c:pt idx="1670">
                  <c:v>41897</c:v>
                </c:pt>
                <c:pt idx="1671">
                  <c:v>41898</c:v>
                </c:pt>
                <c:pt idx="1672">
                  <c:v>41899</c:v>
                </c:pt>
                <c:pt idx="1673">
                  <c:v>41900</c:v>
                </c:pt>
                <c:pt idx="1674">
                  <c:v>41901</c:v>
                </c:pt>
                <c:pt idx="1675">
                  <c:v>41904</c:v>
                </c:pt>
                <c:pt idx="1676">
                  <c:v>41905</c:v>
                </c:pt>
                <c:pt idx="1677">
                  <c:v>41906</c:v>
                </c:pt>
                <c:pt idx="1678">
                  <c:v>41907</c:v>
                </c:pt>
                <c:pt idx="1679">
                  <c:v>41908</c:v>
                </c:pt>
                <c:pt idx="1680">
                  <c:v>41911</c:v>
                </c:pt>
                <c:pt idx="1681">
                  <c:v>41912</c:v>
                </c:pt>
                <c:pt idx="1682">
                  <c:v>41913</c:v>
                </c:pt>
                <c:pt idx="1683">
                  <c:v>41914</c:v>
                </c:pt>
                <c:pt idx="1684">
                  <c:v>41915</c:v>
                </c:pt>
                <c:pt idx="1685">
                  <c:v>41918</c:v>
                </c:pt>
                <c:pt idx="1686">
                  <c:v>41919</c:v>
                </c:pt>
                <c:pt idx="1687">
                  <c:v>41920</c:v>
                </c:pt>
                <c:pt idx="1688">
                  <c:v>41921</c:v>
                </c:pt>
                <c:pt idx="1689">
                  <c:v>41922</c:v>
                </c:pt>
                <c:pt idx="1690">
                  <c:v>41925</c:v>
                </c:pt>
                <c:pt idx="1691">
                  <c:v>41926</c:v>
                </c:pt>
                <c:pt idx="1692">
                  <c:v>41927</c:v>
                </c:pt>
                <c:pt idx="1693">
                  <c:v>41928</c:v>
                </c:pt>
                <c:pt idx="1694">
                  <c:v>41929</c:v>
                </c:pt>
                <c:pt idx="1695">
                  <c:v>41932</c:v>
                </c:pt>
                <c:pt idx="1696">
                  <c:v>41933</c:v>
                </c:pt>
                <c:pt idx="1697">
                  <c:v>41934</c:v>
                </c:pt>
                <c:pt idx="1698">
                  <c:v>41935</c:v>
                </c:pt>
                <c:pt idx="1699">
                  <c:v>41936</c:v>
                </c:pt>
                <c:pt idx="1700">
                  <c:v>41939</c:v>
                </c:pt>
                <c:pt idx="1701">
                  <c:v>41940</c:v>
                </c:pt>
                <c:pt idx="1702">
                  <c:v>41941</c:v>
                </c:pt>
                <c:pt idx="1703">
                  <c:v>41942</c:v>
                </c:pt>
                <c:pt idx="1704">
                  <c:v>41943</c:v>
                </c:pt>
                <c:pt idx="1705">
                  <c:v>41946</c:v>
                </c:pt>
                <c:pt idx="1706">
                  <c:v>41947</c:v>
                </c:pt>
                <c:pt idx="1707">
                  <c:v>41948</c:v>
                </c:pt>
                <c:pt idx="1708">
                  <c:v>41949</c:v>
                </c:pt>
                <c:pt idx="1709">
                  <c:v>41950</c:v>
                </c:pt>
                <c:pt idx="1710">
                  <c:v>41953</c:v>
                </c:pt>
                <c:pt idx="1711">
                  <c:v>41954</c:v>
                </c:pt>
                <c:pt idx="1712">
                  <c:v>41955</c:v>
                </c:pt>
                <c:pt idx="1713">
                  <c:v>41956</c:v>
                </c:pt>
                <c:pt idx="1714">
                  <c:v>41957</c:v>
                </c:pt>
                <c:pt idx="1715">
                  <c:v>41960</c:v>
                </c:pt>
                <c:pt idx="1716">
                  <c:v>41961</c:v>
                </c:pt>
                <c:pt idx="1717">
                  <c:v>41962</c:v>
                </c:pt>
                <c:pt idx="1718">
                  <c:v>41963</c:v>
                </c:pt>
                <c:pt idx="1719">
                  <c:v>41964</c:v>
                </c:pt>
                <c:pt idx="1720">
                  <c:v>41967</c:v>
                </c:pt>
                <c:pt idx="1721">
                  <c:v>41968</c:v>
                </c:pt>
                <c:pt idx="1722">
                  <c:v>41969</c:v>
                </c:pt>
                <c:pt idx="1723">
                  <c:v>41970</c:v>
                </c:pt>
                <c:pt idx="1724">
                  <c:v>41971</c:v>
                </c:pt>
                <c:pt idx="1725">
                  <c:v>41974</c:v>
                </c:pt>
                <c:pt idx="1726">
                  <c:v>41975</c:v>
                </c:pt>
                <c:pt idx="1727">
                  <c:v>41976</c:v>
                </c:pt>
                <c:pt idx="1728">
                  <c:v>41977</c:v>
                </c:pt>
                <c:pt idx="1729">
                  <c:v>41978</c:v>
                </c:pt>
                <c:pt idx="1730">
                  <c:v>41981</c:v>
                </c:pt>
                <c:pt idx="1731">
                  <c:v>41982</c:v>
                </c:pt>
                <c:pt idx="1732">
                  <c:v>41983</c:v>
                </c:pt>
                <c:pt idx="1733">
                  <c:v>41984</c:v>
                </c:pt>
                <c:pt idx="1734">
                  <c:v>41985</c:v>
                </c:pt>
                <c:pt idx="1735">
                  <c:v>41988</c:v>
                </c:pt>
                <c:pt idx="1736">
                  <c:v>41989</c:v>
                </c:pt>
                <c:pt idx="1737">
                  <c:v>41990</c:v>
                </c:pt>
                <c:pt idx="1738">
                  <c:v>41991</c:v>
                </c:pt>
                <c:pt idx="1739">
                  <c:v>41992</c:v>
                </c:pt>
                <c:pt idx="1740">
                  <c:v>41995</c:v>
                </c:pt>
                <c:pt idx="1741">
                  <c:v>41996</c:v>
                </c:pt>
                <c:pt idx="1742">
                  <c:v>41997</c:v>
                </c:pt>
                <c:pt idx="1743">
                  <c:v>41998</c:v>
                </c:pt>
                <c:pt idx="1744">
                  <c:v>41999</c:v>
                </c:pt>
                <c:pt idx="1745">
                  <c:v>42002</c:v>
                </c:pt>
                <c:pt idx="1746">
                  <c:v>42003</c:v>
                </c:pt>
                <c:pt idx="1747">
                  <c:v>42004</c:v>
                </c:pt>
                <c:pt idx="1748">
                  <c:v>42005</c:v>
                </c:pt>
                <c:pt idx="1749">
                  <c:v>42006</c:v>
                </c:pt>
                <c:pt idx="1750">
                  <c:v>42009</c:v>
                </c:pt>
                <c:pt idx="1751">
                  <c:v>42010</c:v>
                </c:pt>
                <c:pt idx="1752">
                  <c:v>42011</c:v>
                </c:pt>
                <c:pt idx="1753">
                  <c:v>42012</c:v>
                </c:pt>
                <c:pt idx="1754">
                  <c:v>42013</c:v>
                </c:pt>
                <c:pt idx="1755">
                  <c:v>42016</c:v>
                </c:pt>
                <c:pt idx="1756">
                  <c:v>42017</c:v>
                </c:pt>
                <c:pt idx="1757">
                  <c:v>42018</c:v>
                </c:pt>
                <c:pt idx="1758">
                  <c:v>42019</c:v>
                </c:pt>
                <c:pt idx="1759">
                  <c:v>42020</c:v>
                </c:pt>
                <c:pt idx="1760">
                  <c:v>42023</c:v>
                </c:pt>
                <c:pt idx="1761">
                  <c:v>42024</c:v>
                </c:pt>
                <c:pt idx="1762">
                  <c:v>42025</c:v>
                </c:pt>
                <c:pt idx="1763">
                  <c:v>42026</c:v>
                </c:pt>
                <c:pt idx="1764">
                  <c:v>42027</c:v>
                </c:pt>
                <c:pt idx="1765">
                  <c:v>42030</c:v>
                </c:pt>
                <c:pt idx="1766">
                  <c:v>42031</c:v>
                </c:pt>
                <c:pt idx="1767">
                  <c:v>42032</c:v>
                </c:pt>
                <c:pt idx="1768">
                  <c:v>42033</c:v>
                </c:pt>
                <c:pt idx="1769">
                  <c:v>42034</c:v>
                </c:pt>
                <c:pt idx="1770">
                  <c:v>42037</c:v>
                </c:pt>
                <c:pt idx="1771">
                  <c:v>42038</c:v>
                </c:pt>
                <c:pt idx="1772">
                  <c:v>42039</c:v>
                </c:pt>
                <c:pt idx="1773">
                  <c:v>42040</c:v>
                </c:pt>
                <c:pt idx="1774">
                  <c:v>42041</c:v>
                </c:pt>
                <c:pt idx="1775">
                  <c:v>42044</c:v>
                </c:pt>
                <c:pt idx="1776">
                  <c:v>42045</c:v>
                </c:pt>
                <c:pt idx="1777">
                  <c:v>42046</c:v>
                </c:pt>
                <c:pt idx="1778">
                  <c:v>42047</c:v>
                </c:pt>
                <c:pt idx="1779">
                  <c:v>42048</c:v>
                </c:pt>
                <c:pt idx="1780">
                  <c:v>42051</c:v>
                </c:pt>
                <c:pt idx="1781">
                  <c:v>42052</c:v>
                </c:pt>
                <c:pt idx="1782">
                  <c:v>42053</c:v>
                </c:pt>
                <c:pt idx="1783">
                  <c:v>42054</c:v>
                </c:pt>
                <c:pt idx="1784">
                  <c:v>42055</c:v>
                </c:pt>
                <c:pt idx="1785">
                  <c:v>42058</c:v>
                </c:pt>
                <c:pt idx="1786">
                  <c:v>42059</c:v>
                </c:pt>
                <c:pt idx="1787">
                  <c:v>42060</c:v>
                </c:pt>
                <c:pt idx="1788">
                  <c:v>42061</c:v>
                </c:pt>
                <c:pt idx="1789">
                  <c:v>42062</c:v>
                </c:pt>
                <c:pt idx="1790">
                  <c:v>42065</c:v>
                </c:pt>
                <c:pt idx="1791">
                  <c:v>42066</c:v>
                </c:pt>
                <c:pt idx="1792">
                  <c:v>42067</c:v>
                </c:pt>
                <c:pt idx="1793">
                  <c:v>42068</c:v>
                </c:pt>
                <c:pt idx="1794">
                  <c:v>42069</c:v>
                </c:pt>
                <c:pt idx="1795">
                  <c:v>42072</c:v>
                </c:pt>
                <c:pt idx="1796">
                  <c:v>42073</c:v>
                </c:pt>
                <c:pt idx="1797">
                  <c:v>42074</c:v>
                </c:pt>
                <c:pt idx="1798">
                  <c:v>42075</c:v>
                </c:pt>
                <c:pt idx="1799">
                  <c:v>42076</c:v>
                </c:pt>
                <c:pt idx="1800">
                  <c:v>42079</c:v>
                </c:pt>
                <c:pt idx="1801">
                  <c:v>42080</c:v>
                </c:pt>
                <c:pt idx="1802">
                  <c:v>42081</c:v>
                </c:pt>
                <c:pt idx="1803">
                  <c:v>42082</c:v>
                </c:pt>
                <c:pt idx="1804">
                  <c:v>42083</c:v>
                </c:pt>
                <c:pt idx="1805">
                  <c:v>42086</c:v>
                </c:pt>
                <c:pt idx="1806">
                  <c:v>42087</c:v>
                </c:pt>
                <c:pt idx="1807">
                  <c:v>42088</c:v>
                </c:pt>
                <c:pt idx="1808">
                  <c:v>42089</c:v>
                </c:pt>
                <c:pt idx="1809">
                  <c:v>42090</c:v>
                </c:pt>
                <c:pt idx="1810">
                  <c:v>42093</c:v>
                </c:pt>
                <c:pt idx="1811">
                  <c:v>42094</c:v>
                </c:pt>
                <c:pt idx="1812">
                  <c:v>42095</c:v>
                </c:pt>
                <c:pt idx="1813">
                  <c:v>42096</c:v>
                </c:pt>
                <c:pt idx="1814">
                  <c:v>42097</c:v>
                </c:pt>
                <c:pt idx="1815">
                  <c:v>42100</c:v>
                </c:pt>
                <c:pt idx="1816">
                  <c:v>42101</c:v>
                </c:pt>
                <c:pt idx="1817">
                  <c:v>42102</c:v>
                </c:pt>
                <c:pt idx="1818">
                  <c:v>42103</c:v>
                </c:pt>
                <c:pt idx="1819">
                  <c:v>42104</c:v>
                </c:pt>
                <c:pt idx="1820">
                  <c:v>42107</c:v>
                </c:pt>
                <c:pt idx="1821">
                  <c:v>42108</c:v>
                </c:pt>
                <c:pt idx="1822">
                  <c:v>42109</c:v>
                </c:pt>
                <c:pt idx="1823">
                  <c:v>42110</c:v>
                </c:pt>
                <c:pt idx="1824">
                  <c:v>42111</c:v>
                </c:pt>
                <c:pt idx="1825">
                  <c:v>42114</c:v>
                </c:pt>
                <c:pt idx="1826">
                  <c:v>42115</c:v>
                </c:pt>
                <c:pt idx="1827">
                  <c:v>42116</c:v>
                </c:pt>
                <c:pt idx="1828">
                  <c:v>42117</c:v>
                </c:pt>
                <c:pt idx="1829">
                  <c:v>42118</c:v>
                </c:pt>
                <c:pt idx="1830">
                  <c:v>42121</c:v>
                </c:pt>
                <c:pt idx="1831">
                  <c:v>42122</c:v>
                </c:pt>
                <c:pt idx="1832">
                  <c:v>42123</c:v>
                </c:pt>
                <c:pt idx="1833">
                  <c:v>42124</c:v>
                </c:pt>
                <c:pt idx="1834">
                  <c:v>42125</c:v>
                </c:pt>
                <c:pt idx="1835">
                  <c:v>42128</c:v>
                </c:pt>
                <c:pt idx="1836">
                  <c:v>42129</c:v>
                </c:pt>
                <c:pt idx="1837">
                  <c:v>42130</c:v>
                </c:pt>
                <c:pt idx="1838">
                  <c:v>42131</c:v>
                </c:pt>
                <c:pt idx="1839">
                  <c:v>42132</c:v>
                </c:pt>
                <c:pt idx="1840">
                  <c:v>42135</c:v>
                </c:pt>
                <c:pt idx="1841">
                  <c:v>42136</c:v>
                </c:pt>
                <c:pt idx="1842">
                  <c:v>42137</c:v>
                </c:pt>
                <c:pt idx="1843">
                  <c:v>42138</c:v>
                </c:pt>
                <c:pt idx="1844">
                  <c:v>42139</c:v>
                </c:pt>
                <c:pt idx="1845">
                  <c:v>42142</c:v>
                </c:pt>
                <c:pt idx="1846">
                  <c:v>42143</c:v>
                </c:pt>
                <c:pt idx="1847">
                  <c:v>42144</c:v>
                </c:pt>
                <c:pt idx="1848">
                  <c:v>42145</c:v>
                </c:pt>
                <c:pt idx="1849">
                  <c:v>42146</c:v>
                </c:pt>
                <c:pt idx="1850">
                  <c:v>42149</c:v>
                </c:pt>
                <c:pt idx="1851">
                  <c:v>42150</c:v>
                </c:pt>
                <c:pt idx="1852">
                  <c:v>42151</c:v>
                </c:pt>
                <c:pt idx="1853">
                  <c:v>42152</c:v>
                </c:pt>
                <c:pt idx="1854">
                  <c:v>42153</c:v>
                </c:pt>
                <c:pt idx="1855">
                  <c:v>42156</c:v>
                </c:pt>
                <c:pt idx="1856">
                  <c:v>42157</c:v>
                </c:pt>
                <c:pt idx="1857">
                  <c:v>42158</c:v>
                </c:pt>
                <c:pt idx="1858">
                  <c:v>42159</c:v>
                </c:pt>
                <c:pt idx="1859">
                  <c:v>42160</c:v>
                </c:pt>
                <c:pt idx="1860">
                  <c:v>42163</c:v>
                </c:pt>
                <c:pt idx="1861">
                  <c:v>42164</c:v>
                </c:pt>
                <c:pt idx="1862">
                  <c:v>42165</c:v>
                </c:pt>
                <c:pt idx="1863">
                  <c:v>42166</c:v>
                </c:pt>
                <c:pt idx="1864">
                  <c:v>42167</c:v>
                </c:pt>
                <c:pt idx="1865">
                  <c:v>42170</c:v>
                </c:pt>
                <c:pt idx="1866">
                  <c:v>42171</c:v>
                </c:pt>
                <c:pt idx="1867">
                  <c:v>42172</c:v>
                </c:pt>
                <c:pt idx="1868">
                  <c:v>42173</c:v>
                </c:pt>
                <c:pt idx="1869">
                  <c:v>42174</c:v>
                </c:pt>
                <c:pt idx="1870">
                  <c:v>42177</c:v>
                </c:pt>
                <c:pt idx="1871">
                  <c:v>42178</c:v>
                </c:pt>
                <c:pt idx="1872">
                  <c:v>42179</c:v>
                </c:pt>
                <c:pt idx="1873">
                  <c:v>42180</c:v>
                </c:pt>
                <c:pt idx="1874">
                  <c:v>42181</c:v>
                </c:pt>
                <c:pt idx="1875">
                  <c:v>42184</c:v>
                </c:pt>
                <c:pt idx="1876">
                  <c:v>42185</c:v>
                </c:pt>
                <c:pt idx="1877">
                  <c:v>42186</c:v>
                </c:pt>
                <c:pt idx="1878">
                  <c:v>42187</c:v>
                </c:pt>
                <c:pt idx="1879">
                  <c:v>42188</c:v>
                </c:pt>
                <c:pt idx="1880">
                  <c:v>42191</c:v>
                </c:pt>
                <c:pt idx="1881">
                  <c:v>42192</c:v>
                </c:pt>
                <c:pt idx="1882">
                  <c:v>42193</c:v>
                </c:pt>
                <c:pt idx="1883">
                  <c:v>42194</c:v>
                </c:pt>
                <c:pt idx="1884">
                  <c:v>42195</c:v>
                </c:pt>
                <c:pt idx="1885">
                  <c:v>42198</c:v>
                </c:pt>
                <c:pt idx="1886">
                  <c:v>42199</c:v>
                </c:pt>
                <c:pt idx="1887">
                  <c:v>42200</c:v>
                </c:pt>
                <c:pt idx="1888">
                  <c:v>42201</c:v>
                </c:pt>
                <c:pt idx="1889">
                  <c:v>42202</c:v>
                </c:pt>
                <c:pt idx="1890">
                  <c:v>42205</c:v>
                </c:pt>
                <c:pt idx="1891">
                  <c:v>42206</c:v>
                </c:pt>
                <c:pt idx="1892">
                  <c:v>42207</c:v>
                </c:pt>
                <c:pt idx="1893">
                  <c:v>42208</c:v>
                </c:pt>
                <c:pt idx="1894">
                  <c:v>42209</c:v>
                </c:pt>
                <c:pt idx="1895">
                  <c:v>42212</c:v>
                </c:pt>
                <c:pt idx="1896">
                  <c:v>42213</c:v>
                </c:pt>
                <c:pt idx="1897">
                  <c:v>42214</c:v>
                </c:pt>
                <c:pt idx="1898">
                  <c:v>42215</c:v>
                </c:pt>
                <c:pt idx="1899">
                  <c:v>42216</c:v>
                </c:pt>
                <c:pt idx="1900">
                  <c:v>42219</c:v>
                </c:pt>
                <c:pt idx="1901">
                  <c:v>42220</c:v>
                </c:pt>
                <c:pt idx="1902">
                  <c:v>42221</c:v>
                </c:pt>
                <c:pt idx="1903">
                  <c:v>42222</c:v>
                </c:pt>
                <c:pt idx="1904">
                  <c:v>42223</c:v>
                </c:pt>
                <c:pt idx="1905">
                  <c:v>42226</c:v>
                </c:pt>
                <c:pt idx="1906">
                  <c:v>42227</c:v>
                </c:pt>
                <c:pt idx="1907">
                  <c:v>42228</c:v>
                </c:pt>
                <c:pt idx="1908">
                  <c:v>42229</c:v>
                </c:pt>
                <c:pt idx="1909">
                  <c:v>42230</c:v>
                </c:pt>
                <c:pt idx="1910">
                  <c:v>42233</c:v>
                </c:pt>
                <c:pt idx="1911">
                  <c:v>42234</c:v>
                </c:pt>
                <c:pt idx="1912">
                  <c:v>42235</c:v>
                </c:pt>
                <c:pt idx="1913">
                  <c:v>42236</c:v>
                </c:pt>
                <c:pt idx="1914">
                  <c:v>42237</c:v>
                </c:pt>
                <c:pt idx="1915">
                  <c:v>42240</c:v>
                </c:pt>
                <c:pt idx="1916">
                  <c:v>42241</c:v>
                </c:pt>
                <c:pt idx="1917">
                  <c:v>42242</c:v>
                </c:pt>
                <c:pt idx="1918">
                  <c:v>42243</c:v>
                </c:pt>
                <c:pt idx="1919">
                  <c:v>42244</c:v>
                </c:pt>
                <c:pt idx="1920">
                  <c:v>42247</c:v>
                </c:pt>
                <c:pt idx="1921">
                  <c:v>42248</c:v>
                </c:pt>
                <c:pt idx="1922">
                  <c:v>42249</c:v>
                </c:pt>
                <c:pt idx="1923">
                  <c:v>42250</c:v>
                </c:pt>
                <c:pt idx="1924">
                  <c:v>42251</c:v>
                </c:pt>
                <c:pt idx="1925">
                  <c:v>42254</c:v>
                </c:pt>
                <c:pt idx="1926">
                  <c:v>42255</c:v>
                </c:pt>
                <c:pt idx="1927">
                  <c:v>42256</c:v>
                </c:pt>
                <c:pt idx="1928">
                  <c:v>42257</c:v>
                </c:pt>
                <c:pt idx="1929">
                  <c:v>42258</c:v>
                </c:pt>
                <c:pt idx="1930">
                  <c:v>42261</c:v>
                </c:pt>
                <c:pt idx="1931">
                  <c:v>42262</c:v>
                </c:pt>
                <c:pt idx="1932">
                  <c:v>42263</c:v>
                </c:pt>
                <c:pt idx="1933">
                  <c:v>42264</c:v>
                </c:pt>
                <c:pt idx="1934">
                  <c:v>42265</c:v>
                </c:pt>
                <c:pt idx="1935">
                  <c:v>42268</c:v>
                </c:pt>
                <c:pt idx="1936">
                  <c:v>42269</c:v>
                </c:pt>
                <c:pt idx="1937">
                  <c:v>42270</c:v>
                </c:pt>
                <c:pt idx="1938">
                  <c:v>42271</c:v>
                </c:pt>
                <c:pt idx="1939">
                  <c:v>42272</c:v>
                </c:pt>
                <c:pt idx="1940">
                  <c:v>42275</c:v>
                </c:pt>
                <c:pt idx="1941">
                  <c:v>42276</c:v>
                </c:pt>
                <c:pt idx="1942">
                  <c:v>42277</c:v>
                </c:pt>
                <c:pt idx="1943">
                  <c:v>42278</c:v>
                </c:pt>
                <c:pt idx="1944">
                  <c:v>42279</c:v>
                </c:pt>
                <c:pt idx="1945">
                  <c:v>42282</c:v>
                </c:pt>
                <c:pt idx="1946">
                  <c:v>42283</c:v>
                </c:pt>
                <c:pt idx="1947">
                  <c:v>42284</c:v>
                </c:pt>
                <c:pt idx="1948">
                  <c:v>42285</c:v>
                </c:pt>
                <c:pt idx="1949">
                  <c:v>42286</c:v>
                </c:pt>
                <c:pt idx="1950">
                  <c:v>42289</c:v>
                </c:pt>
                <c:pt idx="1951">
                  <c:v>42290</c:v>
                </c:pt>
                <c:pt idx="1952">
                  <c:v>42291</c:v>
                </c:pt>
                <c:pt idx="1953">
                  <c:v>42292</c:v>
                </c:pt>
                <c:pt idx="1954">
                  <c:v>42293</c:v>
                </c:pt>
                <c:pt idx="1955">
                  <c:v>42296</c:v>
                </c:pt>
                <c:pt idx="1956">
                  <c:v>42297</c:v>
                </c:pt>
                <c:pt idx="1957">
                  <c:v>42298</c:v>
                </c:pt>
                <c:pt idx="1958">
                  <c:v>42299</c:v>
                </c:pt>
                <c:pt idx="1959">
                  <c:v>42300</c:v>
                </c:pt>
                <c:pt idx="1960">
                  <c:v>42303</c:v>
                </c:pt>
                <c:pt idx="1961">
                  <c:v>42304</c:v>
                </c:pt>
                <c:pt idx="1962">
                  <c:v>42305</c:v>
                </c:pt>
                <c:pt idx="1963">
                  <c:v>42306</c:v>
                </c:pt>
                <c:pt idx="1964">
                  <c:v>42307</c:v>
                </c:pt>
                <c:pt idx="1965">
                  <c:v>42310</c:v>
                </c:pt>
                <c:pt idx="1966">
                  <c:v>42311</c:v>
                </c:pt>
                <c:pt idx="1967">
                  <c:v>42312</c:v>
                </c:pt>
                <c:pt idx="1968">
                  <c:v>42313</c:v>
                </c:pt>
                <c:pt idx="1969">
                  <c:v>42314</c:v>
                </c:pt>
                <c:pt idx="1970">
                  <c:v>42317</c:v>
                </c:pt>
                <c:pt idx="1971">
                  <c:v>42318</c:v>
                </c:pt>
                <c:pt idx="1972">
                  <c:v>42319</c:v>
                </c:pt>
                <c:pt idx="1973">
                  <c:v>42320</c:v>
                </c:pt>
                <c:pt idx="1974">
                  <c:v>42321</c:v>
                </c:pt>
                <c:pt idx="1975">
                  <c:v>42324</c:v>
                </c:pt>
                <c:pt idx="1976">
                  <c:v>42325</c:v>
                </c:pt>
                <c:pt idx="1977">
                  <c:v>42326</c:v>
                </c:pt>
                <c:pt idx="1978">
                  <c:v>42327</c:v>
                </c:pt>
                <c:pt idx="1979">
                  <c:v>42328</c:v>
                </c:pt>
                <c:pt idx="1980">
                  <c:v>42331</c:v>
                </c:pt>
                <c:pt idx="1981">
                  <c:v>42332</c:v>
                </c:pt>
                <c:pt idx="1982">
                  <c:v>42333</c:v>
                </c:pt>
                <c:pt idx="1983">
                  <c:v>42334</c:v>
                </c:pt>
                <c:pt idx="1984">
                  <c:v>42335</c:v>
                </c:pt>
                <c:pt idx="1985">
                  <c:v>42338</c:v>
                </c:pt>
                <c:pt idx="1986">
                  <c:v>42339</c:v>
                </c:pt>
                <c:pt idx="1987">
                  <c:v>42340</c:v>
                </c:pt>
                <c:pt idx="1988">
                  <c:v>42341</c:v>
                </c:pt>
                <c:pt idx="1989">
                  <c:v>42342</c:v>
                </c:pt>
                <c:pt idx="1990">
                  <c:v>42345</c:v>
                </c:pt>
                <c:pt idx="1991">
                  <c:v>42346</c:v>
                </c:pt>
                <c:pt idx="1992">
                  <c:v>42347</c:v>
                </c:pt>
                <c:pt idx="1993">
                  <c:v>42348</c:v>
                </c:pt>
                <c:pt idx="1994">
                  <c:v>42349</c:v>
                </c:pt>
                <c:pt idx="1995">
                  <c:v>42352</c:v>
                </c:pt>
                <c:pt idx="1996">
                  <c:v>42353</c:v>
                </c:pt>
                <c:pt idx="1997">
                  <c:v>42354</c:v>
                </c:pt>
                <c:pt idx="1998">
                  <c:v>42355</c:v>
                </c:pt>
                <c:pt idx="1999">
                  <c:v>42356</c:v>
                </c:pt>
                <c:pt idx="2000">
                  <c:v>42359</c:v>
                </c:pt>
                <c:pt idx="2001">
                  <c:v>42360</c:v>
                </c:pt>
                <c:pt idx="2002">
                  <c:v>42361</c:v>
                </c:pt>
                <c:pt idx="2003">
                  <c:v>42362</c:v>
                </c:pt>
                <c:pt idx="2004">
                  <c:v>42363</c:v>
                </c:pt>
                <c:pt idx="2005">
                  <c:v>42366</c:v>
                </c:pt>
                <c:pt idx="2006">
                  <c:v>42367</c:v>
                </c:pt>
                <c:pt idx="2007">
                  <c:v>42368</c:v>
                </c:pt>
                <c:pt idx="2008">
                  <c:v>42369</c:v>
                </c:pt>
                <c:pt idx="2009">
                  <c:v>42370</c:v>
                </c:pt>
                <c:pt idx="2010">
                  <c:v>42373</c:v>
                </c:pt>
                <c:pt idx="2011">
                  <c:v>42374</c:v>
                </c:pt>
                <c:pt idx="2012">
                  <c:v>42375</c:v>
                </c:pt>
                <c:pt idx="2013">
                  <c:v>42376</c:v>
                </c:pt>
                <c:pt idx="2014">
                  <c:v>42377</c:v>
                </c:pt>
                <c:pt idx="2015">
                  <c:v>42380</c:v>
                </c:pt>
                <c:pt idx="2016">
                  <c:v>42381</c:v>
                </c:pt>
                <c:pt idx="2017">
                  <c:v>42382</c:v>
                </c:pt>
                <c:pt idx="2018">
                  <c:v>42383</c:v>
                </c:pt>
                <c:pt idx="2019">
                  <c:v>42384</c:v>
                </c:pt>
                <c:pt idx="2020">
                  <c:v>42387</c:v>
                </c:pt>
                <c:pt idx="2021">
                  <c:v>42388</c:v>
                </c:pt>
                <c:pt idx="2022">
                  <c:v>42389</c:v>
                </c:pt>
                <c:pt idx="2023">
                  <c:v>42390</c:v>
                </c:pt>
                <c:pt idx="2024">
                  <c:v>42391</c:v>
                </c:pt>
                <c:pt idx="2025">
                  <c:v>42394</c:v>
                </c:pt>
                <c:pt idx="2026">
                  <c:v>42395</c:v>
                </c:pt>
                <c:pt idx="2027">
                  <c:v>42396</c:v>
                </c:pt>
                <c:pt idx="2028">
                  <c:v>42397</c:v>
                </c:pt>
                <c:pt idx="2029">
                  <c:v>42398</c:v>
                </c:pt>
                <c:pt idx="2030">
                  <c:v>42401</c:v>
                </c:pt>
                <c:pt idx="2031">
                  <c:v>42402</c:v>
                </c:pt>
                <c:pt idx="2032">
                  <c:v>42403</c:v>
                </c:pt>
                <c:pt idx="2033">
                  <c:v>42404</c:v>
                </c:pt>
                <c:pt idx="2034">
                  <c:v>42405</c:v>
                </c:pt>
                <c:pt idx="2035">
                  <c:v>42408</c:v>
                </c:pt>
                <c:pt idx="2036">
                  <c:v>42409</c:v>
                </c:pt>
                <c:pt idx="2037">
                  <c:v>42410</c:v>
                </c:pt>
                <c:pt idx="2038">
                  <c:v>42411</c:v>
                </c:pt>
                <c:pt idx="2039">
                  <c:v>42412</c:v>
                </c:pt>
                <c:pt idx="2040">
                  <c:v>42415</c:v>
                </c:pt>
                <c:pt idx="2041">
                  <c:v>42416</c:v>
                </c:pt>
                <c:pt idx="2042">
                  <c:v>42417</c:v>
                </c:pt>
                <c:pt idx="2043">
                  <c:v>42418</c:v>
                </c:pt>
                <c:pt idx="2044">
                  <c:v>42419</c:v>
                </c:pt>
                <c:pt idx="2045">
                  <c:v>42422</c:v>
                </c:pt>
                <c:pt idx="2046">
                  <c:v>42423</c:v>
                </c:pt>
                <c:pt idx="2047">
                  <c:v>42424</c:v>
                </c:pt>
                <c:pt idx="2048">
                  <c:v>42425</c:v>
                </c:pt>
                <c:pt idx="2049">
                  <c:v>42426</c:v>
                </c:pt>
                <c:pt idx="2050">
                  <c:v>42429</c:v>
                </c:pt>
                <c:pt idx="2051">
                  <c:v>42430</c:v>
                </c:pt>
                <c:pt idx="2052">
                  <c:v>42431</c:v>
                </c:pt>
                <c:pt idx="2053">
                  <c:v>42432</c:v>
                </c:pt>
                <c:pt idx="2054">
                  <c:v>42433</c:v>
                </c:pt>
                <c:pt idx="2055">
                  <c:v>42436</c:v>
                </c:pt>
                <c:pt idx="2056">
                  <c:v>42437</c:v>
                </c:pt>
                <c:pt idx="2057">
                  <c:v>42438</c:v>
                </c:pt>
                <c:pt idx="2058">
                  <c:v>42439</c:v>
                </c:pt>
                <c:pt idx="2059">
                  <c:v>42440</c:v>
                </c:pt>
                <c:pt idx="2060">
                  <c:v>42443</c:v>
                </c:pt>
                <c:pt idx="2061">
                  <c:v>42444</c:v>
                </c:pt>
                <c:pt idx="2062">
                  <c:v>42445</c:v>
                </c:pt>
                <c:pt idx="2063">
                  <c:v>42446</c:v>
                </c:pt>
                <c:pt idx="2064">
                  <c:v>42447</c:v>
                </c:pt>
                <c:pt idx="2065">
                  <c:v>42450</c:v>
                </c:pt>
                <c:pt idx="2066">
                  <c:v>42451</c:v>
                </c:pt>
                <c:pt idx="2067">
                  <c:v>42452</c:v>
                </c:pt>
                <c:pt idx="2068">
                  <c:v>42453</c:v>
                </c:pt>
                <c:pt idx="2069">
                  <c:v>42454</c:v>
                </c:pt>
                <c:pt idx="2070">
                  <c:v>42457</c:v>
                </c:pt>
                <c:pt idx="2071">
                  <c:v>42458</c:v>
                </c:pt>
                <c:pt idx="2072">
                  <c:v>42459</c:v>
                </c:pt>
                <c:pt idx="2073">
                  <c:v>42460</c:v>
                </c:pt>
                <c:pt idx="2074">
                  <c:v>42461</c:v>
                </c:pt>
                <c:pt idx="2075">
                  <c:v>42464</c:v>
                </c:pt>
                <c:pt idx="2076">
                  <c:v>42465</c:v>
                </c:pt>
                <c:pt idx="2077">
                  <c:v>42466</c:v>
                </c:pt>
                <c:pt idx="2078">
                  <c:v>42467</c:v>
                </c:pt>
                <c:pt idx="2079">
                  <c:v>42468</c:v>
                </c:pt>
                <c:pt idx="2080">
                  <c:v>42471</c:v>
                </c:pt>
                <c:pt idx="2081">
                  <c:v>42472</c:v>
                </c:pt>
                <c:pt idx="2082">
                  <c:v>42473</c:v>
                </c:pt>
                <c:pt idx="2083">
                  <c:v>42474</c:v>
                </c:pt>
                <c:pt idx="2084">
                  <c:v>42475</c:v>
                </c:pt>
                <c:pt idx="2085">
                  <c:v>42478</c:v>
                </c:pt>
                <c:pt idx="2086">
                  <c:v>42479</c:v>
                </c:pt>
                <c:pt idx="2087">
                  <c:v>42480</c:v>
                </c:pt>
                <c:pt idx="2088">
                  <c:v>42481</c:v>
                </c:pt>
                <c:pt idx="2089">
                  <c:v>42482</c:v>
                </c:pt>
                <c:pt idx="2090">
                  <c:v>42485</c:v>
                </c:pt>
                <c:pt idx="2091">
                  <c:v>42486</c:v>
                </c:pt>
                <c:pt idx="2092">
                  <c:v>42487</c:v>
                </c:pt>
                <c:pt idx="2093">
                  <c:v>42488</c:v>
                </c:pt>
                <c:pt idx="2094">
                  <c:v>42489</c:v>
                </c:pt>
                <c:pt idx="2095">
                  <c:v>42492</c:v>
                </c:pt>
                <c:pt idx="2096">
                  <c:v>42493</c:v>
                </c:pt>
                <c:pt idx="2097">
                  <c:v>42494</c:v>
                </c:pt>
                <c:pt idx="2098">
                  <c:v>42495</c:v>
                </c:pt>
                <c:pt idx="2099">
                  <c:v>42496</c:v>
                </c:pt>
                <c:pt idx="2100">
                  <c:v>42499</c:v>
                </c:pt>
                <c:pt idx="2101">
                  <c:v>42500</c:v>
                </c:pt>
                <c:pt idx="2102">
                  <c:v>42501</c:v>
                </c:pt>
                <c:pt idx="2103">
                  <c:v>42502</c:v>
                </c:pt>
                <c:pt idx="2104">
                  <c:v>42503</c:v>
                </c:pt>
                <c:pt idx="2105">
                  <c:v>42506</c:v>
                </c:pt>
                <c:pt idx="2106">
                  <c:v>42507</c:v>
                </c:pt>
                <c:pt idx="2107">
                  <c:v>42508</c:v>
                </c:pt>
                <c:pt idx="2108">
                  <c:v>42509</c:v>
                </c:pt>
                <c:pt idx="2109">
                  <c:v>42510</c:v>
                </c:pt>
                <c:pt idx="2110">
                  <c:v>42513</c:v>
                </c:pt>
                <c:pt idx="2111">
                  <c:v>42514</c:v>
                </c:pt>
                <c:pt idx="2112">
                  <c:v>42515</c:v>
                </c:pt>
                <c:pt idx="2113">
                  <c:v>42516</c:v>
                </c:pt>
                <c:pt idx="2114">
                  <c:v>42517</c:v>
                </c:pt>
                <c:pt idx="2115">
                  <c:v>42520</c:v>
                </c:pt>
                <c:pt idx="2116">
                  <c:v>42521</c:v>
                </c:pt>
                <c:pt idx="2117">
                  <c:v>42522</c:v>
                </c:pt>
                <c:pt idx="2118">
                  <c:v>42523</c:v>
                </c:pt>
                <c:pt idx="2119">
                  <c:v>42524</c:v>
                </c:pt>
                <c:pt idx="2120">
                  <c:v>42527</c:v>
                </c:pt>
                <c:pt idx="2121">
                  <c:v>42528</c:v>
                </c:pt>
                <c:pt idx="2122">
                  <c:v>42529</c:v>
                </c:pt>
                <c:pt idx="2123">
                  <c:v>42530</c:v>
                </c:pt>
                <c:pt idx="2124">
                  <c:v>42531</c:v>
                </c:pt>
                <c:pt idx="2125">
                  <c:v>42534</c:v>
                </c:pt>
                <c:pt idx="2126">
                  <c:v>42535</c:v>
                </c:pt>
                <c:pt idx="2127">
                  <c:v>42536</c:v>
                </c:pt>
                <c:pt idx="2128">
                  <c:v>42537</c:v>
                </c:pt>
                <c:pt idx="2129">
                  <c:v>42538</c:v>
                </c:pt>
                <c:pt idx="2130">
                  <c:v>42541</c:v>
                </c:pt>
                <c:pt idx="2131">
                  <c:v>42542</c:v>
                </c:pt>
                <c:pt idx="2132">
                  <c:v>42543</c:v>
                </c:pt>
                <c:pt idx="2133">
                  <c:v>42544</c:v>
                </c:pt>
                <c:pt idx="2134">
                  <c:v>42545</c:v>
                </c:pt>
                <c:pt idx="2135">
                  <c:v>42548</c:v>
                </c:pt>
                <c:pt idx="2136">
                  <c:v>42549</c:v>
                </c:pt>
                <c:pt idx="2137">
                  <c:v>42550</c:v>
                </c:pt>
                <c:pt idx="2138">
                  <c:v>42551</c:v>
                </c:pt>
                <c:pt idx="2139">
                  <c:v>42552</c:v>
                </c:pt>
                <c:pt idx="2140">
                  <c:v>42555</c:v>
                </c:pt>
                <c:pt idx="2141">
                  <c:v>42556</c:v>
                </c:pt>
                <c:pt idx="2142">
                  <c:v>42557</c:v>
                </c:pt>
                <c:pt idx="2143">
                  <c:v>42558</c:v>
                </c:pt>
                <c:pt idx="2144">
                  <c:v>42559</c:v>
                </c:pt>
                <c:pt idx="2145">
                  <c:v>42562</c:v>
                </c:pt>
                <c:pt idx="2146">
                  <c:v>42563</c:v>
                </c:pt>
                <c:pt idx="2147">
                  <c:v>42564</c:v>
                </c:pt>
                <c:pt idx="2148">
                  <c:v>42565</c:v>
                </c:pt>
                <c:pt idx="2149">
                  <c:v>42566</c:v>
                </c:pt>
                <c:pt idx="2150">
                  <c:v>42569</c:v>
                </c:pt>
                <c:pt idx="2151">
                  <c:v>42570</c:v>
                </c:pt>
                <c:pt idx="2152">
                  <c:v>42571</c:v>
                </c:pt>
                <c:pt idx="2153">
                  <c:v>42572</c:v>
                </c:pt>
                <c:pt idx="2154">
                  <c:v>42573</c:v>
                </c:pt>
                <c:pt idx="2155">
                  <c:v>42576</c:v>
                </c:pt>
                <c:pt idx="2156">
                  <c:v>42577</c:v>
                </c:pt>
                <c:pt idx="2157">
                  <c:v>42578</c:v>
                </c:pt>
                <c:pt idx="2158">
                  <c:v>42579</c:v>
                </c:pt>
                <c:pt idx="2159">
                  <c:v>42580</c:v>
                </c:pt>
                <c:pt idx="2160">
                  <c:v>42583</c:v>
                </c:pt>
                <c:pt idx="2161">
                  <c:v>42584</c:v>
                </c:pt>
                <c:pt idx="2162">
                  <c:v>42585</c:v>
                </c:pt>
                <c:pt idx="2163">
                  <c:v>42586</c:v>
                </c:pt>
                <c:pt idx="2164">
                  <c:v>42587</c:v>
                </c:pt>
                <c:pt idx="2165">
                  <c:v>42590</c:v>
                </c:pt>
                <c:pt idx="2166">
                  <c:v>42591</c:v>
                </c:pt>
                <c:pt idx="2167">
                  <c:v>42592</c:v>
                </c:pt>
                <c:pt idx="2168">
                  <c:v>42593</c:v>
                </c:pt>
                <c:pt idx="2169">
                  <c:v>42594</c:v>
                </c:pt>
                <c:pt idx="2170">
                  <c:v>42597</c:v>
                </c:pt>
                <c:pt idx="2171">
                  <c:v>42598</c:v>
                </c:pt>
                <c:pt idx="2172">
                  <c:v>42599</c:v>
                </c:pt>
                <c:pt idx="2173">
                  <c:v>42600</c:v>
                </c:pt>
                <c:pt idx="2174">
                  <c:v>42601</c:v>
                </c:pt>
                <c:pt idx="2175">
                  <c:v>42604</c:v>
                </c:pt>
                <c:pt idx="2176">
                  <c:v>42605</c:v>
                </c:pt>
                <c:pt idx="2177">
                  <c:v>42606</c:v>
                </c:pt>
                <c:pt idx="2178">
                  <c:v>42607</c:v>
                </c:pt>
                <c:pt idx="2179">
                  <c:v>42608</c:v>
                </c:pt>
                <c:pt idx="2180">
                  <c:v>42611</c:v>
                </c:pt>
                <c:pt idx="2181">
                  <c:v>42612</c:v>
                </c:pt>
                <c:pt idx="2182">
                  <c:v>42613</c:v>
                </c:pt>
                <c:pt idx="2183">
                  <c:v>42614</c:v>
                </c:pt>
                <c:pt idx="2184">
                  <c:v>42615</c:v>
                </c:pt>
                <c:pt idx="2185">
                  <c:v>42618</c:v>
                </c:pt>
                <c:pt idx="2186">
                  <c:v>42619</c:v>
                </c:pt>
                <c:pt idx="2187">
                  <c:v>42620</c:v>
                </c:pt>
                <c:pt idx="2188">
                  <c:v>42621</c:v>
                </c:pt>
                <c:pt idx="2189">
                  <c:v>42622</c:v>
                </c:pt>
                <c:pt idx="2190">
                  <c:v>42625</c:v>
                </c:pt>
                <c:pt idx="2191">
                  <c:v>42626</c:v>
                </c:pt>
                <c:pt idx="2192">
                  <c:v>42627</c:v>
                </c:pt>
                <c:pt idx="2193">
                  <c:v>42628</c:v>
                </c:pt>
                <c:pt idx="2194">
                  <c:v>42629</c:v>
                </c:pt>
                <c:pt idx="2195">
                  <c:v>42632</c:v>
                </c:pt>
                <c:pt idx="2196">
                  <c:v>42633</c:v>
                </c:pt>
                <c:pt idx="2197">
                  <c:v>42634</c:v>
                </c:pt>
                <c:pt idx="2198">
                  <c:v>42635</c:v>
                </c:pt>
                <c:pt idx="2199">
                  <c:v>42636</c:v>
                </c:pt>
                <c:pt idx="2200">
                  <c:v>42639</c:v>
                </c:pt>
                <c:pt idx="2201">
                  <c:v>42640</c:v>
                </c:pt>
                <c:pt idx="2202">
                  <c:v>42641</c:v>
                </c:pt>
                <c:pt idx="2203">
                  <c:v>42642</c:v>
                </c:pt>
                <c:pt idx="2204">
                  <c:v>42643</c:v>
                </c:pt>
                <c:pt idx="2205">
                  <c:v>42646</c:v>
                </c:pt>
                <c:pt idx="2206">
                  <c:v>42647</c:v>
                </c:pt>
                <c:pt idx="2207">
                  <c:v>42648</c:v>
                </c:pt>
                <c:pt idx="2208">
                  <c:v>42649</c:v>
                </c:pt>
                <c:pt idx="2209">
                  <c:v>42650</c:v>
                </c:pt>
                <c:pt idx="2210">
                  <c:v>42653</c:v>
                </c:pt>
                <c:pt idx="2211">
                  <c:v>42654</c:v>
                </c:pt>
                <c:pt idx="2212">
                  <c:v>42655</c:v>
                </c:pt>
                <c:pt idx="2213">
                  <c:v>42656</c:v>
                </c:pt>
                <c:pt idx="2214">
                  <c:v>42657</c:v>
                </c:pt>
                <c:pt idx="2215">
                  <c:v>42660</c:v>
                </c:pt>
                <c:pt idx="2216">
                  <c:v>42661</c:v>
                </c:pt>
                <c:pt idx="2217">
                  <c:v>42662</c:v>
                </c:pt>
                <c:pt idx="2218">
                  <c:v>42663</c:v>
                </c:pt>
                <c:pt idx="2219">
                  <c:v>42664</c:v>
                </c:pt>
                <c:pt idx="2220">
                  <c:v>42667</c:v>
                </c:pt>
                <c:pt idx="2221">
                  <c:v>42668</c:v>
                </c:pt>
                <c:pt idx="2222">
                  <c:v>42669</c:v>
                </c:pt>
                <c:pt idx="2223">
                  <c:v>42670</c:v>
                </c:pt>
                <c:pt idx="2224">
                  <c:v>42671</c:v>
                </c:pt>
                <c:pt idx="2225">
                  <c:v>42674</c:v>
                </c:pt>
                <c:pt idx="2226">
                  <c:v>42675</c:v>
                </c:pt>
                <c:pt idx="2227">
                  <c:v>42676</c:v>
                </c:pt>
                <c:pt idx="2228">
                  <c:v>42677</c:v>
                </c:pt>
                <c:pt idx="2229">
                  <c:v>42678</c:v>
                </c:pt>
                <c:pt idx="2230">
                  <c:v>42681</c:v>
                </c:pt>
                <c:pt idx="2231">
                  <c:v>42682</c:v>
                </c:pt>
                <c:pt idx="2232">
                  <c:v>42683</c:v>
                </c:pt>
                <c:pt idx="2233">
                  <c:v>42684</c:v>
                </c:pt>
                <c:pt idx="2234">
                  <c:v>42685</c:v>
                </c:pt>
                <c:pt idx="2235">
                  <c:v>42688</c:v>
                </c:pt>
                <c:pt idx="2236">
                  <c:v>42689</c:v>
                </c:pt>
                <c:pt idx="2237">
                  <c:v>42690</c:v>
                </c:pt>
                <c:pt idx="2238">
                  <c:v>42691</c:v>
                </c:pt>
                <c:pt idx="2239">
                  <c:v>42692</c:v>
                </c:pt>
                <c:pt idx="2240">
                  <c:v>42695</c:v>
                </c:pt>
                <c:pt idx="2241">
                  <c:v>42696</c:v>
                </c:pt>
                <c:pt idx="2242">
                  <c:v>42697</c:v>
                </c:pt>
                <c:pt idx="2243">
                  <c:v>42698</c:v>
                </c:pt>
                <c:pt idx="2244">
                  <c:v>42699</c:v>
                </c:pt>
                <c:pt idx="2245">
                  <c:v>42702</c:v>
                </c:pt>
                <c:pt idx="2246">
                  <c:v>42703</c:v>
                </c:pt>
                <c:pt idx="2247">
                  <c:v>42704</c:v>
                </c:pt>
                <c:pt idx="2248">
                  <c:v>42705</c:v>
                </c:pt>
                <c:pt idx="2249">
                  <c:v>42706</c:v>
                </c:pt>
                <c:pt idx="2250">
                  <c:v>42709</c:v>
                </c:pt>
                <c:pt idx="2251">
                  <c:v>42710</c:v>
                </c:pt>
                <c:pt idx="2252">
                  <c:v>42711</c:v>
                </c:pt>
                <c:pt idx="2253">
                  <c:v>42712</c:v>
                </c:pt>
                <c:pt idx="2254">
                  <c:v>42713</c:v>
                </c:pt>
                <c:pt idx="2255">
                  <c:v>42716</c:v>
                </c:pt>
                <c:pt idx="2256">
                  <c:v>42717</c:v>
                </c:pt>
                <c:pt idx="2257">
                  <c:v>42718</c:v>
                </c:pt>
                <c:pt idx="2258">
                  <c:v>42719</c:v>
                </c:pt>
                <c:pt idx="2259">
                  <c:v>42720</c:v>
                </c:pt>
                <c:pt idx="2260">
                  <c:v>42723</c:v>
                </c:pt>
                <c:pt idx="2261">
                  <c:v>42724</c:v>
                </c:pt>
                <c:pt idx="2262">
                  <c:v>42725</c:v>
                </c:pt>
                <c:pt idx="2263">
                  <c:v>42726</c:v>
                </c:pt>
                <c:pt idx="2264">
                  <c:v>42727</c:v>
                </c:pt>
                <c:pt idx="2265">
                  <c:v>42730</c:v>
                </c:pt>
                <c:pt idx="2266">
                  <c:v>42731</c:v>
                </c:pt>
                <c:pt idx="2267">
                  <c:v>42732</c:v>
                </c:pt>
                <c:pt idx="2268">
                  <c:v>42733</c:v>
                </c:pt>
                <c:pt idx="2269">
                  <c:v>42734</c:v>
                </c:pt>
                <c:pt idx="2270">
                  <c:v>42737</c:v>
                </c:pt>
                <c:pt idx="2271">
                  <c:v>42738</c:v>
                </c:pt>
                <c:pt idx="2272">
                  <c:v>42739</c:v>
                </c:pt>
                <c:pt idx="2273">
                  <c:v>42740</c:v>
                </c:pt>
                <c:pt idx="2274">
                  <c:v>42741</c:v>
                </c:pt>
                <c:pt idx="2275">
                  <c:v>42744</c:v>
                </c:pt>
                <c:pt idx="2276">
                  <c:v>42745</c:v>
                </c:pt>
                <c:pt idx="2277">
                  <c:v>42746</c:v>
                </c:pt>
                <c:pt idx="2278">
                  <c:v>42747</c:v>
                </c:pt>
                <c:pt idx="2279">
                  <c:v>42748</c:v>
                </c:pt>
                <c:pt idx="2280">
                  <c:v>42751</c:v>
                </c:pt>
                <c:pt idx="2281">
                  <c:v>42752</c:v>
                </c:pt>
                <c:pt idx="2282">
                  <c:v>42753</c:v>
                </c:pt>
                <c:pt idx="2283">
                  <c:v>42754</c:v>
                </c:pt>
                <c:pt idx="2284">
                  <c:v>42755</c:v>
                </c:pt>
                <c:pt idx="2285">
                  <c:v>42758</c:v>
                </c:pt>
                <c:pt idx="2286">
                  <c:v>42759</c:v>
                </c:pt>
                <c:pt idx="2287">
                  <c:v>42760</c:v>
                </c:pt>
                <c:pt idx="2288">
                  <c:v>42761</c:v>
                </c:pt>
                <c:pt idx="2289">
                  <c:v>42762</c:v>
                </c:pt>
                <c:pt idx="2290">
                  <c:v>42765</c:v>
                </c:pt>
                <c:pt idx="2291">
                  <c:v>42766</c:v>
                </c:pt>
                <c:pt idx="2292">
                  <c:v>42767</c:v>
                </c:pt>
                <c:pt idx="2293">
                  <c:v>42768</c:v>
                </c:pt>
                <c:pt idx="2294">
                  <c:v>42769</c:v>
                </c:pt>
                <c:pt idx="2295">
                  <c:v>42772</c:v>
                </c:pt>
                <c:pt idx="2296">
                  <c:v>42773</c:v>
                </c:pt>
                <c:pt idx="2297">
                  <c:v>42774</c:v>
                </c:pt>
                <c:pt idx="2298">
                  <c:v>42775</c:v>
                </c:pt>
                <c:pt idx="2299">
                  <c:v>42776</c:v>
                </c:pt>
                <c:pt idx="2300">
                  <c:v>42779</c:v>
                </c:pt>
                <c:pt idx="2301">
                  <c:v>42780</c:v>
                </c:pt>
                <c:pt idx="2302">
                  <c:v>42781</c:v>
                </c:pt>
                <c:pt idx="2303">
                  <c:v>42782</c:v>
                </c:pt>
                <c:pt idx="2304">
                  <c:v>42783</c:v>
                </c:pt>
                <c:pt idx="2305">
                  <c:v>42786</c:v>
                </c:pt>
                <c:pt idx="2306">
                  <c:v>42787</c:v>
                </c:pt>
                <c:pt idx="2307">
                  <c:v>42788</c:v>
                </c:pt>
                <c:pt idx="2308">
                  <c:v>42789</c:v>
                </c:pt>
                <c:pt idx="2309">
                  <c:v>42790</c:v>
                </c:pt>
                <c:pt idx="2310">
                  <c:v>42793</c:v>
                </c:pt>
                <c:pt idx="2311">
                  <c:v>42794</c:v>
                </c:pt>
                <c:pt idx="2312">
                  <c:v>42795</c:v>
                </c:pt>
                <c:pt idx="2313">
                  <c:v>42796</c:v>
                </c:pt>
                <c:pt idx="2314">
                  <c:v>42797</c:v>
                </c:pt>
                <c:pt idx="2315">
                  <c:v>42800</c:v>
                </c:pt>
                <c:pt idx="2316">
                  <c:v>42801</c:v>
                </c:pt>
                <c:pt idx="2317">
                  <c:v>42802</c:v>
                </c:pt>
                <c:pt idx="2318">
                  <c:v>42803</c:v>
                </c:pt>
                <c:pt idx="2319">
                  <c:v>42804</c:v>
                </c:pt>
                <c:pt idx="2320">
                  <c:v>42807</c:v>
                </c:pt>
                <c:pt idx="2321">
                  <c:v>42808</c:v>
                </c:pt>
                <c:pt idx="2322">
                  <c:v>42809</c:v>
                </c:pt>
                <c:pt idx="2323">
                  <c:v>42810</c:v>
                </c:pt>
                <c:pt idx="2324">
                  <c:v>42811</c:v>
                </c:pt>
                <c:pt idx="2325">
                  <c:v>42814</c:v>
                </c:pt>
                <c:pt idx="2326">
                  <c:v>42815</c:v>
                </c:pt>
                <c:pt idx="2327">
                  <c:v>42816</c:v>
                </c:pt>
                <c:pt idx="2328">
                  <c:v>42817</c:v>
                </c:pt>
                <c:pt idx="2329">
                  <c:v>42818</c:v>
                </c:pt>
                <c:pt idx="2330">
                  <c:v>42821</c:v>
                </c:pt>
                <c:pt idx="2331">
                  <c:v>42822</c:v>
                </c:pt>
                <c:pt idx="2332">
                  <c:v>42823</c:v>
                </c:pt>
                <c:pt idx="2333">
                  <c:v>42824</c:v>
                </c:pt>
                <c:pt idx="2334">
                  <c:v>42825</c:v>
                </c:pt>
                <c:pt idx="2335">
                  <c:v>42828</c:v>
                </c:pt>
                <c:pt idx="2336">
                  <c:v>42829</c:v>
                </c:pt>
                <c:pt idx="2337">
                  <c:v>42830</c:v>
                </c:pt>
                <c:pt idx="2338">
                  <c:v>42831</c:v>
                </c:pt>
                <c:pt idx="2339">
                  <c:v>42832</c:v>
                </c:pt>
                <c:pt idx="2340">
                  <c:v>42835</c:v>
                </c:pt>
                <c:pt idx="2341">
                  <c:v>42836</c:v>
                </c:pt>
                <c:pt idx="2342">
                  <c:v>42837</c:v>
                </c:pt>
                <c:pt idx="2343">
                  <c:v>42838</c:v>
                </c:pt>
                <c:pt idx="2344">
                  <c:v>42839</c:v>
                </c:pt>
                <c:pt idx="2345">
                  <c:v>42842</c:v>
                </c:pt>
                <c:pt idx="2346">
                  <c:v>42843</c:v>
                </c:pt>
                <c:pt idx="2347">
                  <c:v>42844</c:v>
                </c:pt>
                <c:pt idx="2348">
                  <c:v>42845</c:v>
                </c:pt>
                <c:pt idx="2349">
                  <c:v>42846</c:v>
                </c:pt>
                <c:pt idx="2350">
                  <c:v>42849</c:v>
                </c:pt>
                <c:pt idx="2351">
                  <c:v>42850</c:v>
                </c:pt>
                <c:pt idx="2352">
                  <c:v>42851</c:v>
                </c:pt>
                <c:pt idx="2353">
                  <c:v>42852</c:v>
                </c:pt>
                <c:pt idx="2354">
                  <c:v>42853</c:v>
                </c:pt>
                <c:pt idx="2355">
                  <c:v>42856</c:v>
                </c:pt>
                <c:pt idx="2356">
                  <c:v>42857</c:v>
                </c:pt>
                <c:pt idx="2357">
                  <c:v>42858</c:v>
                </c:pt>
                <c:pt idx="2358">
                  <c:v>42859</c:v>
                </c:pt>
                <c:pt idx="2359">
                  <c:v>42860</c:v>
                </c:pt>
                <c:pt idx="2360">
                  <c:v>42863</c:v>
                </c:pt>
                <c:pt idx="2361">
                  <c:v>42864</c:v>
                </c:pt>
                <c:pt idx="2362">
                  <c:v>42865</c:v>
                </c:pt>
                <c:pt idx="2363">
                  <c:v>42866</c:v>
                </c:pt>
                <c:pt idx="2364">
                  <c:v>42867</c:v>
                </c:pt>
                <c:pt idx="2365">
                  <c:v>42870</c:v>
                </c:pt>
                <c:pt idx="2366">
                  <c:v>42871</c:v>
                </c:pt>
                <c:pt idx="2367">
                  <c:v>42872</c:v>
                </c:pt>
                <c:pt idx="2368">
                  <c:v>42873</c:v>
                </c:pt>
                <c:pt idx="2369">
                  <c:v>42874</c:v>
                </c:pt>
                <c:pt idx="2370">
                  <c:v>42877</c:v>
                </c:pt>
                <c:pt idx="2371">
                  <c:v>42878</c:v>
                </c:pt>
                <c:pt idx="2372">
                  <c:v>42879</c:v>
                </c:pt>
                <c:pt idx="2373">
                  <c:v>42880</c:v>
                </c:pt>
                <c:pt idx="2374">
                  <c:v>42881</c:v>
                </c:pt>
                <c:pt idx="2375">
                  <c:v>42884</c:v>
                </c:pt>
                <c:pt idx="2376">
                  <c:v>42885</c:v>
                </c:pt>
                <c:pt idx="2377">
                  <c:v>42886</c:v>
                </c:pt>
                <c:pt idx="2378">
                  <c:v>42887</c:v>
                </c:pt>
                <c:pt idx="2379">
                  <c:v>42888</c:v>
                </c:pt>
                <c:pt idx="2380">
                  <c:v>42891</c:v>
                </c:pt>
                <c:pt idx="2381">
                  <c:v>42892</c:v>
                </c:pt>
                <c:pt idx="2382">
                  <c:v>42893</c:v>
                </c:pt>
                <c:pt idx="2383">
                  <c:v>42894</c:v>
                </c:pt>
                <c:pt idx="2384">
                  <c:v>42895</c:v>
                </c:pt>
                <c:pt idx="2385">
                  <c:v>42898</c:v>
                </c:pt>
                <c:pt idx="2386">
                  <c:v>42899</c:v>
                </c:pt>
                <c:pt idx="2387">
                  <c:v>42900</c:v>
                </c:pt>
                <c:pt idx="2388">
                  <c:v>42901</c:v>
                </c:pt>
                <c:pt idx="2389">
                  <c:v>42902</c:v>
                </c:pt>
                <c:pt idx="2390">
                  <c:v>42905</c:v>
                </c:pt>
                <c:pt idx="2391">
                  <c:v>42906</c:v>
                </c:pt>
                <c:pt idx="2392">
                  <c:v>42907</c:v>
                </c:pt>
                <c:pt idx="2393">
                  <c:v>42908</c:v>
                </c:pt>
                <c:pt idx="2394">
                  <c:v>42909</c:v>
                </c:pt>
                <c:pt idx="2395">
                  <c:v>42912</c:v>
                </c:pt>
                <c:pt idx="2396">
                  <c:v>42913</c:v>
                </c:pt>
                <c:pt idx="2397">
                  <c:v>42914</c:v>
                </c:pt>
                <c:pt idx="2398">
                  <c:v>42915</c:v>
                </c:pt>
                <c:pt idx="2399">
                  <c:v>42916</c:v>
                </c:pt>
                <c:pt idx="2400">
                  <c:v>42919</c:v>
                </c:pt>
                <c:pt idx="2401">
                  <c:v>42920</c:v>
                </c:pt>
                <c:pt idx="2402">
                  <c:v>42921</c:v>
                </c:pt>
                <c:pt idx="2403">
                  <c:v>42922</c:v>
                </c:pt>
                <c:pt idx="2404">
                  <c:v>42923</c:v>
                </c:pt>
                <c:pt idx="2405">
                  <c:v>42926</c:v>
                </c:pt>
                <c:pt idx="2406">
                  <c:v>42927</c:v>
                </c:pt>
                <c:pt idx="2407">
                  <c:v>42928</c:v>
                </c:pt>
                <c:pt idx="2408">
                  <c:v>42929</c:v>
                </c:pt>
                <c:pt idx="2409">
                  <c:v>42930</c:v>
                </c:pt>
                <c:pt idx="2410">
                  <c:v>42933</c:v>
                </c:pt>
                <c:pt idx="2411">
                  <c:v>42934</c:v>
                </c:pt>
                <c:pt idx="2412">
                  <c:v>42935</c:v>
                </c:pt>
                <c:pt idx="2413">
                  <c:v>42936</c:v>
                </c:pt>
                <c:pt idx="2414">
                  <c:v>42937</c:v>
                </c:pt>
                <c:pt idx="2415">
                  <c:v>42940</c:v>
                </c:pt>
                <c:pt idx="2416">
                  <c:v>42941</c:v>
                </c:pt>
                <c:pt idx="2417">
                  <c:v>42942</c:v>
                </c:pt>
                <c:pt idx="2418">
                  <c:v>42943</c:v>
                </c:pt>
                <c:pt idx="2419">
                  <c:v>42944</c:v>
                </c:pt>
                <c:pt idx="2420">
                  <c:v>42947</c:v>
                </c:pt>
                <c:pt idx="2421">
                  <c:v>42948</c:v>
                </c:pt>
                <c:pt idx="2422">
                  <c:v>42949</c:v>
                </c:pt>
                <c:pt idx="2423">
                  <c:v>42950</c:v>
                </c:pt>
                <c:pt idx="2424">
                  <c:v>42951</c:v>
                </c:pt>
                <c:pt idx="2425">
                  <c:v>42954</c:v>
                </c:pt>
                <c:pt idx="2426">
                  <c:v>42955</c:v>
                </c:pt>
                <c:pt idx="2427">
                  <c:v>42956</c:v>
                </c:pt>
                <c:pt idx="2428">
                  <c:v>42957</c:v>
                </c:pt>
                <c:pt idx="2429">
                  <c:v>42958</c:v>
                </c:pt>
                <c:pt idx="2430">
                  <c:v>42961</c:v>
                </c:pt>
                <c:pt idx="2431">
                  <c:v>42962</c:v>
                </c:pt>
                <c:pt idx="2432">
                  <c:v>42963</c:v>
                </c:pt>
                <c:pt idx="2433">
                  <c:v>42964</c:v>
                </c:pt>
                <c:pt idx="2434">
                  <c:v>42965</c:v>
                </c:pt>
                <c:pt idx="2435">
                  <c:v>42968</c:v>
                </c:pt>
                <c:pt idx="2436">
                  <c:v>42969</c:v>
                </c:pt>
                <c:pt idx="2437">
                  <c:v>42970</c:v>
                </c:pt>
                <c:pt idx="2438">
                  <c:v>42971</c:v>
                </c:pt>
                <c:pt idx="2439">
                  <c:v>42972</c:v>
                </c:pt>
                <c:pt idx="2440">
                  <c:v>42975</c:v>
                </c:pt>
                <c:pt idx="2441">
                  <c:v>42976</c:v>
                </c:pt>
                <c:pt idx="2442">
                  <c:v>42977</c:v>
                </c:pt>
                <c:pt idx="2443">
                  <c:v>42978</c:v>
                </c:pt>
                <c:pt idx="2444">
                  <c:v>42979</c:v>
                </c:pt>
                <c:pt idx="2445">
                  <c:v>42982</c:v>
                </c:pt>
                <c:pt idx="2446">
                  <c:v>42983</c:v>
                </c:pt>
                <c:pt idx="2447">
                  <c:v>42984</c:v>
                </c:pt>
                <c:pt idx="2448">
                  <c:v>42985</c:v>
                </c:pt>
                <c:pt idx="2449">
                  <c:v>42986</c:v>
                </c:pt>
                <c:pt idx="2450">
                  <c:v>42989</c:v>
                </c:pt>
                <c:pt idx="2451">
                  <c:v>42990</c:v>
                </c:pt>
                <c:pt idx="2452">
                  <c:v>42991</c:v>
                </c:pt>
                <c:pt idx="2453">
                  <c:v>42992</c:v>
                </c:pt>
                <c:pt idx="2454">
                  <c:v>42993</c:v>
                </c:pt>
                <c:pt idx="2455">
                  <c:v>42996</c:v>
                </c:pt>
                <c:pt idx="2456">
                  <c:v>42997</c:v>
                </c:pt>
                <c:pt idx="2457">
                  <c:v>42998</c:v>
                </c:pt>
                <c:pt idx="2458">
                  <c:v>42999</c:v>
                </c:pt>
                <c:pt idx="2459">
                  <c:v>43000</c:v>
                </c:pt>
                <c:pt idx="2460">
                  <c:v>43003</c:v>
                </c:pt>
                <c:pt idx="2461">
                  <c:v>43004</c:v>
                </c:pt>
                <c:pt idx="2462">
                  <c:v>43005</c:v>
                </c:pt>
                <c:pt idx="2463">
                  <c:v>43006</c:v>
                </c:pt>
                <c:pt idx="2464">
                  <c:v>43007</c:v>
                </c:pt>
                <c:pt idx="2465">
                  <c:v>43010</c:v>
                </c:pt>
                <c:pt idx="2466">
                  <c:v>43011</c:v>
                </c:pt>
                <c:pt idx="2467">
                  <c:v>43012</c:v>
                </c:pt>
                <c:pt idx="2468">
                  <c:v>43013</c:v>
                </c:pt>
                <c:pt idx="2469">
                  <c:v>43014</c:v>
                </c:pt>
                <c:pt idx="2470">
                  <c:v>43017</c:v>
                </c:pt>
                <c:pt idx="2471">
                  <c:v>43018</c:v>
                </c:pt>
                <c:pt idx="2472">
                  <c:v>43019</c:v>
                </c:pt>
                <c:pt idx="2473">
                  <c:v>43020</c:v>
                </c:pt>
                <c:pt idx="2474">
                  <c:v>43021</c:v>
                </c:pt>
                <c:pt idx="2475">
                  <c:v>43024</c:v>
                </c:pt>
                <c:pt idx="2476">
                  <c:v>43025</c:v>
                </c:pt>
                <c:pt idx="2477">
                  <c:v>43026</c:v>
                </c:pt>
                <c:pt idx="2478">
                  <c:v>43027</c:v>
                </c:pt>
                <c:pt idx="2479">
                  <c:v>43028</c:v>
                </c:pt>
                <c:pt idx="2480">
                  <c:v>43031</c:v>
                </c:pt>
                <c:pt idx="2481">
                  <c:v>43032</c:v>
                </c:pt>
                <c:pt idx="2482">
                  <c:v>43033</c:v>
                </c:pt>
                <c:pt idx="2483">
                  <c:v>43034</c:v>
                </c:pt>
                <c:pt idx="2484">
                  <c:v>43035</c:v>
                </c:pt>
                <c:pt idx="2485">
                  <c:v>43038</c:v>
                </c:pt>
                <c:pt idx="2486">
                  <c:v>43039</c:v>
                </c:pt>
                <c:pt idx="2487">
                  <c:v>43040</c:v>
                </c:pt>
                <c:pt idx="2488">
                  <c:v>43041</c:v>
                </c:pt>
                <c:pt idx="2489">
                  <c:v>43042</c:v>
                </c:pt>
                <c:pt idx="2490">
                  <c:v>43045</c:v>
                </c:pt>
                <c:pt idx="2491">
                  <c:v>43046</c:v>
                </c:pt>
                <c:pt idx="2492">
                  <c:v>43047</c:v>
                </c:pt>
                <c:pt idx="2493">
                  <c:v>43048</c:v>
                </c:pt>
                <c:pt idx="2494">
                  <c:v>43049</c:v>
                </c:pt>
                <c:pt idx="2495">
                  <c:v>43052</c:v>
                </c:pt>
                <c:pt idx="2496">
                  <c:v>43053</c:v>
                </c:pt>
                <c:pt idx="2497">
                  <c:v>43054</c:v>
                </c:pt>
                <c:pt idx="2498">
                  <c:v>43055</c:v>
                </c:pt>
                <c:pt idx="2499">
                  <c:v>43056</c:v>
                </c:pt>
                <c:pt idx="2500">
                  <c:v>43059</c:v>
                </c:pt>
                <c:pt idx="2501">
                  <c:v>43060</c:v>
                </c:pt>
                <c:pt idx="2502">
                  <c:v>43061</c:v>
                </c:pt>
                <c:pt idx="2503">
                  <c:v>43062</c:v>
                </c:pt>
                <c:pt idx="2504">
                  <c:v>43063</c:v>
                </c:pt>
                <c:pt idx="2505">
                  <c:v>43066</c:v>
                </c:pt>
                <c:pt idx="2506">
                  <c:v>43067</c:v>
                </c:pt>
                <c:pt idx="2507">
                  <c:v>43068</c:v>
                </c:pt>
                <c:pt idx="2508">
                  <c:v>43069</c:v>
                </c:pt>
                <c:pt idx="2509">
                  <c:v>43070</c:v>
                </c:pt>
                <c:pt idx="2510">
                  <c:v>43073</c:v>
                </c:pt>
                <c:pt idx="2511">
                  <c:v>43074</c:v>
                </c:pt>
                <c:pt idx="2512">
                  <c:v>43075</c:v>
                </c:pt>
                <c:pt idx="2513">
                  <c:v>43076</c:v>
                </c:pt>
                <c:pt idx="2514">
                  <c:v>43077</c:v>
                </c:pt>
                <c:pt idx="2515">
                  <c:v>43080</c:v>
                </c:pt>
                <c:pt idx="2516">
                  <c:v>43081</c:v>
                </c:pt>
                <c:pt idx="2517">
                  <c:v>43082</c:v>
                </c:pt>
                <c:pt idx="2518">
                  <c:v>43083</c:v>
                </c:pt>
                <c:pt idx="2519">
                  <c:v>43084</c:v>
                </c:pt>
                <c:pt idx="2520">
                  <c:v>43087</c:v>
                </c:pt>
                <c:pt idx="2521">
                  <c:v>43088</c:v>
                </c:pt>
                <c:pt idx="2522">
                  <c:v>43089</c:v>
                </c:pt>
                <c:pt idx="2523">
                  <c:v>43090</c:v>
                </c:pt>
                <c:pt idx="2524">
                  <c:v>43091</c:v>
                </c:pt>
                <c:pt idx="2525">
                  <c:v>43094</c:v>
                </c:pt>
                <c:pt idx="2526">
                  <c:v>43095</c:v>
                </c:pt>
                <c:pt idx="2527">
                  <c:v>43096</c:v>
                </c:pt>
                <c:pt idx="2528">
                  <c:v>43097</c:v>
                </c:pt>
                <c:pt idx="2529">
                  <c:v>43098</c:v>
                </c:pt>
                <c:pt idx="2530">
                  <c:v>43101</c:v>
                </c:pt>
                <c:pt idx="2531">
                  <c:v>43102</c:v>
                </c:pt>
                <c:pt idx="2532">
                  <c:v>43103</c:v>
                </c:pt>
                <c:pt idx="2533">
                  <c:v>43104</c:v>
                </c:pt>
                <c:pt idx="2534">
                  <c:v>43105</c:v>
                </c:pt>
                <c:pt idx="2535">
                  <c:v>43108</c:v>
                </c:pt>
                <c:pt idx="2536">
                  <c:v>43109</c:v>
                </c:pt>
                <c:pt idx="2537">
                  <c:v>43110</c:v>
                </c:pt>
                <c:pt idx="2538">
                  <c:v>43111</c:v>
                </c:pt>
                <c:pt idx="2539">
                  <c:v>43112</c:v>
                </c:pt>
                <c:pt idx="2540">
                  <c:v>43115</c:v>
                </c:pt>
                <c:pt idx="2541">
                  <c:v>43116</c:v>
                </c:pt>
                <c:pt idx="2542">
                  <c:v>43117</c:v>
                </c:pt>
                <c:pt idx="2543">
                  <c:v>43118</c:v>
                </c:pt>
                <c:pt idx="2544">
                  <c:v>43119</c:v>
                </c:pt>
                <c:pt idx="2545">
                  <c:v>43122</c:v>
                </c:pt>
                <c:pt idx="2546">
                  <c:v>43123</c:v>
                </c:pt>
                <c:pt idx="2547">
                  <c:v>43124</c:v>
                </c:pt>
                <c:pt idx="2548">
                  <c:v>43125</c:v>
                </c:pt>
                <c:pt idx="2549">
                  <c:v>43126</c:v>
                </c:pt>
                <c:pt idx="2550">
                  <c:v>43129</c:v>
                </c:pt>
                <c:pt idx="2551">
                  <c:v>43130</c:v>
                </c:pt>
                <c:pt idx="2552">
                  <c:v>43131</c:v>
                </c:pt>
                <c:pt idx="2553">
                  <c:v>43132</c:v>
                </c:pt>
                <c:pt idx="2554">
                  <c:v>43133</c:v>
                </c:pt>
                <c:pt idx="2555">
                  <c:v>43136</c:v>
                </c:pt>
                <c:pt idx="2556">
                  <c:v>43137</c:v>
                </c:pt>
                <c:pt idx="2557">
                  <c:v>43138</c:v>
                </c:pt>
                <c:pt idx="2558">
                  <c:v>43139</c:v>
                </c:pt>
                <c:pt idx="2559">
                  <c:v>43140</c:v>
                </c:pt>
                <c:pt idx="2560">
                  <c:v>43143</c:v>
                </c:pt>
                <c:pt idx="2561">
                  <c:v>43144</c:v>
                </c:pt>
                <c:pt idx="2562">
                  <c:v>43145</c:v>
                </c:pt>
                <c:pt idx="2563">
                  <c:v>43146</c:v>
                </c:pt>
                <c:pt idx="2564">
                  <c:v>43147</c:v>
                </c:pt>
                <c:pt idx="2565">
                  <c:v>43150</c:v>
                </c:pt>
                <c:pt idx="2566">
                  <c:v>43151</c:v>
                </c:pt>
                <c:pt idx="2567">
                  <c:v>43152</c:v>
                </c:pt>
                <c:pt idx="2568">
                  <c:v>43153</c:v>
                </c:pt>
                <c:pt idx="2569">
                  <c:v>43154</c:v>
                </c:pt>
                <c:pt idx="2570">
                  <c:v>43157</c:v>
                </c:pt>
                <c:pt idx="2571">
                  <c:v>43158</c:v>
                </c:pt>
                <c:pt idx="2572">
                  <c:v>43159</c:v>
                </c:pt>
                <c:pt idx="2573">
                  <c:v>43160</c:v>
                </c:pt>
                <c:pt idx="2574">
                  <c:v>43161</c:v>
                </c:pt>
                <c:pt idx="2575">
                  <c:v>43164</c:v>
                </c:pt>
                <c:pt idx="2576">
                  <c:v>43165</c:v>
                </c:pt>
                <c:pt idx="2577">
                  <c:v>43166</c:v>
                </c:pt>
                <c:pt idx="2578">
                  <c:v>43167</c:v>
                </c:pt>
                <c:pt idx="2579">
                  <c:v>43168</c:v>
                </c:pt>
                <c:pt idx="2580">
                  <c:v>43171</c:v>
                </c:pt>
                <c:pt idx="2581">
                  <c:v>43172</c:v>
                </c:pt>
                <c:pt idx="2582">
                  <c:v>43173</c:v>
                </c:pt>
                <c:pt idx="2583">
                  <c:v>43174</c:v>
                </c:pt>
                <c:pt idx="2584">
                  <c:v>43175</c:v>
                </c:pt>
                <c:pt idx="2585">
                  <c:v>43178</c:v>
                </c:pt>
                <c:pt idx="2586">
                  <c:v>43179</c:v>
                </c:pt>
                <c:pt idx="2587">
                  <c:v>43180</c:v>
                </c:pt>
                <c:pt idx="2588">
                  <c:v>43181</c:v>
                </c:pt>
                <c:pt idx="2589">
                  <c:v>43182</c:v>
                </c:pt>
                <c:pt idx="2590">
                  <c:v>43185</c:v>
                </c:pt>
                <c:pt idx="2591">
                  <c:v>43186</c:v>
                </c:pt>
                <c:pt idx="2592">
                  <c:v>43187</c:v>
                </c:pt>
                <c:pt idx="2593">
                  <c:v>43188</c:v>
                </c:pt>
                <c:pt idx="2594">
                  <c:v>43189</c:v>
                </c:pt>
                <c:pt idx="2595">
                  <c:v>43192</c:v>
                </c:pt>
                <c:pt idx="2596">
                  <c:v>43193</c:v>
                </c:pt>
                <c:pt idx="2597">
                  <c:v>43194</c:v>
                </c:pt>
                <c:pt idx="2598">
                  <c:v>43195</c:v>
                </c:pt>
                <c:pt idx="2599">
                  <c:v>43196</c:v>
                </c:pt>
                <c:pt idx="2600">
                  <c:v>43199</c:v>
                </c:pt>
                <c:pt idx="2601">
                  <c:v>43200</c:v>
                </c:pt>
                <c:pt idx="2602">
                  <c:v>43201</c:v>
                </c:pt>
                <c:pt idx="2603">
                  <c:v>43202</c:v>
                </c:pt>
                <c:pt idx="2604">
                  <c:v>43203</c:v>
                </c:pt>
                <c:pt idx="2605">
                  <c:v>43206</c:v>
                </c:pt>
                <c:pt idx="2606">
                  <c:v>43207</c:v>
                </c:pt>
                <c:pt idx="2607">
                  <c:v>43208</c:v>
                </c:pt>
                <c:pt idx="2608">
                  <c:v>43209</c:v>
                </c:pt>
                <c:pt idx="2609">
                  <c:v>43210</c:v>
                </c:pt>
                <c:pt idx="2610">
                  <c:v>43213</c:v>
                </c:pt>
                <c:pt idx="2611">
                  <c:v>43214</c:v>
                </c:pt>
                <c:pt idx="2612">
                  <c:v>43215</c:v>
                </c:pt>
                <c:pt idx="2613">
                  <c:v>43216</c:v>
                </c:pt>
                <c:pt idx="2614">
                  <c:v>43217</c:v>
                </c:pt>
                <c:pt idx="2615">
                  <c:v>43220</c:v>
                </c:pt>
                <c:pt idx="2616">
                  <c:v>43221</c:v>
                </c:pt>
                <c:pt idx="2617">
                  <c:v>43222</c:v>
                </c:pt>
                <c:pt idx="2618">
                  <c:v>43223</c:v>
                </c:pt>
                <c:pt idx="2619">
                  <c:v>43224</c:v>
                </c:pt>
                <c:pt idx="2620">
                  <c:v>43227</c:v>
                </c:pt>
                <c:pt idx="2621">
                  <c:v>43228</c:v>
                </c:pt>
                <c:pt idx="2622">
                  <c:v>43229</c:v>
                </c:pt>
                <c:pt idx="2623">
                  <c:v>43230</c:v>
                </c:pt>
                <c:pt idx="2624">
                  <c:v>43231</c:v>
                </c:pt>
                <c:pt idx="2625">
                  <c:v>43234</c:v>
                </c:pt>
                <c:pt idx="2626">
                  <c:v>43235</c:v>
                </c:pt>
                <c:pt idx="2627">
                  <c:v>43236</c:v>
                </c:pt>
                <c:pt idx="2628">
                  <c:v>43237</c:v>
                </c:pt>
                <c:pt idx="2629">
                  <c:v>43238</c:v>
                </c:pt>
                <c:pt idx="2630">
                  <c:v>43241</c:v>
                </c:pt>
                <c:pt idx="2631">
                  <c:v>43242</c:v>
                </c:pt>
                <c:pt idx="2632">
                  <c:v>43243</c:v>
                </c:pt>
                <c:pt idx="2633">
                  <c:v>43244</c:v>
                </c:pt>
                <c:pt idx="2634">
                  <c:v>43245</c:v>
                </c:pt>
                <c:pt idx="2635">
                  <c:v>43248</c:v>
                </c:pt>
                <c:pt idx="2636">
                  <c:v>43249</c:v>
                </c:pt>
                <c:pt idx="2637">
                  <c:v>43250</c:v>
                </c:pt>
                <c:pt idx="2638">
                  <c:v>43251</c:v>
                </c:pt>
                <c:pt idx="2639">
                  <c:v>43252</c:v>
                </c:pt>
                <c:pt idx="2640">
                  <c:v>43255</c:v>
                </c:pt>
                <c:pt idx="2641">
                  <c:v>43256</c:v>
                </c:pt>
                <c:pt idx="2642">
                  <c:v>43257</c:v>
                </c:pt>
                <c:pt idx="2643">
                  <c:v>43258</c:v>
                </c:pt>
                <c:pt idx="2644">
                  <c:v>43259</c:v>
                </c:pt>
                <c:pt idx="2645">
                  <c:v>43262</c:v>
                </c:pt>
                <c:pt idx="2646">
                  <c:v>43263</c:v>
                </c:pt>
                <c:pt idx="2647">
                  <c:v>43264</c:v>
                </c:pt>
                <c:pt idx="2648">
                  <c:v>43265</c:v>
                </c:pt>
                <c:pt idx="2649">
                  <c:v>43266</c:v>
                </c:pt>
                <c:pt idx="2650">
                  <c:v>43269</c:v>
                </c:pt>
                <c:pt idx="2651">
                  <c:v>43270</c:v>
                </c:pt>
                <c:pt idx="2652">
                  <c:v>43271</c:v>
                </c:pt>
                <c:pt idx="2653">
                  <c:v>43272</c:v>
                </c:pt>
                <c:pt idx="2654">
                  <c:v>43273</c:v>
                </c:pt>
                <c:pt idx="2655">
                  <c:v>43276</c:v>
                </c:pt>
                <c:pt idx="2656">
                  <c:v>43277</c:v>
                </c:pt>
                <c:pt idx="2657">
                  <c:v>43278</c:v>
                </c:pt>
                <c:pt idx="2658">
                  <c:v>43279</c:v>
                </c:pt>
                <c:pt idx="2659">
                  <c:v>43280</c:v>
                </c:pt>
                <c:pt idx="2660">
                  <c:v>43283</c:v>
                </c:pt>
                <c:pt idx="2661">
                  <c:v>43284</c:v>
                </c:pt>
                <c:pt idx="2662">
                  <c:v>43285</c:v>
                </c:pt>
                <c:pt idx="2663">
                  <c:v>43286</c:v>
                </c:pt>
                <c:pt idx="2664">
                  <c:v>43287</c:v>
                </c:pt>
                <c:pt idx="2665">
                  <c:v>43290</c:v>
                </c:pt>
                <c:pt idx="2666">
                  <c:v>43291</c:v>
                </c:pt>
                <c:pt idx="2667">
                  <c:v>43292</c:v>
                </c:pt>
                <c:pt idx="2668">
                  <c:v>43293</c:v>
                </c:pt>
                <c:pt idx="2669">
                  <c:v>43294</c:v>
                </c:pt>
                <c:pt idx="2670">
                  <c:v>43297</c:v>
                </c:pt>
                <c:pt idx="2671">
                  <c:v>43298</c:v>
                </c:pt>
                <c:pt idx="2672">
                  <c:v>43299</c:v>
                </c:pt>
                <c:pt idx="2673">
                  <c:v>43300</c:v>
                </c:pt>
                <c:pt idx="2674">
                  <c:v>43301</c:v>
                </c:pt>
                <c:pt idx="2675">
                  <c:v>43304</c:v>
                </c:pt>
                <c:pt idx="2676">
                  <c:v>43305</c:v>
                </c:pt>
                <c:pt idx="2677">
                  <c:v>43306</c:v>
                </c:pt>
                <c:pt idx="2678">
                  <c:v>43307</c:v>
                </c:pt>
                <c:pt idx="2679">
                  <c:v>43308</c:v>
                </c:pt>
                <c:pt idx="2680">
                  <c:v>43311</c:v>
                </c:pt>
                <c:pt idx="2681">
                  <c:v>43312</c:v>
                </c:pt>
                <c:pt idx="2682">
                  <c:v>43313</c:v>
                </c:pt>
                <c:pt idx="2683">
                  <c:v>43314</c:v>
                </c:pt>
                <c:pt idx="2684">
                  <c:v>43315</c:v>
                </c:pt>
                <c:pt idx="2685">
                  <c:v>43318</c:v>
                </c:pt>
                <c:pt idx="2686">
                  <c:v>43319</c:v>
                </c:pt>
                <c:pt idx="2687">
                  <c:v>43320</c:v>
                </c:pt>
                <c:pt idx="2688">
                  <c:v>43321</c:v>
                </c:pt>
                <c:pt idx="2689">
                  <c:v>43322</c:v>
                </c:pt>
                <c:pt idx="2690">
                  <c:v>43325</c:v>
                </c:pt>
                <c:pt idx="2691">
                  <c:v>43326</c:v>
                </c:pt>
                <c:pt idx="2692">
                  <c:v>43327</c:v>
                </c:pt>
                <c:pt idx="2693">
                  <c:v>43328</c:v>
                </c:pt>
                <c:pt idx="2694">
                  <c:v>43329</c:v>
                </c:pt>
                <c:pt idx="2695">
                  <c:v>43332</c:v>
                </c:pt>
                <c:pt idx="2696">
                  <c:v>43333</c:v>
                </c:pt>
                <c:pt idx="2697">
                  <c:v>43334</c:v>
                </c:pt>
                <c:pt idx="2698">
                  <c:v>43335</c:v>
                </c:pt>
                <c:pt idx="2699">
                  <c:v>43336</c:v>
                </c:pt>
                <c:pt idx="2700">
                  <c:v>43339</c:v>
                </c:pt>
                <c:pt idx="2701">
                  <c:v>43340</c:v>
                </c:pt>
                <c:pt idx="2702">
                  <c:v>43341</c:v>
                </c:pt>
                <c:pt idx="2703">
                  <c:v>43342</c:v>
                </c:pt>
                <c:pt idx="2704">
                  <c:v>43343</c:v>
                </c:pt>
                <c:pt idx="2705">
                  <c:v>43346</c:v>
                </c:pt>
                <c:pt idx="2706">
                  <c:v>43347</c:v>
                </c:pt>
                <c:pt idx="2707">
                  <c:v>43348</c:v>
                </c:pt>
                <c:pt idx="2708">
                  <c:v>43349</c:v>
                </c:pt>
                <c:pt idx="2709">
                  <c:v>43350</c:v>
                </c:pt>
                <c:pt idx="2710">
                  <c:v>43353</c:v>
                </c:pt>
                <c:pt idx="2711">
                  <c:v>43354</c:v>
                </c:pt>
                <c:pt idx="2712">
                  <c:v>43355</c:v>
                </c:pt>
                <c:pt idx="2713">
                  <c:v>43356</c:v>
                </c:pt>
                <c:pt idx="2714">
                  <c:v>43357</c:v>
                </c:pt>
                <c:pt idx="2715">
                  <c:v>43360</c:v>
                </c:pt>
                <c:pt idx="2716">
                  <c:v>43361</c:v>
                </c:pt>
                <c:pt idx="2717">
                  <c:v>43362</c:v>
                </c:pt>
                <c:pt idx="2718">
                  <c:v>43363</c:v>
                </c:pt>
                <c:pt idx="2719">
                  <c:v>43364</c:v>
                </c:pt>
                <c:pt idx="2720">
                  <c:v>43367</c:v>
                </c:pt>
                <c:pt idx="2721">
                  <c:v>43368</c:v>
                </c:pt>
                <c:pt idx="2722">
                  <c:v>43369</c:v>
                </c:pt>
                <c:pt idx="2723">
                  <c:v>43370</c:v>
                </c:pt>
                <c:pt idx="2724">
                  <c:v>43371</c:v>
                </c:pt>
                <c:pt idx="2725">
                  <c:v>43374</c:v>
                </c:pt>
                <c:pt idx="2726">
                  <c:v>43375</c:v>
                </c:pt>
                <c:pt idx="2727">
                  <c:v>43376</c:v>
                </c:pt>
                <c:pt idx="2728">
                  <c:v>43377</c:v>
                </c:pt>
                <c:pt idx="2729">
                  <c:v>43378</c:v>
                </c:pt>
                <c:pt idx="2730">
                  <c:v>43381</c:v>
                </c:pt>
                <c:pt idx="2731">
                  <c:v>43382</c:v>
                </c:pt>
                <c:pt idx="2732">
                  <c:v>43383</c:v>
                </c:pt>
                <c:pt idx="2733">
                  <c:v>43384</c:v>
                </c:pt>
                <c:pt idx="2734">
                  <c:v>43385</c:v>
                </c:pt>
                <c:pt idx="2735">
                  <c:v>43388</c:v>
                </c:pt>
                <c:pt idx="2736">
                  <c:v>43389</c:v>
                </c:pt>
                <c:pt idx="2737">
                  <c:v>43390</c:v>
                </c:pt>
                <c:pt idx="2738">
                  <c:v>43391</c:v>
                </c:pt>
                <c:pt idx="2739">
                  <c:v>43392</c:v>
                </c:pt>
                <c:pt idx="2740">
                  <c:v>43395</c:v>
                </c:pt>
                <c:pt idx="2741">
                  <c:v>43396</c:v>
                </c:pt>
                <c:pt idx="2742">
                  <c:v>43397</c:v>
                </c:pt>
                <c:pt idx="2743">
                  <c:v>43398</c:v>
                </c:pt>
                <c:pt idx="2744">
                  <c:v>43399</c:v>
                </c:pt>
                <c:pt idx="2745">
                  <c:v>43402</c:v>
                </c:pt>
                <c:pt idx="2746">
                  <c:v>43403</c:v>
                </c:pt>
                <c:pt idx="2747">
                  <c:v>43404</c:v>
                </c:pt>
                <c:pt idx="2748">
                  <c:v>43405</c:v>
                </c:pt>
                <c:pt idx="2749">
                  <c:v>43406</c:v>
                </c:pt>
                <c:pt idx="2750">
                  <c:v>43409</c:v>
                </c:pt>
                <c:pt idx="2751">
                  <c:v>43410</c:v>
                </c:pt>
                <c:pt idx="2752">
                  <c:v>43411</c:v>
                </c:pt>
                <c:pt idx="2753">
                  <c:v>43412</c:v>
                </c:pt>
                <c:pt idx="2754">
                  <c:v>43413</c:v>
                </c:pt>
                <c:pt idx="2755">
                  <c:v>43416</c:v>
                </c:pt>
                <c:pt idx="2756">
                  <c:v>43417</c:v>
                </c:pt>
                <c:pt idx="2757">
                  <c:v>43418</c:v>
                </c:pt>
                <c:pt idx="2758">
                  <c:v>43419</c:v>
                </c:pt>
                <c:pt idx="2759">
                  <c:v>43420</c:v>
                </c:pt>
                <c:pt idx="2760">
                  <c:v>43423</c:v>
                </c:pt>
                <c:pt idx="2761">
                  <c:v>43424</c:v>
                </c:pt>
                <c:pt idx="2762">
                  <c:v>43425</c:v>
                </c:pt>
                <c:pt idx="2763">
                  <c:v>43426</c:v>
                </c:pt>
                <c:pt idx="2764">
                  <c:v>43427</c:v>
                </c:pt>
                <c:pt idx="2765">
                  <c:v>43430</c:v>
                </c:pt>
                <c:pt idx="2766">
                  <c:v>43431</c:v>
                </c:pt>
                <c:pt idx="2767">
                  <c:v>43432</c:v>
                </c:pt>
                <c:pt idx="2768">
                  <c:v>43433</c:v>
                </c:pt>
                <c:pt idx="2769">
                  <c:v>43434</c:v>
                </c:pt>
                <c:pt idx="2770">
                  <c:v>43437</c:v>
                </c:pt>
                <c:pt idx="2771">
                  <c:v>43438</c:v>
                </c:pt>
                <c:pt idx="2772">
                  <c:v>43439</c:v>
                </c:pt>
                <c:pt idx="2773">
                  <c:v>43440</c:v>
                </c:pt>
                <c:pt idx="2774">
                  <c:v>43441</c:v>
                </c:pt>
                <c:pt idx="2775">
                  <c:v>43444</c:v>
                </c:pt>
                <c:pt idx="2776">
                  <c:v>43445</c:v>
                </c:pt>
                <c:pt idx="2777">
                  <c:v>43446</c:v>
                </c:pt>
                <c:pt idx="2778">
                  <c:v>43447</c:v>
                </c:pt>
                <c:pt idx="2779">
                  <c:v>43448</c:v>
                </c:pt>
                <c:pt idx="2780">
                  <c:v>43451</c:v>
                </c:pt>
                <c:pt idx="2781">
                  <c:v>43452</c:v>
                </c:pt>
                <c:pt idx="2782">
                  <c:v>43453</c:v>
                </c:pt>
                <c:pt idx="2783">
                  <c:v>43454</c:v>
                </c:pt>
                <c:pt idx="2784">
                  <c:v>43455</c:v>
                </c:pt>
                <c:pt idx="2785">
                  <c:v>43458</c:v>
                </c:pt>
                <c:pt idx="2786">
                  <c:v>43459</c:v>
                </c:pt>
                <c:pt idx="2787">
                  <c:v>43460</c:v>
                </c:pt>
                <c:pt idx="2788">
                  <c:v>43461</c:v>
                </c:pt>
                <c:pt idx="2789">
                  <c:v>43462</c:v>
                </c:pt>
                <c:pt idx="2790">
                  <c:v>43465</c:v>
                </c:pt>
                <c:pt idx="2791">
                  <c:v>43466</c:v>
                </c:pt>
                <c:pt idx="2792">
                  <c:v>43467</c:v>
                </c:pt>
                <c:pt idx="2793">
                  <c:v>43468</c:v>
                </c:pt>
                <c:pt idx="2794">
                  <c:v>43469</c:v>
                </c:pt>
                <c:pt idx="2795">
                  <c:v>43472</c:v>
                </c:pt>
                <c:pt idx="2796">
                  <c:v>43473</c:v>
                </c:pt>
                <c:pt idx="2797">
                  <c:v>43474</c:v>
                </c:pt>
                <c:pt idx="2798">
                  <c:v>43475</c:v>
                </c:pt>
                <c:pt idx="2799">
                  <c:v>43476</c:v>
                </c:pt>
                <c:pt idx="2800">
                  <c:v>43479</c:v>
                </c:pt>
                <c:pt idx="2801">
                  <c:v>43480</c:v>
                </c:pt>
                <c:pt idx="2802">
                  <c:v>43481</c:v>
                </c:pt>
                <c:pt idx="2803">
                  <c:v>43482</c:v>
                </c:pt>
                <c:pt idx="2804">
                  <c:v>43483</c:v>
                </c:pt>
                <c:pt idx="2805">
                  <c:v>43486</c:v>
                </c:pt>
                <c:pt idx="2806">
                  <c:v>43487</c:v>
                </c:pt>
                <c:pt idx="2807">
                  <c:v>43488</c:v>
                </c:pt>
                <c:pt idx="2808">
                  <c:v>43489</c:v>
                </c:pt>
                <c:pt idx="2809">
                  <c:v>43490</c:v>
                </c:pt>
                <c:pt idx="2810">
                  <c:v>43493</c:v>
                </c:pt>
                <c:pt idx="2811">
                  <c:v>43494</c:v>
                </c:pt>
                <c:pt idx="2812">
                  <c:v>43495</c:v>
                </c:pt>
                <c:pt idx="2813">
                  <c:v>43496</c:v>
                </c:pt>
                <c:pt idx="2814">
                  <c:v>43497</c:v>
                </c:pt>
                <c:pt idx="2815">
                  <c:v>43500</c:v>
                </c:pt>
                <c:pt idx="2816">
                  <c:v>43501</c:v>
                </c:pt>
                <c:pt idx="2817">
                  <c:v>43502</c:v>
                </c:pt>
                <c:pt idx="2818">
                  <c:v>43503</c:v>
                </c:pt>
                <c:pt idx="2819">
                  <c:v>43504</c:v>
                </c:pt>
                <c:pt idx="2820">
                  <c:v>43507</c:v>
                </c:pt>
                <c:pt idx="2821">
                  <c:v>43508</c:v>
                </c:pt>
                <c:pt idx="2822">
                  <c:v>43509</c:v>
                </c:pt>
                <c:pt idx="2823">
                  <c:v>43510</c:v>
                </c:pt>
                <c:pt idx="2824">
                  <c:v>43511</c:v>
                </c:pt>
                <c:pt idx="2825">
                  <c:v>43514</c:v>
                </c:pt>
                <c:pt idx="2826">
                  <c:v>43515</c:v>
                </c:pt>
                <c:pt idx="2827">
                  <c:v>43516</c:v>
                </c:pt>
                <c:pt idx="2828">
                  <c:v>43517</c:v>
                </c:pt>
                <c:pt idx="2829">
                  <c:v>43518</c:v>
                </c:pt>
                <c:pt idx="2830">
                  <c:v>43521</c:v>
                </c:pt>
                <c:pt idx="2831">
                  <c:v>43522</c:v>
                </c:pt>
                <c:pt idx="2832">
                  <c:v>43523</c:v>
                </c:pt>
                <c:pt idx="2833">
                  <c:v>43524</c:v>
                </c:pt>
                <c:pt idx="2834">
                  <c:v>43525</c:v>
                </c:pt>
                <c:pt idx="2835">
                  <c:v>43528</c:v>
                </c:pt>
                <c:pt idx="2836">
                  <c:v>43529</c:v>
                </c:pt>
                <c:pt idx="2837">
                  <c:v>43530</c:v>
                </c:pt>
                <c:pt idx="2838">
                  <c:v>43531</c:v>
                </c:pt>
                <c:pt idx="2839">
                  <c:v>43532</c:v>
                </c:pt>
                <c:pt idx="2840">
                  <c:v>43535</c:v>
                </c:pt>
                <c:pt idx="2841">
                  <c:v>43536</c:v>
                </c:pt>
                <c:pt idx="2842">
                  <c:v>43537</c:v>
                </c:pt>
                <c:pt idx="2843">
                  <c:v>43538</c:v>
                </c:pt>
                <c:pt idx="2844">
                  <c:v>43539</c:v>
                </c:pt>
                <c:pt idx="2845">
                  <c:v>43542</c:v>
                </c:pt>
                <c:pt idx="2846">
                  <c:v>43543</c:v>
                </c:pt>
                <c:pt idx="2847">
                  <c:v>43544</c:v>
                </c:pt>
                <c:pt idx="2848">
                  <c:v>43545</c:v>
                </c:pt>
                <c:pt idx="2849">
                  <c:v>43546</c:v>
                </c:pt>
                <c:pt idx="2850">
                  <c:v>43549</c:v>
                </c:pt>
                <c:pt idx="2851">
                  <c:v>43550</c:v>
                </c:pt>
                <c:pt idx="2852">
                  <c:v>43551</c:v>
                </c:pt>
                <c:pt idx="2853">
                  <c:v>43552</c:v>
                </c:pt>
                <c:pt idx="2854">
                  <c:v>43553</c:v>
                </c:pt>
                <c:pt idx="2855">
                  <c:v>43556</c:v>
                </c:pt>
                <c:pt idx="2856">
                  <c:v>43557</c:v>
                </c:pt>
                <c:pt idx="2857">
                  <c:v>43558</c:v>
                </c:pt>
                <c:pt idx="2858">
                  <c:v>43559</c:v>
                </c:pt>
                <c:pt idx="2859">
                  <c:v>43560</c:v>
                </c:pt>
                <c:pt idx="2860">
                  <c:v>43563</c:v>
                </c:pt>
                <c:pt idx="2861">
                  <c:v>43564</c:v>
                </c:pt>
                <c:pt idx="2862">
                  <c:v>43565</c:v>
                </c:pt>
                <c:pt idx="2863">
                  <c:v>43566</c:v>
                </c:pt>
                <c:pt idx="2864">
                  <c:v>43567</c:v>
                </c:pt>
                <c:pt idx="2865">
                  <c:v>43570</c:v>
                </c:pt>
                <c:pt idx="2866">
                  <c:v>43571</c:v>
                </c:pt>
                <c:pt idx="2867">
                  <c:v>43572</c:v>
                </c:pt>
                <c:pt idx="2868">
                  <c:v>43573</c:v>
                </c:pt>
                <c:pt idx="2869">
                  <c:v>43574</c:v>
                </c:pt>
                <c:pt idx="2870">
                  <c:v>43577</c:v>
                </c:pt>
                <c:pt idx="2871">
                  <c:v>43578</c:v>
                </c:pt>
                <c:pt idx="2872">
                  <c:v>43579</c:v>
                </c:pt>
                <c:pt idx="2873">
                  <c:v>43580</c:v>
                </c:pt>
                <c:pt idx="2874">
                  <c:v>43581</c:v>
                </c:pt>
                <c:pt idx="2875">
                  <c:v>43584</c:v>
                </c:pt>
                <c:pt idx="2876">
                  <c:v>43585</c:v>
                </c:pt>
                <c:pt idx="2877">
                  <c:v>43586</c:v>
                </c:pt>
                <c:pt idx="2878">
                  <c:v>43587</c:v>
                </c:pt>
                <c:pt idx="2879">
                  <c:v>43588</c:v>
                </c:pt>
                <c:pt idx="2880">
                  <c:v>43591</c:v>
                </c:pt>
                <c:pt idx="2881">
                  <c:v>43592</c:v>
                </c:pt>
                <c:pt idx="2882">
                  <c:v>43593</c:v>
                </c:pt>
                <c:pt idx="2883">
                  <c:v>43594</c:v>
                </c:pt>
                <c:pt idx="2884">
                  <c:v>43595</c:v>
                </c:pt>
                <c:pt idx="2885">
                  <c:v>43598</c:v>
                </c:pt>
                <c:pt idx="2886">
                  <c:v>43599</c:v>
                </c:pt>
                <c:pt idx="2887">
                  <c:v>43600</c:v>
                </c:pt>
                <c:pt idx="2888">
                  <c:v>43601</c:v>
                </c:pt>
                <c:pt idx="2889">
                  <c:v>43602</c:v>
                </c:pt>
                <c:pt idx="2890">
                  <c:v>43605</c:v>
                </c:pt>
                <c:pt idx="2891">
                  <c:v>43606</c:v>
                </c:pt>
                <c:pt idx="2892">
                  <c:v>43607</c:v>
                </c:pt>
                <c:pt idx="2893">
                  <c:v>43608</c:v>
                </c:pt>
                <c:pt idx="2894">
                  <c:v>43609</c:v>
                </c:pt>
                <c:pt idx="2895">
                  <c:v>43612</c:v>
                </c:pt>
                <c:pt idx="2896">
                  <c:v>43613</c:v>
                </c:pt>
                <c:pt idx="2897">
                  <c:v>43614</c:v>
                </c:pt>
                <c:pt idx="2898">
                  <c:v>43615</c:v>
                </c:pt>
                <c:pt idx="2899">
                  <c:v>43616</c:v>
                </c:pt>
                <c:pt idx="2900">
                  <c:v>43619</c:v>
                </c:pt>
                <c:pt idx="2901">
                  <c:v>43620</c:v>
                </c:pt>
                <c:pt idx="2902">
                  <c:v>43621</c:v>
                </c:pt>
                <c:pt idx="2903">
                  <c:v>43622</c:v>
                </c:pt>
                <c:pt idx="2904">
                  <c:v>43623</c:v>
                </c:pt>
                <c:pt idx="2905">
                  <c:v>43626</c:v>
                </c:pt>
                <c:pt idx="2906">
                  <c:v>43627</c:v>
                </c:pt>
                <c:pt idx="2907">
                  <c:v>43628</c:v>
                </c:pt>
                <c:pt idx="2908">
                  <c:v>43629</c:v>
                </c:pt>
                <c:pt idx="2909">
                  <c:v>43630</c:v>
                </c:pt>
                <c:pt idx="2910">
                  <c:v>43633</c:v>
                </c:pt>
                <c:pt idx="2911">
                  <c:v>43634</c:v>
                </c:pt>
                <c:pt idx="2912">
                  <c:v>43635</c:v>
                </c:pt>
                <c:pt idx="2913">
                  <c:v>43636</c:v>
                </c:pt>
                <c:pt idx="2914">
                  <c:v>43637</c:v>
                </c:pt>
                <c:pt idx="2915">
                  <c:v>43640</c:v>
                </c:pt>
                <c:pt idx="2916">
                  <c:v>43641</c:v>
                </c:pt>
                <c:pt idx="2917">
                  <c:v>43642</c:v>
                </c:pt>
                <c:pt idx="2918">
                  <c:v>43643</c:v>
                </c:pt>
                <c:pt idx="2919">
                  <c:v>43644</c:v>
                </c:pt>
                <c:pt idx="2920">
                  <c:v>43647</c:v>
                </c:pt>
                <c:pt idx="2921">
                  <c:v>43648</c:v>
                </c:pt>
                <c:pt idx="2922">
                  <c:v>43649</c:v>
                </c:pt>
                <c:pt idx="2923">
                  <c:v>43650</c:v>
                </c:pt>
                <c:pt idx="2924">
                  <c:v>43651</c:v>
                </c:pt>
                <c:pt idx="2925">
                  <c:v>43654</c:v>
                </c:pt>
                <c:pt idx="2926">
                  <c:v>43655</c:v>
                </c:pt>
                <c:pt idx="2927">
                  <c:v>43656</c:v>
                </c:pt>
                <c:pt idx="2928">
                  <c:v>43657</c:v>
                </c:pt>
                <c:pt idx="2929">
                  <c:v>43658</c:v>
                </c:pt>
                <c:pt idx="2930">
                  <c:v>43661</c:v>
                </c:pt>
                <c:pt idx="2931">
                  <c:v>43662</c:v>
                </c:pt>
                <c:pt idx="2932">
                  <c:v>43663</c:v>
                </c:pt>
                <c:pt idx="2933">
                  <c:v>43664</c:v>
                </c:pt>
                <c:pt idx="2934">
                  <c:v>43665</c:v>
                </c:pt>
                <c:pt idx="2935">
                  <c:v>43668</c:v>
                </c:pt>
                <c:pt idx="2936">
                  <c:v>43669</c:v>
                </c:pt>
                <c:pt idx="2937">
                  <c:v>43670</c:v>
                </c:pt>
                <c:pt idx="2938">
                  <c:v>43671</c:v>
                </c:pt>
                <c:pt idx="2939">
                  <c:v>43672</c:v>
                </c:pt>
                <c:pt idx="2940">
                  <c:v>43675</c:v>
                </c:pt>
                <c:pt idx="2941">
                  <c:v>43676</c:v>
                </c:pt>
                <c:pt idx="2942">
                  <c:v>43677</c:v>
                </c:pt>
                <c:pt idx="2943">
                  <c:v>43678</c:v>
                </c:pt>
                <c:pt idx="2944">
                  <c:v>43679</c:v>
                </c:pt>
                <c:pt idx="2945">
                  <c:v>43682</c:v>
                </c:pt>
                <c:pt idx="2946">
                  <c:v>43683</c:v>
                </c:pt>
                <c:pt idx="2947">
                  <c:v>43684</c:v>
                </c:pt>
                <c:pt idx="2948">
                  <c:v>43685</c:v>
                </c:pt>
                <c:pt idx="2949">
                  <c:v>43686</c:v>
                </c:pt>
                <c:pt idx="2950">
                  <c:v>43689</c:v>
                </c:pt>
                <c:pt idx="2951">
                  <c:v>43690</c:v>
                </c:pt>
                <c:pt idx="2952">
                  <c:v>43691</c:v>
                </c:pt>
                <c:pt idx="2953">
                  <c:v>43692</c:v>
                </c:pt>
                <c:pt idx="2954">
                  <c:v>43693</c:v>
                </c:pt>
                <c:pt idx="2955">
                  <c:v>43696</c:v>
                </c:pt>
                <c:pt idx="2956">
                  <c:v>43697</c:v>
                </c:pt>
                <c:pt idx="2957">
                  <c:v>43698</c:v>
                </c:pt>
                <c:pt idx="2958">
                  <c:v>43699</c:v>
                </c:pt>
                <c:pt idx="2959">
                  <c:v>43700</c:v>
                </c:pt>
                <c:pt idx="2960">
                  <c:v>43703</c:v>
                </c:pt>
                <c:pt idx="2961">
                  <c:v>43704</c:v>
                </c:pt>
                <c:pt idx="2962">
                  <c:v>43705</c:v>
                </c:pt>
                <c:pt idx="2963">
                  <c:v>43706</c:v>
                </c:pt>
                <c:pt idx="2964">
                  <c:v>43707</c:v>
                </c:pt>
                <c:pt idx="2965">
                  <c:v>43710</c:v>
                </c:pt>
                <c:pt idx="2966">
                  <c:v>43711</c:v>
                </c:pt>
                <c:pt idx="2967">
                  <c:v>43712</c:v>
                </c:pt>
                <c:pt idx="2968">
                  <c:v>43713</c:v>
                </c:pt>
                <c:pt idx="2969">
                  <c:v>43714</c:v>
                </c:pt>
                <c:pt idx="2970">
                  <c:v>43717</c:v>
                </c:pt>
                <c:pt idx="2971">
                  <c:v>43718</c:v>
                </c:pt>
                <c:pt idx="2972">
                  <c:v>43719</c:v>
                </c:pt>
                <c:pt idx="2973">
                  <c:v>43720</c:v>
                </c:pt>
                <c:pt idx="2974">
                  <c:v>43721</c:v>
                </c:pt>
                <c:pt idx="2975">
                  <c:v>43724</c:v>
                </c:pt>
                <c:pt idx="2976">
                  <c:v>43725</c:v>
                </c:pt>
                <c:pt idx="2977">
                  <c:v>43726</c:v>
                </c:pt>
                <c:pt idx="2978">
                  <c:v>43727</c:v>
                </c:pt>
                <c:pt idx="2979">
                  <c:v>43728</c:v>
                </c:pt>
                <c:pt idx="2980">
                  <c:v>43731</c:v>
                </c:pt>
                <c:pt idx="2981">
                  <c:v>43732</c:v>
                </c:pt>
                <c:pt idx="2982">
                  <c:v>43733</c:v>
                </c:pt>
                <c:pt idx="2983">
                  <c:v>43734</c:v>
                </c:pt>
                <c:pt idx="2984">
                  <c:v>43735</c:v>
                </c:pt>
                <c:pt idx="2985">
                  <c:v>43738</c:v>
                </c:pt>
                <c:pt idx="2986">
                  <c:v>43739</c:v>
                </c:pt>
                <c:pt idx="2987">
                  <c:v>43740</c:v>
                </c:pt>
                <c:pt idx="2988">
                  <c:v>43741</c:v>
                </c:pt>
                <c:pt idx="2989">
                  <c:v>43742</c:v>
                </c:pt>
                <c:pt idx="2990">
                  <c:v>43745</c:v>
                </c:pt>
                <c:pt idx="2991">
                  <c:v>43746</c:v>
                </c:pt>
                <c:pt idx="2992">
                  <c:v>43747</c:v>
                </c:pt>
                <c:pt idx="2993">
                  <c:v>43748</c:v>
                </c:pt>
                <c:pt idx="2994">
                  <c:v>43749</c:v>
                </c:pt>
                <c:pt idx="2995">
                  <c:v>43752</c:v>
                </c:pt>
                <c:pt idx="2996">
                  <c:v>43753</c:v>
                </c:pt>
                <c:pt idx="2997">
                  <c:v>43754</c:v>
                </c:pt>
                <c:pt idx="2998">
                  <c:v>43755</c:v>
                </c:pt>
                <c:pt idx="2999">
                  <c:v>43756</c:v>
                </c:pt>
                <c:pt idx="3000">
                  <c:v>43759</c:v>
                </c:pt>
                <c:pt idx="3001">
                  <c:v>43760</c:v>
                </c:pt>
                <c:pt idx="3002">
                  <c:v>43761</c:v>
                </c:pt>
                <c:pt idx="3003">
                  <c:v>43762</c:v>
                </c:pt>
                <c:pt idx="3004">
                  <c:v>43763</c:v>
                </c:pt>
                <c:pt idx="3005">
                  <c:v>43766</c:v>
                </c:pt>
                <c:pt idx="3006">
                  <c:v>43767</c:v>
                </c:pt>
                <c:pt idx="3007">
                  <c:v>43768</c:v>
                </c:pt>
                <c:pt idx="3008">
                  <c:v>43769</c:v>
                </c:pt>
                <c:pt idx="3009">
                  <c:v>43770</c:v>
                </c:pt>
                <c:pt idx="3010">
                  <c:v>43773</c:v>
                </c:pt>
                <c:pt idx="3011">
                  <c:v>43774</c:v>
                </c:pt>
                <c:pt idx="3012">
                  <c:v>43775</c:v>
                </c:pt>
                <c:pt idx="3013">
                  <c:v>43776</c:v>
                </c:pt>
                <c:pt idx="3014">
                  <c:v>43777</c:v>
                </c:pt>
                <c:pt idx="3015">
                  <c:v>43780</c:v>
                </c:pt>
                <c:pt idx="3016">
                  <c:v>43781</c:v>
                </c:pt>
                <c:pt idx="3017">
                  <c:v>43782</c:v>
                </c:pt>
                <c:pt idx="3018">
                  <c:v>43783</c:v>
                </c:pt>
                <c:pt idx="3019">
                  <c:v>43784</c:v>
                </c:pt>
                <c:pt idx="3020">
                  <c:v>43787</c:v>
                </c:pt>
                <c:pt idx="3021">
                  <c:v>43788</c:v>
                </c:pt>
                <c:pt idx="3022">
                  <c:v>43789</c:v>
                </c:pt>
                <c:pt idx="3023">
                  <c:v>43790</c:v>
                </c:pt>
                <c:pt idx="3024">
                  <c:v>43791</c:v>
                </c:pt>
                <c:pt idx="3025">
                  <c:v>43794</c:v>
                </c:pt>
                <c:pt idx="3026">
                  <c:v>43795</c:v>
                </c:pt>
                <c:pt idx="3027">
                  <c:v>43796</c:v>
                </c:pt>
                <c:pt idx="3028">
                  <c:v>43797</c:v>
                </c:pt>
                <c:pt idx="3029">
                  <c:v>43798</c:v>
                </c:pt>
                <c:pt idx="3030">
                  <c:v>43801</c:v>
                </c:pt>
                <c:pt idx="3031">
                  <c:v>43802</c:v>
                </c:pt>
                <c:pt idx="3032">
                  <c:v>43803</c:v>
                </c:pt>
                <c:pt idx="3033">
                  <c:v>43804</c:v>
                </c:pt>
                <c:pt idx="3034">
                  <c:v>43805</c:v>
                </c:pt>
                <c:pt idx="3035">
                  <c:v>43808</c:v>
                </c:pt>
                <c:pt idx="3036">
                  <c:v>43809</c:v>
                </c:pt>
                <c:pt idx="3037">
                  <c:v>43810</c:v>
                </c:pt>
                <c:pt idx="3038">
                  <c:v>43811</c:v>
                </c:pt>
                <c:pt idx="3039">
                  <c:v>43812</c:v>
                </c:pt>
                <c:pt idx="3040">
                  <c:v>43815</c:v>
                </c:pt>
                <c:pt idx="3041">
                  <c:v>43816</c:v>
                </c:pt>
                <c:pt idx="3042">
                  <c:v>43817</c:v>
                </c:pt>
                <c:pt idx="3043">
                  <c:v>43818</c:v>
                </c:pt>
                <c:pt idx="3044">
                  <c:v>43819</c:v>
                </c:pt>
                <c:pt idx="3045">
                  <c:v>43822</c:v>
                </c:pt>
                <c:pt idx="3046">
                  <c:v>43823</c:v>
                </c:pt>
                <c:pt idx="3047">
                  <c:v>43824</c:v>
                </c:pt>
                <c:pt idx="3048">
                  <c:v>43825</c:v>
                </c:pt>
                <c:pt idx="3049">
                  <c:v>43826</c:v>
                </c:pt>
                <c:pt idx="3050">
                  <c:v>43829</c:v>
                </c:pt>
                <c:pt idx="3051">
                  <c:v>43830</c:v>
                </c:pt>
                <c:pt idx="3052">
                  <c:v>43831</c:v>
                </c:pt>
                <c:pt idx="3053">
                  <c:v>43832</c:v>
                </c:pt>
                <c:pt idx="3054">
                  <c:v>43833</c:v>
                </c:pt>
                <c:pt idx="3055">
                  <c:v>43836</c:v>
                </c:pt>
                <c:pt idx="3056">
                  <c:v>43837</c:v>
                </c:pt>
                <c:pt idx="3057">
                  <c:v>43838</c:v>
                </c:pt>
                <c:pt idx="3058">
                  <c:v>43839</c:v>
                </c:pt>
                <c:pt idx="3059">
                  <c:v>43840</c:v>
                </c:pt>
                <c:pt idx="3060">
                  <c:v>43843</c:v>
                </c:pt>
                <c:pt idx="3061">
                  <c:v>43844</c:v>
                </c:pt>
                <c:pt idx="3062">
                  <c:v>43845</c:v>
                </c:pt>
                <c:pt idx="3063">
                  <c:v>43846</c:v>
                </c:pt>
                <c:pt idx="3064">
                  <c:v>43847</c:v>
                </c:pt>
                <c:pt idx="3065">
                  <c:v>43850</c:v>
                </c:pt>
                <c:pt idx="3066">
                  <c:v>43851</c:v>
                </c:pt>
                <c:pt idx="3067">
                  <c:v>43852</c:v>
                </c:pt>
                <c:pt idx="3068">
                  <c:v>43853</c:v>
                </c:pt>
                <c:pt idx="3069">
                  <c:v>43854</c:v>
                </c:pt>
                <c:pt idx="3070">
                  <c:v>43857</c:v>
                </c:pt>
                <c:pt idx="3071">
                  <c:v>43858</c:v>
                </c:pt>
                <c:pt idx="3072">
                  <c:v>43859</c:v>
                </c:pt>
                <c:pt idx="3073">
                  <c:v>43860</c:v>
                </c:pt>
                <c:pt idx="3074">
                  <c:v>43861</c:v>
                </c:pt>
                <c:pt idx="3075">
                  <c:v>43864</c:v>
                </c:pt>
                <c:pt idx="3076">
                  <c:v>43865</c:v>
                </c:pt>
                <c:pt idx="3077">
                  <c:v>43866</c:v>
                </c:pt>
                <c:pt idx="3078">
                  <c:v>43867</c:v>
                </c:pt>
                <c:pt idx="3079">
                  <c:v>43868</c:v>
                </c:pt>
                <c:pt idx="3080">
                  <c:v>43871</c:v>
                </c:pt>
                <c:pt idx="3081">
                  <c:v>43872</c:v>
                </c:pt>
                <c:pt idx="3082">
                  <c:v>43873</c:v>
                </c:pt>
                <c:pt idx="3083">
                  <c:v>43874</c:v>
                </c:pt>
                <c:pt idx="3084">
                  <c:v>43875</c:v>
                </c:pt>
                <c:pt idx="3085">
                  <c:v>43878</c:v>
                </c:pt>
                <c:pt idx="3086">
                  <c:v>43879</c:v>
                </c:pt>
                <c:pt idx="3087">
                  <c:v>43880</c:v>
                </c:pt>
                <c:pt idx="3088">
                  <c:v>43881</c:v>
                </c:pt>
                <c:pt idx="3089">
                  <c:v>43882</c:v>
                </c:pt>
                <c:pt idx="3090">
                  <c:v>43885</c:v>
                </c:pt>
                <c:pt idx="3091">
                  <c:v>43886</c:v>
                </c:pt>
                <c:pt idx="3092">
                  <c:v>43887</c:v>
                </c:pt>
                <c:pt idx="3093">
                  <c:v>43888</c:v>
                </c:pt>
                <c:pt idx="3094">
                  <c:v>43889</c:v>
                </c:pt>
                <c:pt idx="3095">
                  <c:v>43892</c:v>
                </c:pt>
                <c:pt idx="3096">
                  <c:v>43893</c:v>
                </c:pt>
                <c:pt idx="3097">
                  <c:v>43894</c:v>
                </c:pt>
                <c:pt idx="3098">
                  <c:v>43895</c:v>
                </c:pt>
                <c:pt idx="3099">
                  <c:v>43896</c:v>
                </c:pt>
                <c:pt idx="3100">
                  <c:v>43899</c:v>
                </c:pt>
                <c:pt idx="3101">
                  <c:v>43900</c:v>
                </c:pt>
                <c:pt idx="3102">
                  <c:v>43901</c:v>
                </c:pt>
                <c:pt idx="3103">
                  <c:v>43902</c:v>
                </c:pt>
                <c:pt idx="3104">
                  <c:v>43903</c:v>
                </c:pt>
                <c:pt idx="3105">
                  <c:v>43906</c:v>
                </c:pt>
                <c:pt idx="3106">
                  <c:v>43907</c:v>
                </c:pt>
                <c:pt idx="3107">
                  <c:v>43908</c:v>
                </c:pt>
                <c:pt idx="3108">
                  <c:v>43909</c:v>
                </c:pt>
                <c:pt idx="3109">
                  <c:v>43910</c:v>
                </c:pt>
                <c:pt idx="3110">
                  <c:v>43913</c:v>
                </c:pt>
                <c:pt idx="3111">
                  <c:v>43914</c:v>
                </c:pt>
                <c:pt idx="3112">
                  <c:v>43915</c:v>
                </c:pt>
                <c:pt idx="3113">
                  <c:v>43916</c:v>
                </c:pt>
                <c:pt idx="3114">
                  <c:v>43917</c:v>
                </c:pt>
              </c:numCache>
            </c:numRef>
          </c:cat>
          <c:val>
            <c:numRef>
              <c:f>Worksheet!$AF$1920:$AF$5034</c:f>
              <c:numCache>
                <c:formatCode>0%</c:formatCode>
                <c:ptCount val="3115"/>
                <c:pt idx="0">
                  <c:v>0</c:v>
                </c:pt>
                <c:pt idx="1">
                  <c:v>-4.4384272893492893E-3</c:v>
                </c:pt>
                <c:pt idx="2">
                  <c:v>2.4006587854341621E-3</c:v>
                </c:pt>
                <c:pt idx="3">
                  <c:v>1.2394098845729618E-2</c:v>
                </c:pt>
                <c:pt idx="4">
                  <c:v>1.5953215068321036E-2</c:v>
                </c:pt>
                <c:pt idx="5">
                  <c:v>1.1961421971610875E-2</c:v>
                </c:pt>
                <c:pt idx="6">
                  <c:v>1.7418733512917228E-2</c:v>
                </c:pt>
                <c:pt idx="7">
                  <c:v>1.2031208564210472E-2</c:v>
                </c:pt>
                <c:pt idx="8">
                  <c:v>2.2722514550504558E-2</c:v>
                </c:pt>
                <c:pt idx="9">
                  <c:v>2.5862911217496842E-2</c:v>
                </c:pt>
                <c:pt idx="10">
                  <c:v>2.1536142476307196E-2</c:v>
                </c:pt>
                <c:pt idx="11">
                  <c:v>1.887029463899359E-2</c:v>
                </c:pt>
                <c:pt idx="12">
                  <c:v>2.6058313676776024E-2</c:v>
                </c:pt>
                <c:pt idx="13">
                  <c:v>2.5541892891537632E-2</c:v>
                </c:pt>
                <c:pt idx="14">
                  <c:v>1.9582117883511829E-2</c:v>
                </c:pt>
                <c:pt idx="15">
                  <c:v>1.814451407595552E-2</c:v>
                </c:pt>
                <c:pt idx="16">
                  <c:v>2.2694599913464453E-2</c:v>
                </c:pt>
                <c:pt idx="17">
                  <c:v>2.4453222046980194E-2</c:v>
                </c:pt>
                <c:pt idx="18">
                  <c:v>2.3769313439501838E-2</c:v>
                </c:pt>
                <c:pt idx="19">
                  <c:v>1.6706910268398989E-2</c:v>
                </c:pt>
                <c:pt idx="20">
                  <c:v>1.9512331290912233E-2</c:v>
                </c:pt>
                <c:pt idx="21">
                  <c:v>1.057964743813411E-2</c:v>
                </c:pt>
                <c:pt idx="22">
                  <c:v>4.0615796893099798E-3</c:v>
                </c:pt>
                <c:pt idx="23">
                  <c:v>3.5172442670312609E-3</c:v>
                </c:pt>
                <c:pt idx="24">
                  <c:v>3.3637137633117931E-3</c:v>
                </c:pt>
                <c:pt idx="25">
                  <c:v>4.7873602523480496E-3</c:v>
                </c:pt>
                <c:pt idx="26">
                  <c:v>9.64450709729614E-3</c:v>
                </c:pt>
                <c:pt idx="27">
                  <c:v>1.2561586667969138E-2</c:v>
                </c:pt>
                <c:pt idx="28">
                  <c:v>1.9205270283472853E-2</c:v>
                </c:pt>
                <c:pt idx="29">
                  <c:v>1.7195416416597942E-2</c:v>
                </c:pt>
                <c:pt idx="30">
                  <c:v>1.7893282342596128E-2</c:v>
                </c:pt>
                <c:pt idx="31">
                  <c:v>2.2234008402305605E-2</c:v>
                </c:pt>
                <c:pt idx="32">
                  <c:v>2.480215500997951E-2</c:v>
                </c:pt>
                <c:pt idx="33">
                  <c:v>1.9414630061272309E-2</c:v>
                </c:pt>
                <c:pt idx="34">
                  <c:v>1.0370287660334432E-2</c:v>
                </c:pt>
                <c:pt idx="35">
                  <c:v>1.6846483453598626E-2</c:v>
                </c:pt>
                <c:pt idx="36">
                  <c:v>2.8598545647409823E-2</c:v>
                </c:pt>
                <c:pt idx="37">
                  <c:v>2.180133152818664E-2</c:v>
                </c:pt>
                <c:pt idx="38">
                  <c:v>3.0873588566164178E-2</c:v>
                </c:pt>
                <c:pt idx="39">
                  <c:v>3.4879338981394614E-2</c:v>
                </c:pt>
                <c:pt idx="40">
                  <c:v>2.7398216254692853E-2</c:v>
                </c:pt>
                <c:pt idx="41">
                  <c:v>2.6058313676776024E-2</c:v>
                </c:pt>
                <c:pt idx="42">
                  <c:v>2.5025472106298796E-2</c:v>
                </c:pt>
                <c:pt idx="43">
                  <c:v>2.5625636802657281E-2</c:v>
                </c:pt>
                <c:pt idx="44">
                  <c:v>1.9302971513112555E-2</c:v>
                </c:pt>
                <c:pt idx="45">
                  <c:v>2.4941728195178925E-2</c:v>
                </c:pt>
                <c:pt idx="46">
                  <c:v>2.2247965720825436E-2</c:v>
                </c:pt>
                <c:pt idx="47">
                  <c:v>1.7949111616675895E-2</c:v>
                </c:pt>
                <c:pt idx="48">
                  <c:v>1.172414755677087E-2</c:v>
                </c:pt>
                <c:pt idx="49">
                  <c:v>9.9515681047352977E-3</c:v>
                </c:pt>
                <c:pt idx="50">
                  <c:v>1.1389171912291607E-2</c:v>
                </c:pt>
                <c:pt idx="51">
                  <c:v>1.0077183971414883E-2</c:v>
                </c:pt>
                <c:pt idx="52">
                  <c:v>5.3316956746263244E-3</c:v>
                </c:pt>
                <c:pt idx="53">
                  <c:v>1.5283263779362288E-2</c:v>
                </c:pt>
                <c:pt idx="54">
                  <c:v>1.5129733275642598E-2</c:v>
                </c:pt>
                <c:pt idx="55">
                  <c:v>1.4278336845924722E-2</c:v>
                </c:pt>
                <c:pt idx="56">
                  <c:v>1.9051739779753163E-2</c:v>
                </c:pt>
                <c:pt idx="57">
                  <c:v>1.3022178179127764E-2</c:v>
                </c:pt>
                <c:pt idx="58">
                  <c:v>1.1807891467890741E-2</c:v>
                </c:pt>
                <c:pt idx="59">
                  <c:v>6.2668360154642944E-3</c:v>
                </c:pt>
                <c:pt idx="60">
                  <c:v>3.7405613633503254E-3</c:v>
                </c:pt>
                <c:pt idx="61">
                  <c:v>3.1403966669918404E-3</c:v>
                </c:pt>
                <c:pt idx="62">
                  <c:v>5.8202018228250552E-3</c:v>
                </c:pt>
                <c:pt idx="63">
                  <c:v>8.3046045193790885E-3</c:v>
                </c:pt>
                <c:pt idx="64">
                  <c:v>7.5648666378207441E-3</c:v>
                </c:pt>
                <c:pt idx="65">
                  <c:v>4.7873602523476055E-3</c:v>
                </c:pt>
                <c:pt idx="66">
                  <c:v>1.1151897497452046E-2</c:v>
                </c:pt>
                <c:pt idx="67">
                  <c:v>1.6246318757239919E-2</c:v>
                </c:pt>
                <c:pt idx="68">
                  <c:v>1.7949111616675895E-2</c:v>
                </c:pt>
                <c:pt idx="69">
                  <c:v>1.6930227364718275E-2</c:v>
                </c:pt>
                <c:pt idx="70">
                  <c:v>1.3985233157005394E-2</c:v>
                </c:pt>
                <c:pt idx="71">
                  <c:v>2.3197063380183014E-2</c:v>
                </c:pt>
                <c:pt idx="72">
                  <c:v>2.3378508520942587E-2</c:v>
                </c:pt>
                <c:pt idx="73">
                  <c:v>2.205256326154581E-2</c:v>
                </c:pt>
                <c:pt idx="74">
                  <c:v>2.4802155009979066E-2</c:v>
                </c:pt>
                <c:pt idx="75">
                  <c:v>2.5332533113737732E-2</c:v>
                </c:pt>
                <c:pt idx="76">
                  <c:v>3.1180649573603558E-2</c:v>
                </c:pt>
                <c:pt idx="77">
                  <c:v>3.6247156196351105E-2</c:v>
                </c:pt>
                <c:pt idx="78">
                  <c:v>4.0476223707900827E-2</c:v>
                </c:pt>
                <c:pt idx="79">
                  <c:v>5.8592823146816686E-2</c:v>
                </c:pt>
                <c:pt idx="80">
                  <c:v>6.2500872332406976E-2</c:v>
                </c:pt>
                <c:pt idx="81">
                  <c:v>6.2877719932446174E-2</c:v>
                </c:pt>
                <c:pt idx="82">
                  <c:v>6.3659329769564232E-2</c:v>
                </c:pt>
                <c:pt idx="83">
                  <c:v>7.0093653607268713E-2</c:v>
                </c:pt>
                <c:pt idx="84">
                  <c:v>7.7225843370971381E-2</c:v>
                </c:pt>
                <c:pt idx="85">
                  <c:v>7.6346532304213621E-2</c:v>
                </c:pt>
                <c:pt idx="86">
                  <c:v>7.2466397755662992E-2</c:v>
                </c:pt>
                <c:pt idx="87">
                  <c:v>7.4127318659539032E-2</c:v>
                </c:pt>
                <c:pt idx="88">
                  <c:v>6.3491841947324934E-2</c:v>
                </c:pt>
                <c:pt idx="89">
                  <c:v>7.1991848925984314E-2</c:v>
                </c:pt>
                <c:pt idx="90">
                  <c:v>7.1824361103744794E-2</c:v>
                </c:pt>
                <c:pt idx="91">
                  <c:v>7.8216812985889117E-2</c:v>
                </c:pt>
                <c:pt idx="92">
                  <c:v>7.5425349281895926E-2</c:v>
                </c:pt>
                <c:pt idx="93">
                  <c:v>7.6821081133892521E-2</c:v>
                </c:pt>
                <c:pt idx="94">
                  <c:v>8.0031264393484625E-2</c:v>
                </c:pt>
                <c:pt idx="95">
                  <c:v>8.3702039164235797E-2</c:v>
                </c:pt>
                <c:pt idx="96">
                  <c:v>8.9522240987061519E-2</c:v>
                </c:pt>
                <c:pt idx="97">
                  <c:v>8.9885131268580443E-2</c:v>
                </c:pt>
                <c:pt idx="98">
                  <c:v>9.7184808854522631E-2</c:v>
                </c:pt>
                <c:pt idx="99">
                  <c:v>0.1016790654179518</c:v>
                </c:pt>
                <c:pt idx="100">
                  <c:v>0.11084902368556948</c:v>
                </c:pt>
                <c:pt idx="101">
                  <c:v>0.10607562075174104</c:v>
                </c:pt>
                <c:pt idx="102">
                  <c:v>0.11442209722668073</c:v>
                </c:pt>
                <c:pt idx="103">
                  <c:v>0.11862325010119057</c:v>
                </c:pt>
                <c:pt idx="104">
                  <c:v>0.1021536142476307</c:v>
                </c:pt>
                <c:pt idx="105">
                  <c:v>0.10135804709199281</c:v>
                </c:pt>
                <c:pt idx="106">
                  <c:v>0.10357726073666718</c:v>
                </c:pt>
                <c:pt idx="107">
                  <c:v>8.9996789816740419E-2</c:v>
                </c:pt>
                <c:pt idx="108">
                  <c:v>8.8936033609223086E-2</c:v>
                </c:pt>
                <c:pt idx="109">
                  <c:v>8.4204502630954581E-2</c:v>
                </c:pt>
                <c:pt idx="110">
                  <c:v>6.2863762613926566E-2</c:v>
                </c:pt>
                <c:pt idx="111">
                  <c:v>6.7288232584755914E-2</c:v>
                </c:pt>
                <c:pt idx="112">
                  <c:v>7.1754574511144753E-2</c:v>
                </c:pt>
                <c:pt idx="113">
                  <c:v>7.4629782126257815E-2</c:v>
                </c:pt>
                <c:pt idx="114">
                  <c:v>7.4057532066939213E-2</c:v>
                </c:pt>
                <c:pt idx="115">
                  <c:v>8.1287423060281583E-2</c:v>
                </c:pt>
                <c:pt idx="116">
                  <c:v>0.10888104177425428</c:v>
                </c:pt>
                <c:pt idx="117">
                  <c:v>0.10909040155205374</c:v>
                </c:pt>
                <c:pt idx="118">
                  <c:v>0.12271274442754043</c:v>
                </c:pt>
                <c:pt idx="119">
                  <c:v>0.12095412229402491</c:v>
                </c:pt>
                <c:pt idx="120">
                  <c:v>0.13996399011821858</c:v>
                </c:pt>
                <c:pt idx="121">
                  <c:v>0.13016595251720253</c:v>
                </c:pt>
                <c:pt idx="122">
                  <c:v>0.12932851340600449</c:v>
                </c:pt>
                <c:pt idx="123">
                  <c:v>0.13281784303599609</c:v>
                </c:pt>
                <c:pt idx="124">
                  <c:v>0.15841556520161371</c:v>
                </c:pt>
                <c:pt idx="125">
                  <c:v>0.14276941114073205</c:v>
                </c:pt>
                <c:pt idx="126">
                  <c:v>0.1356093067399895</c:v>
                </c:pt>
                <c:pt idx="127">
                  <c:v>0.1451979845632061</c:v>
                </c:pt>
                <c:pt idx="128">
                  <c:v>0.1508506985637923</c:v>
                </c:pt>
                <c:pt idx="129">
                  <c:v>0.15026449118595342</c:v>
                </c:pt>
                <c:pt idx="130">
                  <c:v>0.15985316900917002</c:v>
                </c:pt>
                <c:pt idx="131">
                  <c:v>0.17227518249193974</c:v>
                </c:pt>
                <c:pt idx="132">
                  <c:v>0.1915362820494928</c:v>
                </c:pt>
                <c:pt idx="133">
                  <c:v>0.19139670886429294</c:v>
                </c:pt>
                <c:pt idx="134">
                  <c:v>0.206470612865856</c:v>
                </c:pt>
                <c:pt idx="135">
                  <c:v>0.2133655282147191</c:v>
                </c:pt>
                <c:pt idx="136">
                  <c:v>0.21467751615559605</c:v>
                </c:pt>
                <c:pt idx="137">
                  <c:v>0.18736304381202262</c:v>
                </c:pt>
                <c:pt idx="138">
                  <c:v>0.18017502477424019</c:v>
                </c:pt>
                <c:pt idx="139">
                  <c:v>0.19520705682024353</c:v>
                </c:pt>
                <c:pt idx="140">
                  <c:v>0.20527028347313903</c:v>
                </c:pt>
                <c:pt idx="141">
                  <c:v>0.18335729339679241</c:v>
                </c:pt>
                <c:pt idx="142">
                  <c:v>0.18087289070023838</c:v>
                </c:pt>
                <c:pt idx="143">
                  <c:v>0.19883595963543477</c:v>
                </c:pt>
                <c:pt idx="144">
                  <c:v>0.19903136209471417</c:v>
                </c:pt>
                <c:pt idx="145">
                  <c:v>0.19910114868731421</c:v>
                </c:pt>
                <c:pt idx="146">
                  <c:v>0.21533351012603452</c:v>
                </c:pt>
                <c:pt idx="147">
                  <c:v>0.22084665094142109</c:v>
                </c:pt>
                <c:pt idx="148">
                  <c:v>0.21342135748879931</c:v>
                </c:pt>
                <c:pt idx="149">
                  <c:v>0.20542381397685872</c:v>
                </c:pt>
                <c:pt idx="150">
                  <c:v>0.21159294876268375</c:v>
                </c:pt>
                <c:pt idx="151">
                  <c:v>0.21947883372646459</c:v>
                </c:pt>
                <c:pt idx="152">
                  <c:v>0.21864139461526655</c:v>
                </c:pt>
                <c:pt idx="153">
                  <c:v>0.22781135288288401</c:v>
                </c:pt>
                <c:pt idx="154">
                  <c:v>0.23090987759431658</c:v>
                </c:pt>
                <c:pt idx="155">
                  <c:v>0.20145993551718844</c:v>
                </c:pt>
                <c:pt idx="156">
                  <c:v>0.18637207419710511</c:v>
                </c:pt>
                <c:pt idx="157">
                  <c:v>0.19568160564992243</c:v>
                </c:pt>
                <c:pt idx="158">
                  <c:v>0.19428587379792583</c:v>
                </c:pt>
                <c:pt idx="159">
                  <c:v>0.20754532639189338</c:v>
                </c:pt>
                <c:pt idx="160">
                  <c:v>0.21043449132552627</c:v>
                </c:pt>
                <c:pt idx="161">
                  <c:v>0.21012743031808712</c:v>
                </c:pt>
                <c:pt idx="162">
                  <c:v>0.21470543079263615</c:v>
                </c:pt>
                <c:pt idx="163">
                  <c:v>0.20652644213993598</c:v>
                </c:pt>
                <c:pt idx="164">
                  <c:v>0.21597554677795294</c:v>
                </c:pt>
                <c:pt idx="165">
                  <c:v>0.19418817256828613</c:v>
                </c:pt>
                <c:pt idx="166">
                  <c:v>0.19805434979831693</c:v>
                </c:pt>
                <c:pt idx="167">
                  <c:v>0.19312741636076858</c:v>
                </c:pt>
                <c:pt idx="168">
                  <c:v>0.17009784080282508</c:v>
                </c:pt>
                <c:pt idx="169">
                  <c:v>0.16744595028403131</c:v>
                </c:pt>
                <c:pt idx="170">
                  <c:v>0.14826859463759812</c:v>
                </c:pt>
                <c:pt idx="171">
                  <c:v>0.12611833014641238</c:v>
                </c:pt>
                <c:pt idx="172">
                  <c:v>0.10134408977347253</c:v>
                </c:pt>
                <c:pt idx="173">
                  <c:v>0.10914623082613351</c:v>
                </c:pt>
                <c:pt idx="174">
                  <c:v>0.13470208103619119</c:v>
                </c:pt>
                <c:pt idx="175">
                  <c:v>0.13184083073959818</c:v>
                </c:pt>
                <c:pt idx="176">
                  <c:v>0.13390651388055308</c:v>
                </c:pt>
                <c:pt idx="177">
                  <c:v>0.13352966628051388</c:v>
                </c:pt>
                <c:pt idx="178">
                  <c:v>0.13352966628051388</c:v>
                </c:pt>
                <c:pt idx="179">
                  <c:v>0.12903540971708471</c:v>
                </c:pt>
                <c:pt idx="180">
                  <c:v>0.12614624478345182</c:v>
                </c:pt>
                <c:pt idx="181">
                  <c:v>0.12913311094672464</c:v>
                </c:pt>
                <c:pt idx="182">
                  <c:v>0.13484165422139061</c:v>
                </c:pt>
                <c:pt idx="183">
                  <c:v>0.13484165422139061</c:v>
                </c:pt>
                <c:pt idx="184">
                  <c:v>0.14225299035549233</c:v>
                </c:pt>
                <c:pt idx="185">
                  <c:v>0.15339093053442543</c:v>
                </c:pt>
                <c:pt idx="186">
                  <c:v>0.15636383937917819</c:v>
                </c:pt>
                <c:pt idx="187">
                  <c:v>0.14833838123019794</c:v>
                </c:pt>
                <c:pt idx="188">
                  <c:v>0.13802392284394305</c:v>
                </c:pt>
                <c:pt idx="189">
                  <c:v>0.15375382081594458</c:v>
                </c:pt>
                <c:pt idx="190">
                  <c:v>0.15872262620905264</c:v>
                </c:pt>
                <c:pt idx="191">
                  <c:v>0.17611344508493021</c:v>
                </c:pt>
                <c:pt idx="192">
                  <c:v>0.17826287213700476</c:v>
                </c:pt>
                <c:pt idx="193">
                  <c:v>0.17855597582592408</c:v>
                </c:pt>
                <c:pt idx="194">
                  <c:v>0.17537370720337186</c:v>
                </c:pt>
                <c:pt idx="195">
                  <c:v>0.18249193964855448</c:v>
                </c:pt>
                <c:pt idx="196">
                  <c:v>0.20334417351738376</c:v>
                </c:pt>
                <c:pt idx="197">
                  <c:v>0.19777520342791721</c:v>
                </c:pt>
                <c:pt idx="198">
                  <c:v>0.19362987982748758</c:v>
                </c:pt>
                <c:pt idx="199">
                  <c:v>0.19485812385724466</c:v>
                </c:pt>
                <c:pt idx="200">
                  <c:v>0.18256172624115474</c:v>
                </c:pt>
                <c:pt idx="201">
                  <c:v>0.17836057336664513</c:v>
                </c:pt>
                <c:pt idx="202">
                  <c:v>0.18179407372255674</c:v>
                </c:pt>
                <c:pt idx="203">
                  <c:v>0.19023825142713613</c:v>
                </c:pt>
                <c:pt idx="204">
                  <c:v>0.20031543539855146</c:v>
                </c:pt>
                <c:pt idx="205">
                  <c:v>0.20134827696902913</c:v>
                </c:pt>
                <c:pt idx="206">
                  <c:v>0.18706994012310396</c:v>
                </c:pt>
                <c:pt idx="207">
                  <c:v>0.19617011179812205</c:v>
                </c:pt>
                <c:pt idx="208">
                  <c:v>0.20112495987270984</c:v>
                </c:pt>
                <c:pt idx="209">
                  <c:v>0.1912013064050142</c:v>
                </c:pt>
                <c:pt idx="210">
                  <c:v>0.18346895194495305</c:v>
                </c:pt>
                <c:pt idx="211">
                  <c:v>0.19763563024271869</c:v>
                </c:pt>
                <c:pt idx="212">
                  <c:v>0.19720295336859972</c:v>
                </c:pt>
                <c:pt idx="213">
                  <c:v>0.2079640459474934</c:v>
                </c:pt>
                <c:pt idx="214">
                  <c:v>0.20090164277639078</c:v>
                </c:pt>
                <c:pt idx="215">
                  <c:v>0.20954122294024979</c:v>
                </c:pt>
                <c:pt idx="216">
                  <c:v>0.22239591329713826</c:v>
                </c:pt>
                <c:pt idx="217">
                  <c:v>0.22834173098664401</c:v>
                </c:pt>
                <c:pt idx="218">
                  <c:v>0.22041397406730301</c:v>
                </c:pt>
                <c:pt idx="219">
                  <c:v>0.20714056415481563</c:v>
                </c:pt>
                <c:pt idx="220">
                  <c:v>0.21763646768183009</c:v>
                </c:pt>
                <c:pt idx="221">
                  <c:v>0.21282119279244194</c:v>
                </c:pt>
                <c:pt idx="222">
                  <c:v>0.22693204181612736</c:v>
                </c:pt>
                <c:pt idx="223">
                  <c:v>0.2244336818010535</c:v>
                </c:pt>
                <c:pt idx="224">
                  <c:v>0.22835568830516384</c:v>
                </c:pt>
                <c:pt idx="225">
                  <c:v>0.24136390916577222</c:v>
                </c:pt>
                <c:pt idx="226">
                  <c:v>0.24094518961017308</c:v>
                </c:pt>
                <c:pt idx="227">
                  <c:v>0.23629740254302445</c:v>
                </c:pt>
                <c:pt idx="228">
                  <c:v>0.24366686672156668</c:v>
                </c:pt>
                <c:pt idx="229">
                  <c:v>0.23539017683922681</c:v>
                </c:pt>
                <c:pt idx="230">
                  <c:v>0.24232696414364985</c:v>
                </c:pt>
                <c:pt idx="231">
                  <c:v>0.24118246402501264</c:v>
                </c:pt>
                <c:pt idx="232">
                  <c:v>0.22640166371236869</c:v>
                </c:pt>
                <c:pt idx="233">
                  <c:v>0.22349854146021575</c:v>
                </c:pt>
                <c:pt idx="234">
                  <c:v>0.22026044356358376</c:v>
                </c:pt>
                <c:pt idx="235">
                  <c:v>0.21353301603696018</c:v>
                </c:pt>
                <c:pt idx="236">
                  <c:v>0.2133515708962006</c:v>
                </c:pt>
                <c:pt idx="237">
                  <c:v>0.18071936019652024</c:v>
                </c:pt>
                <c:pt idx="238">
                  <c:v>0.16025793124625021</c:v>
                </c:pt>
                <c:pt idx="239">
                  <c:v>0.17019554203246567</c:v>
                </c:pt>
                <c:pt idx="240">
                  <c:v>0.16440325484667984</c:v>
                </c:pt>
                <c:pt idx="241">
                  <c:v>0.17043281644730524</c:v>
                </c:pt>
                <c:pt idx="242">
                  <c:v>0.16973495052130705</c:v>
                </c:pt>
                <c:pt idx="243">
                  <c:v>0.17471771323293495</c:v>
                </c:pt>
                <c:pt idx="244">
                  <c:v>0.18792133655282273</c:v>
                </c:pt>
                <c:pt idx="245">
                  <c:v>0.19850098399095661</c:v>
                </c:pt>
                <c:pt idx="246">
                  <c:v>0.19237372116069174</c:v>
                </c:pt>
                <c:pt idx="247">
                  <c:v>0.19339260541264913</c:v>
                </c:pt>
                <c:pt idx="248">
                  <c:v>0.17863971973704507</c:v>
                </c:pt>
                <c:pt idx="249">
                  <c:v>0.17471771323293472</c:v>
                </c:pt>
                <c:pt idx="250">
                  <c:v>0.18038438455204098</c:v>
                </c:pt>
                <c:pt idx="251">
                  <c:v>0.19039178193085649</c:v>
                </c:pt>
                <c:pt idx="252">
                  <c:v>0.1914106661828141</c:v>
                </c:pt>
                <c:pt idx="253">
                  <c:v>0.19734252655379958</c:v>
                </c:pt>
                <c:pt idx="254">
                  <c:v>0.19734252655379958</c:v>
                </c:pt>
                <c:pt idx="255">
                  <c:v>0.18127765293731879</c:v>
                </c:pt>
                <c:pt idx="256">
                  <c:v>0.18137535416695827</c:v>
                </c:pt>
                <c:pt idx="257">
                  <c:v>0.18750261699722337</c:v>
                </c:pt>
                <c:pt idx="258">
                  <c:v>0.18954038550113839</c:v>
                </c:pt>
                <c:pt idx="259">
                  <c:v>0.20006420366519251</c:v>
                </c:pt>
                <c:pt idx="260">
                  <c:v>0.20922020461429014</c:v>
                </c:pt>
                <c:pt idx="261">
                  <c:v>0.20841068014013198</c:v>
                </c:pt>
                <c:pt idx="262">
                  <c:v>0.20299524055438534</c:v>
                </c:pt>
                <c:pt idx="263">
                  <c:v>0.19358800787192831</c:v>
                </c:pt>
                <c:pt idx="264">
                  <c:v>0.18238028110039561</c:v>
                </c:pt>
                <c:pt idx="265">
                  <c:v>0.19608636788700218</c:v>
                </c:pt>
                <c:pt idx="266">
                  <c:v>0.18857733052326053</c:v>
                </c:pt>
                <c:pt idx="267">
                  <c:v>0.17903052465560387</c:v>
                </c:pt>
                <c:pt idx="268">
                  <c:v>0.18098454924839902</c:v>
                </c:pt>
                <c:pt idx="269">
                  <c:v>0.18003545158904122</c:v>
                </c:pt>
                <c:pt idx="270">
                  <c:v>0.17199603612154069</c:v>
                </c:pt>
                <c:pt idx="271">
                  <c:v>0.1746060546847743</c:v>
                </c:pt>
                <c:pt idx="272">
                  <c:v>0.16966516392870634</c:v>
                </c:pt>
                <c:pt idx="273">
                  <c:v>0.17159127388446183</c:v>
                </c:pt>
                <c:pt idx="274">
                  <c:v>0.15188354013426975</c:v>
                </c:pt>
                <c:pt idx="275">
                  <c:v>0.1539631805937447</c:v>
                </c:pt>
                <c:pt idx="276">
                  <c:v>0.14877105810431734</c:v>
                </c:pt>
                <c:pt idx="277">
                  <c:v>0.15146482057867061</c:v>
                </c:pt>
                <c:pt idx="278">
                  <c:v>0.14839421050427792</c:v>
                </c:pt>
                <c:pt idx="279">
                  <c:v>0.15879241280165268</c:v>
                </c:pt>
                <c:pt idx="280">
                  <c:v>0.15380965009002501</c:v>
                </c:pt>
                <c:pt idx="281">
                  <c:v>0.14419305762976808</c:v>
                </c:pt>
                <c:pt idx="282">
                  <c:v>0.13033344033944227</c:v>
                </c:pt>
                <c:pt idx="283">
                  <c:v>0.12437366533141692</c:v>
                </c:pt>
                <c:pt idx="284">
                  <c:v>0.11599927421943734</c:v>
                </c:pt>
                <c:pt idx="285">
                  <c:v>0.11692045724175504</c:v>
                </c:pt>
                <c:pt idx="286">
                  <c:v>0.11841389032339134</c:v>
                </c:pt>
                <c:pt idx="287">
                  <c:v>0.12121931134590436</c:v>
                </c:pt>
                <c:pt idx="288">
                  <c:v>0.12262900051642123</c:v>
                </c:pt>
                <c:pt idx="289">
                  <c:v>0.10748530992225813</c:v>
                </c:pt>
                <c:pt idx="290">
                  <c:v>0.10501486454422415</c:v>
                </c:pt>
                <c:pt idx="291">
                  <c:v>9.4309601239410235E-2</c:v>
                </c:pt>
                <c:pt idx="292">
                  <c:v>0.1096068223372928</c:v>
                </c:pt>
                <c:pt idx="293">
                  <c:v>0.10840649294457583</c:v>
                </c:pt>
                <c:pt idx="294">
                  <c:v>0.12593688500565303</c:v>
                </c:pt>
                <c:pt idx="295">
                  <c:v>0.12927268413192494</c:v>
                </c:pt>
                <c:pt idx="296">
                  <c:v>0.11361257275252323</c:v>
                </c:pt>
                <c:pt idx="297">
                  <c:v>0.12117743939034464</c:v>
                </c:pt>
                <c:pt idx="298">
                  <c:v>0.10835066367049584</c:v>
                </c:pt>
                <c:pt idx="299">
                  <c:v>0.11856742082711103</c:v>
                </c:pt>
                <c:pt idx="300">
                  <c:v>0.1324968247100371</c:v>
                </c:pt>
                <c:pt idx="301">
                  <c:v>0.12648122042793197</c:v>
                </c:pt>
                <c:pt idx="302">
                  <c:v>0.11894426842715</c:v>
                </c:pt>
                <c:pt idx="303">
                  <c:v>0.12508548857593516</c:v>
                </c:pt>
                <c:pt idx="304">
                  <c:v>0.12027021368654678</c:v>
                </c:pt>
                <c:pt idx="305">
                  <c:v>0.1275140619984092</c:v>
                </c:pt>
                <c:pt idx="306">
                  <c:v>0.11436626795260141</c:v>
                </c:pt>
                <c:pt idx="307">
                  <c:v>0.12434575069437703</c:v>
                </c:pt>
                <c:pt idx="308">
                  <c:v>0.12221028096082254</c:v>
                </c:pt>
                <c:pt idx="309">
                  <c:v>0.11488268873784024</c:v>
                </c:pt>
                <c:pt idx="310">
                  <c:v>0.11428252404148176</c:v>
                </c:pt>
                <c:pt idx="311">
                  <c:v>0.11844180496043166</c:v>
                </c:pt>
                <c:pt idx="312">
                  <c:v>0.11147710301896874</c:v>
                </c:pt>
                <c:pt idx="313">
                  <c:v>0.11869303669379105</c:v>
                </c:pt>
                <c:pt idx="314">
                  <c:v>0.12191717727190321</c:v>
                </c:pt>
                <c:pt idx="315">
                  <c:v>0.12292210420534055</c:v>
                </c:pt>
                <c:pt idx="316">
                  <c:v>0.1252529763981749</c:v>
                </c:pt>
                <c:pt idx="317">
                  <c:v>0.12727678758357008</c:v>
                </c:pt>
                <c:pt idx="318">
                  <c:v>0.11468728627856084</c:v>
                </c:pt>
                <c:pt idx="319">
                  <c:v>0.11983753681242826</c:v>
                </c:pt>
                <c:pt idx="320">
                  <c:v>0.11834410373079196</c:v>
                </c:pt>
                <c:pt idx="321">
                  <c:v>0.11915362820494968</c:v>
                </c:pt>
                <c:pt idx="322">
                  <c:v>0.10703867572961934</c:v>
                </c:pt>
                <c:pt idx="323">
                  <c:v>0.10564294387762252</c:v>
                </c:pt>
                <c:pt idx="324">
                  <c:v>0.10747135260373808</c:v>
                </c:pt>
                <c:pt idx="325">
                  <c:v>0.10133013245495315</c:v>
                </c:pt>
                <c:pt idx="326">
                  <c:v>0.10160927882535264</c:v>
                </c:pt>
                <c:pt idx="327">
                  <c:v>9.8524711432440126E-2</c:v>
                </c:pt>
                <c:pt idx="328">
                  <c:v>9.9878571328876786E-2</c:v>
                </c:pt>
                <c:pt idx="329">
                  <c:v>9.9124876128798611E-2</c:v>
                </c:pt>
                <c:pt idx="330">
                  <c:v>9.7408125950843027E-2</c:v>
                </c:pt>
                <c:pt idx="331">
                  <c:v>0.10053456529931548</c:v>
                </c:pt>
                <c:pt idx="332">
                  <c:v>0.11142127374488875</c:v>
                </c:pt>
                <c:pt idx="333">
                  <c:v>0.10660599885550037</c:v>
                </c:pt>
                <c:pt idx="334">
                  <c:v>9.3514034083772124E-2</c:v>
                </c:pt>
                <c:pt idx="335">
                  <c:v>8.3632252571636423E-2</c:v>
                </c:pt>
                <c:pt idx="336">
                  <c:v>8.5390874705152164E-2</c:v>
                </c:pt>
                <c:pt idx="337">
                  <c:v>8.1929459712200448E-2</c:v>
                </c:pt>
                <c:pt idx="338">
                  <c:v>8.9578070261141729E-2</c:v>
                </c:pt>
                <c:pt idx="339">
                  <c:v>0.1022792301143105</c:v>
                </c:pt>
                <c:pt idx="340">
                  <c:v>0.10620123661842107</c:v>
                </c:pt>
                <c:pt idx="341">
                  <c:v>0.10508465113682375</c:v>
                </c:pt>
                <c:pt idx="342">
                  <c:v>9.9697126188116991E-2</c:v>
                </c:pt>
                <c:pt idx="343">
                  <c:v>9.5495973313607152E-2</c:v>
                </c:pt>
                <c:pt idx="344">
                  <c:v>0.10102307144751355</c:v>
                </c:pt>
                <c:pt idx="345">
                  <c:v>0.10670370008513963</c:v>
                </c:pt>
                <c:pt idx="346">
                  <c:v>0.10174885201055162</c:v>
                </c:pt>
                <c:pt idx="347">
                  <c:v>9.5216826943207433E-2</c:v>
                </c:pt>
                <c:pt idx="348">
                  <c:v>9.4030454869010516E-2</c:v>
                </c:pt>
                <c:pt idx="349">
                  <c:v>8.9284966572221958E-2</c:v>
                </c:pt>
                <c:pt idx="350">
                  <c:v>9.2453277876254347E-2</c:v>
                </c:pt>
                <c:pt idx="351">
                  <c:v>9.2062472957695096E-2</c:v>
                </c:pt>
                <c:pt idx="352">
                  <c:v>9.7896632099041092E-2</c:v>
                </c:pt>
                <c:pt idx="353">
                  <c:v>8.8796460424023227E-2</c:v>
                </c:pt>
                <c:pt idx="354">
                  <c:v>9.3779223135651124E-2</c:v>
                </c:pt>
                <c:pt idx="355">
                  <c:v>9.1071503342777804E-2</c:v>
                </c:pt>
                <c:pt idx="356">
                  <c:v>9.9278406632517857E-2</c:v>
                </c:pt>
                <c:pt idx="357">
                  <c:v>9.3918796320850984E-2</c:v>
                </c:pt>
                <c:pt idx="358">
                  <c:v>9.5160997669128111E-2</c:v>
                </c:pt>
                <c:pt idx="359">
                  <c:v>9.0569039876059021E-2</c:v>
                </c:pt>
                <c:pt idx="360">
                  <c:v>8.8838332379583385E-2</c:v>
                </c:pt>
                <c:pt idx="361">
                  <c:v>7.9221739919326906E-2</c:v>
                </c:pt>
                <c:pt idx="362">
                  <c:v>7.5969684704174867E-2</c:v>
                </c:pt>
                <c:pt idx="363">
                  <c:v>7.2159336748224057E-2</c:v>
                </c:pt>
                <c:pt idx="364">
                  <c:v>6.9242257177551281E-2</c:v>
                </c:pt>
                <c:pt idx="365">
                  <c:v>7.0456543888788081E-2</c:v>
                </c:pt>
                <c:pt idx="366">
                  <c:v>6.8348988792273468E-2</c:v>
                </c:pt>
                <c:pt idx="367">
                  <c:v>6.4050134688123928E-2</c:v>
                </c:pt>
                <c:pt idx="368">
                  <c:v>6.3380183399165624E-2</c:v>
                </c:pt>
                <c:pt idx="369">
                  <c:v>6.6688067888397429E-2</c:v>
                </c:pt>
                <c:pt idx="370">
                  <c:v>7.1587086688905455E-2</c:v>
                </c:pt>
                <c:pt idx="371">
                  <c:v>6.2403171102767718E-2</c:v>
                </c:pt>
                <c:pt idx="372">
                  <c:v>6.1412201487850204E-2</c:v>
                </c:pt>
                <c:pt idx="373">
                  <c:v>7.3317794185381313E-2</c:v>
                </c:pt>
                <c:pt idx="374">
                  <c:v>7.2089550155624016E-2</c:v>
                </c:pt>
                <c:pt idx="375">
                  <c:v>7.5425349281896148E-2</c:v>
                </c:pt>
                <c:pt idx="376">
                  <c:v>7.6444233533853545E-2</c:v>
                </c:pt>
                <c:pt idx="377">
                  <c:v>6.9870336510949649E-2</c:v>
                </c:pt>
                <c:pt idx="378">
                  <c:v>7.7337501919131357E-2</c:v>
                </c:pt>
                <c:pt idx="379">
                  <c:v>7.4755397992937622E-2</c:v>
                </c:pt>
                <c:pt idx="380">
                  <c:v>6.9716806007229737E-2</c:v>
                </c:pt>
                <c:pt idx="381">
                  <c:v>6.5431909221600026E-2</c:v>
                </c:pt>
                <c:pt idx="382">
                  <c:v>6.7651122866274838E-2</c:v>
                </c:pt>
                <c:pt idx="383">
                  <c:v>6.0281658687732609E-2</c:v>
                </c:pt>
                <c:pt idx="384">
                  <c:v>6.6771811799516856E-2</c:v>
                </c:pt>
                <c:pt idx="385">
                  <c:v>6.2514829650927251E-2</c:v>
                </c:pt>
                <c:pt idx="386">
                  <c:v>6.0421231872932468E-2</c:v>
                </c:pt>
                <c:pt idx="387">
                  <c:v>5.4489371501946993E-2</c:v>
                </c:pt>
                <c:pt idx="388">
                  <c:v>5.3512359205549309E-2</c:v>
                </c:pt>
                <c:pt idx="389">
                  <c:v>5.5131408153865413E-2</c:v>
                </c:pt>
                <c:pt idx="390">
                  <c:v>5.3917121442628613E-2</c:v>
                </c:pt>
                <c:pt idx="391">
                  <c:v>5.4684773961226618E-2</c:v>
                </c:pt>
                <c:pt idx="392">
                  <c:v>4.6408084078886747E-2</c:v>
                </c:pt>
                <c:pt idx="393">
                  <c:v>4.81108769383225E-2</c:v>
                </c:pt>
                <c:pt idx="394">
                  <c:v>5.3330914064789958E-2</c:v>
                </c:pt>
                <c:pt idx="395">
                  <c:v>6.160760394712983E-2</c:v>
                </c:pt>
                <c:pt idx="396">
                  <c:v>6.2640445517607279E-2</c:v>
                </c:pt>
                <c:pt idx="397">
                  <c:v>6.6688067888397207E-2</c:v>
                </c:pt>
                <c:pt idx="398">
                  <c:v>5.9597750080254475E-2</c:v>
                </c:pt>
                <c:pt idx="399">
                  <c:v>6.4943403073401296E-2</c:v>
                </c:pt>
                <c:pt idx="400">
                  <c:v>6.480382988820188E-2</c:v>
                </c:pt>
                <c:pt idx="401">
                  <c:v>6.6143732466118488E-2</c:v>
                </c:pt>
                <c:pt idx="402">
                  <c:v>5.5773444805783834E-2</c:v>
                </c:pt>
                <c:pt idx="403">
                  <c:v>5.7141262020740546E-2</c:v>
                </c:pt>
                <c:pt idx="404">
                  <c:v>5.8229932865297984E-2</c:v>
                </c:pt>
                <c:pt idx="405">
                  <c:v>4.7161779278964922E-2</c:v>
                </c:pt>
                <c:pt idx="406">
                  <c:v>4.7091992686364881E-2</c:v>
                </c:pt>
                <c:pt idx="407">
                  <c:v>4.9059974597680078E-2</c:v>
                </c:pt>
                <c:pt idx="408">
                  <c:v>5.5117450835345361E-2</c:v>
                </c:pt>
                <c:pt idx="409">
                  <c:v>5.1460633383114462E-2</c:v>
                </c:pt>
                <c:pt idx="410">
                  <c:v>4.5319413234329309E-2</c:v>
                </c:pt>
                <c:pt idx="411">
                  <c:v>5.1949139531312971E-2</c:v>
                </c:pt>
                <c:pt idx="412">
                  <c:v>4.9380992923639511E-2</c:v>
                </c:pt>
                <c:pt idx="413">
                  <c:v>5.088838332379586E-2</c:v>
                </c:pt>
                <c:pt idx="414">
                  <c:v>5.5954889946543407E-2</c:v>
                </c:pt>
                <c:pt idx="415">
                  <c:v>4.7985261071642693E-2</c:v>
                </c:pt>
                <c:pt idx="416">
                  <c:v>4.7747986656803576E-2</c:v>
                </c:pt>
                <c:pt idx="417">
                  <c:v>3.6596089159350864E-2</c:v>
                </c:pt>
                <c:pt idx="418">
                  <c:v>4.437031557497173E-2</c:v>
                </c:pt>
                <c:pt idx="419">
                  <c:v>4.6743059723365787E-2</c:v>
                </c:pt>
                <c:pt idx="420">
                  <c:v>4.5110053456529853E-2</c:v>
                </c:pt>
                <c:pt idx="421">
                  <c:v>3.7935991737267249E-2</c:v>
                </c:pt>
                <c:pt idx="422">
                  <c:v>4.2179016567336802E-2</c:v>
                </c:pt>
                <c:pt idx="423">
                  <c:v>4.1648638463578136E-2</c:v>
                </c:pt>
                <c:pt idx="424">
                  <c:v>5.9514006169134603E-2</c:v>
                </c:pt>
                <c:pt idx="425">
                  <c:v>5.750415230225947E-2</c:v>
                </c:pt>
                <c:pt idx="426">
                  <c:v>6.5082976258601155E-2</c:v>
                </c:pt>
                <c:pt idx="427">
                  <c:v>6.1286585621170175E-2</c:v>
                </c:pt>
                <c:pt idx="428">
                  <c:v>6.1384286850810099E-2</c:v>
                </c:pt>
                <c:pt idx="429">
                  <c:v>6.8753751029351884E-2</c:v>
                </c:pt>
                <c:pt idx="430">
                  <c:v>6.5669183636439588E-2</c:v>
                </c:pt>
                <c:pt idx="431">
                  <c:v>7.4169190615098968E-2</c:v>
                </c:pt>
                <c:pt idx="432">
                  <c:v>7.4643739444777868E-2</c:v>
                </c:pt>
                <c:pt idx="433">
                  <c:v>8.4399905090233984E-2</c:v>
                </c:pt>
                <c:pt idx="434">
                  <c:v>8.6172484542269556E-2</c:v>
                </c:pt>
                <c:pt idx="435">
                  <c:v>8.9187265342582034E-2</c:v>
                </c:pt>
                <c:pt idx="436">
                  <c:v>9.2160174187334798E-2</c:v>
                </c:pt>
                <c:pt idx="437">
                  <c:v>8.7233240749786667E-2</c:v>
                </c:pt>
                <c:pt idx="438">
                  <c:v>8.495819783103209E-2</c:v>
                </c:pt>
                <c:pt idx="439">
                  <c:v>8.495819783103209E-2</c:v>
                </c:pt>
                <c:pt idx="440">
                  <c:v>8.3548508660515441E-2</c:v>
                </c:pt>
                <c:pt idx="441">
                  <c:v>8.6312057727468972E-2</c:v>
                </c:pt>
                <c:pt idx="442">
                  <c:v>8.7470515164626228E-2</c:v>
                </c:pt>
                <c:pt idx="443">
                  <c:v>8.6716819964548053E-2</c:v>
                </c:pt>
                <c:pt idx="444">
                  <c:v>8.6716819964548053E-2</c:v>
                </c:pt>
                <c:pt idx="445">
                  <c:v>8.2041118260359536E-2</c:v>
                </c:pt>
                <c:pt idx="446">
                  <c:v>8.335310620123626E-2</c:v>
                </c:pt>
                <c:pt idx="447">
                  <c:v>8.1594484067720741E-2</c:v>
                </c:pt>
                <c:pt idx="448">
                  <c:v>8.7456557846106397E-2</c:v>
                </c:pt>
                <c:pt idx="449">
                  <c:v>8.1287423060281361E-2</c:v>
                </c:pt>
                <c:pt idx="450">
                  <c:v>7.4783312629977061E-2</c:v>
                </c:pt>
                <c:pt idx="451">
                  <c:v>7.4071489385458822E-2</c:v>
                </c:pt>
                <c:pt idx="452">
                  <c:v>7.2564098985302694E-2</c:v>
                </c:pt>
                <c:pt idx="453">
                  <c:v>7.0972964674026473E-2</c:v>
                </c:pt>
                <c:pt idx="454">
                  <c:v>7.9221739919326239E-2</c:v>
                </c:pt>
                <c:pt idx="455">
                  <c:v>7.5606794422655055E-2</c:v>
                </c:pt>
                <c:pt idx="456">
                  <c:v>8.169218529736022E-2</c:v>
                </c:pt>
                <c:pt idx="457">
                  <c:v>9.3388418217091651E-2</c:v>
                </c:pt>
                <c:pt idx="458">
                  <c:v>9.3137186483732481E-2</c:v>
                </c:pt>
                <c:pt idx="459">
                  <c:v>9.2537021787373774E-2</c:v>
                </c:pt>
                <c:pt idx="460">
                  <c:v>9.1322735076136974E-2</c:v>
                </c:pt>
                <c:pt idx="461">
                  <c:v>9.4700406157968597E-2</c:v>
                </c:pt>
                <c:pt idx="462">
                  <c:v>9.8092034558320274E-2</c:v>
                </c:pt>
                <c:pt idx="463">
                  <c:v>0.10128826049939255</c:v>
                </c:pt>
                <c:pt idx="464">
                  <c:v>0.10907644423353369</c:v>
                </c:pt>
                <c:pt idx="465">
                  <c:v>0.10600583415914122</c:v>
                </c:pt>
                <c:pt idx="466">
                  <c:v>0.10282356553658878</c:v>
                </c:pt>
                <c:pt idx="467">
                  <c:v>0.10782028556673651</c:v>
                </c:pt>
                <c:pt idx="468">
                  <c:v>0.11541306684159802</c:v>
                </c:pt>
                <c:pt idx="469">
                  <c:v>0.12274065906458009</c:v>
                </c:pt>
                <c:pt idx="470">
                  <c:v>0.12080059179030522</c:v>
                </c:pt>
                <c:pt idx="471">
                  <c:v>0.1146733289600399</c:v>
                </c:pt>
                <c:pt idx="472">
                  <c:v>0.11697628651583436</c:v>
                </c:pt>
                <c:pt idx="473">
                  <c:v>0.11650173768615546</c:v>
                </c:pt>
                <c:pt idx="474">
                  <c:v>0.11962817703462791</c:v>
                </c:pt>
                <c:pt idx="475">
                  <c:v>0.12121931134590391</c:v>
                </c:pt>
                <c:pt idx="476">
                  <c:v>0.11239828604128554</c:v>
                </c:pt>
                <c:pt idx="477">
                  <c:v>0.12183343336078267</c:v>
                </c:pt>
                <c:pt idx="478">
                  <c:v>0.12214049436822183</c:v>
                </c:pt>
                <c:pt idx="479">
                  <c:v>0.12556003740561339</c:v>
                </c:pt>
                <c:pt idx="480">
                  <c:v>0.12366184208689801</c:v>
                </c:pt>
                <c:pt idx="481">
                  <c:v>0.12844920233924628</c:v>
                </c:pt>
                <c:pt idx="482">
                  <c:v>0.12843524502072645</c:v>
                </c:pt>
                <c:pt idx="483">
                  <c:v>0.12756989127248852</c:v>
                </c:pt>
                <c:pt idx="484">
                  <c:v>0.1216380309015026</c:v>
                </c:pt>
                <c:pt idx="485">
                  <c:v>0.12576939718341285</c:v>
                </c:pt>
                <c:pt idx="486">
                  <c:v>0.12385724454617741</c:v>
                </c:pt>
                <c:pt idx="487">
                  <c:v>0.11626446327131612</c:v>
                </c:pt>
                <c:pt idx="488">
                  <c:v>0.12441553728697619</c:v>
                </c:pt>
                <c:pt idx="489">
                  <c:v>0.12261504319790073</c:v>
                </c:pt>
                <c:pt idx="490">
                  <c:v>0.12261504319790073</c:v>
                </c:pt>
                <c:pt idx="491">
                  <c:v>0.12484821416109515</c:v>
                </c:pt>
                <c:pt idx="492">
                  <c:v>0.1227964883386603</c:v>
                </c:pt>
                <c:pt idx="493">
                  <c:v>0.12109369547922433</c:v>
                </c:pt>
                <c:pt idx="494">
                  <c:v>0.11425460940444121</c:v>
                </c:pt>
                <c:pt idx="495">
                  <c:v>0.12008876854578698</c:v>
                </c:pt>
                <c:pt idx="496">
                  <c:v>0.11313802392284411</c:v>
                </c:pt>
                <c:pt idx="497">
                  <c:v>0.11153293229304784</c:v>
                </c:pt>
                <c:pt idx="498">
                  <c:v>0.11972587826426784</c:v>
                </c:pt>
                <c:pt idx="499">
                  <c:v>0.12669058020573098</c:v>
                </c:pt>
                <c:pt idx="500">
                  <c:v>0.12567169595377337</c:v>
                </c:pt>
                <c:pt idx="501">
                  <c:v>0.12909123899116492</c:v>
                </c:pt>
                <c:pt idx="502">
                  <c:v>0.14223903303697272</c:v>
                </c:pt>
                <c:pt idx="503">
                  <c:v>0.14617499685960333</c:v>
                </c:pt>
                <c:pt idx="504">
                  <c:v>0.13997794743673841</c:v>
                </c:pt>
                <c:pt idx="505">
                  <c:v>0.13553952014738924</c:v>
                </c:pt>
                <c:pt idx="506">
                  <c:v>0.13710273982162535</c:v>
                </c:pt>
                <c:pt idx="507">
                  <c:v>0.13156168436919868</c:v>
                </c:pt>
                <c:pt idx="508">
                  <c:v>0.12741636076876883</c:v>
                </c:pt>
                <c:pt idx="509">
                  <c:v>0.13295741622119528</c:v>
                </c:pt>
                <c:pt idx="510">
                  <c:v>0.13185478805811779</c:v>
                </c:pt>
                <c:pt idx="511">
                  <c:v>0.13594428238446787</c:v>
                </c:pt>
                <c:pt idx="512">
                  <c:v>0.13672589222158615</c:v>
                </c:pt>
                <c:pt idx="513">
                  <c:v>0.13799600820690316</c:v>
                </c:pt>
                <c:pt idx="514">
                  <c:v>0.13184083073959818</c:v>
                </c:pt>
                <c:pt idx="515">
                  <c:v>0.12442949460549624</c:v>
                </c:pt>
                <c:pt idx="516">
                  <c:v>0.12366184208689823</c:v>
                </c:pt>
                <c:pt idx="517">
                  <c:v>0.11923737211606866</c:v>
                </c:pt>
                <c:pt idx="518">
                  <c:v>0.12331290912389892</c:v>
                </c:pt>
                <c:pt idx="519">
                  <c:v>0.12808631205772736</c:v>
                </c:pt>
                <c:pt idx="520">
                  <c:v>0.13054280011724106</c:v>
                </c:pt>
                <c:pt idx="521">
                  <c:v>0.13122670872471964</c:v>
                </c:pt>
                <c:pt idx="522">
                  <c:v>0.13278992839895576</c:v>
                </c:pt>
                <c:pt idx="523">
                  <c:v>0.13845659971806179</c:v>
                </c:pt>
                <c:pt idx="524">
                  <c:v>0.13545577623626937</c:v>
                </c:pt>
                <c:pt idx="525">
                  <c:v>0.13725627032534482</c:v>
                </c:pt>
                <c:pt idx="526">
                  <c:v>0.14653788714112226</c:v>
                </c:pt>
                <c:pt idx="527">
                  <c:v>0.14981785699331418</c:v>
                </c:pt>
                <c:pt idx="528">
                  <c:v>0.14454199059276696</c:v>
                </c:pt>
                <c:pt idx="529">
                  <c:v>0.14262983795553175</c:v>
                </c:pt>
                <c:pt idx="530">
                  <c:v>0.14829650927463778</c:v>
                </c:pt>
                <c:pt idx="531">
                  <c:v>0.16263067539464293</c:v>
                </c:pt>
                <c:pt idx="532">
                  <c:v>0.1735173838402162</c:v>
                </c:pt>
                <c:pt idx="533">
                  <c:v>0.18489259843398886</c:v>
                </c:pt>
                <c:pt idx="534">
                  <c:v>0.17869554901112394</c:v>
                </c:pt>
                <c:pt idx="535">
                  <c:v>0.17459209736625403</c:v>
                </c:pt>
                <c:pt idx="536">
                  <c:v>0.17893282342596351</c:v>
                </c:pt>
                <c:pt idx="537">
                  <c:v>0.18397141541167139</c:v>
                </c:pt>
                <c:pt idx="538">
                  <c:v>0.18926123913073845</c:v>
                </c:pt>
                <c:pt idx="539">
                  <c:v>0.20165533797646829</c:v>
                </c:pt>
                <c:pt idx="540">
                  <c:v>0.20319064301366452</c:v>
                </c:pt>
                <c:pt idx="541">
                  <c:v>0.21654779683727199</c:v>
                </c:pt>
                <c:pt idx="542">
                  <c:v>0.20580066157689791</c:v>
                </c:pt>
                <c:pt idx="543">
                  <c:v>0.19425795916088595</c:v>
                </c:pt>
                <c:pt idx="544">
                  <c:v>0.19155023936801263</c:v>
                </c:pt>
                <c:pt idx="545">
                  <c:v>0.20320460033218435</c:v>
                </c:pt>
                <c:pt idx="546">
                  <c:v>0.21120214384412472</c:v>
                </c:pt>
                <c:pt idx="547">
                  <c:v>0.21597554677795316</c:v>
                </c:pt>
                <c:pt idx="548">
                  <c:v>0.20291149664326524</c:v>
                </c:pt>
                <c:pt idx="549">
                  <c:v>0.20702890560665521</c:v>
                </c:pt>
                <c:pt idx="550">
                  <c:v>0.20853629600681134</c:v>
                </c:pt>
                <c:pt idx="551">
                  <c:v>0.20930394852540934</c:v>
                </c:pt>
                <c:pt idx="552">
                  <c:v>0.21139754630340457</c:v>
                </c:pt>
                <c:pt idx="553">
                  <c:v>0.21618490655575262</c:v>
                </c:pt>
                <c:pt idx="554">
                  <c:v>0.23149608497215546</c:v>
                </c:pt>
                <c:pt idx="555">
                  <c:v>0.23389674375758962</c:v>
                </c:pt>
                <c:pt idx="556">
                  <c:v>0.23374321325386993</c:v>
                </c:pt>
                <c:pt idx="557">
                  <c:v>0.22680642594944711</c:v>
                </c:pt>
                <c:pt idx="558">
                  <c:v>0.21664549806691169</c:v>
                </c:pt>
                <c:pt idx="559">
                  <c:v>0.22136307172666014</c:v>
                </c:pt>
                <c:pt idx="560">
                  <c:v>0.20746158248077418</c:v>
                </c:pt>
                <c:pt idx="561">
                  <c:v>0.20006420366519206</c:v>
                </c:pt>
                <c:pt idx="562">
                  <c:v>0.20148785015422854</c:v>
                </c:pt>
                <c:pt idx="563">
                  <c:v>0.19597470933884198</c:v>
                </c:pt>
                <c:pt idx="564">
                  <c:v>0.19612823984256145</c:v>
                </c:pt>
                <c:pt idx="565">
                  <c:v>0.19938029505771349</c:v>
                </c:pt>
                <c:pt idx="566">
                  <c:v>0.20180886848018753</c:v>
                </c:pt>
                <c:pt idx="567">
                  <c:v>0.1967144472204001</c:v>
                </c:pt>
                <c:pt idx="568">
                  <c:v>0.19660278867224035</c:v>
                </c:pt>
                <c:pt idx="569">
                  <c:v>0.19074071489385469</c:v>
                </c:pt>
                <c:pt idx="570">
                  <c:v>0.1954722458721232</c:v>
                </c:pt>
                <c:pt idx="571">
                  <c:v>0.20067832568007038</c:v>
                </c:pt>
                <c:pt idx="572">
                  <c:v>0.20059458176895073</c:v>
                </c:pt>
                <c:pt idx="573">
                  <c:v>0.18240819573743483</c:v>
                </c:pt>
                <c:pt idx="574">
                  <c:v>0.17837453068516518</c:v>
                </c:pt>
                <c:pt idx="575">
                  <c:v>0.18090080533727892</c:v>
                </c:pt>
                <c:pt idx="576">
                  <c:v>0.17357321311429663</c:v>
                </c:pt>
                <c:pt idx="577">
                  <c:v>0.16993035298058556</c:v>
                </c:pt>
                <c:pt idx="578">
                  <c:v>0.16995826761762545</c:v>
                </c:pt>
                <c:pt idx="579">
                  <c:v>0.17167501779558125</c:v>
                </c:pt>
                <c:pt idx="580">
                  <c:v>0.1752480913366925</c:v>
                </c:pt>
                <c:pt idx="581">
                  <c:v>0.16743199296551148</c:v>
                </c:pt>
                <c:pt idx="582">
                  <c:v>0.16440325484667895</c:v>
                </c:pt>
                <c:pt idx="583">
                  <c:v>0.15228830237134883</c:v>
                </c:pt>
                <c:pt idx="584">
                  <c:v>0.15128337543791126</c:v>
                </c:pt>
                <c:pt idx="585">
                  <c:v>0.15166022303795024</c:v>
                </c:pt>
                <c:pt idx="586">
                  <c:v>0.15492623557162233</c:v>
                </c:pt>
                <c:pt idx="587">
                  <c:v>0.16394266333552032</c:v>
                </c:pt>
                <c:pt idx="588">
                  <c:v>0.15280472315658766</c:v>
                </c:pt>
                <c:pt idx="589">
                  <c:v>0.15097631443047188</c:v>
                </c:pt>
                <c:pt idx="590">
                  <c:v>0.14571440534844493</c:v>
                </c:pt>
                <c:pt idx="591">
                  <c:v>0.14708222256340164</c:v>
                </c:pt>
                <c:pt idx="592">
                  <c:v>0.14699847865228199</c:v>
                </c:pt>
                <c:pt idx="593">
                  <c:v>0.13941965469594031</c:v>
                </c:pt>
                <c:pt idx="594">
                  <c:v>0.13806579479950365</c:v>
                </c:pt>
                <c:pt idx="595">
                  <c:v>0.12967744636900425</c:v>
                </c:pt>
                <c:pt idx="596">
                  <c:v>0.12490404343517603</c:v>
                </c:pt>
                <c:pt idx="597">
                  <c:v>0.12903540971708582</c:v>
                </c:pt>
                <c:pt idx="598">
                  <c:v>0.12810026937624808</c:v>
                </c:pt>
                <c:pt idx="599">
                  <c:v>0.1222661102349023</c:v>
                </c:pt>
                <c:pt idx="600">
                  <c:v>0.12650913506497208</c:v>
                </c:pt>
                <c:pt idx="601">
                  <c:v>0.12773737909472915</c:v>
                </c:pt>
                <c:pt idx="602">
                  <c:v>0.1485477410079985</c:v>
                </c:pt>
                <c:pt idx="603">
                  <c:v>0.15336301589738666</c:v>
                </c:pt>
                <c:pt idx="604">
                  <c:v>0.15773165659413602</c:v>
                </c:pt>
                <c:pt idx="605">
                  <c:v>0.1519393694083504</c:v>
                </c:pt>
                <c:pt idx="606">
                  <c:v>0.14765447262272069</c:v>
                </c:pt>
                <c:pt idx="607">
                  <c:v>0.14761260066716075</c:v>
                </c:pt>
                <c:pt idx="608">
                  <c:v>0.15073904001563343</c:v>
                </c:pt>
                <c:pt idx="609">
                  <c:v>0.15925300431281264</c:v>
                </c:pt>
                <c:pt idx="610">
                  <c:v>0.16017418733513034</c:v>
                </c:pt>
                <c:pt idx="611">
                  <c:v>0.16049520566108932</c:v>
                </c:pt>
                <c:pt idx="612">
                  <c:v>0.16210029729088538</c:v>
                </c:pt>
                <c:pt idx="613">
                  <c:v>0.15753625413485661</c:v>
                </c:pt>
                <c:pt idx="614">
                  <c:v>0.15731293703853733</c:v>
                </c:pt>
                <c:pt idx="615">
                  <c:v>0.16074643739444872</c:v>
                </c:pt>
                <c:pt idx="616">
                  <c:v>0.16127681549820738</c:v>
                </c:pt>
                <c:pt idx="617">
                  <c:v>0.15178583890463049</c:v>
                </c:pt>
                <c:pt idx="618">
                  <c:v>0.15096235711195249</c:v>
                </c:pt>
                <c:pt idx="619">
                  <c:v>0.14592376512624483</c:v>
                </c:pt>
                <c:pt idx="620">
                  <c:v>0.14508632601504678</c:v>
                </c:pt>
                <c:pt idx="621">
                  <c:v>0.15594511982358039</c:v>
                </c:pt>
                <c:pt idx="622">
                  <c:v>0.15266514997138847</c:v>
                </c:pt>
                <c:pt idx="623">
                  <c:v>0.1539073513196656</c:v>
                </c:pt>
                <c:pt idx="624">
                  <c:v>0.15424232696414442</c:v>
                </c:pt>
                <c:pt idx="625">
                  <c:v>0.14327187460745128</c:v>
                </c:pt>
                <c:pt idx="626">
                  <c:v>0.13165938559883972</c:v>
                </c:pt>
                <c:pt idx="627">
                  <c:v>0.13739584351054557</c:v>
                </c:pt>
                <c:pt idx="628">
                  <c:v>0.13390651388055397</c:v>
                </c:pt>
                <c:pt idx="629">
                  <c:v>0.13609781288818867</c:v>
                </c:pt>
                <c:pt idx="630">
                  <c:v>0.13521850182143069</c:v>
                </c:pt>
                <c:pt idx="631">
                  <c:v>0.1227127444275411</c:v>
                </c:pt>
                <c:pt idx="632">
                  <c:v>0.11421273744888194</c:v>
                </c:pt>
                <c:pt idx="633">
                  <c:v>0.11672505478247586</c:v>
                </c:pt>
                <c:pt idx="634">
                  <c:v>0.10814130389269683</c:v>
                </c:pt>
                <c:pt idx="635">
                  <c:v>0.10734573673705872</c:v>
                </c:pt>
                <c:pt idx="636">
                  <c:v>0.10282356553658989</c:v>
                </c:pt>
                <c:pt idx="637">
                  <c:v>9.8315351654640892E-2</c:v>
                </c:pt>
                <c:pt idx="638">
                  <c:v>9.8720113891719974E-2</c:v>
                </c:pt>
                <c:pt idx="639">
                  <c:v>8.9899088587101161E-2</c:v>
                </c:pt>
                <c:pt idx="640">
                  <c:v>9.4909765935769164E-2</c:v>
                </c:pt>
                <c:pt idx="641">
                  <c:v>8.5167557608832878E-2</c:v>
                </c:pt>
                <c:pt idx="642">
                  <c:v>8.0101050986085109E-2</c:v>
                </c:pt>
                <c:pt idx="643">
                  <c:v>8.0115008304605162E-2</c:v>
                </c:pt>
                <c:pt idx="644">
                  <c:v>7.9249654556367455E-2</c:v>
                </c:pt>
                <c:pt idx="645">
                  <c:v>8.0882660823203389E-2</c:v>
                </c:pt>
                <c:pt idx="646">
                  <c:v>7.9780032660126121E-2</c:v>
                </c:pt>
                <c:pt idx="647">
                  <c:v>7.5704495652295867E-2</c:v>
                </c:pt>
                <c:pt idx="648">
                  <c:v>6.9786592599830444E-2</c:v>
                </c:pt>
                <c:pt idx="649">
                  <c:v>7.5285776096696733E-2</c:v>
                </c:pt>
                <c:pt idx="650">
                  <c:v>7.3792343015060435E-2</c:v>
                </c:pt>
                <c:pt idx="651">
                  <c:v>9.1238991165017991E-2</c:v>
                </c:pt>
                <c:pt idx="652">
                  <c:v>7.7100227504292462E-2</c:v>
                </c:pt>
                <c:pt idx="653">
                  <c:v>8.0547685178724127E-2</c:v>
                </c:pt>
                <c:pt idx="654">
                  <c:v>8.1301380378802079E-2</c:v>
                </c:pt>
                <c:pt idx="655">
                  <c:v>7.6151129844934884E-2</c:v>
                </c:pt>
                <c:pt idx="656">
                  <c:v>8.4595307549514054E-2</c:v>
                </c:pt>
                <c:pt idx="657">
                  <c:v>9.075048501681926E-2</c:v>
                </c:pt>
                <c:pt idx="658">
                  <c:v>7.9012380141527894E-2</c:v>
                </c:pt>
                <c:pt idx="659">
                  <c:v>7.8426172763689239E-2</c:v>
                </c:pt>
                <c:pt idx="660">
                  <c:v>7.8844892319288151E-2</c:v>
                </c:pt>
                <c:pt idx="661">
                  <c:v>7.0833391488827502E-2</c:v>
                </c:pt>
                <c:pt idx="662">
                  <c:v>6.7469677725515709E-2</c:v>
                </c:pt>
                <c:pt idx="663">
                  <c:v>5.910924393205641E-2</c:v>
                </c:pt>
                <c:pt idx="664">
                  <c:v>6.8404818066353457E-2</c:v>
                </c:pt>
                <c:pt idx="665">
                  <c:v>7.5090373637417329E-2</c:v>
                </c:pt>
                <c:pt idx="666">
                  <c:v>8.0896618141722998E-2</c:v>
                </c:pt>
                <c:pt idx="667">
                  <c:v>8.3562465979036604E-2</c:v>
                </c:pt>
                <c:pt idx="668">
                  <c:v>9.1699582676176838E-2</c:v>
                </c:pt>
                <c:pt idx="669">
                  <c:v>8.9815344675981512E-2</c:v>
                </c:pt>
                <c:pt idx="670">
                  <c:v>9.5900735550686678E-2</c:v>
                </c:pt>
                <c:pt idx="671">
                  <c:v>0.10555919996650309</c:v>
                </c:pt>
                <c:pt idx="672">
                  <c:v>0.10380057783298757</c:v>
                </c:pt>
                <c:pt idx="673">
                  <c:v>9.7282510084163443E-2</c:v>
                </c:pt>
                <c:pt idx="674">
                  <c:v>9.5705333091407496E-2</c:v>
                </c:pt>
                <c:pt idx="675">
                  <c:v>9.8189735787961308E-2</c:v>
                </c:pt>
                <c:pt idx="676">
                  <c:v>0.11213309698940721</c:v>
                </c:pt>
                <c:pt idx="677">
                  <c:v>0.114729158234121</c:v>
                </c:pt>
                <c:pt idx="678">
                  <c:v>0.11281700559688557</c:v>
                </c:pt>
                <c:pt idx="679">
                  <c:v>0.12156824430890434</c:v>
                </c:pt>
                <c:pt idx="680">
                  <c:v>0.12823984256144794</c:v>
                </c:pt>
                <c:pt idx="681">
                  <c:v>0.13326447722863555</c:v>
                </c:pt>
                <c:pt idx="682">
                  <c:v>0.12653704970201196</c:v>
                </c:pt>
                <c:pt idx="683">
                  <c:v>0.12081454910882594</c:v>
                </c:pt>
                <c:pt idx="684">
                  <c:v>0.10789007215933744</c:v>
                </c:pt>
                <c:pt idx="685">
                  <c:v>0.11059779195221098</c:v>
                </c:pt>
                <c:pt idx="686">
                  <c:v>0.11458958504892136</c:v>
                </c:pt>
                <c:pt idx="687">
                  <c:v>0.11654360964171651</c:v>
                </c:pt>
                <c:pt idx="688">
                  <c:v>0.11754853657515407</c:v>
                </c:pt>
                <c:pt idx="689">
                  <c:v>0.1175624938936739</c:v>
                </c:pt>
                <c:pt idx="690">
                  <c:v>0.10659204153698076</c:v>
                </c:pt>
                <c:pt idx="691">
                  <c:v>0.10775049897413802</c:v>
                </c:pt>
                <c:pt idx="692">
                  <c:v>0.12022834173098751</c:v>
                </c:pt>
                <c:pt idx="693">
                  <c:v>0.11911175624938997</c:v>
                </c:pt>
                <c:pt idx="694">
                  <c:v>0.12179156140522363</c:v>
                </c:pt>
                <c:pt idx="695">
                  <c:v>0.12535067762781504</c:v>
                </c:pt>
                <c:pt idx="696">
                  <c:v>0.126606836294612</c:v>
                </c:pt>
                <c:pt idx="697">
                  <c:v>0.12673245216129181</c:v>
                </c:pt>
                <c:pt idx="698">
                  <c:v>0.1238712018646988</c:v>
                </c:pt>
                <c:pt idx="699">
                  <c:v>0.1232012505757405</c:v>
                </c:pt>
                <c:pt idx="700">
                  <c:v>0.12169386017558392</c:v>
                </c:pt>
                <c:pt idx="701">
                  <c:v>0.12167990285706387</c:v>
                </c:pt>
                <c:pt idx="702">
                  <c:v>0.11373818861920348</c:v>
                </c:pt>
                <c:pt idx="703">
                  <c:v>0.10989992602621279</c:v>
                </c:pt>
                <c:pt idx="704">
                  <c:v>0.10301896799586974</c:v>
                </c:pt>
                <c:pt idx="705">
                  <c:v>0.10440074252934628</c:v>
                </c:pt>
                <c:pt idx="706">
                  <c:v>0.10882521250017541</c:v>
                </c:pt>
                <c:pt idx="707">
                  <c:v>0.12018646977542757</c:v>
                </c:pt>
                <c:pt idx="708">
                  <c:v>0.12762572054656962</c:v>
                </c:pt>
                <c:pt idx="709">
                  <c:v>0.13071028793948214</c:v>
                </c:pt>
                <c:pt idx="710">
                  <c:v>0.12888187921336658</c:v>
                </c:pt>
                <c:pt idx="711">
                  <c:v>0.12839337306516807</c:v>
                </c:pt>
                <c:pt idx="712">
                  <c:v>0.11701815847139563</c:v>
                </c:pt>
                <c:pt idx="713">
                  <c:v>0.10529401091462409</c:v>
                </c:pt>
                <c:pt idx="714">
                  <c:v>0.10488924867754523</c:v>
                </c:pt>
                <c:pt idx="715">
                  <c:v>0.10733177941853911</c:v>
                </c:pt>
                <c:pt idx="716">
                  <c:v>0.10209778497355182</c:v>
                </c:pt>
                <c:pt idx="717">
                  <c:v>9.7603528410122875E-2</c:v>
                </c:pt>
                <c:pt idx="718">
                  <c:v>0.10015771769927651</c:v>
                </c:pt>
                <c:pt idx="719">
                  <c:v>9.1643753402097294E-2</c:v>
                </c:pt>
                <c:pt idx="720">
                  <c:v>8.9368710483342939E-2</c:v>
                </c:pt>
                <c:pt idx="721">
                  <c:v>8.8698759194384635E-2</c:v>
                </c:pt>
                <c:pt idx="722">
                  <c:v>8.7247198068308274E-2</c:v>
                </c:pt>
                <c:pt idx="723">
                  <c:v>8.4860496601394386E-2</c:v>
                </c:pt>
                <c:pt idx="724">
                  <c:v>9.0527167920500418E-2</c:v>
                </c:pt>
                <c:pt idx="725">
                  <c:v>8.4972155149554141E-2</c:v>
                </c:pt>
                <c:pt idx="726">
                  <c:v>7.5648666378216767E-2</c:v>
                </c:pt>
                <c:pt idx="727">
                  <c:v>7.6918782363534E-2</c:v>
                </c:pt>
                <c:pt idx="728">
                  <c:v>8.5153600290313936E-2</c:v>
                </c:pt>
                <c:pt idx="729">
                  <c:v>8.9284966572223734E-2</c:v>
                </c:pt>
                <c:pt idx="730">
                  <c:v>8.9075606794424278E-2</c:v>
                </c:pt>
                <c:pt idx="731">
                  <c:v>8.8656887238825366E-2</c:v>
                </c:pt>
                <c:pt idx="732">
                  <c:v>8.3660167208677638E-2</c:v>
                </c:pt>
                <c:pt idx="733">
                  <c:v>9.2160174187336796E-2</c:v>
                </c:pt>
                <c:pt idx="734">
                  <c:v>9.5091211076529625E-2</c:v>
                </c:pt>
                <c:pt idx="735">
                  <c:v>9.7240638128604395E-2</c:v>
                </c:pt>
                <c:pt idx="736">
                  <c:v>9.6668388069285793E-2</c:v>
                </c:pt>
                <c:pt idx="737">
                  <c:v>9.178332658729782E-2</c:v>
                </c:pt>
                <c:pt idx="738">
                  <c:v>8.86010579647456E-2</c:v>
                </c:pt>
                <c:pt idx="739">
                  <c:v>8.3981185534636849E-2</c:v>
                </c:pt>
                <c:pt idx="740">
                  <c:v>8.433011849763572E-2</c:v>
                </c:pt>
                <c:pt idx="741">
                  <c:v>8.543274666071321E-2</c:v>
                </c:pt>
                <c:pt idx="742">
                  <c:v>8.0422069312045652E-2</c:v>
                </c:pt>
                <c:pt idx="743">
                  <c:v>7.5509093193017573E-2</c:v>
                </c:pt>
                <c:pt idx="744">
                  <c:v>7.8551788630370156E-2</c:v>
                </c:pt>
                <c:pt idx="745">
                  <c:v>7.3164263681663178E-2</c:v>
                </c:pt>
                <c:pt idx="746">
                  <c:v>7.5397434644857819E-2</c:v>
                </c:pt>
                <c:pt idx="747">
                  <c:v>7.0121568244310595E-2</c:v>
                </c:pt>
                <c:pt idx="748">
                  <c:v>6.7497592362556924E-2</c:v>
                </c:pt>
                <c:pt idx="749">
                  <c:v>6.6339134925399668E-2</c:v>
                </c:pt>
                <c:pt idx="750">
                  <c:v>6.7679037503316497E-2</c:v>
                </c:pt>
                <c:pt idx="751">
                  <c:v>7.1894147696346167E-2</c:v>
                </c:pt>
                <c:pt idx="752">
                  <c:v>7.0819434170308782E-2</c:v>
                </c:pt>
                <c:pt idx="753">
                  <c:v>7.8565745948889765E-2</c:v>
                </c:pt>
                <c:pt idx="754">
                  <c:v>7.1587086688906787E-2</c:v>
                </c:pt>
                <c:pt idx="755">
                  <c:v>6.5627311680881428E-2</c:v>
                </c:pt>
                <c:pt idx="756">
                  <c:v>6.5334207991962323E-2</c:v>
                </c:pt>
                <c:pt idx="757">
                  <c:v>7.026114142951001E-2</c:v>
                </c:pt>
                <c:pt idx="758">
                  <c:v>6.1328457576731887E-2</c:v>
                </c:pt>
                <c:pt idx="759">
                  <c:v>5.682024369478289E-2</c:v>
                </c:pt>
                <c:pt idx="760">
                  <c:v>5.2395773723953765E-2</c:v>
                </c:pt>
                <c:pt idx="761">
                  <c:v>5.2856365235112612E-2</c:v>
                </c:pt>
                <c:pt idx="762">
                  <c:v>5.7880999902300223E-2</c:v>
                </c:pt>
                <c:pt idx="763">
                  <c:v>5.5954889946544961E-2</c:v>
                </c:pt>
                <c:pt idx="764">
                  <c:v>6.3784945636245816E-2</c:v>
                </c:pt>
                <c:pt idx="765">
                  <c:v>6.2542744287968688E-2</c:v>
                </c:pt>
                <c:pt idx="766">
                  <c:v>6.4231579828884611E-2</c:v>
                </c:pt>
                <c:pt idx="767">
                  <c:v>6.2403171102768829E-2</c:v>
                </c:pt>
                <c:pt idx="768">
                  <c:v>5.8760310969057761E-2</c:v>
                </c:pt>
                <c:pt idx="769">
                  <c:v>5.842533532457872E-2</c:v>
                </c:pt>
                <c:pt idx="770">
                  <c:v>5.952796348765621E-2</c:v>
                </c:pt>
                <c:pt idx="771">
                  <c:v>5.9109243932057076E-2</c:v>
                </c:pt>
                <c:pt idx="772">
                  <c:v>5.3972950716709711E-2</c:v>
                </c:pt>
                <c:pt idx="773">
                  <c:v>5.4963920331627225E-2</c:v>
                </c:pt>
                <c:pt idx="774">
                  <c:v>4.7720072019765025E-2</c:v>
                </c:pt>
                <c:pt idx="775">
                  <c:v>4.7580498834565388E-2</c:v>
                </c:pt>
                <c:pt idx="776">
                  <c:v>4.4747163175012261E-2</c:v>
                </c:pt>
                <c:pt idx="777">
                  <c:v>4.6519742627048055E-2</c:v>
                </c:pt>
                <c:pt idx="778">
                  <c:v>4.2402333663658087E-2</c:v>
                </c:pt>
                <c:pt idx="779">
                  <c:v>4.4454059486092934E-2</c:v>
                </c:pt>
                <c:pt idx="780">
                  <c:v>5.3833377531510296E-2</c:v>
                </c:pt>
                <c:pt idx="781">
                  <c:v>4.7203651234526189E-2</c:v>
                </c:pt>
                <c:pt idx="782">
                  <c:v>3.7977863692828739E-2</c:v>
                </c:pt>
                <c:pt idx="783">
                  <c:v>3.4362918196157555E-2</c:v>
                </c:pt>
                <c:pt idx="784">
                  <c:v>3.4348960877637724E-2</c:v>
                </c:pt>
                <c:pt idx="785">
                  <c:v>3.2646168018201971E-2</c:v>
                </c:pt>
                <c:pt idx="786">
                  <c:v>3.0566527558727019E-2</c:v>
                </c:pt>
                <c:pt idx="787">
                  <c:v>2.6128100269377841E-2</c:v>
                </c:pt>
                <c:pt idx="788">
                  <c:v>2.0573087498431342E-2</c:v>
                </c:pt>
                <c:pt idx="789">
                  <c:v>1.7949111616677893E-2</c:v>
                </c:pt>
                <c:pt idx="790">
                  <c:v>1.8200343350037063E-2</c:v>
                </c:pt>
                <c:pt idx="791">
                  <c:v>2.0838276550310786E-2</c:v>
                </c:pt>
                <c:pt idx="792">
                  <c:v>1.9316928831634606E-2</c:v>
                </c:pt>
                <c:pt idx="793">
                  <c:v>3.5549290270355138E-2</c:v>
                </c:pt>
                <c:pt idx="794">
                  <c:v>4.4579675352772963E-2</c:v>
                </c:pt>
                <c:pt idx="795">
                  <c:v>4.3128114226696601E-2</c:v>
                </c:pt>
                <c:pt idx="796">
                  <c:v>4.1369492093181082E-2</c:v>
                </c:pt>
                <c:pt idx="797">
                  <c:v>5.1362932153476537E-2</c:v>
                </c:pt>
                <c:pt idx="798">
                  <c:v>5.0148645442239292E-2</c:v>
                </c:pt>
                <c:pt idx="799">
                  <c:v>5.7364579117062053E-2</c:v>
                </c:pt>
                <c:pt idx="800">
                  <c:v>5.3358828701831618E-2</c:v>
                </c:pt>
                <c:pt idx="801">
                  <c:v>5.2367859086914104E-2</c:v>
                </c:pt>
                <c:pt idx="802">
                  <c:v>5.3428615294431658E-2</c:v>
                </c:pt>
                <c:pt idx="803">
                  <c:v>4.851563917540358E-2</c:v>
                </c:pt>
                <c:pt idx="804">
                  <c:v>5.2870322553632887E-2</c:v>
                </c:pt>
                <c:pt idx="805">
                  <c:v>6.2207768643490091E-2</c:v>
                </c:pt>
                <c:pt idx="806">
                  <c:v>5.9109243932057742E-2</c:v>
                </c:pt>
                <c:pt idx="807">
                  <c:v>5.9807109858055929E-2</c:v>
                </c:pt>
                <c:pt idx="808">
                  <c:v>5.446145686490933E-2</c:v>
                </c:pt>
                <c:pt idx="809">
                  <c:v>4.6156852345529353E-2</c:v>
                </c:pt>
                <c:pt idx="810">
                  <c:v>4.6212681619609342E-2</c:v>
                </c:pt>
                <c:pt idx="811">
                  <c:v>4.174633969322028E-2</c:v>
                </c:pt>
                <c:pt idx="812">
                  <c:v>4.2290675115498999E-2</c:v>
                </c:pt>
                <c:pt idx="813">
                  <c:v>3.7489357544630675E-2</c:v>
                </c:pt>
                <c:pt idx="814">
                  <c:v>2.9812832358649288E-2</c:v>
                </c:pt>
                <c:pt idx="815">
                  <c:v>3.2171619188523515E-2</c:v>
                </c:pt>
                <c:pt idx="816">
                  <c:v>2.6156014906418168E-2</c:v>
                </c:pt>
                <c:pt idx="817">
                  <c:v>3.1864558181084357E-2</c:v>
                </c:pt>
                <c:pt idx="818">
                  <c:v>3.5521375633315255E-2</c:v>
                </c:pt>
                <c:pt idx="819">
                  <c:v>4.3937638700854986E-2</c:v>
                </c:pt>
                <c:pt idx="820">
                  <c:v>3.9987717559704539E-2</c:v>
                </c:pt>
                <c:pt idx="821">
                  <c:v>3.74754002261104E-2</c:v>
                </c:pt>
                <c:pt idx="822">
                  <c:v>5.51872374279474E-2</c:v>
                </c:pt>
                <c:pt idx="823">
                  <c:v>5.7294792524462235E-2</c:v>
                </c:pt>
                <c:pt idx="824">
                  <c:v>4.6631401175208254E-2</c:v>
                </c:pt>
                <c:pt idx="825">
                  <c:v>4.7203651234526856E-2</c:v>
                </c:pt>
                <c:pt idx="826">
                  <c:v>4.039247979678362E-2</c:v>
                </c:pt>
                <c:pt idx="827">
                  <c:v>4.3770150878615466E-2</c:v>
                </c:pt>
                <c:pt idx="828">
                  <c:v>5.3037810375872851E-2</c:v>
                </c:pt>
                <c:pt idx="829">
                  <c:v>5.6080505813225434E-2</c:v>
                </c:pt>
                <c:pt idx="830">
                  <c:v>5.2270157857274624E-2</c:v>
                </c:pt>
                <c:pt idx="831">
                  <c:v>4.7678200064205978E-2</c:v>
                </c:pt>
                <c:pt idx="832">
                  <c:v>4.2486077574778625E-2</c:v>
                </c:pt>
                <c:pt idx="833">
                  <c:v>3.7070637989031541E-2</c:v>
                </c:pt>
                <c:pt idx="834">
                  <c:v>3.7712674640950183E-2</c:v>
                </c:pt>
                <c:pt idx="835">
                  <c:v>3.6679833070472734E-2</c:v>
                </c:pt>
                <c:pt idx="836">
                  <c:v>4.2486077574778625E-2</c:v>
                </c:pt>
                <c:pt idx="837">
                  <c:v>4.8501681856883971E-2</c:v>
                </c:pt>
                <c:pt idx="838">
                  <c:v>4.6198724301089511E-2</c:v>
                </c:pt>
                <c:pt idx="839">
                  <c:v>4.9297249012522082E-2</c:v>
                </c:pt>
                <c:pt idx="840">
                  <c:v>6.0602677013694484E-2</c:v>
                </c:pt>
                <c:pt idx="841">
                  <c:v>5.8090359680100567E-2</c:v>
                </c:pt>
                <c:pt idx="842">
                  <c:v>4.9702011249600941E-2</c:v>
                </c:pt>
                <c:pt idx="843">
                  <c:v>5.0330090582999309E-2</c:v>
                </c:pt>
                <c:pt idx="844">
                  <c:v>4.8557511130963738E-2</c:v>
                </c:pt>
                <c:pt idx="845">
                  <c:v>5.3540273842591635E-2</c:v>
                </c:pt>
                <c:pt idx="846">
                  <c:v>4.9883456390360736E-2</c:v>
                </c:pt>
                <c:pt idx="847">
                  <c:v>4.3895766745295273E-2</c:v>
                </c:pt>
                <c:pt idx="848">
                  <c:v>3.3050930255281719E-2</c:v>
                </c:pt>
                <c:pt idx="849">
                  <c:v>3.5646991499995284E-2</c:v>
                </c:pt>
                <c:pt idx="850">
                  <c:v>3.3734838862759853E-2</c:v>
                </c:pt>
                <c:pt idx="851">
                  <c:v>2.5500020935980139E-2</c:v>
                </c:pt>
                <c:pt idx="852">
                  <c:v>3.4055857188719285E-2</c:v>
                </c:pt>
                <c:pt idx="853">
                  <c:v>3.5940095188914611E-2</c:v>
                </c:pt>
                <c:pt idx="854">
                  <c:v>3.1403966669925953E-2</c:v>
                </c:pt>
                <c:pt idx="855">
                  <c:v>3.6498387929713383E-2</c:v>
                </c:pt>
                <c:pt idx="856">
                  <c:v>4.0001674878224813E-2</c:v>
                </c:pt>
                <c:pt idx="857">
                  <c:v>3.3455692492360578E-2</c:v>
                </c:pt>
                <c:pt idx="858">
                  <c:v>4.8529596493923854E-2</c:v>
                </c:pt>
                <c:pt idx="859">
                  <c:v>4.1188046952421953E-2</c:v>
                </c:pt>
                <c:pt idx="860">
                  <c:v>4.3881809426775442E-2</c:v>
                </c:pt>
                <c:pt idx="861">
                  <c:v>4.1285748182061655E-2</c:v>
                </c:pt>
                <c:pt idx="862">
                  <c:v>4.1718425056180619E-2</c:v>
                </c:pt>
                <c:pt idx="863">
                  <c:v>4.2290675115499221E-2</c:v>
                </c:pt>
                <c:pt idx="864">
                  <c:v>4.1313662819101538E-2</c:v>
                </c:pt>
                <c:pt idx="865">
                  <c:v>3.0552570240207633E-2</c:v>
                </c:pt>
                <c:pt idx="866">
                  <c:v>3.29811436626819E-2</c:v>
                </c:pt>
                <c:pt idx="867">
                  <c:v>2.829148463997333E-2</c:v>
                </c:pt>
                <c:pt idx="868">
                  <c:v>3.6247156196353769E-2</c:v>
                </c:pt>
                <c:pt idx="869">
                  <c:v>3.2967186344161847E-2</c:v>
                </c:pt>
                <c:pt idx="870">
                  <c:v>3.3874412047959712E-2</c:v>
                </c:pt>
                <c:pt idx="871">
                  <c:v>3.1362094714365796E-2</c:v>
                </c:pt>
                <c:pt idx="872">
                  <c:v>3.3009058299721561E-2</c:v>
                </c:pt>
                <c:pt idx="873">
                  <c:v>3.6735662344552278E-2</c:v>
                </c:pt>
                <c:pt idx="874">
                  <c:v>3.0245509232768253E-2</c:v>
                </c:pt>
                <c:pt idx="875">
                  <c:v>2.8947478610411581E-2</c:v>
                </c:pt>
                <c:pt idx="876">
                  <c:v>3.2087875277403644E-2</c:v>
                </c:pt>
                <c:pt idx="877">
                  <c:v>3.4474576744317975E-2</c:v>
                </c:pt>
                <c:pt idx="878">
                  <c:v>3.9527126048545469E-2</c:v>
                </c:pt>
                <c:pt idx="879">
                  <c:v>4.3393303278576045E-2</c:v>
                </c:pt>
                <c:pt idx="880">
                  <c:v>4.8362108671683668E-2</c:v>
                </c:pt>
                <c:pt idx="881">
                  <c:v>6.0086256228455204E-2</c:v>
                </c:pt>
                <c:pt idx="882">
                  <c:v>5.3316956746271904E-2</c:v>
                </c:pt>
                <c:pt idx="883">
                  <c:v>6.4189707873325341E-2</c:v>
                </c:pt>
                <c:pt idx="884">
                  <c:v>7.7393331193213122E-2</c:v>
                </c:pt>
                <c:pt idx="885">
                  <c:v>8.2780856141919879E-2</c:v>
                </c:pt>
                <c:pt idx="886">
                  <c:v>7.3582983237262312E-2</c:v>
                </c:pt>
                <c:pt idx="887">
                  <c:v>7.238265384454512E-2</c:v>
                </c:pt>
                <c:pt idx="888">
                  <c:v>6.4119921280725301E-2</c:v>
                </c:pt>
                <c:pt idx="889">
                  <c:v>6.911664131087325E-2</c:v>
                </c:pt>
                <c:pt idx="890">
                  <c:v>7.6751294541294479E-2</c:v>
                </c:pt>
                <c:pt idx="891">
                  <c:v>7.5132245592978375E-2</c:v>
                </c:pt>
                <c:pt idx="892">
                  <c:v>7.9486928971207682E-2</c:v>
                </c:pt>
                <c:pt idx="893">
                  <c:v>9.5021424483929806E-2</c:v>
                </c:pt>
                <c:pt idx="894">
                  <c:v>9.5663461135848227E-2</c:v>
                </c:pt>
                <c:pt idx="895">
                  <c:v>9.3737351180092743E-2</c:v>
                </c:pt>
                <c:pt idx="896">
                  <c:v>8.177592920848209E-2</c:v>
                </c:pt>
                <c:pt idx="897">
                  <c:v>8.6605161416390297E-2</c:v>
                </c:pt>
                <c:pt idx="898">
                  <c:v>8.9061649475904225E-2</c:v>
                </c:pt>
                <c:pt idx="899">
                  <c:v>9.6389241698886075E-2</c:v>
                </c:pt>
                <c:pt idx="900">
                  <c:v>0.10864376735941605</c:v>
                </c:pt>
                <c:pt idx="901">
                  <c:v>0.11096068223373035</c:v>
                </c:pt>
                <c:pt idx="902">
                  <c:v>0.10149762027719333</c:v>
                </c:pt>
                <c:pt idx="903">
                  <c:v>9.7519784499003004E-2</c:v>
                </c:pt>
                <c:pt idx="904">
                  <c:v>9.8803857802839845E-2</c:v>
                </c:pt>
                <c:pt idx="905">
                  <c:v>8.1608441386241681E-2</c:v>
                </c:pt>
                <c:pt idx="906">
                  <c:v>8.287855737155847E-2</c:v>
                </c:pt>
                <c:pt idx="907">
                  <c:v>7.4629782126258482E-2</c:v>
                </c:pt>
                <c:pt idx="908">
                  <c:v>7.4657696763298365E-2</c:v>
                </c:pt>
                <c:pt idx="909">
                  <c:v>6.9451616955351181E-2</c:v>
                </c:pt>
                <c:pt idx="910">
                  <c:v>7.6751294541293147E-2</c:v>
                </c:pt>
                <c:pt idx="911">
                  <c:v>7.6639635993133393E-2</c:v>
                </c:pt>
                <c:pt idx="912">
                  <c:v>7.630466034865413E-2</c:v>
                </c:pt>
                <c:pt idx="913">
                  <c:v>7.4350635755858763E-2</c:v>
                </c:pt>
                <c:pt idx="914">
                  <c:v>6.6269348332798517E-2</c:v>
                </c:pt>
                <c:pt idx="915">
                  <c:v>6.1147012435971204E-2</c:v>
                </c:pt>
                <c:pt idx="916">
                  <c:v>6.2459000376847928E-2</c:v>
                </c:pt>
                <c:pt idx="917">
                  <c:v>6.4189707873323787E-2</c:v>
                </c:pt>
                <c:pt idx="918">
                  <c:v>4.5110053456530297E-2</c:v>
                </c:pt>
                <c:pt idx="919">
                  <c:v>4.7734029338283746E-2</c:v>
                </c:pt>
                <c:pt idx="920">
                  <c:v>6.3073122391726244E-2</c:v>
                </c:pt>
                <c:pt idx="921">
                  <c:v>7.8356386171088976E-2</c:v>
                </c:pt>
                <c:pt idx="922">
                  <c:v>7.4950800452217248E-2</c:v>
                </c:pt>
                <c:pt idx="923">
                  <c:v>7.0135525562828871E-2</c:v>
                </c:pt>
                <c:pt idx="924">
                  <c:v>7.4183147933619242E-2</c:v>
                </c:pt>
                <c:pt idx="925">
                  <c:v>7.4183147933619242E-2</c:v>
                </c:pt>
                <c:pt idx="926">
                  <c:v>6.8935196170111901E-2</c:v>
                </c:pt>
                <c:pt idx="927">
                  <c:v>8.7638002986866415E-2</c:v>
                </c:pt>
                <c:pt idx="928">
                  <c:v>8.508381369771234E-2</c:v>
                </c:pt>
                <c:pt idx="929">
                  <c:v>7.3945873518779681E-2</c:v>
                </c:pt>
                <c:pt idx="930">
                  <c:v>8.2655240275238295E-2</c:v>
                </c:pt>
                <c:pt idx="931">
                  <c:v>8.6884307786788018E-2</c:v>
                </c:pt>
                <c:pt idx="932">
                  <c:v>8.8894161653663373E-2</c:v>
                </c:pt>
                <c:pt idx="933">
                  <c:v>9.2606808379974259E-2</c:v>
                </c:pt>
                <c:pt idx="934">
                  <c:v>8.9564112942621676E-2</c:v>
                </c:pt>
                <c:pt idx="935">
                  <c:v>9.2858040113333651E-2</c:v>
                </c:pt>
                <c:pt idx="936">
                  <c:v>9.2383491283654973E-2</c:v>
                </c:pt>
                <c:pt idx="937">
                  <c:v>0.10459614498862524</c:v>
                </c:pt>
                <c:pt idx="938">
                  <c:v>0.10459614498862524</c:v>
                </c:pt>
                <c:pt idx="939">
                  <c:v>0.11220288358200681</c:v>
                </c:pt>
                <c:pt idx="940">
                  <c:v>0.10629893784806121</c:v>
                </c:pt>
                <c:pt idx="941">
                  <c:v>0.10272586430694997</c:v>
                </c:pt>
                <c:pt idx="942">
                  <c:v>9.4030454869011182E-2</c:v>
                </c:pt>
                <c:pt idx="943">
                  <c:v>9.3248845031893124E-2</c:v>
                </c:pt>
                <c:pt idx="944">
                  <c:v>9.7394168632322975E-2</c:v>
                </c:pt>
                <c:pt idx="945">
                  <c:v>9.6626516113724747E-2</c:v>
                </c:pt>
                <c:pt idx="946">
                  <c:v>9.5635546498807233E-2</c:v>
                </c:pt>
                <c:pt idx="947">
                  <c:v>9.544014403952783E-2</c:v>
                </c:pt>
                <c:pt idx="948">
                  <c:v>0.10028333356595587</c:v>
                </c:pt>
                <c:pt idx="949">
                  <c:v>9.7491869861962899E-2</c:v>
                </c:pt>
                <c:pt idx="950">
                  <c:v>0.11008137116697214</c:v>
                </c:pt>
                <c:pt idx="951">
                  <c:v>0.11996315267910784</c:v>
                </c:pt>
                <c:pt idx="952">
                  <c:v>0.12480634220553588</c:v>
                </c:pt>
                <c:pt idx="953">
                  <c:v>0.12106578084218511</c:v>
                </c:pt>
                <c:pt idx="954">
                  <c:v>0.12015855513838725</c:v>
                </c:pt>
                <c:pt idx="955">
                  <c:v>0.1200748112272676</c:v>
                </c:pt>
                <c:pt idx="956">
                  <c:v>0.11493851801192023</c:v>
                </c:pt>
                <c:pt idx="957">
                  <c:v>0.1168925426047156</c:v>
                </c:pt>
                <c:pt idx="958">
                  <c:v>0.11608301813055766</c:v>
                </c:pt>
                <c:pt idx="959">
                  <c:v>0.11560846930087898</c:v>
                </c:pt>
                <c:pt idx="960">
                  <c:v>0.11548285343419917</c:v>
                </c:pt>
                <c:pt idx="961">
                  <c:v>0.11375214593772331</c:v>
                </c:pt>
                <c:pt idx="962">
                  <c:v>0.12352226890169948</c:v>
                </c:pt>
                <c:pt idx="963">
                  <c:v>0.12336873839797979</c:v>
                </c:pt>
                <c:pt idx="964">
                  <c:v>0.11906988429383025</c:v>
                </c:pt>
                <c:pt idx="965">
                  <c:v>0.12049353078286673</c:v>
                </c:pt>
                <c:pt idx="966">
                  <c:v>0.11115608469300975</c:v>
                </c:pt>
                <c:pt idx="967">
                  <c:v>0.11838597568635212</c:v>
                </c:pt>
                <c:pt idx="968">
                  <c:v>0.12964953173196481</c:v>
                </c:pt>
                <c:pt idx="969">
                  <c:v>0.13408795902131398</c:v>
                </c:pt>
                <c:pt idx="970">
                  <c:v>0.13125462336176108</c:v>
                </c:pt>
                <c:pt idx="971">
                  <c:v>0.12782112300584947</c:v>
                </c:pt>
                <c:pt idx="972">
                  <c:v>0.13544181891775064</c:v>
                </c:pt>
                <c:pt idx="973">
                  <c:v>0.12733261685765052</c:v>
                </c:pt>
                <c:pt idx="974">
                  <c:v>0.13773081915502505</c:v>
                </c:pt>
                <c:pt idx="975">
                  <c:v>0.13773081915502505</c:v>
                </c:pt>
                <c:pt idx="976">
                  <c:v>0.13308303208787642</c:v>
                </c:pt>
                <c:pt idx="977">
                  <c:v>0.12508548857593582</c:v>
                </c:pt>
                <c:pt idx="978">
                  <c:v>0.11960026239758914</c:v>
                </c:pt>
                <c:pt idx="979">
                  <c:v>0.11969796362722884</c:v>
                </c:pt>
                <c:pt idx="980">
                  <c:v>0.11355674347844391</c:v>
                </c:pt>
                <c:pt idx="981">
                  <c:v>0.11474311555264105</c:v>
                </c:pt>
                <c:pt idx="982">
                  <c:v>0.11070945050037073</c:v>
                </c:pt>
                <c:pt idx="983">
                  <c:v>0.10814130389269727</c:v>
                </c:pt>
                <c:pt idx="984">
                  <c:v>0.101260345862354</c:v>
                </c:pt>
                <c:pt idx="985">
                  <c:v>0.10495903527014527</c:v>
                </c:pt>
                <c:pt idx="986">
                  <c:v>0.10664787081106075</c:v>
                </c:pt>
                <c:pt idx="987">
                  <c:v>0.10153949223275327</c:v>
                </c:pt>
                <c:pt idx="988">
                  <c:v>0.1025025472106309</c:v>
                </c:pt>
                <c:pt idx="989">
                  <c:v>0.10156740686979338</c:v>
                </c:pt>
                <c:pt idx="990">
                  <c:v>0.10359121805518834</c:v>
                </c:pt>
                <c:pt idx="991">
                  <c:v>9.6710260024845063E-2</c:v>
                </c:pt>
                <c:pt idx="992">
                  <c:v>9.7617485728642706E-2</c:v>
                </c:pt>
                <c:pt idx="993">
                  <c:v>9.6570686839645425E-2</c:v>
                </c:pt>
                <c:pt idx="994">
                  <c:v>0.10421929738858671</c:v>
                </c:pt>
                <c:pt idx="995">
                  <c:v>0.10187446787723231</c:v>
                </c:pt>
                <c:pt idx="996">
                  <c:v>0.11072340781889078</c:v>
                </c:pt>
                <c:pt idx="997">
                  <c:v>0.11197956648568752</c:v>
                </c:pt>
                <c:pt idx="998">
                  <c:v>0.10748530992225858</c:v>
                </c:pt>
                <c:pt idx="999">
                  <c:v>0.10724803550741924</c:v>
                </c:pt>
                <c:pt idx="1000">
                  <c:v>0.10724803550741924</c:v>
                </c:pt>
                <c:pt idx="1001">
                  <c:v>0.1032422850921888</c:v>
                </c:pt>
                <c:pt idx="1002">
                  <c:v>0.10557315728502337</c:v>
                </c:pt>
                <c:pt idx="1003">
                  <c:v>0.10010188842519674</c:v>
                </c:pt>
                <c:pt idx="1004">
                  <c:v>9.3583820676372609E-2</c:v>
                </c:pt>
                <c:pt idx="1005">
                  <c:v>9.6598601476685086E-2</c:v>
                </c:pt>
                <c:pt idx="1006">
                  <c:v>9.2481192513295118E-2</c:v>
                </c:pt>
                <c:pt idx="1007">
                  <c:v>9.8957388306559313E-2</c:v>
                </c:pt>
                <c:pt idx="1008">
                  <c:v>9.9683168869597605E-2</c:v>
                </c:pt>
                <c:pt idx="1009">
                  <c:v>0.1082529624408568</c:v>
                </c:pt>
                <c:pt idx="1010">
                  <c:v>0.10681535863330005</c:v>
                </c:pt>
                <c:pt idx="1011">
                  <c:v>0.11471520091560095</c:v>
                </c:pt>
                <c:pt idx="1012">
                  <c:v>0.11256577386352618</c:v>
                </c:pt>
                <c:pt idx="1013">
                  <c:v>0.10456823035158558</c:v>
                </c:pt>
                <c:pt idx="1014">
                  <c:v>0.11715773165659504</c:v>
                </c:pt>
                <c:pt idx="1015">
                  <c:v>0.11505017656008021</c:v>
                </c:pt>
                <c:pt idx="1016">
                  <c:v>0.11927924407162971</c:v>
                </c:pt>
                <c:pt idx="1017">
                  <c:v>0.12447136656105706</c:v>
                </c:pt>
                <c:pt idx="1018">
                  <c:v>0.11867907937527122</c:v>
                </c:pt>
                <c:pt idx="1019">
                  <c:v>0.11359861543400362</c:v>
                </c:pt>
                <c:pt idx="1020">
                  <c:v>0.10893687104833494</c:v>
                </c:pt>
                <c:pt idx="1021">
                  <c:v>0.11090485295965014</c:v>
                </c:pt>
                <c:pt idx="1022">
                  <c:v>0.11179812134492817</c:v>
                </c:pt>
                <c:pt idx="1023">
                  <c:v>0.11290074950800566</c:v>
                </c:pt>
                <c:pt idx="1024">
                  <c:v>0.10744343796669886</c:v>
                </c:pt>
                <c:pt idx="1025">
                  <c:v>0.10237693134395109</c:v>
                </c:pt>
                <c:pt idx="1026">
                  <c:v>0.10328415704774896</c:v>
                </c:pt>
                <c:pt idx="1027">
                  <c:v>0.10438678521082645</c:v>
                </c:pt>
                <c:pt idx="1028">
                  <c:v>0.1052242243220245</c:v>
                </c:pt>
                <c:pt idx="1029">
                  <c:v>0.10268399235139047</c:v>
                </c:pt>
                <c:pt idx="1030">
                  <c:v>0.10011584574371679</c:v>
                </c:pt>
                <c:pt idx="1031">
                  <c:v>0.10936954792245435</c:v>
                </c:pt>
                <c:pt idx="1032">
                  <c:v>0.11348695688584431</c:v>
                </c:pt>
                <c:pt idx="1033">
                  <c:v>0.11764623780479422</c:v>
                </c:pt>
                <c:pt idx="1034">
                  <c:v>0.11499434728600066</c:v>
                </c:pt>
                <c:pt idx="1035">
                  <c:v>0.11285887755244595</c:v>
                </c:pt>
                <c:pt idx="1036">
                  <c:v>0.11506413387860071</c:v>
                </c:pt>
                <c:pt idx="1037">
                  <c:v>0.11372423130068388</c:v>
                </c:pt>
                <c:pt idx="1038">
                  <c:v>0.10660599885550104</c:v>
                </c:pt>
                <c:pt idx="1039">
                  <c:v>0.11502226192304077</c:v>
                </c:pt>
                <c:pt idx="1040">
                  <c:v>0.11037447485589191</c:v>
                </c:pt>
                <c:pt idx="1041">
                  <c:v>0.10927184669281464</c:v>
                </c:pt>
                <c:pt idx="1042">
                  <c:v>0.11013720044105257</c:v>
                </c:pt>
                <c:pt idx="1043">
                  <c:v>0.11045821876701178</c:v>
                </c:pt>
                <c:pt idx="1044">
                  <c:v>0.10533588287018425</c:v>
                </c:pt>
                <c:pt idx="1045">
                  <c:v>0.10849023685569659</c:v>
                </c:pt>
                <c:pt idx="1046">
                  <c:v>0.10576855974430321</c:v>
                </c:pt>
                <c:pt idx="1047">
                  <c:v>0.10279565089955045</c:v>
                </c:pt>
                <c:pt idx="1048">
                  <c:v>0.10149762027719356</c:v>
                </c:pt>
                <c:pt idx="1049">
                  <c:v>9.8566583388000728E-2</c:v>
                </c:pt>
                <c:pt idx="1050">
                  <c:v>9.9501723728838476E-2</c:v>
                </c:pt>
                <c:pt idx="1051">
                  <c:v>0.10072996775859555</c:v>
                </c:pt>
                <c:pt idx="1052">
                  <c:v>0.10447052912194654</c:v>
                </c:pt>
                <c:pt idx="1053">
                  <c:v>0.10571273047022345</c:v>
                </c:pt>
                <c:pt idx="1054">
                  <c:v>0.10957890770025402</c:v>
                </c:pt>
                <c:pt idx="1055">
                  <c:v>0.11104442614485022</c:v>
                </c:pt>
                <c:pt idx="1056">
                  <c:v>0.11292866414504554</c:v>
                </c:pt>
                <c:pt idx="1057">
                  <c:v>0.11770206707887398</c:v>
                </c:pt>
                <c:pt idx="1058">
                  <c:v>0.11814870127151278</c:v>
                </c:pt>
                <c:pt idx="1059">
                  <c:v>0.12027021368654767</c:v>
                </c:pt>
                <c:pt idx="1060">
                  <c:v>0.12504361662037589</c:v>
                </c:pt>
                <c:pt idx="1061">
                  <c:v>0.13362736751015514</c:v>
                </c:pt>
                <c:pt idx="1062">
                  <c:v>0.13573492260666997</c:v>
                </c:pt>
                <c:pt idx="1063">
                  <c:v>0.13588845311038944</c:v>
                </c:pt>
                <c:pt idx="1064">
                  <c:v>0.13461833712507287</c:v>
                </c:pt>
                <c:pt idx="1065">
                  <c:v>0.13171521487291993</c:v>
                </c:pt>
                <c:pt idx="1066">
                  <c:v>0.13742375814758589</c:v>
                </c:pt>
                <c:pt idx="1067">
                  <c:v>0.14581210657808552</c:v>
                </c:pt>
                <c:pt idx="1068">
                  <c:v>0.14934330816363683</c:v>
                </c:pt>
                <c:pt idx="1069">
                  <c:v>0.15011096068223484</c:v>
                </c:pt>
                <c:pt idx="1070">
                  <c:v>0.15011096068223506</c:v>
                </c:pt>
                <c:pt idx="1071">
                  <c:v>0.1511996315267925</c:v>
                </c:pt>
                <c:pt idx="1072">
                  <c:v>0.15870866889053414</c:v>
                </c:pt>
                <c:pt idx="1073">
                  <c:v>0.15905760185353346</c:v>
                </c:pt>
                <c:pt idx="1074">
                  <c:v>0.15692213211997852</c:v>
                </c:pt>
                <c:pt idx="1075">
                  <c:v>0.15227434505283011</c:v>
                </c:pt>
                <c:pt idx="1076">
                  <c:v>0.15601490641618088</c:v>
                </c:pt>
                <c:pt idx="1077">
                  <c:v>0.14898041788211791</c:v>
                </c:pt>
                <c:pt idx="1078">
                  <c:v>0.14521194188172726</c:v>
                </c:pt>
                <c:pt idx="1079">
                  <c:v>0.15163230840091169</c:v>
                </c:pt>
                <c:pt idx="1080">
                  <c:v>0.15168813767499167</c:v>
                </c:pt>
                <c:pt idx="1081">
                  <c:v>0.15040406437115483</c:v>
                </c:pt>
                <c:pt idx="1082">
                  <c:v>0.1453096431113674</c:v>
                </c:pt>
                <c:pt idx="1083">
                  <c:v>0.1443605454520096</c:v>
                </c:pt>
                <c:pt idx="1084">
                  <c:v>0.13930799614778189</c:v>
                </c:pt>
                <c:pt idx="1085">
                  <c:v>0.14374642343713129</c:v>
                </c:pt>
                <c:pt idx="1086">
                  <c:v>0.13581866651779073</c:v>
                </c:pt>
                <c:pt idx="1087">
                  <c:v>0.13867991681438374</c:v>
                </c:pt>
                <c:pt idx="1088">
                  <c:v>0.14854774100799961</c:v>
                </c:pt>
                <c:pt idx="1089">
                  <c:v>0.14807319217832071</c:v>
                </c:pt>
                <c:pt idx="1090">
                  <c:v>0.1514369059416325</c:v>
                </c:pt>
                <c:pt idx="1091">
                  <c:v>0.14969224112663704</c:v>
                </c:pt>
                <c:pt idx="1092">
                  <c:v>0.15312574148254865</c:v>
                </c:pt>
                <c:pt idx="1093">
                  <c:v>0.15576367468282237</c:v>
                </c:pt>
                <c:pt idx="1094">
                  <c:v>0.1392940388292625</c:v>
                </c:pt>
                <c:pt idx="1095">
                  <c:v>0.1426856672296144</c:v>
                </c:pt>
                <c:pt idx="1096">
                  <c:v>0.1414574231998571</c:v>
                </c:pt>
                <c:pt idx="1097">
                  <c:v>0.14145742319985732</c:v>
                </c:pt>
                <c:pt idx="1098">
                  <c:v>0.15584741859394224</c:v>
                </c:pt>
                <c:pt idx="1099">
                  <c:v>0.16371934623920281</c:v>
                </c:pt>
                <c:pt idx="1100">
                  <c:v>0.16070456543889033</c:v>
                </c:pt>
                <c:pt idx="1101">
                  <c:v>0.16404036456516202</c:v>
                </c:pt>
                <c:pt idx="1102">
                  <c:v>0.1663851940765162</c:v>
                </c:pt>
                <c:pt idx="1103">
                  <c:v>0.16765531006183321</c:v>
                </c:pt>
                <c:pt idx="1104">
                  <c:v>0.16332854132064378</c:v>
                </c:pt>
                <c:pt idx="1105">
                  <c:v>0.15982525437213235</c:v>
                </c:pt>
                <c:pt idx="1106">
                  <c:v>0.15890407134981466</c:v>
                </c:pt>
                <c:pt idx="1107">
                  <c:v>0.15940653481653344</c:v>
                </c:pt>
                <c:pt idx="1108">
                  <c:v>0.15682443089033971</c:v>
                </c:pt>
                <c:pt idx="1109">
                  <c:v>0.16512903540971946</c:v>
                </c:pt>
                <c:pt idx="1110">
                  <c:v>0.1683113040322719</c:v>
                </c:pt>
                <c:pt idx="1111">
                  <c:v>0.17248454226974164</c:v>
                </c:pt>
                <c:pt idx="1112">
                  <c:v>0.1657710720616381</c:v>
                </c:pt>
                <c:pt idx="1113">
                  <c:v>0.15577763200134265</c:v>
                </c:pt>
                <c:pt idx="1114">
                  <c:v>0.1543958574678661</c:v>
                </c:pt>
                <c:pt idx="1115">
                  <c:v>0.15558222954206324</c:v>
                </c:pt>
                <c:pt idx="1116">
                  <c:v>0.15336301589738865</c:v>
                </c:pt>
                <c:pt idx="1117">
                  <c:v>0.15926696163133425</c:v>
                </c:pt>
                <c:pt idx="1118">
                  <c:v>0.16349602914288375</c:v>
                </c:pt>
                <c:pt idx="1119">
                  <c:v>0.1497341130821972</c:v>
                </c:pt>
                <c:pt idx="1120">
                  <c:v>0.14821276536352102</c:v>
                </c:pt>
                <c:pt idx="1121">
                  <c:v>0.14743115552640274</c:v>
                </c:pt>
                <c:pt idx="1122">
                  <c:v>0.14999930213407664</c:v>
                </c:pt>
                <c:pt idx="1123">
                  <c:v>0.15340488785294837</c:v>
                </c:pt>
                <c:pt idx="1124">
                  <c:v>0.15221851577875123</c:v>
                </c:pt>
                <c:pt idx="1125">
                  <c:v>0.15057155219339524</c:v>
                </c:pt>
                <c:pt idx="1126">
                  <c:v>0.15124150348235377</c:v>
                </c:pt>
                <c:pt idx="1127">
                  <c:v>0.15350258908258807</c:v>
                </c:pt>
                <c:pt idx="1128">
                  <c:v>0.14948288134883803</c:v>
                </c:pt>
                <c:pt idx="1129">
                  <c:v>0.15281868047510994</c:v>
                </c:pt>
                <c:pt idx="1130">
                  <c:v>0.15086465588231457</c:v>
                </c:pt>
                <c:pt idx="1131">
                  <c:v>0.14320208801485323</c:v>
                </c:pt>
                <c:pt idx="1132">
                  <c:v>0.13732605691794753</c:v>
                </c:pt>
                <c:pt idx="1133">
                  <c:v>0.13555347746591173</c:v>
                </c:pt>
                <c:pt idx="1134">
                  <c:v>0.13881948999958382</c:v>
                </c:pt>
                <c:pt idx="1135">
                  <c:v>0.13972671570338169</c:v>
                </c:pt>
                <c:pt idx="1136">
                  <c:v>0.13570700796963142</c:v>
                </c:pt>
                <c:pt idx="1137">
                  <c:v>0.13820536798470551</c:v>
                </c:pt>
                <c:pt idx="1138">
                  <c:v>0.14018730721454054</c:v>
                </c:pt>
                <c:pt idx="1139">
                  <c:v>0.13344592236939712</c:v>
                </c:pt>
                <c:pt idx="1140">
                  <c:v>0.13344592236939712</c:v>
                </c:pt>
                <c:pt idx="1141">
                  <c:v>0.1348974834954737</c:v>
                </c:pt>
                <c:pt idx="1142">
                  <c:v>0.13382276996943632</c:v>
                </c:pt>
                <c:pt idx="1143">
                  <c:v>0.13110109285804294</c:v>
                </c:pt>
                <c:pt idx="1144">
                  <c:v>0.12010272586430948</c:v>
                </c:pt>
                <c:pt idx="1145">
                  <c:v>0.12156824430890589</c:v>
                </c:pt>
                <c:pt idx="1146">
                  <c:v>0.11458958504892269</c:v>
                </c:pt>
                <c:pt idx="1147">
                  <c:v>0.11291470682652682</c:v>
                </c:pt>
                <c:pt idx="1148">
                  <c:v>0.10628498052954316</c:v>
                </c:pt>
                <c:pt idx="1149">
                  <c:v>0.1004926933437571</c:v>
                </c:pt>
                <c:pt idx="1150">
                  <c:v>0.10276773626251168</c:v>
                </c:pt>
                <c:pt idx="1151">
                  <c:v>0.10610353538878359</c:v>
                </c:pt>
                <c:pt idx="1152">
                  <c:v>0.10339581559591049</c:v>
                </c:pt>
                <c:pt idx="1153">
                  <c:v>0.10836462098901833</c:v>
                </c:pt>
                <c:pt idx="1154">
                  <c:v>0.1072061635518613</c:v>
                </c:pt>
                <c:pt idx="1155">
                  <c:v>0.10985805407065463</c:v>
                </c:pt>
                <c:pt idx="1156">
                  <c:v>0.11033260290033375</c:v>
                </c:pt>
                <c:pt idx="1157">
                  <c:v>0.11498038996748239</c:v>
                </c:pt>
                <c:pt idx="1158">
                  <c:v>0.11027677362625377</c:v>
                </c:pt>
                <c:pt idx="1159">
                  <c:v>0.11567825589348057</c:v>
                </c:pt>
                <c:pt idx="1160">
                  <c:v>0.11412899353776429</c:v>
                </c:pt>
                <c:pt idx="1161">
                  <c:v>0.11301240805616719</c:v>
                </c:pt>
                <c:pt idx="1162">
                  <c:v>0.11609697544907949</c:v>
                </c:pt>
                <c:pt idx="1163">
                  <c:v>0.10755509651486017</c:v>
                </c:pt>
                <c:pt idx="1164">
                  <c:v>0.10733177941854088</c:v>
                </c:pt>
                <c:pt idx="1165">
                  <c:v>0.11016511507809401</c:v>
                </c:pt>
                <c:pt idx="1166">
                  <c:v>0.11590157298979964</c:v>
                </c:pt>
                <c:pt idx="1167">
                  <c:v>0.11542702416012096</c:v>
                </c:pt>
                <c:pt idx="1168">
                  <c:v>0.11344508493028593</c:v>
                </c:pt>
                <c:pt idx="1169">
                  <c:v>0.11193769453012958</c:v>
                </c:pt>
                <c:pt idx="1170">
                  <c:v>0.11298449341912709</c:v>
                </c:pt>
                <c:pt idx="1171">
                  <c:v>0.10828087707789869</c:v>
                </c:pt>
                <c:pt idx="1172">
                  <c:v>0.10285148017363199</c:v>
                </c:pt>
                <c:pt idx="1173">
                  <c:v>0.10775049897414002</c:v>
                </c:pt>
                <c:pt idx="1174">
                  <c:v>0.11129565787821116</c:v>
                </c:pt>
                <c:pt idx="1175">
                  <c:v>0.11172833475233013</c:v>
                </c:pt>
                <c:pt idx="1176">
                  <c:v>0.11625050595279918</c:v>
                </c:pt>
                <c:pt idx="1177">
                  <c:v>0.11538515220456125</c:v>
                </c:pt>
                <c:pt idx="1178">
                  <c:v>0.11719960361215698</c:v>
                </c:pt>
                <c:pt idx="1179">
                  <c:v>0.11753457925663624</c:v>
                </c:pt>
                <c:pt idx="1180">
                  <c:v>0.11982357949391065</c:v>
                </c:pt>
                <c:pt idx="1181">
                  <c:v>0.11562242661940103</c:v>
                </c:pt>
                <c:pt idx="1182">
                  <c:v>0.11545493879716129</c:v>
                </c:pt>
                <c:pt idx="1183">
                  <c:v>0.11724147556771691</c:v>
                </c:pt>
                <c:pt idx="1184">
                  <c:v>0.12486217147961831</c:v>
                </c:pt>
                <c:pt idx="1185">
                  <c:v>0.12703951316873296</c:v>
                </c:pt>
                <c:pt idx="1186">
                  <c:v>0.12514131785001759</c:v>
                </c:pt>
                <c:pt idx="1187">
                  <c:v>0.12717908635393282</c:v>
                </c:pt>
                <c:pt idx="1188">
                  <c:v>0.1276536351836115</c:v>
                </c:pt>
                <c:pt idx="1189">
                  <c:v>0.13090569039876354</c:v>
                </c:pt>
                <c:pt idx="1190">
                  <c:v>0.13103130626544335</c:v>
                </c:pt>
                <c:pt idx="1191">
                  <c:v>0.1317152148729217</c:v>
                </c:pt>
                <c:pt idx="1192">
                  <c:v>0.13132440995436245</c:v>
                </c:pt>
                <c:pt idx="1193">
                  <c:v>0.13163147096180183</c:v>
                </c:pt>
                <c:pt idx="1194">
                  <c:v>0.1341298309768757</c:v>
                </c:pt>
                <c:pt idx="1195">
                  <c:v>0.12878417798372843</c:v>
                </c:pt>
                <c:pt idx="1196">
                  <c:v>0.12994263542088569</c:v>
                </c:pt>
                <c:pt idx="1197">
                  <c:v>0.12959370245788659</c:v>
                </c:pt>
                <c:pt idx="1198">
                  <c:v>0.12634164724273456</c:v>
                </c:pt>
                <c:pt idx="1199">
                  <c:v>0.11926528675311165</c:v>
                </c:pt>
                <c:pt idx="1200">
                  <c:v>0.12008876854578965</c:v>
                </c:pt>
                <c:pt idx="1201">
                  <c:v>0.12219632364230448</c:v>
                </c:pt>
                <c:pt idx="1202">
                  <c:v>0.12127514061998657</c:v>
                </c:pt>
                <c:pt idx="1203">
                  <c:v>0.11943277457535095</c:v>
                </c:pt>
                <c:pt idx="1204">
                  <c:v>0.11872095133083294</c:v>
                </c:pt>
                <c:pt idx="1205">
                  <c:v>0.11493851801192201</c:v>
                </c:pt>
                <c:pt idx="1206">
                  <c:v>0.11161667620417015</c:v>
                </c:pt>
                <c:pt idx="1207">
                  <c:v>0.11343112761176566</c:v>
                </c:pt>
                <c:pt idx="1208">
                  <c:v>0.12018646977542913</c:v>
                </c:pt>
                <c:pt idx="1209">
                  <c:v>0.12228006755342413</c:v>
                </c:pt>
                <c:pt idx="1210">
                  <c:v>0.12116348207182659</c:v>
                </c:pt>
                <c:pt idx="1211">
                  <c:v>0.11743687802699587</c:v>
                </c:pt>
                <c:pt idx="1212">
                  <c:v>0.11400337767108404</c:v>
                </c:pt>
                <c:pt idx="1213">
                  <c:v>0.11558055466383998</c:v>
                </c:pt>
                <c:pt idx="1214">
                  <c:v>0.11072340781889189</c:v>
                </c:pt>
                <c:pt idx="1215">
                  <c:v>0.11055591999665215</c:v>
                </c:pt>
                <c:pt idx="1216">
                  <c:v>0.10763884042597915</c:v>
                </c:pt>
                <c:pt idx="1217">
                  <c:v>0.1063826817591822</c:v>
                </c:pt>
                <c:pt idx="1218">
                  <c:v>0.10627102321102222</c:v>
                </c:pt>
                <c:pt idx="1219">
                  <c:v>0.11123982860413029</c:v>
                </c:pt>
                <c:pt idx="1220">
                  <c:v>0.11158876156712938</c:v>
                </c:pt>
                <c:pt idx="1221">
                  <c:v>0.11197956648568841</c:v>
                </c:pt>
                <c:pt idx="1222">
                  <c:v>0.11129565787820983</c:v>
                </c:pt>
                <c:pt idx="1223">
                  <c:v>0.11128170055969</c:v>
                </c:pt>
                <c:pt idx="1224">
                  <c:v>0.11209122503384772</c:v>
                </c:pt>
                <c:pt idx="1225">
                  <c:v>0.11336134101916495</c:v>
                </c:pt>
                <c:pt idx="1226">
                  <c:v>0.1129007495080061</c:v>
                </c:pt>
                <c:pt idx="1227">
                  <c:v>0.11442209722668228</c:v>
                </c:pt>
                <c:pt idx="1228">
                  <c:v>0.1219171772719041</c:v>
                </c:pt>
                <c:pt idx="1229">
                  <c:v>0.12355018353874003</c:v>
                </c:pt>
                <c:pt idx="1230">
                  <c:v>0.12015855513838836</c:v>
                </c:pt>
                <c:pt idx="1231">
                  <c:v>0.12140075648666526</c:v>
                </c:pt>
                <c:pt idx="1232">
                  <c:v>0.12435970801289797</c:v>
                </c:pt>
                <c:pt idx="1233">
                  <c:v>0.11292866414504577</c:v>
                </c:pt>
                <c:pt idx="1234">
                  <c:v>0.11048613340405189</c:v>
                </c:pt>
                <c:pt idx="1235">
                  <c:v>0.10943933451505439</c:v>
                </c:pt>
                <c:pt idx="1236">
                  <c:v>0.11350091420436437</c:v>
                </c:pt>
                <c:pt idx="1237">
                  <c:v>0.11384984716736346</c:v>
                </c:pt>
                <c:pt idx="1238">
                  <c:v>0.11168646279676864</c:v>
                </c:pt>
                <c:pt idx="1239">
                  <c:v>0.11708794506399545</c:v>
                </c:pt>
                <c:pt idx="1240">
                  <c:v>0.11708794506399545</c:v>
                </c:pt>
                <c:pt idx="1241">
                  <c:v>0.1148268594637607</c:v>
                </c:pt>
                <c:pt idx="1242">
                  <c:v>0.11546889611567934</c:v>
                </c:pt>
                <c:pt idx="1243">
                  <c:v>0.1158736583527582</c:v>
                </c:pt>
                <c:pt idx="1244">
                  <c:v>0.11306823733024518</c:v>
                </c:pt>
                <c:pt idx="1245">
                  <c:v>0.1135148715228842</c:v>
                </c:pt>
                <c:pt idx="1246">
                  <c:v>0.1105000907225715</c:v>
                </c:pt>
                <c:pt idx="1247">
                  <c:v>0.10655016958142127</c:v>
                </c:pt>
                <c:pt idx="1248">
                  <c:v>0.1055173280109436</c:v>
                </c:pt>
                <c:pt idx="1249">
                  <c:v>0.1043728278923064</c:v>
                </c:pt>
                <c:pt idx="1250">
                  <c:v>0.11036051753737208</c:v>
                </c:pt>
                <c:pt idx="1251">
                  <c:v>0.10943933451505417</c:v>
                </c:pt>
                <c:pt idx="1252">
                  <c:v>0.1126913897302062</c:v>
                </c:pt>
                <c:pt idx="1253">
                  <c:v>0.1192652867531101</c:v>
                </c:pt>
                <c:pt idx="1254">
                  <c:v>0.12001898195318828</c:v>
                </c:pt>
                <c:pt idx="1255">
                  <c:v>0.12091225033846631</c:v>
                </c:pt>
                <c:pt idx="1256">
                  <c:v>0.11806495736039313</c:v>
                </c:pt>
                <c:pt idx="1257">
                  <c:v>0.11785559758259345</c:v>
                </c:pt>
                <c:pt idx="1258">
                  <c:v>0.12297793347942099</c:v>
                </c:pt>
                <c:pt idx="1259">
                  <c:v>0.12468072633885696</c:v>
                </c:pt>
                <c:pt idx="1260">
                  <c:v>0.12533672030929544</c:v>
                </c:pt>
                <c:pt idx="1261">
                  <c:v>0.12311750666462107</c:v>
                </c:pt>
                <c:pt idx="1262">
                  <c:v>0.13150585509512047</c:v>
                </c:pt>
                <c:pt idx="1263">
                  <c:v>0.1369771239549471</c:v>
                </c:pt>
                <c:pt idx="1264">
                  <c:v>0.13727022764386665</c:v>
                </c:pt>
                <c:pt idx="1265">
                  <c:v>0.13989420352562032</c:v>
                </c:pt>
                <c:pt idx="1266">
                  <c:v>0.14268566722961351</c:v>
                </c:pt>
                <c:pt idx="1267">
                  <c:v>0.13894510586626274</c:v>
                </c:pt>
                <c:pt idx="1268">
                  <c:v>0.14378829539269056</c:v>
                </c:pt>
                <c:pt idx="1269">
                  <c:v>0.14886875933395838</c:v>
                </c:pt>
                <c:pt idx="1270">
                  <c:v>0.14722179574860217</c:v>
                </c:pt>
                <c:pt idx="1271">
                  <c:v>0.14571440534844604</c:v>
                </c:pt>
                <c:pt idx="1272">
                  <c:v>0.15090652783787339</c:v>
                </c:pt>
                <c:pt idx="1273">
                  <c:v>0.14563066143732617</c:v>
                </c:pt>
                <c:pt idx="1274">
                  <c:v>0.15421441232710498</c:v>
                </c:pt>
                <c:pt idx="1275">
                  <c:v>0.15249766214914917</c:v>
                </c:pt>
                <c:pt idx="1276">
                  <c:v>0.15265119265286908</c:v>
                </c:pt>
                <c:pt idx="1277">
                  <c:v>0.15690817480145869</c:v>
                </c:pt>
                <c:pt idx="1278">
                  <c:v>0.15295825366030824</c:v>
                </c:pt>
                <c:pt idx="1279">
                  <c:v>0.14814297877092009</c:v>
                </c:pt>
                <c:pt idx="1280">
                  <c:v>0.15418649769006532</c:v>
                </c:pt>
                <c:pt idx="1281">
                  <c:v>0.15830390665345506</c:v>
                </c:pt>
                <c:pt idx="1282">
                  <c:v>0.15537286976426223</c:v>
                </c:pt>
                <c:pt idx="1283">
                  <c:v>0.15482853434198329</c:v>
                </c:pt>
                <c:pt idx="1284">
                  <c:v>0.14974807040071592</c:v>
                </c:pt>
                <c:pt idx="1285">
                  <c:v>0.15605677837174037</c:v>
                </c:pt>
                <c:pt idx="1286">
                  <c:v>0.15679651625329849</c:v>
                </c:pt>
                <c:pt idx="1287">
                  <c:v>0.16154200455008705</c:v>
                </c:pt>
                <c:pt idx="1288">
                  <c:v>0.15840160788309476</c:v>
                </c:pt>
                <c:pt idx="1289">
                  <c:v>0.15812246151269549</c:v>
                </c:pt>
                <c:pt idx="1290">
                  <c:v>0.15473083311234381</c:v>
                </c:pt>
                <c:pt idx="1291">
                  <c:v>0.1573966809496572</c:v>
                </c:pt>
                <c:pt idx="1292">
                  <c:v>0.15452147333454413</c:v>
                </c:pt>
                <c:pt idx="1293">
                  <c:v>0.15394922327522576</c:v>
                </c:pt>
                <c:pt idx="1294">
                  <c:v>0.15142294862311156</c:v>
                </c:pt>
                <c:pt idx="1295">
                  <c:v>0.15499602216422281</c:v>
                </c:pt>
                <c:pt idx="1296">
                  <c:v>0.14881293005987795</c:v>
                </c:pt>
                <c:pt idx="1297">
                  <c:v>0.15192541208983013</c:v>
                </c:pt>
                <c:pt idx="1298">
                  <c:v>0.14794757631163979</c:v>
                </c:pt>
                <c:pt idx="1299">
                  <c:v>0.14884084469691783</c:v>
                </c:pt>
                <c:pt idx="1300">
                  <c:v>0.1503203204600343</c:v>
                </c:pt>
                <c:pt idx="1301">
                  <c:v>0.14099683168869692</c:v>
                </c:pt>
                <c:pt idx="1302">
                  <c:v>0.15404692450486501</c:v>
                </c:pt>
                <c:pt idx="1303">
                  <c:v>0.1523022596898691</c:v>
                </c:pt>
                <c:pt idx="1304">
                  <c:v>0.1544656440604637</c:v>
                </c:pt>
                <c:pt idx="1305">
                  <c:v>0.15393526595670526</c:v>
                </c:pt>
                <c:pt idx="1306">
                  <c:v>0.15912738844613261</c:v>
                </c:pt>
                <c:pt idx="1307">
                  <c:v>0.15912738844613283</c:v>
                </c:pt>
                <c:pt idx="1308">
                  <c:v>0.15488436361606306</c:v>
                </c:pt>
                <c:pt idx="1309">
                  <c:v>0.15150669253423121</c:v>
                </c:pt>
                <c:pt idx="1310">
                  <c:v>0.14655184445964342</c:v>
                </c:pt>
                <c:pt idx="1311">
                  <c:v>0.14095495973313699</c:v>
                </c:pt>
                <c:pt idx="1312">
                  <c:v>0.13729814228090609</c:v>
                </c:pt>
                <c:pt idx="1313">
                  <c:v>0.14762655798568103</c:v>
                </c:pt>
                <c:pt idx="1314">
                  <c:v>0.14624478345220449</c:v>
                </c:pt>
                <c:pt idx="1315">
                  <c:v>0.14889667397099782</c:v>
                </c:pt>
                <c:pt idx="1316">
                  <c:v>0.14803132022275989</c:v>
                </c:pt>
                <c:pt idx="1317">
                  <c:v>0.14304855751113199</c:v>
                </c:pt>
                <c:pt idx="1318">
                  <c:v>0.15556827222354164</c:v>
                </c:pt>
                <c:pt idx="1319">
                  <c:v>0.16045333370552961</c:v>
                </c:pt>
                <c:pt idx="1320">
                  <c:v>0.16232361438720511</c:v>
                </c:pt>
                <c:pt idx="1321">
                  <c:v>0.16676204167655428</c:v>
                </c:pt>
                <c:pt idx="1322">
                  <c:v>0.17004201152874621</c:v>
                </c:pt>
                <c:pt idx="1323">
                  <c:v>0.16666434044691436</c:v>
                </c:pt>
                <c:pt idx="1324">
                  <c:v>0.17593199994417197</c:v>
                </c:pt>
                <c:pt idx="1325">
                  <c:v>0.16873002358786948</c:v>
                </c:pt>
                <c:pt idx="1326">
                  <c:v>0.17051656035842511</c:v>
                </c:pt>
                <c:pt idx="1327">
                  <c:v>0.17732773179616856</c:v>
                </c:pt>
                <c:pt idx="1328">
                  <c:v>0.16962329197314729</c:v>
                </c:pt>
                <c:pt idx="1329">
                  <c:v>0.1682275601211507</c:v>
                </c:pt>
                <c:pt idx="1330">
                  <c:v>0.1682275601211507</c:v>
                </c:pt>
                <c:pt idx="1331">
                  <c:v>0.17381048752913708</c:v>
                </c:pt>
                <c:pt idx="1332">
                  <c:v>0.16766926738035193</c:v>
                </c:pt>
                <c:pt idx="1333">
                  <c:v>0.15904364453501318</c:v>
                </c:pt>
                <c:pt idx="1334">
                  <c:v>0.16369143160216182</c:v>
                </c:pt>
                <c:pt idx="1335">
                  <c:v>0.15365611958630643</c:v>
                </c:pt>
                <c:pt idx="1336">
                  <c:v>0.1552332965790626</c:v>
                </c:pt>
                <c:pt idx="1337">
                  <c:v>0.1527907658380685</c:v>
                </c:pt>
                <c:pt idx="1338">
                  <c:v>0.13803788016246465</c:v>
                </c:pt>
                <c:pt idx="1339">
                  <c:v>0.13988024620709982</c:v>
                </c:pt>
                <c:pt idx="1340">
                  <c:v>0.13955922788114061</c:v>
                </c:pt>
                <c:pt idx="1341">
                  <c:v>0.13211997710999879</c:v>
                </c:pt>
                <c:pt idx="1342">
                  <c:v>0.12980306223568472</c:v>
                </c:pt>
                <c:pt idx="1343">
                  <c:v>0.12708138512429112</c:v>
                </c:pt>
                <c:pt idx="1344">
                  <c:v>0.1259368850056537</c:v>
                </c:pt>
                <c:pt idx="1345">
                  <c:v>0.12756989127248985</c:v>
                </c:pt>
                <c:pt idx="1346">
                  <c:v>0.12512736053149576</c:v>
                </c:pt>
                <c:pt idx="1347">
                  <c:v>0.13651653244378803</c:v>
                </c:pt>
                <c:pt idx="1348">
                  <c:v>0.14331374656301166</c:v>
                </c:pt>
                <c:pt idx="1349">
                  <c:v>0.14893854592655775</c:v>
                </c:pt>
                <c:pt idx="1350">
                  <c:v>0.15043197900819405</c:v>
                </c:pt>
                <c:pt idx="1351">
                  <c:v>0.15260932069730893</c:v>
                </c:pt>
                <c:pt idx="1352">
                  <c:v>0.15813641883121532</c:v>
                </c:pt>
                <c:pt idx="1353">
                  <c:v>0.15708961994221804</c:v>
                </c:pt>
                <c:pt idx="1354">
                  <c:v>0.16035563247588991</c:v>
                </c:pt>
                <c:pt idx="1355">
                  <c:v>0.15921113235725293</c:v>
                </c:pt>
                <c:pt idx="1356">
                  <c:v>0.16605021843203605</c:v>
                </c:pt>
                <c:pt idx="1357">
                  <c:v>0.16168157773528669</c:v>
                </c:pt>
                <c:pt idx="1358">
                  <c:v>0.16168157773528669</c:v>
                </c:pt>
                <c:pt idx="1359">
                  <c:v>0.17868159169260545</c:v>
                </c:pt>
                <c:pt idx="1360">
                  <c:v>0.17510851815149397</c:v>
                </c:pt>
                <c:pt idx="1361">
                  <c:v>0.18051000041872078</c:v>
                </c:pt>
                <c:pt idx="1362">
                  <c:v>0.17298700573645909</c:v>
                </c:pt>
                <c:pt idx="1363">
                  <c:v>0.15491227825310316</c:v>
                </c:pt>
                <c:pt idx="1364">
                  <c:v>0.15828994933493501</c:v>
                </c:pt>
                <c:pt idx="1365">
                  <c:v>0.15905760185353324</c:v>
                </c:pt>
                <c:pt idx="1366">
                  <c:v>0.15145086326015167</c:v>
                </c:pt>
                <c:pt idx="1367">
                  <c:v>0.1543819001493445</c:v>
                </c:pt>
                <c:pt idx="1368">
                  <c:v>0.15598699177914055</c:v>
                </c:pt>
                <c:pt idx="1369">
                  <c:v>0.15297221097882785</c:v>
                </c:pt>
                <c:pt idx="1370">
                  <c:v>0.14755677139308099</c:v>
                </c:pt>
                <c:pt idx="1371">
                  <c:v>0.14373246611861012</c:v>
                </c:pt>
                <c:pt idx="1372">
                  <c:v>0.14856169832651833</c:v>
                </c:pt>
                <c:pt idx="1373">
                  <c:v>0.14408139908160944</c:v>
                </c:pt>
                <c:pt idx="1374">
                  <c:v>0.13971275838486008</c:v>
                </c:pt>
                <c:pt idx="1375">
                  <c:v>0.13979650229597995</c:v>
                </c:pt>
                <c:pt idx="1376">
                  <c:v>0.14211341717029424</c:v>
                </c:pt>
                <c:pt idx="1377">
                  <c:v>0.13685150808826707</c:v>
                </c:pt>
                <c:pt idx="1378">
                  <c:v>0.14918977765991692</c:v>
                </c:pt>
                <c:pt idx="1379">
                  <c:v>0.14321604533337151</c:v>
                </c:pt>
                <c:pt idx="1380">
                  <c:v>0.14275545382221266</c:v>
                </c:pt>
                <c:pt idx="1381">
                  <c:v>0.13895906318478191</c:v>
                </c:pt>
                <c:pt idx="1382">
                  <c:v>0.13454855053247283</c:v>
                </c:pt>
                <c:pt idx="1383">
                  <c:v>0.13022178179128341</c:v>
                </c:pt>
                <c:pt idx="1384">
                  <c:v>0.13230142225075836</c:v>
                </c:pt>
                <c:pt idx="1385">
                  <c:v>0.13519058718439103</c:v>
                </c:pt>
                <c:pt idx="1386">
                  <c:v>0.14126202074057637</c:v>
                </c:pt>
                <c:pt idx="1387">
                  <c:v>0.14046645358493826</c:v>
                </c:pt>
                <c:pt idx="1388">
                  <c:v>0.13306907476935614</c:v>
                </c:pt>
                <c:pt idx="1389">
                  <c:v>0.1341298309768737</c:v>
                </c:pt>
                <c:pt idx="1390">
                  <c:v>0.13369715410275451</c:v>
                </c:pt>
                <c:pt idx="1391">
                  <c:v>0.12923081217636545</c:v>
                </c:pt>
                <c:pt idx="1392">
                  <c:v>0.13351570896199472</c:v>
                </c:pt>
                <c:pt idx="1393">
                  <c:v>0.13735397155498541</c:v>
                </c:pt>
                <c:pt idx="1394">
                  <c:v>0.13558139210295006</c:v>
                </c:pt>
                <c:pt idx="1395">
                  <c:v>0.13622342875486826</c:v>
                </c:pt>
                <c:pt idx="1396">
                  <c:v>0.13285971499155669</c:v>
                </c:pt>
                <c:pt idx="1397">
                  <c:v>0.13655840439934774</c:v>
                </c:pt>
                <c:pt idx="1398">
                  <c:v>0.14377433807416984</c:v>
                </c:pt>
                <c:pt idx="1399">
                  <c:v>0.14571440534844537</c:v>
                </c:pt>
                <c:pt idx="1400">
                  <c:v>0.14571440534844537</c:v>
                </c:pt>
                <c:pt idx="1401">
                  <c:v>0.14953871062291602</c:v>
                </c:pt>
                <c:pt idx="1402">
                  <c:v>0.14685890546708258</c:v>
                </c:pt>
                <c:pt idx="1403">
                  <c:v>0.15333510126034677</c:v>
                </c:pt>
                <c:pt idx="1404">
                  <c:v>0.14653788714112337</c:v>
                </c:pt>
                <c:pt idx="1405">
                  <c:v>0.14161095370357546</c:v>
                </c:pt>
                <c:pt idx="1406">
                  <c:v>0.14200175862213449</c:v>
                </c:pt>
                <c:pt idx="1407">
                  <c:v>0.13777269111058477</c:v>
                </c:pt>
                <c:pt idx="1408">
                  <c:v>0.13736792887350591</c:v>
                </c:pt>
                <c:pt idx="1409">
                  <c:v>0.13685150808826707</c:v>
                </c:pt>
                <c:pt idx="1410">
                  <c:v>0.13466020908063236</c:v>
                </c:pt>
                <c:pt idx="1411">
                  <c:v>0.1325386966655977</c:v>
                </c:pt>
                <c:pt idx="1412">
                  <c:v>0.11989336608650825</c:v>
                </c:pt>
                <c:pt idx="1413">
                  <c:v>0.12177760408670379</c:v>
                </c:pt>
                <c:pt idx="1414">
                  <c:v>0.12260108587938179</c:v>
                </c:pt>
                <c:pt idx="1415">
                  <c:v>0.1228523176127414</c:v>
                </c:pt>
                <c:pt idx="1416">
                  <c:v>0.12444345192401762</c:v>
                </c:pt>
                <c:pt idx="1417">
                  <c:v>0.12124722598294535</c:v>
                </c:pt>
                <c:pt idx="1418">
                  <c:v>0.12388515918321907</c:v>
                </c:pt>
                <c:pt idx="1419">
                  <c:v>0.1205912320125071</c:v>
                </c:pt>
                <c:pt idx="1420">
                  <c:v>0.1196700489901894</c:v>
                </c:pt>
                <c:pt idx="1421">
                  <c:v>0.11855346350859208</c:v>
                </c:pt>
                <c:pt idx="1422">
                  <c:v>0.11518974974528029</c:v>
                </c:pt>
                <c:pt idx="1423">
                  <c:v>0.11308219464876523</c:v>
                </c:pt>
                <c:pt idx="1424">
                  <c:v>0.11828827445671264</c:v>
                </c:pt>
                <c:pt idx="1425">
                  <c:v>0.11576199980459889</c:v>
                </c:pt>
                <c:pt idx="1426">
                  <c:v>0.11742292070847493</c:v>
                </c:pt>
                <c:pt idx="1427">
                  <c:v>0.12183343336078423</c:v>
                </c:pt>
                <c:pt idx="1428">
                  <c:v>0.12240568342010283</c:v>
                </c:pt>
                <c:pt idx="1429">
                  <c:v>0.1216380309015046</c:v>
                </c:pt>
                <c:pt idx="1430">
                  <c:v>0.12025625636802806</c:v>
                </c:pt>
                <c:pt idx="1431">
                  <c:v>0.12331290912390069</c:v>
                </c:pt>
                <c:pt idx="1432">
                  <c:v>0.12314542130166095</c:v>
                </c:pt>
                <c:pt idx="1433">
                  <c:v>0.11168646279676908</c:v>
                </c:pt>
                <c:pt idx="1434">
                  <c:v>0.11175624938936868</c:v>
                </c:pt>
                <c:pt idx="1435">
                  <c:v>0.1123284994486875</c:v>
                </c:pt>
                <c:pt idx="1436">
                  <c:v>0.10583834633690348</c:v>
                </c:pt>
                <c:pt idx="1437">
                  <c:v>0.10631289516658216</c:v>
                </c:pt>
                <c:pt idx="1438">
                  <c:v>0.10521026700350489</c:v>
                </c:pt>
                <c:pt idx="1439">
                  <c:v>0.10533588287018469</c:v>
                </c:pt>
                <c:pt idx="1440">
                  <c:v>0.10606166343322276</c:v>
                </c:pt>
                <c:pt idx="1441">
                  <c:v>0.11110025541893043</c:v>
                </c:pt>
                <c:pt idx="1442">
                  <c:v>0.11347299956732471</c:v>
                </c:pt>
                <c:pt idx="1443">
                  <c:v>0.11930715870867026</c:v>
                </c:pt>
                <c:pt idx="1444">
                  <c:v>0.12657892165757256</c:v>
                </c:pt>
                <c:pt idx="1445">
                  <c:v>0.12430387873881799</c:v>
                </c:pt>
                <c:pt idx="1446">
                  <c:v>0.12643934847237293</c:v>
                </c:pt>
                <c:pt idx="1447">
                  <c:v>0.12332686644242052</c:v>
                </c:pt>
                <c:pt idx="1448">
                  <c:v>0.12837941574664802</c:v>
                </c:pt>
                <c:pt idx="1449">
                  <c:v>0.13477186762879234</c:v>
                </c:pt>
                <c:pt idx="1450">
                  <c:v>0.13181291610255963</c:v>
                </c:pt>
                <c:pt idx="1451">
                  <c:v>0.13322260527307628</c:v>
                </c:pt>
                <c:pt idx="1452">
                  <c:v>0.12950995854676539</c:v>
                </c:pt>
                <c:pt idx="1453">
                  <c:v>0.13086381844320205</c:v>
                </c:pt>
                <c:pt idx="1454">
                  <c:v>0.12843524502072823</c:v>
                </c:pt>
                <c:pt idx="1455">
                  <c:v>0.12810026937624897</c:v>
                </c:pt>
                <c:pt idx="1456">
                  <c:v>0.12641143383533282</c:v>
                </c:pt>
                <c:pt idx="1457">
                  <c:v>0.13210601979147918</c:v>
                </c:pt>
                <c:pt idx="1458">
                  <c:v>0.13156168436920046</c:v>
                </c:pt>
                <c:pt idx="1459">
                  <c:v>0.12646726310941281</c:v>
                </c:pt>
                <c:pt idx="1460">
                  <c:v>0.12942621463564574</c:v>
                </c:pt>
                <c:pt idx="1461">
                  <c:v>0.12511340321297615</c:v>
                </c:pt>
                <c:pt idx="1462">
                  <c:v>0.12666266556869221</c:v>
                </c:pt>
                <c:pt idx="1463">
                  <c:v>0.12470864097589729</c:v>
                </c:pt>
                <c:pt idx="1464">
                  <c:v>0.126076458190854</c:v>
                </c:pt>
                <c:pt idx="1465">
                  <c:v>0.12949600122824556</c:v>
                </c:pt>
                <c:pt idx="1466">
                  <c:v>0.1248342568425771</c:v>
                </c:pt>
                <c:pt idx="1467">
                  <c:v>0.12522506176113612</c:v>
                </c:pt>
                <c:pt idx="1468">
                  <c:v>0.11986545144946925</c:v>
                </c:pt>
                <c:pt idx="1469">
                  <c:v>0.12098203693106635</c:v>
                </c:pt>
                <c:pt idx="1470">
                  <c:v>0.1184557622789526</c:v>
                </c:pt>
                <c:pt idx="1471">
                  <c:v>0.11611093276759821</c:v>
                </c:pt>
                <c:pt idx="1472">
                  <c:v>0.11510600583416064</c:v>
                </c:pt>
                <c:pt idx="1473">
                  <c:v>0.11946068921238995</c:v>
                </c:pt>
                <c:pt idx="1474">
                  <c:v>0.11957234776054948</c:v>
                </c:pt>
                <c:pt idx="1475">
                  <c:v>0.11761832316775434</c:v>
                </c:pt>
                <c:pt idx="1476">
                  <c:v>0.11743687802699476</c:v>
                </c:pt>
                <c:pt idx="1477">
                  <c:v>0.1180510000418733</c:v>
                </c:pt>
                <c:pt idx="1478">
                  <c:v>0.12537859226485515</c:v>
                </c:pt>
                <c:pt idx="1479">
                  <c:v>0.12461093974625737</c:v>
                </c:pt>
                <c:pt idx="1480">
                  <c:v>0.12282440297570152</c:v>
                </c:pt>
                <c:pt idx="1481">
                  <c:v>0.12406660432397842</c:v>
                </c:pt>
                <c:pt idx="1482">
                  <c:v>0.1243736653314178</c:v>
                </c:pt>
                <c:pt idx="1483">
                  <c:v>0.12334082376094013</c:v>
                </c:pt>
                <c:pt idx="1484">
                  <c:v>0.12205675045710329</c:v>
                </c:pt>
                <c:pt idx="1485">
                  <c:v>0.11658548159727666</c:v>
                </c:pt>
                <c:pt idx="1486">
                  <c:v>0.11707398774547517</c:v>
                </c:pt>
                <c:pt idx="1487">
                  <c:v>0.11809287199743279</c:v>
                </c:pt>
                <c:pt idx="1488">
                  <c:v>0.12537859226485515</c:v>
                </c:pt>
                <c:pt idx="1489">
                  <c:v>0.12762572054656962</c:v>
                </c:pt>
                <c:pt idx="1490">
                  <c:v>0.12568565327229431</c:v>
                </c:pt>
                <c:pt idx="1491">
                  <c:v>0.12821192792440805</c:v>
                </c:pt>
                <c:pt idx="1492">
                  <c:v>0.13084986112468178</c:v>
                </c:pt>
                <c:pt idx="1493">
                  <c:v>0.13061258670984222</c:v>
                </c:pt>
                <c:pt idx="1494">
                  <c:v>0.12576939718341418</c:v>
                </c:pt>
                <c:pt idx="1495">
                  <c:v>0.12374558599801921</c:v>
                </c:pt>
                <c:pt idx="1496">
                  <c:v>0.12582522645749417</c:v>
                </c:pt>
                <c:pt idx="1497">
                  <c:v>0.1309196477172816</c:v>
                </c:pt>
                <c:pt idx="1498">
                  <c:v>0.12928664145044566</c:v>
                </c:pt>
                <c:pt idx="1499">
                  <c:v>0.1336831967842349</c:v>
                </c:pt>
                <c:pt idx="1500">
                  <c:v>0.13368319678423513</c:v>
                </c:pt>
                <c:pt idx="1501">
                  <c:v>0.13191061733219955</c:v>
                </c:pt>
                <c:pt idx="1502">
                  <c:v>0.13287367231007718</c:v>
                </c:pt>
                <c:pt idx="1503">
                  <c:v>0.12269878710902216</c:v>
                </c:pt>
                <c:pt idx="1504">
                  <c:v>0.12297793347942143</c:v>
                </c:pt>
                <c:pt idx="1505">
                  <c:v>0.12389911650173913</c:v>
                </c:pt>
                <c:pt idx="1506">
                  <c:v>0.12451323851661744</c:v>
                </c:pt>
                <c:pt idx="1507">
                  <c:v>0.12363392744985968</c:v>
                </c:pt>
                <c:pt idx="1508">
                  <c:v>0.1317291721914402</c:v>
                </c:pt>
                <c:pt idx="1509">
                  <c:v>0.13488352617695254</c:v>
                </c:pt>
                <c:pt idx="1510">
                  <c:v>0.13066841598392265</c:v>
                </c:pt>
                <c:pt idx="1511">
                  <c:v>0.13223163565815876</c:v>
                </c:pt>
                <c:pt idx="1512">
                  <c:v>0.13104526358396185</c:v>
                </c:pt>
                <c:pt idx="1513">
                  <c:v>0.12923081217636612</c:v>
                </c:pt>
                <c:pt idx="1514">
                  <c:v>0.12622998869457347</c:v>
                </c:pt>
                <c:pt idx="1515">
                  <c:v>0.12554608008709511</c:v>
                </c:pt>
                <c:pt idx="1516">
                  <c:v>0.12549025081301557</c:v>
                </c:pt>
                <c:pt idx="1517">
                  <c:v>0.12606250087233395</c:v>
                </c:pt>
                <c:pt idx="1518">
                  <c:v>0.1210936954792261</c:v>
                </c:pt>
                <c:pt idx="1519">
                  <c:v>0.11848367691599271</c:v>
                </c:pt>
                <c:pt idx="1520">
                  <c:v>0.11848367691599271</c:v>
                </c:pt>
                <c:pt idx="1521">
                  <c:v>0.11669714014543686</c:v>
                </c:pt>
                <c:pt idx="1522">
                  <c:v>0.11859533546415246</c:v>
                </c:pt>
                <c:pt idx="1523">
                  <c:v>0.12057727469398749</c:v>
                </c:pt>
                <c:pt idx="1524">
                  <c:v>0.11989336608650913</c:v>
                </c:pt>
                <c:pt idx="1525">
                  <c:v>0.11936298798275047</c:v>
                </c:pt>
                <c:pt idx="1526">
                  <c:v>0.11849763423451254</c:v>
                </c:pt>
                <c:pt idx="1527">
                  <c:v>0.12257317124234257</c:v>
                </c:pt>
                <c:pt idx="1528">
                  <c:v>0.12056331737546744</c:v>
                </c:pt>
                <c:pt idx="1529">
                  <c:v>0.11227267017460751</c:v>
                </c:pt>
                <c:pt idx="1530">
                  <c:v>0.11766019512331449</c:v>
                </c:pt>
                <c:pt idx="1531">
                  <c:v>0.11893031110863173</c:v>
                </c:pt>
                <c:pt idx="1532">
                  <c:v>0.11810682931595351</c:v>
                </c:pt>
                <c:pt idx="1533">
                  <c:v>0.11188186525604871</c:v>
                </c:pt>
                <c:pt idx="1534">
                  <c:v>0.11266347509316699</c:v>
                </c:pt>
                <c:pt idx="1535">
                  <c:v>0.11334738370064534</c:v>
                </c:pt>
                <c:pt idx="1536">
                  <c:v>0.11290074950800655</c:v>
                </c:pt>
                <c:pt idx="1537">
                  <c:v>0.11111421273745115</c:v>
                </c:pt>
                <c:pt idx="1538">
                  <c:v>0.11128170055969089</c:v>
                </c:pt>
                <c:pt idx="1539">
                  <c:v>0.10885312713721662</c:v>
                </c:pt>
                <c:pt idx="1540">
                  <c:v>0.10800173070749874</c:v>
                </c:pt>
                <c:pt idx="1541">
                  <c:v>0.10840649294457783</c:v>
                </c:pt>
                <c:pt idx="1542">
                  <c:v>0.11651569500467795</c:v>
                </c:pt>
                <c:pt idx="1543">
                  <c:v>0.11926528675311121</c:v>
                </c:pt>
                <c:pt idx="1544">
                  <c:v>0.11805100004187419</c:v>
                </c:pt>
                <c:pt idx="1545">
                  <c:v>0.11566429857495986</c:v>
                </c:pt>
                <c:pt idx="1546">
                  <c:v>0.11580387176015972</c:v>
                </c:pt>
                <c:pt idx="1547">
                  <c:v>0.11703211578991635</c:v>
                </c:pt>
                <c:pt idx="1548">
                  <c:v>0.11813474395299384</c:v>
                </c:pt>
                <c:pt idx="1549">
                  <c:v>0.11904196965679148</c:v>
                </c:pt>
                <c:pt idx="1550">
                  <c:v>0.11798121344927415</c:v>
                </c:pt>
                <c:pt idx="1551">
                  <c:v>0.11789746953815428</c:v>
                </c:pt>
                <c:pt idx="1552">
                  <c:v>0.1195863050790702</c:v>
                </c:pt>
                <c:pt idx="1553">
                  <c:v>0.12321520789426121</c:v>
                </c:pt>
                <c:pt idx="1554">
                  <c:v>0.12248942733122314</c:v>
                </c:pt>
                <c:pt idx="1555">
                  <c:v>0.11982357949390954</c:v>
                </c:pt>
                <c:pt idx="1556">
                  <c:v>0.11312406660432606</c:v>
                </c:pt>
                <c:pt idx="1557">
                  <c:v>0.10938350524097507</c:v>
                </c:pt>
                <c:pt idx="1558">
                  <c:v>0.10797381607045864</c:v>
                </c:pt>
                <c:pt idx="1559">
                  <c:v>0.10893687104833627</c:v>
                </c:pt>
                <c:pt idx="1560">
                  <c:v>0.11280304827836707</c:v>
                </c:pt>
                <c:pt idx="1561">
                  <c:v>0.11383588984884452</c:v>
                </c:pt>
                <c:pt idx="1562">
                  <c:v>0.11383588984884452</c:v>
                </c:pt>
                <c:pt idx="1563">
                  <c:v>0.11418482281184383</c:v>
                </c:pt>
                <c:pt idx="1564">
                  <c:v>0.11445001186372306</c:v>
                </c:pt>
                <c:pt idx="1565">
                  <c:v>0.11581782907867955</c:v>
                </c:pt>
                <c:pt idx="1566">
                  <c:v>0.115259536337881</c:v>
                </c:pt>
                <c:pt idx="1567">
                  <c:v>0.11456167041188281</c:v>
                </c:pt>
                <c:pt idx="1568">
                  <c:v>0.11378006057476475</c:v>
                </c:pt>
                <c:pt idx="1569">
                  <c:v>0.11308219464876612</c:v>
                </c:pt>
                <c:pt idx="1570">
                  <c:v>0.11216101162644865</c:v>
                </c:pt>
                <c:pt idx="1571">
                  <c:v>0.11390567644144434</c:v>
                </c:pt>
                <c:pt idx="1572">
                  <c:v>0.10924393205577565</c:v>
                </c:pt>
                <c:pt idx="1573">
                  <c:v>0.10998366993733377</c:v>
                </c:pt>
                <c:pt idx="1574">
                  <c:v>0.1098301394336143</c:v>
                </c:pt>
                <c:pt idx="1575">
                  <c:v>0.10941141987801539</c:v>
                </c:pt>
                <c:pt idx="1576">
                  <c:v>0.10392619369966871</c:v>
                </c:pt>
                <c:pt idx="1577">
                  <c:v>0.10544754141834511</c:v>
                </c:pt>
                <c:pt idx="1578">
                  <c:v>0.1076667550630197</c:v>
                </c:pt>
                <c:pt idx="1579">
                  <c:v>0.11523162170084134</c:v>
                </c:pt>
                <c:pt idx="1580">
                  <c:v>0.11520370706380123</c:v>
                </c:pt>
                <c:pt idx="1581">
                  <c:v>0.11858137814563285</c:v>
                </c:pt>
                <c:pt idx="1582">
                  <c:v>0.11760436584923517</c:v>
                </c:pt>
                <c:pt idx="1583">
                  <c:v>0.11662735355283771</c:v>
                </c:pt>
                <c:pt idx="1584">
                  <c:v>0.11718564629363648</c:v>
                </c:pt>
                <c:pt idx="1585">
                  <c:v>0.11648778036763807</c:v>
                </c:pt>
                <c:pt idx="1586">
                  <c:v>0.1171577316565966</c:v>
                </c:pt>
                <c:pt idx="1587">
                  <c:v>0.11791142685667477</c:v>
                </c:pt>
                <c:pt idx="1588">
                  <c:v>0.12013064050134936</c:v>
                </c:pt>
                <c:pt idx="1589">
                  <c:v>0.12207070777562468</c:v>
                </c:pt>
                <c:pt idx="1590">
                  <c:v>0.12207070777562468</c:v>
                </c:pt>
                <c:pt idx="1591">
                  <c:v>0.1214984577163063</c:v>
                </c:pt>
                <c:pt idx="1592">
                  <c:v>0.12455511047217871</c:v>
                </c:pt>
                <c:pt idx="1593">
                  <c:v>0.12348039694614132</c:v>
                </c:pt>
                <c:pt idx="1594">
                  <c:v>0.12173573213114541</c:v>
                </c:pt>
                <c:pt idx="1595">
                  <c:v>0.12557399472413633</c:v>
                </c:pt>
                <c:pt idx="1596">
                  <c:v>0.12431783605733937</c:v>
                </c:pt>
                <c:pt idx="1597">
                  <c:v>0.12583918377601555</c:v>
                </c:pt>
                <c:pt idx="1598">
                  <c:v>0.1217636467681853</c:v>
                </c:pt>
                <c:pt idx="1599">
                  <c:v>0.12229402487194441</c:v>
                </c:pt>
                <c:pt idx="1600">
                  <c:v>0.12569961059081614</c:v>
                </c:pt>
                <c:pt idx="1601">
                  <c:v>0.12803048278365026</c:v>
                </c:pt>
                <c:pt idx="1602">
                  <c:v>0.12758384859101146</c:v>
                </c:pt>
                <c:pt idx="1603">
                  <c:v>0.12462489706477853</c:v>
                </c:pt>
                <c:pt idx="1604">
                  <c:v>0.12462489706477831</c:v>
                </c:pt>
                <c:pt idx="1605">
                  <c:v>0.12315937862018211</c:v>
                </c:pt>
                <c:pt idx="1606">
                  <c:v>0.12536463494633687</c:v>
                </c:pt>
                <c:pt idx="1607">
                  <c:v>0.1247365556129385</c:v>
                </c:pt>
                <c:pt idx="1608">
                  <c:v>0.12100995156810734</c:v>
                </c:pt>
                <c:pt idx="1609">
                  <c:v>0.12177760408670557</c:v>
                </c:pt>
                <c:pt idx="1610">
                  <c:v>0.12038187223470875</c:v>
                </c:pt>
                <c:pt idx="1611">
                  <c:v>0.12114952475330698</c:v>
                </c:pt>
                <c:pt idx="1612">
                  <c:v>0.11972587826427028</c:v>
                </c:pt>
                <c:pt idx="1613">
                  <c:v>0.11965609167167068</c:v>
                </c:pt>
                <c:pt idx="1614">
                  <c:v>0.11712981701955694</c:v>
                </c:pt>
                <c:pt idx="1615">
                  <c:v>0.11344508493028593</c:v>
                </c:pt>
                <c:pt idx="1616">
                  <c:v>0.11400337767108448</c:v>
                </c:pt>
                <c:pt idx="1617">
                  <c:v>0.11597135958239968</c:v>
                </c:pt>
                <c:pt idx="1618">
                  <c:v>0.11954443312351093</c:v>
                </c:pt>
                <c:pt idx="1619">
                  <c:v>0.12034000027914882</c:v>
                </c:pt>
                <c:pt idx="1620">
                  <c:v>0.11962817703463058</c:v>
                </c:pt>
                <c:pt idx="1621">
                  <c:v>0.11908384161235186</c:v>
                </c:pt>
                <c:pt idx="1622">
                  <c:v>0.11648778036763807</c:v>
                </c:pt>
                <c:pt idx="1623">
                  <c:v>0.11835806104931357</c:v>
                </c:pt>
                <c:pt idx="1624">
                  <c:v>0.11919550016051139</c:v>
                </c:pt>
                <c:pt idx="1625">
                  <c:v>0.11920945747903144</c:v>
                </c:pt>
                <c:pt idx="1626">
                  <c:v>0.12202883582006474</c:v>
                </c:pt>
                <c:pt idx="1627">
                  <c:v>0.12438762264993874</c:v>
                </c:pt>
                <c:pt idx="1628">
                  <c:v>0.12363392744986057</c:v>
                </c:pt>
                <c:pt idx="1629">
                  <c:v>0.12389911650174024</c:v>
                </c:pt>
                <c:pt idx="1630">
                  <c:v>0.12440157996845902</c:v>
                </c:pt>
                <c:pt idx="1631">
                  <c:v>0.12748614736137154</c:v>
                </c:pt>
                <c:pt idx="1632">
                  <c:v>0.12807235473920997</c:v>
                </c:pt>
                <c:pt idx="1633">
                  <c:v>0.12875626334668833</c:v>
                </c:pt>
                <c:pt idx="1634">
                  <c:v>0.13094756235432281</c:v>
                </c:pt>
                <c:pt idx="1635">
                  <c:v>0.13089173308024304</c:v>
                </c:pt>
                <c:pt idx="1636">
                  <c:v>0.13352966628051655</c:v>
                </c:pt>
                <c:pt idx="1637">
                  <c:v>0.13657236171786913</c:v>
                </c:pt>
                <c:pt idx="1638">
                  <c:v>0.13690733736234839</c:v>
                </c:pt>
                <c:pt idx="1639">
                  <c:v>0.13475791031027384</c:v>
                </c:pt>
                <c:pt idx="1640">
                  <c:v>0.13512080059179299</c:v>
                </c:pt>
                <c:pt idx="1641">
                  <c:v>0.13512080059179299</c:v>
                </c:pt>
                <c:pt idx="1642">
                  <c:v>0.13673984954010887</c:v>
                </c:pt>
                <c:pt idx="1643">
                  <c:v>0.13785643502170619</c:v>
                </c:pt>
                <c:pt idx="1644">
                  <c:v>0.13597219702151087</c:v>
                </c:pt>
                <c:pt idx="1645">
                  <c:v>0.13704691054754825</c:v>
                </c:pt>
                <c:pt idx="1646">
                  <c:v>0.13752145937722715</c:v>
                </c:pt>
                <c:pt idx="1647">
                  <c:v>0.13886136195514376</c:v>
                </c:pt>
                <c:pt idx="1648">
                  <c:v>0.13874970340698378</c:v>
                </c:pt>
                <c:pt idx="1649">
                  <c:v>0.1364607031697096</c:v>
                </c:pt>
                <c:pt idx="1650">
                  <c:v>0.13858221558474448</c:v>
                </c:pt>
                <c:pt idx="1651">
                  <c:v>0.14286711237037419</c:v>
                </c:pt>
                <c:pt idx="1652">
                  <c:v>0.14765447262272247</c:v>
                </c:pt>
                <c:pt idx="1653">
                  <c:v>0.1466495456892849</c:v>
                </c:pt>
                <c:pt idx="1654">
                  <c:v>0.1491897776599187</c:v>
                </c:pt>
                <c:pt idx="1655">
                  <c:v>0.15216268650467146</c:v>
                </c:pt>
                <c:pt idx="1656">
                  <c:v>0.15357237567518811</c:v>
                </c:pt>
                <c:pt idx="1657">
                  <c:v>0.15047385096375532</c:v>
                </c:pt>
                <c:pt idx="1658">
                  <c:v>0.15115775957123367</c:v>
                </c:pt>
                <c:pt idx="1659">
                  <c:v>0.1549401928901446</c:v>
                </c:pt>
                <c:pt idx="1660">
                  <c:v>0.1549401928901446</c:v>
                </c:pt>
                <c:pt idx="1661">
                  <c:v>0.15834577860901633</c:v>
                </c:pt>
                <c:pt idx="1662">
                  <c:v>0.15657319915698031</c:v>
                </c:pt>
                <c:pt idx="1663">
                  <c:v>0.1699024383435479</c:v>
                </c:pt>
                <c:pt idx="1664">
                  <c:v>0.16877189554343097</c:v>
                </c:pt>
                <c:pt idx="1665">
                  <c:v>0.17565285357377403</c:v>
                </c:pt>
                <c:pt idx="1666">
                  <c:v>0.17629489022569245</c:v>
                </c:pt>
                <c:pt idx="1667">
                  <c:v>0.17636467681829227</c:v>
                </c:pt>
                <c:pt idx="1668">
                  <c:v>0.17657403659609172</c:v>
                </c:pt>
                <c:pt idx="1669">
                  <c:v>0.17576451212193356</c:v>
                </c:pt>
                <c:pt idx="1670">
                  <c:v>0.17609948776641282</c:v>
                </c:pt>
                <c:pt idx="1671">
                  <c:v>0.17344759724761927</c:v>
                </c:pt>
                <c:pt idx="1672">
                  <c:v>0.17723003056652997</c:v>
                </c:pt>
                <c:pt idx="1673">
                  <c:v>0.17692296955909059</c:v>
                </c:pt>
                <c:pt idx="1674">
                  <c:v>0.18267338478931672</c:v>
                </c:pt>
                <c:pt idx="1675">
                  <c:v>0.18291065920415606</c:v>
                </c:pt>
                <c:pt idx="1676">
                  <c:v>0.18159867126327933</c:v>
                </c:pt>
                <c:pt idx="1677">
                  <c:v>0.18688849498234639</c:v>
                </c:pt>
                <c:pt idx="1678">
                  <c:v>0.1890937513085007</c:v>
                </c:pt>
                <c:pt idx="1679">
                  <c:v>0.1953047580498859</c:v>
                </c:pt>
                <c:pt idx="1680">
                  <c:v>0.19462084944240732</c:v>
                </c:pt>
                <c:pt idx="1681">
                  <c:v>0.19943612433179592</c:v>
                </c:pt>
                <c:pt idx="1682">
                  <c:v>0.19993858779851426</c:v>
                </c:pt>
                <c:pt idx="1683">
                  <c:v>0.19476042262760696</c:v>
                </c:pt>
                <c:pt idx="1684">
                  <c:v>0.2100157717699298</c:v>
                </c:pt>
                <c:pt idx="1685">
                  <c:v>0.19932446578363572</c:v>
                </c:pt>
                <c:pt idx="1686">
                  <c:v>0.19575139224252447</c:v>
                </c:pt>
                <c:pt idx="1687">
                  <c:v>0.19051739779753718</c:v>
                </c:pt>
                <c:pt idx="1688">
                  <c:v>0.19365779446452969</c:v>
                </c:pt>
                <c:pt idx="1689">
                  <c:v>0.19910114868731621</c:v>
                </c:pt>
                <c:pt idx="1690">
                  <c:v>0.1937973676497291</c:v>
                </c:pt>
                <c:pt idx="1691">
                  <c:v>0.19784499002051925</c:v>
                </c:pt>
                <c:pt idx="1692">
                  <c:v>0.1884238000195424</c:v>
                </c:pt>
                <c:pt idx="1693">
                  <c:v>0.18574399486370896</c:v>
                </c:pt>
                <c:pt idx="1694">
                  <c:v>0.18790737923430378</c:v>
                </c:pt>
                <c:pt idx="1695">
                  <c:v>0.18571608022666886</c:v>
                </c:pt>
                <c:pt idx="1696">
                  <c:v>0.19060114170865683</c:v>
                </c:pt>
                <c:pt idx="1697">
                  <c:v>0.19671444722040188</c:v>
                </c:pt>
                <c:pt idx="1698">
                  <c:v>0.19813809370943858</c:v>
                </c:pt>
                <c:pt idx="1699">
                  <c:v>0.19658883135372229</c:v>
                </c:pt>
                <c:pt idx="1700">
                  <c:v>0.19328094686449027</c:v>
                </c:pt>
                <c:pt idx="1701">
                  <c:v>0.19206666015325324</c:v>
                </c:pt>
                <c:pt idx="1702">
                  <c:v>0.19965944142811476</c:v>
                </c:pt>
                <c:pt idx="1703">
                  <c:v>0.20238111853950835</c:v>
                </c:pt>
                <c:pt idx="1704">
                  <c:v>0.21312825379988198</c:v>
                </c:pt>
                <c:pt idx="1705">
                  <c:v>0.21859952265970861</c:v>
                </c:pt>
                <c:pt idx="1706">
                  <c:v>0.21406339414071973</c:v>
                </c:pt>
                <c:pt idx="1707">
                  <c:v>0.22048376065990416</c:v>
                </c:pt>
                <c:pt idx="1708">
                  <c:v>0.22841151757924472</c:v>
                </c:pt>
                <c:pt idx="1709">
                  <c:v>0.22324730972685725</c:v>
                </c:pt>
                <c:pt idx="1710">
                  <c:v>0.22559213923821164</c:v>
                </c:pt>
                <c:pt idx="1711">
                  <c:v>0.22169804737114096</c:v>
                </c:pt>
                <c:pt idx="1712">
                  <c:v>0.22575962706045094</c:v>
                </c:pt>
                <c:pt idx="1713">
                  <c:v>0.22369394391949604</c:v>
                </c:pt>
                <c:pt idx="1714">
                  <c:v>0.22161430346002131</c:v>
                </c:pt>
                <c:pt idx="1715">
                  <c:v>0.22721118818652752</c:v>
                </c:pt>
                <c:pt idx="1716">
                  <c:v>0.2223121693860195</c:v>
                </c:pt>
                <c:pt idx="1717">
                  <c:v>0.22331709631945706</c:v>
                </c:pt>
                <c:pt idx="1718">
                  <c:v>0.22253548648233878</c:v>
                </c:pt>
                <c:pt idx="1719">
                  <c:v>0.2325707984981944</c:v>
                </c:pt>
                <c:pt idx="1720">
                  <c:v>0.23035158485351981</c:v>
                </c:pt>
                <c:pt idx="1721">
                  <c:v>0.22712744427540787</c:v>
                </c:pt>
                <c:pt idx="1722">
                  <c:v>0.22275880357865852</c:v>
                </c:pt>
                <c:pt idx="1723">
                  <c:v>0.22275880357865852</c:v>
                </c:pt>
                <c:pt idx="1724">
                  <c:v>0.23321283515011282</c:v>
                </c:pt>
                <c:pt idx="1725">
                  <c:v>0.2274903345569268</c:v>
                </c:pt>
                <c:pt idx="1726">
                  <c:v>0.23727441483942302</c:v>
                </c:pt>
                <c:pt idx="1727">
                  <c:v>0.24158722626209261</c:v>
                </c:pt>
                <c:pt idx="1728">
                  <c:v>0.23806998199506091</c:v>
                </c:pt>
                <c:pt idx="1729">
                  <c:v>0.24686309266263984</c:v>
                </c:pt>
                <c:pt idx="1730">
                  <c:v>0.24277359833628953</c:v>
                </c:pt>
                <c:pt idx="1731">
                  <c:v>0.23787457953578151</c:v>
                </c:pt>
                <c:pt idx="1732">
                  <c:v>0.23202646307591568</c:v>
                </c:pt>
                <c:pt idx="1733">
                  <c:v>0.23749773193574231</c:v>
                </c:pt>
                <c:pt idx="1734">
                  <c:v>0.23331053637975252</c:v>
                </c:pt>
                <c:pt idx="1735">
                  <c:v>0.23466439627618896</c:v>
                </c:pt>
                <c:pt idx="1736">
                  <c:v>0.22998869457200044</c:v>
                </c:pt>
                <c:pt idx="1737">
                  <c:v>0.24405767164012593</c:v>
                </c:pt>
                <c:pt idx="1738">
                  <c:v>0.24548131812916263</c:v>
                </c:pt>
                <c:pt idx="1739">
                  <c:v>0.2505478247519104</c:v>
                </c:pt>
                <c:pt idx="1740">
                  <c:v>0.25294848353734456</c:v>
                </c:pt>
                <c:pt idx="1741">
                  <c:v>0.25705193518221447</c:v>
                </c:pt>
                <c:pt idx="1742">
                  <c:v>0.25569807528577781</c:v>
                </c:pt>
                <c:pt idx="1743">
                  <c:v>0.2538557092411422</c:v>
                </c:pt>
                <c:pt idx="1744">
                  <c:v>0.2565773863525358</c:v>
                </c:pt>
                <c:pt idx="1745">
                  <c:v>0.25881055731573022</c:v>
                </c:pt>
                <c:pt idx="1746">
                  <c:v>0.25603305093025686</c:v>
                </c:pt>
                <c:pt idx="1747">
                  <c:v>0.25991318547880748</c:v>
                </c:pt>
                <c:pt idx="1748">
                  <c:v>0.26001088670844719</c:v>
                </c:pt>
                <c:pt idx="1749">
                  <c:v>0.27123257079849994</c:v>
                </c:pt>
                <c:pt idx="1750">
                  <c:v>0.27539185171744984</c:v>
                </c:pt>
                <c:pt idx="1751">
                  <c:v>0.27708068725836577</c:v>
                </c:pt>
                <c:pt idx="1752">
                  <c:v>0.28253799879967256</c:v>
                </c:pt>
                <c:pt idx="1753">
                  <c:v>0.28920959705221638</c:v>
                </c:pt>
                <c:pt idx="1754">
                  <c:v>0.28316607813307115</c:v>
                </c:pt>
                <c:pt idx="1755">
                  <c:v>0.28383602942202946</c:v>
                </c:pt>
                <c:pt idx="1756">
                  <c:v>0.288400072578058</c:v>
                </c:pt>
                <c:pt idx="1757">
                  <c:v>0.28632043211858327</c:v>
                </c:pt>
                <c:pt idx="1758">
                  <c:v>0.28898627995589687</c:v>
                </c:pt>
                <c:pt idx="1759">
                  <c:v>0.29133110946725105</c:v>
                </c:pt>
                <c:pt idx="1760">
                  <c:v>0.29133110946725105</c:v>
                </c:pt>
                <c:pt idx="1761">
                  <c:v>0.29867265900875339</c:v>
                </c:pt>
                <c:pt idx="1762">
                  <c:v>0.29669071977891814</c:v>
                </c:pt>
                <c:pt idx="1763">
                  <c:v>0.31306265440283787</c:v>
                </c:pt>
                <c:pt idx="1764">
                  <c:v>0.3226234175890148</c:v>
                </c:pt>
                <c:pt idx="1765">
                  <c:v>0.32318171032981358</c:v>
                </c:pt>
                <c:pt idx="1766">
                  <c:v>0.31229500188424009</c:v>
                </c:pt>
                <c:pt idx="1767">
                  <c:v>0.31850600862562484</c:v>
                </c:pt>
                <c:pt idx="1768">
                  <c:v>0.32290256395941408</c:v>
                </c:pt>
                <c:pt idx="1769">
                  <c:v>0.32320962496685346</c:v>
                </c:pt>
                <c:pt idx="1770">
                  <c:v>0.31902242941086367</c:v>
                </c:pt>
                <c:pt idx="1771">
                  <c:v>0.30640501346881432</c:v>
                </c:pt>
                <c:pt idx="1772">
                  <c:v>0.31179253841752108</c:v>
                </c:pt>
                <c:pt idx="1773">
                  <c:v>0.30597233659469536</c:v>
                </c:pt>
                <c:pt idx="1774">
                  <c:v>0.32173014920373677</c:v>
                </c:pt>
                <c:pt idx="1775">
                  <c:v>0.31825477689226545</c:v>
                </c:pt>
                <c:pt idx="1776">
                  <c:v>0.32256758831493482</c:v>
                </c:pt>
                <c:pt idx="1777">
                  <c:v>0.32573589961896676</c:v>
                </c:pt>
                <c:pt idx="1778">
                  <c:v>0.31329992881767699</c:v>
                </c:pt>
                <c:pt idx="1779">
                  <c:v>0.31479336189931328</c:v>
                </c:pt>
                <c:pt idx="1780">
                  <c:v>0.31479336189931328</c:v>
                </c:pt>
                <c:pt idx="1781">
                  <c:v>0.31283933730651814</c:v>
                </c:pt>
                <c:pt idx="1782">
                  <c:v>0.31475148994375357</c:v>
                </c:pt>
                <c:pt idx="1783">
                  <c:v>0.31762669755886663</c:v>
                </c:pt>
                <c:pt idx="1784">
                  <c:v>0.3155191424623518</c:v>
                </c:pt>
                <c:pt idx="1785">
                  <c:v>0.31992965511466109</c:v>
                </c:pt>
                <c:pt idx="1786">
                  <c:v>0.31886889890714354</c:v>
                </c:pt>
                <c:pt idx="1787">
                  <c:v>0.31496084972155303</c:v>
                </c:pt>
                <c:pt idx="1788">
                  <c:v>0.33002079640459647</c:v>
                </c:pt>
                <c:pt idx="1789">
                  <c:v>0.3300347537231163</c:v>
                </c:pt>
                <c:pt idx="1790">
                  <c:v>0.33239354055299053</c:v>
                </c:pt>
                <c:pt idx="1791">
                  <c:v>0.33129091238991326</c:v>
                </c:pt>
                <c:pt idx="1792">
                  <c:v>0.33941407176853344</c:v>
                </c:pt>
                <c:pt idx="1793">
                  <c:v>0.34517844431727962</c:v>
                </c:pt>
                <c:pt idx="1794">
                  <c:v>0.36244364732647738</c:v>
                </c:pt>
                <c:pt idx="1795">
                  <c:v>0.36206679972643818</c:v>
                </c:pt>
                <c:pt idx="1796">
                  <c:v>0.37644283780200305</c:v>
                </c:pt>
                <c:pt idx="1797">
                  <c:v>0.39287060170000299</c:v>
                </c:pt>
                <c:pt idx="1798">
                  <c:v>0.38784596703281515</c:v>
                </c:pt>
                <c:pt idx="1799">
                  <c:v>0.40033776710818469</c:v>
                </c:pt>
                <c:pt idx="1800">
                  <c:v>0.39020475386268938</c:v>
                </c:pt>
                <c:pt idx="1801">
                  <c:v>0.38993956481080994</c:v>
                </c:pt>
                <c:pt idx="1802">
                  <c:v>0.37549374014264525</c:v>
                </c:pt>
                <c:pt idx="1803">
                  <c:v>0.38540343629182106</c:v>
                </c:pt>
                <c:pt idx="1804">
                  <c:v>0.3665470989713473</c:v>
                </c:pt>
                <c:pt idx="1805">
                  <c:v>0.3543204879478572</c:v>
                </c:pt>
                <c:pt idx="1806">
                  <c:v>0.35655365891105162</c:v>
                </c:pt>
                <c:pt idx="1807">
                  <c:v>0.3535667927477788</c:v>
                </c:pt>
                <c:pt idx="1808">
                  <c:v>0.35994528731140352</c:v>
                </c:pt>
                <c:pt idx="1809">
                  <c:v>0.35792147612600833</c:v>
                </c:pt>
                <c:pt idx="1810">
                  <c:v>0.36746828199366521</c:v>
                </c:pt>
                <c:pt idx="1811">
                  <c:v>0.37279997766829243</c:v>
                </c:pt>
                <c:pt idx="1812">
                  <c:v>0.37039931888285826</c:v>
                </c:pt>
                <c:pt idx="1813">
                  <c:v>0.35994528731140374</c:v>
                </c:pt>
                <c:pt idx="1814">
                  <c:v>0.34750931651011396</c:v>
                </c:pt>
                <c:pt idx="1815">
                  <c:v>0.35074741440674617</c:v>
                </c:pt>
                <c:pt idx="1816">
                  <c:v>0.36544447080827047</c:v>
                </c:pt>
                <c:pt idx="1817">
                  <c:v>0.3669797758454667</c:v>
                </c:pt>
                <c:pt idx="1818">
                  <c:v>0.38393791784722531</c:v>
                </c:pt>
                <c:pt idx="1819">
                  <c:v>0.38649210713637894</c:v>
                </c:pt>
                <c:pt idx="1820">
                  <c:v>0.38861361955141382</c:v>
                </c:pt>
                <c:pt idx="1821">
                  <c:v>0.37804792943179955</c:v>
                </c:pt>
                <c:pt idx="1822">
                  <c:v>0.37226959956453354</c:v>
                </c:pt>
                <c:pt idx="1823">
                  <c:v>0.35965218362248441</c:v>
                </c:pt>
                <c:pt idx="1824">
                  <c:v>0.3611177020670806</c:v>
                </c:pt>
                <c:pt idx="1825">
                  <c:v>0.36699373316398631</c:v>
                </c:pt>
                <c:pt idx="1826">
                  <c:v>0.36787304423074429</c:v>
                </c:pt>
                <c:pt idx="1827">
                  <c:v>0.36686811729730695</c:v>
                </c:pt>
                <c:pt idx="1828">
                  <c:v>0.3577400309852492</c:v>
                </c:pt>
                <c:pt idx="1829">
                  <c:v>0.35277122559214114</c:v>
                </c:pt>
                <c:pt idx="1830">
                  <c:v>0.35057992658450665</c:v>
                </c:pt>
                <c:pt idx="1831">
                  <c:v>0.34118665122056968</c:v>
                </c:pt>
                <c:pt idx="1832">
                  <c:v>0.32886233896743988</c:v>
                </c:pt>
                <c:pt idx="1833">
                  <c:v>0.3203623319887805</c:v>
                </c:pt>
                <c:pt idx="1834">
                  <c:v>0.33009058299719674</c:v>
                </c:pt>
                <c:pt idx="1835">
                  <c:v>0.33264477228635059</c:v>
                </c:pt>
                <c:pt idx="1836">
                  <c:v>0.32700601560428422</c:v>
                </c:pt>
                <c:pt idx="1837">
                  <c:v>0.31320222758803817</c:v>
                </c:pt>
                <c:pt idx="1838">
                  <c:v>0.32085083813697968</c:v>
                </c:pt>
                <c:pt idx="1839">
                  <c:v>0.32307005178165404</c:v>
                </c:pt>
                <c:pt idx="1840">
                  <c:v>0.32609878990048657</c:v>
                </c:pt>
                <c:pt idx="1841">
                  <c:v>0.31944114896646303</c:v>
                </c:pt>
                <c:pt idx="1842">
                  <c:v>0.30664228788365411</c:v>
                </c:pt>
                <c:pt idx="1843">
                  <c:v>0.30440911692045947</c:v>
                </c:pt>
                <c:pt idx="1844">
                  <c:v>0.29991486035703052</c:v>
                </c:pt>
                <c:pt idx="1845">
                  <c:v>0.31507250826971367</c:v>
                </c:pt>
                <c:pt idx="1846">
                  <c:v>0.32967186344159782</c:v>
                </c:pt>
                <c:pt idx="1847">
                  <c:v>0.33219813809371179</c:v>
                </c:pt>
                <c:pt idx="1848">
                  <c:v>0.32950437561935852</c:v>
                </c:pt>
                <c:pt idx="1849">
                  <c:v>0.34009798037601247</c:v>
                </c:pt>
                <c:pt idx="1850">
                  <c:v>0.34009798037601247</c:v>
                </c:pt>
                <c:pt idx="1851">
                  <c:v>0.35803313467416897</c:v>
                </c:pt>
                <c:pt idx="1852">
                  <c:v>0.35903806160760632</c:v>
                </c:pt>
                <c:pt idx="1853">
                  <c:v>0.35337139028850029</c:v>
                </c:pt>
                <c:pt idx="1854">
                  <c:v>0.35256186581434235</c:v>
                </c:pt>
                <c:pt idx="1855">
                  <c:v>0.35933116529652587</c:v>
                </c:pt>
                <c:pt idx="1856">
                  <c:v>0.3375996203609386</c:v>
                </c:pt>
                <c:pt idx="1857">
                  <c:v>0.33243541250855135</c:v>
                </c:pt>
                <c:pt idx="1858">
                  <c:v>0.33237958323447137</c:v>
                </c:pt>
                <c:pt idx="1859">
                  <c:v>0.34417351738384272</c:v>
                </c:pt>
                <c:pt idx="1860">
                  <c:v>0.33011849763423706</c:v>
                </c:pt>
                <c:pt idx="1861">
                  <c:v>0.3282621742710814</c:v>
                </c:pt>
                <c:pt idx="1862">
                  <c:v>0.32100436864069914</c:v>
                </c:pt>
                <c:pt idx="1863">
                  <c:v>0.32561028375228762</c:v>
                </c:pt>
                <c:pt idx="1864">
                  <c:v>0.32555445447820763</c:v>
                </c:pt>
                <c:pt idx="1865">
                  <c:v>0.32329336887797333</c:v>
                </c:pt>
                <c:pt idx="1866">
                  <c:v>0.32593130207824683</c:v>
                </c:pt>
                <c:pt idx="1867">
                  <c:v>0.31611930715871095</c:v>
                </c:pt>
                <c:pt idx="1868">
                  <c:v>0.31257414825463958</c:v>
                </c:pt>
                <c:pt idx="1869">
                  <c:v>0.31317431295099829</c:v>
                </c:pt>
                <c:pt idx="1870">
                  <c:v>0.3165798986698698</c:v>
                </c:pt>
                <c:pt idx="1871">
                  <c:v>0.33197482099739228</c:v>
                </c:pt>
                <c:pt idx="1872">
                  <c:v>0.32962999148603789</c:v>
                </c:pt>
                <c:pt idx="1873">
                  <c:v>0.3285552779600005</c:v>
                </c:pt>
                <c:pt idx="1874">
                  <c:v>0.33253311373819061</c:v>
                </c:pt>
                <c:pt idx="1875">
                  <c:v>0.32301422250757383</c:v>
                </c:pt>
                <c:pt idx="1876">
                  <c:v>0.33271455887894996</c:v>
                </c:pt>
                <c:pt idx="1877">
                  <c:v>0.34422934665792204</c:v>
                </c:pt>
                <c:pt idx="1878">
                  <c:v>0.34147975490948879</c:v>
                </c:pt>
                <c:pt idx="1879">
                  <c:v>0.34147975490948879</c:v>
                </c:pt>
                <c:pt idx="1880">
                  <c:v>0.34406185883568252</c:v>
                </c:pt>
                <c:pt idx="1881">
                  <c:v>0.35197565843650302</c:v>
                </c:pt>
                <c:pt idx="1882">
                  <c:v>0.34400602956160231</c:v>
                </c:pt>
                <c:pt idx="1883">
                  <c:v>0.34836071293983162</c:v>
                </c:pt>
                <c:pt idx="1884">
                  <c:v>0.34025151087973171</c:v>
                </c:pt>
                <c:pt idx="1885">
                  <c:v>0.35187795720686355</c:v>
                </c:pt>
                <c:pt idx="1886">
                  <c:v>0.3488771337250709</c:v>
                </c:pt>
                <c:pt idx="1887">
                  <c:v>0.35617681131101309</c:v>
                </c:pt>
                <c:pt idx="1888">
                  <c:v>0.36318338520803617</c:v>
                </c:pt>
                <c:pt idx="1889">
                  <c:v>0.36589110500090927</c:v>
                </c:pt>
                <c:pt idx="1890">
                  <c:v>0.36822197719374339</c:v>
                </c:pt>
                <c:pt idx="1891">
                  <c:v>0.35843789691124717</c:v>
                </c:pt>
                <c:pt idx="1892">
                  <c:v>0.36220637291163804</c:v>
                </c:pt>
                <c:pt idx="1893">
                  <c:v>0.35546498806649462</c:v>
                </c:pt>
                <c:pt idx="1894">
                  <c:v>0.35726548215557008</c:v>
                </c:pt>
                <c:pt idx="1895">
                  <c:v>0.34690915181375548</c:v>
                </c:pt>
                <c:pt idx="1896">
                  <c:v>0.35067762781414635</c:v>
                </c:pt>
                <c:pt idx="1897">
                  <c:v>0.35352492079221953</c:v>
                </c:pt>
                <c:pt idx="1898">
                  <c:v>0.3616759948078796</c:v>
                </c:pt>
                <c:pt idx="1899">
                  <c:v>0.35854955545940737</c:v>
                </c:pt>
                <c:pt idx="1900">
                  <c:v>0.36075481178556168</c:v>
                </c:pt>
                <c:pt idx="1901">
                  <c:v>0.3668541599787869</c:v>
                </c:pt>
                <c:pt idx="1902">
                  <c:v>0.3672310075788261</c:v>
                </c:pt>
                <c:pt idx="1903">
                  <c:v>0.36548634276383041</c:v>
                </c:pt>
                <c:pt idx="1904">
                  <c:v>0.36171786676343975</c:v>
                </c:pt>
                <c:pt idx="1905">
                  <c:v>0.35607911008137338</c:v>
                </c:pt>
                <c:pt idx="1906">
                  <c:v>0.35790751880748894</c:v>
                </c:pt>
                <c:pt idx="1907">
                  <c:v>0.34355939536896396</c:v>
                </c:pt>
                <c:pt idx="1908">
                  <c:v>0.34611358465811737</c:v>
                </c:pt>
                <c:pt idx="1909">
                  <c:v>0.34716038354711487</c:v>
                </c:pt>
                <c:pt idx="1910">
                  <c:v>0.35115217664382525</c:v>
                </c:pt>
                <c:pt idx="1911">
                  <c:v>0.35441818917749734</c:v>
                </c:pt>
                <c:pt idx="1912">
                  <c:v>0.34491325526540062</c:v>
                </c:pt>
                <c:pt idx="1913">
                  <c:v>0.33962343154633379</c:v>
                </c:pt>
                <c:pt idx="1914">
                  <c:v>0.32605691794492686</c:v>
                </c:pt>
                <c:pt idx="1915">
                  <c:v>0.30266445210546378</c:v>
                </c:pt>
                <c:pt idx="1916">
                  <c:v>0.31938531969238304</c:v>
                </c:pt>
                <c:pt idx="1917">
                  <c:v>0.3273409912487637</c:v>
                </c:pt>
                <c:pt idx="1918">
                  <c:v>0.33445922369394632</c:v>
                </c:pt>
                <c:pt idx="1919">
                  <c:v>0.34138205367984931</c:v>
                </c:pt>
                <c:pt idx="1920">
                  <c:v>0.33744608985721891</c:v>
                </c:pt>
                <c:pt idx="1921">
                  <c:v>0.33222605273075168</c:v>
                </c:pt>
                <c:pt idx="1922">
                  <c:v>0.3375019191312989</c:v>
                </c:pt>
                <c:pt idx="1923">
                  <c:v>0.34555529191731948</c:v>
                </c:pt>
                <c:pt idx="1924">
                  <c:v>0.34309880385780556</c:v>
                </c:pt>
                <c:pt idx="1925">
                  <c:v>0.34309880385780556</c:v>
                </c:pt>
                <c:pt idx="1926">
                  <c:v>0.33969321813893405</c:v>
                </c:pt>
                <c:pt idx="1927">
                  <c:v>0.34007006573897325</c:v>
                </c:pt>
                <c:pt idx="1928">
                  <c:v>0.33230979664187199</c:v>
                </c:pt>
                <c:pt idx="1929">
                  <c:v>0.32865297918964065</c:v>
                </c:pt>
                <c:pt idx="1930">
                  <c:v>0.32937875975267872</c:v>
                </c:pt>
                <c:pt idx="1931">
                  <c:v>0.33447318101246659</c:v>
                </c:pt>
                <c:pt idx="1932">
                  <c:v>0.33180733317515321</c:v>
                </c:pt>
                <c:pt idx="1933">
                  <c:v>0.31966446606278254</c:v>
                </c:pt>
                <c:pt idx="1934">
                  <c:v>0.32403310675953212</c:v>
                </c:pt>
                <c:pt idx="1935">
                  <c:v>0.33842310215361682</c:v>
                </c:pt>
                <c:pt idx="1936">
                  <c:v>0.34385249905788351</c:v>
                </c:pt>
                <c:pt idx="1937">
                  <c:v>0.34085167557609086</c:v>
                </c:pt>
                <c:pt idx="1938">
                  <c:v>0.33981883400561341</c:v>
                </c:pt>
                <c:pt idx="1939">
                  <c:v>0.34365709659860411</c:v>
                </c:pt>
                <c:pt idx="1940">
                  <c:v>0.34037712674641218</c:v>
                </c:pt>
                <c:pt idx="1941">
                  <c:v>0.33787876673133832</c:v>
                </c:pt>
                <c:pt idx="1942">
                  <c:v>0.34478763939872148</c:v>
                </c:pt>
                <c:pt idx="1943">
                  <c:v>0.34248468184292724</c:v>
                </c:pt>
                <c:pt idx="1944">
                  <c:v>0.33752983376833923</c:v>
                </c:pt>
                <c:pt idx="1945">
                  <c:v>0.34138205367984975</c:v>
                </c:pt>
                <c:pt idx="1946">
                  <c:v>0.33229583932335172</c:v>
                </c:pt>
                <c:pt idx="1947">
                  <c:v>0.33288204670119037</c:v>
                </c:pt>
                <c:pt idx="1948">
                  <c:v>0.33038368668611628</c:v>
                </c:pt>
                <c:pt idx="1949">
                  <c:v>0.32333524083353349</c:v>
                </c:pt>
                <c:pt idx="1950">
                  <c:v>0.3237260457520923</c:v>
                </c:pt>
                <c:pt idx="1951">
                  <c:v>0.32258154563345531</c:v>
                </c:pt>
                <c:pt idx="1952">
                  <c:v>0.31102488589892352</c:v>
                </c:pt>
                <c:pt idx="1953">
                  <c:v>0.31716610604770845</c:v>
                </c:pt>
                <c:pt idx="1954">
                  <c:v>0.31952489287758246</c:v>
                </c:pt>
                <c:pt idx="1955">
                  <c:v>0.3249403324633291</c:v>
                </c:pt>
                <c:pt idx="1956">
                  <c:v>0.32473097268552986</c:v>
                </c:pt>
                <c:pt idx="1957">
                  <c:v>0.32643376554496562</c:v>
                </c:pt>
                <c:pt idx="1958">
                  <c:v>0.34517844431728006</c:v>
                </c:pt>
                <c:pt idx="1959">
                  <c:v>0.35563247588873459</c:v>
                </c:pt>
                <c:pt idx="1960">
                  <c:v>0.3519198291624237</c:v>
                </c:pt>
                <c:pt idx="1961">
                  <c:v>0.35254790849582229</c:v>
                </c:pt>
                <c:pt idx="1962">
                  <c:v>0.36477451951931239</c:v>
                </c:pt>
                <c:pt idx="1963">
                  <c:v>0.35779586025932963</c:v>
                </c:pt>
                <c:pt idx="1964">
                  <c:v>0.35310620123662084</c:v>
                </c:pt>
                <c:pt idx="1965">
                  <c:v>0.35285496950326145</c:v>
                </c:pt>
                <c:pt idx="1966">
                  <c:v>0.35606515276285355</c:v>
                </c:pt>
                <c:pt idx="1967">
                  <c:v>0.36711934903066656</c:v>
                </c:pt>
                <c:pt idx="1968">
                  <c:v>0.36692394657138716</c:v>
                </c:pt>
                <c:pt idx="1969">
                  <c:v>0.3841193629879851</c:v>
                </c:pt>
                <c:pt idx="1970">
                  <c:v>0.38148142978771138</c:v>
                </c:pt>
                <c:pt idx="1971">
                  <c:v>0.38586402780298101</c:v>
                </c:pt>
                <c:pt idx="1972">
                  <c:v>0.3819559786173905</c:v>
                </c:pt>
                <c:pt idx="1973">
                  <c:v>0.3768755146761229</c:v>
                </c:pt>
                <c:pt idx="1974">
                  <c:v>0.38174661883959082</c:v>
                </c:pt>
                <c:pt idx="1975">
                  <c:v>0.38794366826245552</c:v>
                </c:pt>
                <c:pt idx="1976">
                  <c:v>0.39058160146272902</c:v>
                </c:pt>
                <c:pt idx="1977">
                  <c:v>0.39087470515164835</c:v>
                </c:pt>
                <c:pt idx="1978">
                  <c:v>0.38162100297291079</c:v>
                </c:pt>
                <c:pt idx="1979">
                  <c:v>0.3896604184404111</c:v>
                </c:pt>
                <c:pt idx="1980">
                  <c:v>0.39298226024816296</c:v>
                </c:pt>
                <c:pt idx="1981">
                  <c:v>0.38913004033665266</c:v>
                </c:pt>
                <c:pt idx="1982">
                  <c:v>0.39287060170000365</c:v>
                </c:pt>
                <c:pt idx="1983">
                  <c:v>0.39287060170000365</c:v>
                </c:pt>
                <c:pt idx="1984">
                  <c:v>0.39601099836699594</c:v>
                </c:pt>
                <c:pt idx="1985">
                  <c:v>0.39810459614499116</c:v>
                </c:pt>
                <c:pt idx="1986">
                  <c:v>0.39287060170000387</c:v>
                </c:pt>
                <c:pt idx="1987">
                  <c:v>0.39563415076695718</c:v>
                </c:pt>
                <c:pt idx="1988">
                  <c:v>0.36252739123759792</c:v>
                </c:pt>
                <c:pt idx="1989">
                  <c:v>0.37275810571273316</c:v>
                </c:pt>
                <c:pt idx="1990">
                  <c:v>0.376959258587243</c:v>
                </c:pt>
                <c:pt idx="1991">
                  <c:v>0.37443298393512925</c:v>
                </c:pt>
                <c:pt idx="1992">
                  <c:v>0.35867517132608762</c:v>
                </c:pt>
                <c:pt idx="1993">
                  <c:v>0.3669658185269471</c:v>
                </c:pt>
                <c:pt idx="1994">
                  <c:v>0.36174578140048008</c:v>
                </c:pt>
                <c:pt idx="1995">
                  <c:v>0.3622901168227588</c:v>
                </c:pt>
                <c:pt idx="1996">
                  <c:v>0.37084595307549795</c:v>
                </c:pt>
                <c:pt idx="1997">
                  <c:v>0.36601672086758952</c:v>
                </c:pt>
                <c:pt idx="1998">
                  <c:v>0.3855430094770218</c:v>
                </c:pt>
                <c:pt idx="1999">
                  <c:v>0.37762920987620108</c:v>
                </c:pt>
                <c:pt idx="2000">
                  <c:v>0.37288372157941274</c:v>
                </c:pt>
                <c:pt idx="2001">
                  <c:v>0.37109718480885712</c:v>
                </c:pt>
                <c:pt idx="2002">
                  <c:v>0.37257666057197336</c:v>
                </c:pt>
                <c:pt idx="2003">
                  <c:v>0.36759389786034546</c:v>
                </c:pt>
                <c:pt idx="2004">
                  <c:v>0.36568174522311003</c:v>
                </c:pt>
                <c:pt idx="2005">
                  <c:v>0.36668667215654782</c:v>
                </c:pt>
                <c:pt idx="2006">
                  <c:v>0.36922690412718162</c:v>
                </c:pt>
                <c:pt idx="2007">
                  <c:v>0.37152986168297608</c:v>
                </c:pt>
                <c:pt idx="2008">
                  <c:v>0.37662428294276373</c:v>
                </c:pt>
                <c:pt idx="2009">
                  <c:v>0.37735006350580202</c:v>
                </c:pt>
                <c:pt idx="2010">
                  <c:v>0.37994612475051559</c:v>
                </c:pt>
                <c:pt idx="2011">
                  <c:v>0.3874132901586973</c:v>
                </c:pt>
                <c:pt idx="2012">
                  <c:v>0.3843008081287449</c:v>
                </c:pt>
                <c:pt idx="2013">
                  <c:v>0.37087386771253761</c:v>
                </c:pt>
                <c:pt idx="2014">
                  <c:v>0.37535416695744694</c:v>
                </c:pt>
                <c:pt idx="2015">
                  <c:v>0.37793627088364046</c:v>
                </c:pt>
                <c:pt idx="2016">
                  <c:v>0.381411643195112</c:v>
                </c:pt>
                <c:pt idx="2017">
                  <c:v>0.3808393931357934</c:v>
                </c:pt>
                <c:pt idx="2018">
                  <c:v>0.38301673482490806</c:v>
                </c:pt>
                <c:pt idx="2019">
                  <c:v>0.38116041146175261</c:v>
                </c:pt>
                <c:pt idx="2020">
                  <c:v>0.38116041146175261</c:v>
                </c:pt>
                <c:pt idx="2021">
                  <c:v>0.38164891760995157</c:v>
                </c:pt>
                <c:pt idx="2022">
                  <c:v>0.38304464946194794</c:v>
                </c:pt>
                <c:pt idx="2023">
                  <c:v>0.38255614331374921</c:v>
                </c:pt>
                <c:pt idx="2024">
                  <c:v>0.38978603430709136</c:v>
                </c:pt>
                <c:pt idx="2025">
                  <c:v>0.38679916814381876</c:v>
                </c:pt>
                <c:pt idx="2026">
                  <c:v>0.38298882018786795</c:v>
                </c:pt>
                <c:pt idx="2027">
                  <c:v>0.38040671626167399</c:v>
                </c:pt>
                <c:pt idx="2028">
                  <c:v>0.37493544740184737</c:v>
                </c:pt>
                <c:pt idx="2029">
                  <c:v>0.39023266849972993</c:v>
                </c:pt>
                <c:pt idx="2030">
                  <c:v>0.38190014934331029</c:v>
                </c:pt>
                <c:pt idx="2031">
                  <c:v>0.37998799670607486</c:v>
                </c:pt>
                <c:pt idx="2032">
                  <c:v>0.35787960417044862</c:v>
                </c:pt>
                <c:pt idx="2033">
                  <c:v>0.34651834689519623</c:v>
                </c:pt>
                <c:pt idx="2034">
                  <c:v>0.35429257331081754</c:v>
                </c:pt>
                <c:pt idx="2035">
                  <c:v>0.34785824947311283</c:v>
                </c:pt>
                <c:pt idx="2036">
                  <c:v>0.34089354753164991</c:v>
                </c:pt>
                <c:pt idx="2037">
                  <c:v>0.33833935824249628</c:v>
                </c:pt>
                <c:pt idx="2038">
                  <c:v>0.33378927240498735</c:v>
                </c:pt>
                <c:pt idx="2039">
                  <c:v>0.33906513880553457</c:v>
                </c:pt>
                <c:pt idx="2040">
                  <c:v>0.33906513880553457</c:v>
                </c:pt>
                <c:pt idx="2041">
                  <c:v>0.35201753039206296</c:v>
                </c:pt>
                <c:pt idx="2042">
                  <c:v>0.35087303027342576</c:v>
                </c:pt>
                <c:pt idx="2043">
                  <c:v>0.35317598782922</c:v>
                </c:pt>
                <c:pt idx="2044">
                  <c:v>0.34827696902871197</c:v>
                </c:pt>
                <c:pt idx="2045">
                  <c:v>0.35914972015576563</c:v>
                </c:pt>
                <c:pt idx="2046">
                  <c:v>0.36057336664480211</c:v>
                </c:pt>
                <c:pt idx="2047">
                  <c:v>0.3602523483188429</c:v>
                </c:pt>
                <c:pt idx="2048">
                  <c:v>0.35786564685192879</c:v>
                </c:pt>
                <c:pt idx="2049">
                  <c:v>0.36988289809761943</c:v>
                </c:pt>
                <c:pt idx="2050">
                  <c:v>0.37076220916437741</c:v>
                </c:pt>
                <c:pt idx="2051">
                  <c:v>0.37273019107569261</c:v>
                </c:pt>
                <c:pt idx="2052">
                  <c:v>0.37080408111993735</c:v>
                </c:pt>
                <c:pt idx="2053">
                  <c:v>0.36212262900051861</c:v>
                </c:pt>
                <c:pt idx="2054">
                  <c:v>0.35860538473348735</c:v>
                </c:pt>
                <c:pt idx="2055">
                  <c:v>0.35485086605161631</c:v>
                </c:pt>
                <c:pt idx="2056">
                  <c:v>0.35677697600737157</c:v>
                </c:pt>
                <c:pt idx="2057">
                  <c:v>0.35627451254065279</c:v>
                </c:pt>
                <c:pt idx="2058">
                  <c:v>0.34082376093905054</c:v>
                </c:pt>
                <c:pt idx="2059">
                  <c:v>0.34230323670216678</c:v>
                </c:pt>
                <c:pt idx="2060">
                  <c:v>0.34861194467319145</c:v>
                </c:pt>
                <c:pt idx="2061">
                  <c:v>0.34873756053987104</c:v>
                </c:pt>
                <c:pt idx="2062">
                  <c:v>0.33836727287953638</c:v>
                </c:pt>
                <c:pt idx="2063">
                  <c:v>0.3225955029519747</c:v>
                </c:pt>
                <c:pt idx="2064">
                  <c:v>0.32714558878948341</c:v>
                </c:pt>
                <c:pt idx="2065">
                  <c:v>0.32996496713051648</c:v>
                </c:pt>
                <c:pt idx="2066">
                  <c:v>0.33498960179770432</c:v>
                </c:pt>
                <c:pt idx="2067">
                  <c:v>0.34054461456865082</c:v>
                </c:pt>
                <c:pt idx="2068">
                  <c:v>0.34188451714656742</c:v>
                </c:pt>
                <c:pt idx="2069">
                  <c:v>0.34371292587268298</c:v>
                </c:pt>
                <c:pt idx="2070">
                  <c:v>0.33910701076109429</c:v>
                </c:pt>
                <c:pt idx="2071">
                  <c:v>0.32817843035996108</c:v>
                </c:pt>
                <c:pt idx="2072">
                  <c:v>0.32372604575209185</c:v>
                </c:pt>
                <c:pt idx="2073">
                  <c:v>0.32016692952950043</c:v>
                </c:pt>
                <c:pt idx="2074">
                  <c:v>0.32062752104065928</c:v>
                </c:pt>
                <c:pt idx="2075">
                  <c:v>0.3191061733219831</c:v>
                </c:pt>
                <c:pt idx="2076">
                  <c:v>0.32079500886289902</c:v>
                </c:pt>
                <c:pt idx="2077">
                  <c:v>0.317989587840386</c:v>
                </c:pt>
                <c:pt idx="2078">
                  <c:v>0.31871536840342429</c:v>
                </c:pt>
                <c:pt idx="2079">
                  <c:v>0.31526791072899263</c:v>
                </c:pt>
                <c:pt idx="2080">
                  <c:v>0.3112900749508023</c:v>
                </c:pt>
                <c:pt idx="2081">
                  <c:v>0.3114156908174821</c:v>
                </c:pt>
                <c:pt idx="2082">
                  <c:v>0.32237218585565519</c:v>
                </c:pt>
                <c:pt idx="2083">
                  <c:v>0.32457744218180973</c:v>
                </c:pt>
                <c:pt idx="2084">
                  <c:v>0.32170223456669667</c:v>
                </c:pt>
                <c:pt idx="2085">
                  <c:v>0.31882702695158383</c:v>
                </c:pt>
                <c:pt idx="2086">
                  <c:v>0.31165296523232122</c:v>
                </c:pt>
                <c:pt idx="2087">
                  <c:v>0.31885494158862371</c:v>
                </c:pt>
                <c:pt idx="2088">
                  <c:v>0.32034837467026001</c:v>
                </c:pt>
                <c:pt idx="2089">
                  <c:v>0.32756430834508232</c:v>
                </c:pt>
                <c:pt idx="2090">
                  <c:v>0.32374000307061146</c:v>
                </c:pt>
                <c:pt idx="2091">
                  <c:v>0.31998548438874064</c:v>
                </c:pt>
                <c:pt idx="2092">
                  <c:v>0.31738942314402685</c:v>
                </c:pt>
                <c:pt idx="2093">
                  <c:v>0.30865214175052813</c:v>
                </c:pt>
                <c:pt idx="2094">
                  <c:v>0.29917512247547107</c:v>
                </c:pt>
                <c:pt idx="2095">
                  <c:v>0.29281058523036685</c:v>
                </c:pt>
                <c:pt idx="2096">
                  <c:v>0.29724901251971603</c:v>
                </c:pt>
                <c:pt idx="2097">
                  <c:v>0.30052898237190795</c:v>
                </c:pt>
                <c:pt idx="2098">
                  <c:v>0.30891733080240735</c:v>
                </c:pt>
                <c:pt idx="2099">
                  <c:v>0.31042472120256348</c:v>
                </c:pt>
                <c:pt idx="2100">
                  <c:v>0.313774477647355</c:v>
                </c:pt>
                <c:pt idx="2101">
                  <c:v>0.31603556324758975</c:v>
                </c:pt>
                <c:pt idx="2102">
                  <c:v>0.30951749549876562</c:v>
                </c:pt>
                <c:pt idx="2103">
                  <c:v>0.31408153865479482</c:v>
                </c:pt>
                <c:pt idx="2104">
                  <c:v>0.32047399053693915</c:v>
                </c:pt>
                <c:pt idx="2105">
                  <c:v>0.31997152707022014</c:v>
                </c:pt>
                <c:pt idx="2106">
                  <c:v>0.3196365514257411</c:v>
                </c:pt>
                <c:pt idx="2107">
                  <c:v>0.32706184487836287</c:v>
                </c:pt>
                <c:pt idx="2108">
                  <c:v>0.32995100981199577</c:v>
                </c:pt>
                <c:pt idx="2109">
                  <c:v>0.33060700378243402</c:v>
                </c:pt>
                <c:pt idx="2110">
                  <c:v>0.32916939997487749</c:v>
                </c:pt>
                <c:pt idx="2111">
                  <c:v>0.33391488827166604</c:v>
                </c:pt>
                <c:pt idx="2112">
                  <c:v>0.33088615015283329</c:v>
                </c:pt>
                <c:pt idx="2113">
                  <c:v>0.32829008890811973</c:v>
                </c:pt>
                <c:pt idx="2114">
                  <c:v>0.33321702234566741</c:v>
                </c:pt>
                <c:pt idx="2115">
                  <c:v>0.33321702234566741</c:v>
                </c:pt>
                <c:pt idx="2116">
                  <c:v>0.33838123019805488</c:v>
                </c:pt>
                <c:pt idx="2117">
                  <c:v>0.33229583932334972</c:v>
                </c:pt>
                <c:pt idx="2118">
                  <c:v>0.3338171870420259</c:v>
                </c:pt>
                <c:pt idx="2119">
                  <c:v>0.31239270311387823</c:v>
                </c:pt>
                <c:pt idx="2120">
                  <c:v>0.31062012366184266</c:v>
                </c:pt>
                <c:pt idx="2121">
                  <c:v>0.30958728209136521</c:v>
                </c:pt>
                <c:pt idx="2122">
                  <c:v>0.30626544028361335</c:v>
                </c:pt>
                <c:pt idx="2123">
                  <c:v>0.3113319469063609</c:v>
                </c:pt>
                <c:pt idx="2124">
                  <c:v>0.31995756975169964</c:v>
                </c:pt>
                <c:pt idx="2125">
                  <c:v>0.31704049018102665</c:v>
                </c:pt>
                <c:pt idx="2126">
                  <c:v>0.32494033246332754</c:v>
                </c:pt>
                <c:pt idx="2127">
                  <c:v>0.32050190517397814</c:v>
                </c:pt>
                <c:pt idx="2128">
                  <c:v>0.31992965511465976</c:v>
                </c:pt>
                <c:pt idx="2129">
                  <c:v>0.31486314849191221</c:v>
                </c:pt>
                <c:pt idx="2130">
                  <c:v>0.30655854397253246</c:v>
                </c:pt>
                <c:pt idx="2131">
                  <c:v>0.31222521529163849</c:v>
                </c:pt>
                <c:pt idx="2132">
                  <c:v>0.30802406241712865</c:v>
                </c:pt>
                <c:pt idx="2133">
                  <c:v>0.30541404385389503</c:v>
                </c:pt>
                <c:pt idx="2134">
                  <c:v>0.33219813809370979</c:v>
                </c:pt>
                <c:pt idx="2135">
                  <c:v>0.34749535919159258</c:v>
                </c:pt>
                <c:pt idx="2136">
                  <c:v>0.34332212095412284</c:v>
                </c:pt>
                <c:pt idx="2137">
                  <c:v>0.33667843733861891</c:v>
                </c:pt>
                <c:pt idx="2138">
                  <c:v>0.34189847446508614</c:v>
                </c:pt>
                <c:pt idx="2139">
                  <c:v>0.33500355911622304</c:v>
                </c:pt>
                <c:pt idx="2140">
                  <c:v>0.33500355911622304</c:v>
                </c:pt>
                <c:pt idx="2141">
                  <c:v>0.34221949279104535</c:v>
                </c:pt>
                <c:pt idx="2142">
                  <c:v>0.34064231579828919</c:v>
                </c:pt>
                <c:pt idx="2143">
                  <c:v>0.34448057839127988</c:v>
                </c:pt>
                <c:pt idx="2144">
                  <c:v>0.34411768810976073</c:v>
                </c:pt>
                <c:pt idx="2145">
                  <c:v>0.34787220679163133</c:v>
                </c:pt>
                <c:pt idx="2146">
                  <c:v>0.34605775538403605</c:v>
                </c:pt>
                <c:pt idx="2147">
                  <c:v>0.34291735871704354</c:v>
                </c:pt>
                <c:pt idx="2148">
                  <c:v>0.34097729144276845</c:v>
                </c:pt>
                <c:pt idx="2149">
                  <c:v>0.34799782265831136</c:v>
                </c:pt>
                <c:pt idx="2150">
                  <c:v>0.34774659092495197</c:v>
                </c:pt>
                <c:pt idx="2151">
                  <c:v>0.35473920750345522</c:v>
                </c:pt>
                <c:pt idx="2152">
                  <c:v>0.35666531745921026</c:v>
                </c:pt>
                <c:pt idx="2153">
                  <c:v>0.35385989643669724</c:v>
                </c:pt>
                <c:pt idx="2154">
                  <c:v>0.36037796418552115</c:v>
                </c:pt>
                <c:pt idx="2155">
                  <c:v>0.35785168953340762</c:v>
                </c:pt>
                <c:pt idx="2156">
                  <c:v>0.35603723812581212</c:v>
                </c:pt>
                <c:pt idx="2157">
                  <c:v>0.35459963431825581</c:v>
                </c:pt>
                <c:pt idx="2158">
                  <c:v>0.3502170363029864</c:v>
                </c:pt>
                <c:pt idx="2159">
                  <c:v>0.33334263821234744</c:v>
                </c:pt>
                <c:pt idx="2160">
                  <c:v>0.33589682750150107</c:v>
                </c:pt>
                <c:pt idx="2161">
                  <c:v>0.32683852778204314</c:v>
                </c:pt>
                <c:pt idx="2162">
                  <c:v>0.33380322972350629</c:v>
                </c:pt>
                <c:pt idx="2163">
                  <c:v>0.33652490683489966</c:v>
                </c:pt>
                <c:pt idx="2164">
                  <c:v>0.34261029770960505</c:v>
                </c:pt>
                <c:pt idx="2165">
                  <c:v>0.34549946264323816</c:v>
                </c:pt>
                <c:pt idx="2166">
                  <c:v>0.34245676720588558</c:v>
                </c:pt>
                <c:pt idx="2167">
                  <c:v>0.33501751643474353</c:v>
                </c:pt>
                <c:pt idx="2168">
                  <c:v>0.33790668136837643</c:v>
                </c:pt>
                <c:pt idx="2169">
                  <c:v>0.33602244336818066</c:v>
                </c:pt>
                <c:pt idx="2170">
                  <c:v>0.33472441274582398</c:v>
                </c:pt>
                <c:pt idx="2171">
                  <c:v>0.32302817982609233</c:v>
                </c:pt>
                <c:pt idx="2172">
                  <c:v>0.32200929557413493</c:v>
                </c:pt>
                <c:pt idx="2173">
                  <c:v>0.31417923988443386</c:v>
                </c:pt>
                <c:pt idx="2174">
                  <c:v>0.31912013064050182</c:v>
                </c:pt>
                <c:pt idx="2175">
                  <c:v>0.3192317891886618</c:v>
                </c:pt>
                <c:pt idx="2176">
                  <c:v>0.31951093555906085</c:v>
                </c:pt>
                <c:pt idx="2177">
                  <c:v>0.32295839323349251</c:v>
                </c:pt>
                <c:pt idx="2178">
                  <c:v>0.32276299077421289</c:v>
                </c:pt>
                <c:pt idx="2179">
                  <c:v>0.33384510167906578</c:v>
                </c:pt>
                <c:pt idx="2180">
                  <c:v>0.33404050413834518</c:v>
                </c:pt>
                <c:pt idx="2181">
                  <c:v>0.34065627311680924</c:v>
                </c:pt>
                <c:pt idx="2182">
                  <c:v>0.34020963892417022</c:v>
                </c:pt>
                <c:pt idx="2183">
                  <c:v>0.33505938839030303</c:v>
                </c:pt>
                <c:pt idx="2184">
                  <c:v>0.33772523622761641</c:v>
                </c:pt>
                <c:pt idx="2185">
                  <c:v>0.33772523622761641</c:v>
                </c:pt>
                <c:pt idx="2186">
                  <c:v>0.32347481401873135</c:v>
                </c:pt>
                <c:pt idx="2187">
                  <c:v>0.32533113738188679</c:v>
                </c:pt>
                <c:pt idx="2188">
                  <c:v>0.32632210699680431</c:v>
                </c:pt>
                <c:pt idx="2189">
                  <c:v>0.3306349184194739</c:v>
                </c:pt>
                <c:pt idx="2190">
                  <c:v>0.32727120465616188</c:v>
                </c:pt>
                <c:pt idx="2191">
                  <c:v>0.33478024201990375</c:v>
                </c:pt>
                <c:pt idx="2192">
                  <c:v>0.33050930255279409</c:v>
                </c:pt>
                <c:pt idx="2193">
                  <c:v>0.3299649671305156</c:v>
                </c:pt>
                <c:pt idx="2194">
                  <c:v>0.34140996831688764</c:v>
                </c:pt>
                <c:pt idx="2195">
                  <c:v>0.3376833642720567</c:v>
                </c:pt>
                <c:pt idx="2196">
                  <c:v>0.34016776696861095</c:v>
                </c:pt>
                <c:pt idx="2197">
                  <c:v>0.33515708961994317</c:v>
                </c:pt>
                <c:pt idx="2198">
                  <c:v>0.33219813809371024</c:v>
                </c:pt>
                <c:pt idx="2199">
                  <c:v>0.33260290033078954</c:v>
                </c:pt>
                <c:pt idx="2200">
                  <c:v>0.33009058299719563</c:v>
                </c:pt>
                <c:pt idx="2201">
                  <c:v>0.33201669295295089</c:v>
                </c:pt>
                <c:pt idx="2202">
                  <c:v>0.3319608636788709</c:v>
                </c:pt>
                <c:pt idx="2203">
                  <c:v>0.33341242480494748</c:v>
                </c:pt>
                <c:pt idx="2204">
                  <c:v>0.33240749787150969</c:v>
                </c:pt>
                <c:pt idx="2205">
                  <c:v>0.3356455957681419</c:v>
                </c:pt>
                <c:pt idx="2206">
                  <c:v>0.34226136474660573</c:v>
                </c:pt>
                <c:pt idx="2207">
                  <c:v>0.34164724273172742</c:v>
                </c:pt>
                <c:pt idx="2208">
                  <c:v>0.35057992658450554</c:v>
                </c:pt>
                <c:pt idx="2209">
                  <c:v>0.34872360322135032</c:v>
                </c:pt>
                <c:pt idx="2210">
                  <c:v>0.35286892682178017</c:v>
                </c:pt>
                <c:pt idx="2211">
                  <c:v>0.36349044621547422</c:v>
                </c:pt>
                <c:pt idx="2212">
                  <c:v>0.36734266612698452</c:v>
                </c:pt>
                <c:pt idx="2213">
                  <c:v>0.36106187279299995</c:v>
                </c:pt>
                <c:pt idx="2214">
                  <c:v>0.36808240400854286</c:v>
                </c:pt>
                <c:pt idx="2215">
                  <c:v>0.3662539952824273</c:v>
                </c:pt>
                <c:pt idx="2216">
                  <c:v>0.366351696512067</c:v>
                </c:pt>
                <c:pt idx="2217">
                  <c:v>0.3667006294750661</c:v>
                </c:pt>
                <c:pt idx="2218">
                  <c:v>0.37221377029045266</c:v>
                </c:pt>
                <c:pt idx="2219">
                  <c:v>0.37751755132803955</c:v>
                </c:pt>
                <c:pt idx="2220">
                  <c:v>0.37836894775775765</c:v>
                </c:pt>
                <c:pt idx="2221">
                  <c:v>0.37785252697251881</c:v>
                </c:pt>
                <c:pt idx="2222">
                  <c:v>0.37659636830572207</c:v>
                </c:pt>
                <c:pt idx="2223">
                  <c:v>0.38021131380239326</c:v>
                </c:pt>
                <c:pt idx="2224">
                  <c:v>0.37267436180161151</c:v>
                </c:pt>
                <c:pt idx="2225">
                  <c:v>0.37402822169804839</c:v>
                </c:pt>
                <c:pt idx="2226">
                  <c:v>0.36361606208215402</c:v>
                </c:pt>
                <c:pt idx="2227">
                  <c:v>0.35941490920764418</c:v>
                </c:pt>
                <c:pt idx="2228">
                  <c:v>0.35605119544433217</c:v>
                </c:pt>
                <c:pt idx="2229">
                  <c:v>0.35476712214049533</c:v>
                </c:pt>
                <c:pt idx="2230">
                  <c:v>0.36476056220079123</c:v>
                </c:pt>
                <c:pt idx="2231">
                  <c:v>0.36587714768238833</c:v>
                </c:pt>
                <c:pt idx="2232">
                  <c:v>0.37485170349072661</c:v>
                </c:pt>
                <c:pt idx="2233">
                  <c:v>0.37877370999483695</c:v>
                </c:pt>
                <c:pt idx="2234">
                  <c:v>0.38261197258782764</c:v>
                </c:pt>
                <c:pt idx="2235">
                  <c:v>0.39726715703379201</c:v>
                </c:pt>
                <c:pt idx="2236">
                  <c:v>0.39894203525618788</c:v>
                </c:pt>
                <c:pt idx="2237">
                  <c:v>0.40145435258978179</c:v>
                </c:pt>
                <c:pt idx="2238">
                  <c:v>0.4081538654793655</c:v>
                </c:pt>
                <c:pt idx="2239">
                  <c:v>0.41262020740575456</c:v>
                </c:pt>
                <c:pt idx="2240">
                  <c:v>0.41038703644256014</c:v>
                </c:pt>
                <c:pt idx="2241">
                  <c:v>0.41024746325736028</c:v>
                </c:pt>
                <c:pt idx="2242">
                  <c:v>0.4194592934805379</c:v>
                </c:pt>
                <c:pt idx="2243">
                  <c:v>0.4194592934805379</c:v>
                </c:pt>
                <c:pt idx="2244">
                  <c:v>0.41652825659134485</c:v>
                </c:pt>
                <c:pt idx="2245">
                  <c:v>0.41429508562815043</c:v>
                </c:pt>
                <c:pt idx="2246">
                  <c:v>0.40871215822016449</c:v>
                </c:pt>
                <c:pt idx="2247">
                  <c:v>0.41666782977654493</c:v>
                </c:pt>
                <c:pt idx="2248">
                  <c:v>0.4102474632573605</c:v>
                </c:pt>
                <c:pt idx="2249">
                  <c:v>0.40647898725696963</c:v>
                </c:pt>
                <c:pt idx="2250">
                  <c:v>0.39698801066339295</c:v>
                </c:pt>
                <c:pt idx="2251">
                  <c:v>0.40257093807137911</c:v>
                </c:pt>
                <c:pt idx="2252">
                  <c:v>0.3989420352561881</c:v>
                </c:pt>
                <c:pt idx="2253">
                  <c:v>0.41108490236855855</c:v>
                </c:pt>
                <c:pt idx="2254">
                  <c:v>0.41792398844334211</c:v>
                </c:pt>
                <c:pt idx="2255">
                  <c:v>0.41010789007216109</c:v>
                </c:pt>
                <c:pt idx="2256">
                  <c:v>0.41066618281295963</c:v>
                </c:pt>
                <c:pt idx="2257">
                  <c:v>0.42029673259173639</c:v>
                </c:pt>
                <c:pt idx="2258">
                  <c:v>0.43788295392689358</c:v>
                </c:pt>
                <c:pt idx="2259">
                  <c:v>0.4369059416304959</c:v>
                </c:pt>
                <c:pt idx="2260">
                  <c:v>0.43955783214928923</c:v>
                </c:pt>
                <c:pt idx="2261">
                  <c:v>0.44165142992728401</c:v>
                </c:pt>
                <c:pt idx="2262">
                  <c:v>0.43788295392689291</c:v>
                </c:pt>
                <c:pt idx="2263">
                  <c:v>0.4388599662232906</c:v>
                </c:pt>
                <c:pt idx="2264">
                  <c:v>0.43774338074169328</c:v>
                </c:pt>
                <c:pt idx="2265">
                  <c:v>0.43718508800089428</c:v>
                </c:pt>
                <c:pt idx="2266">
                  <c:v>0.43788295392689269</c:v>
                </c:pt>
                <c:pt idx="2267">
                  <c:v>0.44179100311248298</c:v>
                </c:pt>
                <c:pt idx="2268">
                  <c:v>0.43313746563010436</c:v>
                </c:pt>
                <c:pt idx="2269">
                  <c:v>0.42657752592571985</c:v>
                </c:pt>
                <c:pt idx="2270">
                  <c:v>0.43453319748210051</c:v>
                </c:pt>
                <c:pt idx="2271">
                  <c:v>0.44053484444568558</c:v>
                </c:pt>
                <c:pt idx="2272">
                  <c:v>0.43341661200050319</c:v>
                </c:pt>
                <c:pt idx="2273">
                  <c:v>0.41694697614694309</c:v>
                </c:pt>
                <c:pt idx="2274">
                  <c:v>0.42671709911091948</c:v>
                </c:pt>
                <c:pt idx="2275">
                  <c:v>0.42266947674012934</c:v>
                </c:pt>
                <c:pt idx="2276">
                  <c:v>0.42378606222172666</c:v>
                </c:pt>
                <c:pt idx="2277">
                  <c:v>0.42057587896213455</c:v>
                </c:pt>
                <c:pt idx="2278">
                  <c:v>0.41457423199854904</c:v>
                </c:pt>
                <c:pt idx="2279">
                  <c:v>0.4122014878501552</c:v>
                </c:pt>
                <c:pt idx="2280">
                  <c:v>0.4122014878501552</c:v>
                </c:pt>
                <c:pt idx="2281">
                  <c:v>0.40033776710818381</c:v>
                </c:pt>
                <c:pt idx="2282">
                  <c:v>0.4087121582201636</c:v>
                </c:pt>
                <c:pt idx="2283">
                  <c:v>0.41178276829455607</c:v>
                </c:pt>
                <c:pt idx="2284">
                  <c:v>0.4060602677013696</c:v>
                </c:pt>
                <c:pt idx="2285">
                  <c:v>0.39796502295978931</c:v>
                </c:pt>
                <c:pt idx="2286">
                  <c:v>0.40061691347858264</c:v>
                </c:pt>
                <c:pt idx="2287">
                  <c:v>0.3961505715521938</c:v>
                </c:pt>
                <c:pt idx="2288">
                  <c:v>0.40103563303418155</c:v>
                </c:pt>
                <c:pt idx="2289">
                  <c:v>0.40312923081217655</c:v>
                </c:pt>
                <c:pt idx="2290">
                  <c:v>0.40173349896018018</c:v>
                </c:pt>
                <c:pt idx="2291">
                  <c:v>0.38892068055885121</c:v>
                </c:pt>
                <c:pt idx="2292">
                  <c:v>0.39072117464792688</c:v>
                </c:pt>
                <c:pt idx="2293">
                  <c:v>0.39280081510740184</c:v>
                </c:pt>
                <c:pt idx="2294">
                  <c:v>0.39388948595195905</c:v>
                </c:pt>
                <c:pt idx="2295">
                  <c:v>0.39443382137423755</c:v>
                </c:pt>
                <c:pt idx="2296">
                  <c:v>0.39936075481178568</c:v>
                </c:pt>
                <c:pt idx="2297">
                  <c:v>0.39963990118218495</c:v>
                </c:pt>
                <c:pt idx="2298">
                  <c:v>0.40480410903457265</c:v>
                </c:pt>
                <c:pt idx="2299">
                  <c:v>0.40689770681256743</c:v>
                </c:pt>
                <c:pt idx="2300">
                  <c:v>0.40913087777576185</c:v>
                </c:pt>
                <c:pt idx="2301">
                  <c:v>0.41317850014655222</c:v>
                </c:pt>
                <c:pt idx="2302">
                  <c:v>0.41220148785015476</c:v>
                </c:pt>
                <c:pt idx="2303">
                  <c:v>0.40187307214537982</c:v>
                </c:pt>
                <c:pt idx="2304">
                  <c:v>0.40899130459056243</c:v>
                </c:pt>
                <c:pt idx="2305">
                  <c:v>0.40899130459056243</c:v>
                </c:pt>
                <c:pt idx="2306">
                  <c:v>0.41485337836894809</c:v>
                </c:pt>
                <c:pt idx="2307">
                  <c:v>0.41275978059095331</c:v>
                </c:pt>
                <c:pt idx="2308">
                  <c:v>0.41038703644255925</c:v>
                </c:pt>
                <c:pt idx="2309">
                  <c:v>0.41094532918335802</c:v>
                </c:pt>
                <c:pt idx="2310">
                  <c:v>0.41150362192415657</c:v>
                </c:pt>
                <c:pt idx="2311">
                  <c:v>0.41136404873895693</c:v>
                </c:pt>
                <c:pt idx="2312">
                  <c:v>0.42057587896213455</c:v>
                </c:pt>
                <c:pt idx="2313">
                  <c:v>0.42643795274052021</c:v>
                </c:pt>
                <c:pt idx="2314">
                  <c:v>0.41722612251734259</c:v>
                </c:pt>
                <c:pt idx="2315">
                  <c:v>0.41862185436933919</c:v>
                </c:pt>
                <c:pt idx="2316">
                  <c:v>0.42099459851773324</c:v>
                </c:pt>
                <c:pt idx="2317">
                  <c:v>0.42462350133292426</c:v>
                </c:pt>
                <c:pt idx="2318">
                  <c:v>0.42155289125853179</c:v>
                </c:pt>
                <c:pt idx="2319">
                  <c:v>0.41317850014655244</c:v>
                </c:pt>
                <c:pt idx="2320">
                  <c:v>0.41401593925775049</c:v>
                </c:pt>
                <c:pt idx="2321">
                  <c:v>0.41945929348053701</c:v>
                </c:pt>
                <c:pt idx="2322">
                  <c:v>0.4060602677013696</c:v>
                </c:pt>
                <c:pt idx="2323">
                  <c:v>0.40075648666378272</c:v>
                </c:pt>
                <c:pt idx="2324">
                  <c:v>0.39991904755258467</c:v>
                </c:pt>
                <c:pt idx="2325">
                  <c:v>0.40145435258978091</c:v>
                </c:pt>
                <c:pt idx="2326">
                  <c:v>0.39312183343336149</c:v>
                </c:pt>
                <c:pt idx="2327">
                  <c:v>0.39122363811464633</c:v>
                </c:pt>
                <c:pt idx="2328">
                  <c:v>0.39238209555180337</c:v>
                </c:pt>
                <c:pt idx="2329">
                  <c:v>0.3905257721886477</c:v>
                </c:pt>
                <c:pt idx="2330">
                  <c:v>0.38409144835094344</c:v>
                </c:pt>
                <c:pt idx="2331">
                  <c:v>0.39171214426284506</c:v>
                </c:pt>
                <c:pt idx="2332">
                  <c:v>0.39570393735955545</c:v>
                </c:pt>
                <c:pt idx="2333">
                  <c:v>0.40145435258978135</c:v>
                </c:pt>
                <c:pt idx="2334">
                  <c:v>0.4006169134785833</c:v>
                </c:pt>
                <c:pt idx="2335">
                  <c:v>0.40326880399737708</c:v>
                </c:pt>
                <c:pt idx="2336">
                  <c:v>0.40326880399737708</c:v>
                </c:pt>
                <c:pt idx="2337">
                  <c:v>0.40354795036777658</c:v>
                </c:pt>
                <c:pt idx="2338">
                  <c:v>0.40508325540497281</c:v>
                </c:pt>
                <c:pt idx="2339">
                  <c:v>0.41220148785015565</c:v>
                </c:pt>
                <c:pt idx="2340">
                  <c:v>0.409968316886961</c:v>
                </c:pt>
                <c:pt idx="2341">
                  <c:v>0.40564154814577136</c:v>
                </c:pt>
                <c:pt idx="2342">
                  <c:v>0.40661856044216904</c:v>
                </c:pt>
                <c:pt idx="2343">
                  <c:v>0.40257093807137889</c:v>
                </c:pt>
                <c:pt idx="2344">
                  <c:v>0.40285008444177839</c:v>
                </c:pt>
                <c:pt idx="2345">
                  <c:v>0.39977947436738592</c:v>
                </c:pt>
                <c:pt idx="2346">
                  <c:v>0.38873923541809252</c:v>
                </c:pt>
                <c:pt idx="2347">
                  <c:v>0.39207503454436443</c:v>
                </c:pt>
                <c:pt idx="2348">
                  <c:v>0.39263332728516298</c:v>
                </c:pt>
                <c:pt idx="2349">
                  <c:v>0.39541083367063634</c:v>
                </c:pt>
                <c:pt idx="2350">
                  <c:v>0.38305860678046666</c:v>
                </c:pt>
                <c:pt idx="2351">
                  <c:v>0.37877370999483695</c:v>
                </c:pt>
                <c:pt idx="2352">
                  <c:v>0.38240261281002796</c:v>
                </c:pt>
                <c:pt idx="2353">
                  <c:v>0.38283528968414693</c:v>
                </c:pt>
                <c:pt idx="2354">
                  <c:v>0.38247239940262778</c:v>
                </c:pt>
                <c:pt idx="2355">
                  <c:v>0.38284924700266676</c:v>
                </c:pt>
                <c:pt idx="2356">
                  <c:v>0.38143955783215033</c:v>
                </c:pt>
                <c:pt idx="2357">
                  <c:v>0.38469161304730259</c:v>
                </c:pt>
                <c:pt idx="2358">
                  <c:v>0.37894119781707647</c:v>
                </c:pt>
                <c:pt idx="2359">
                  <c:v>0.37686155735760174</c:v>
                </c:pt>
                <c:pt idx="2360">
                  <c:v>0.38261197258782764</c:v>
                </c:pt>
                <c:pt idx="2361">
                  <c:v>0.39095844906276733</c:v>
                </c:pt>
                <c:pt idx="2362">
                  <c:v>0.3911119795664868</c:v>
                </c:pt>
                <c:pt idx="2363">
                  <c:v>0.3904699429145686</c:v>
                </c:pt>
                <c:pt idx="2364">
                  <c:v>0.38529177774366108</c:v>
                </c:pt>
                <c:pt idx="2365">
                  <c:v>0.38053233212835269</c:v>
                </c:pt>
                <c:pt idx="2366">
                  <c:v>0.36928273340126028</c:v>
                </c:pt>
                <c:pt idx="2367">
                  <c:v>0.36188535458567817</c:v>
                </c:pt>
                <c:pt idx="2368">
                  <c:v>0.36612837941574772</c:v>
                </c:pt>
                <c:pt idx="2369">
                  <c:v>0.35584183566653271</c:v>
                </c:pt>
                <c:pt idx="2370">
                  <c:v>0.3536365793403784</c:v>
                </c:pt>
                <c:pt idx="2371">
                  <c:v>0.35875891523720593</c:v>
                </c:pt>
                <c:pt idx="2372">
                  <c:v>0.35718173824444954</c:v>
                </c:pt>
                <c:pt idx="2373">
                  <c:v>0.3573213114296494</c:v>
                </c:pt>
                <c:pt idx="2374">
                  <c:v>0.36002903122252272</c:v>
                </c:pt>
                <c:pt idx="2375">
                  <c:v>0.36002903122252272</c:v>
                </c:pt>
                <c:pt idx="2376">
                  <c:v>0.3577679456222882</c:v>
                </c:pt>
                <c:pt idx="2377">
                  <c:v>0.35277122559214025</c:v>
                </c:pt>
                <c:pt idx="2378">
                  <c:v>0.35662344550365077</c:v>
                </c:pt>
                <c:pt idx="2379">
                  <c:v>0.34988206065850735</c:v>
                </c:pt>
                <c:pt idx="2380">
                  <c:v>0.35105447541418444</c:v>
                </c:pt>
                <c:pt idx="2381">
                  <c:v>0.34877943249542964</c:v>
                </c:pt>
                <c:pt idx="2382">
                  <c:v>0.35034265216966598</c:v>
                </c:pt>
                <c:pt idx="2383">
                  <c:v>0.35271539631806004</c:v>
                </c:pt>
                <c:pt idx="2384">
                  <c:v>0.35768420171116788</c:v>
                </c:pt>
                <c:pt idx="2385">
                  <c:v>0.3557860063924525</c:v>
                </c:pt>
                <c:pt idx="2386">
                  <c:v>0.35351096347369815</c:v>
                </c:pt>
                <c:pt idx="2387">
                  <c:v>0.35300850000697914</c:v>
                </c:pt>
                <c:pt idx="2388">
                  <c:v>0.35990341535584269</c:v>
                </c:pt>
                <c:pt idx="2389">
                  <c:v>0.35614889667397165</c:v>
                </c:pt>
                <c:pt idx="2390">
                  <c:v>0.36150850698563852</c:v>
                </c:pt>
                <c:pt idx="2391">
                  <c:v>0.36446745851187123</c:v>
                </c:pt>
                <c:pt idx="2392">
                  <c:v>0.36166203748935799</c:v>
                </c:pt>
                <c:pt idx="2393">
                  <c:v>0.36213658631903689</c:v>
                </c:pt>
                <c:pt idx="2394">
                  <c:v>0.3575446285259678</c:v>
                </c:pt>
                <c:pt idx="2395">
                  <c:v>0.35980571412620233</c:v>
                </c:pt>
                <c:pt idx="2396">
                  <c:v>0.34540176141359757</c:v>
                </c:pt>
                <c:pt idx="2397">
                  <c:v>0.34004215110193048</c:v>
                </c:pt>
                <c:pt idx="2398">
                  <c:v>0.33471045542730327</c:v>
                </c:pt>
                <c:pt idx="2399">
                  <c:v>0.33471045542730327</c:v>
                </c:pt>
                <c:pt idx="2400">
                  <c:v>0.34294527335408342</c:v>
                </c:pt>
                <c:pt idx="2401">
                  <c:v>0.34294527335408342</c:v>
                </c:pt>
                <c:pt idx="2402">
                  <c:v>0.34395020028752099</c:v>
                </c:pt>
                <c:pt idx="2403">
                  <c:v>0.33713902884977753</c:v>
                </c:pt>
                <c:pt idx="2404">
                  <c:v>0.34001423646489037</c:v>
                </c:pt>
                <c:pt idx="2405">
                  <c:v>0.34020963892417</c:v>
                </c:pt>
                <c:pt idx="2406">
                  <c:v>0.33528270548662187</c:v>
                </c:pt>
                <c:pt idx="2407">
                  <c:v>0.33656677879045871</c:v>
                </c:pt>
                <c:pt idx="2408">
                  <c:v>0.33610618727929986</c:v>
                </c:pt>
                <c:pt idx="2409">
                  <c:v>0.3280807291303196</c:v>
                </c:pt>
                <c:pt idx="2410">
                  <c:v>0.32773179616732029</c:v>
                </c:pt>
                <c:pt idx="2411">
                  <c:v>0.32041816126285805</c:v>
                </c:pt>
                <c:pt idx="2412">
                  <c:v>0.32286069200385192</c:v>
                </c:pt>
                <c:pt idx="2413">
                  <c:v>0.31625888034390814</c:v>
                </c:pt>
                <c:pt idx="2414">
                  <c:v>0.31000600164696346</c:v>
                </c:pt>
                <c:pt idx="2415">
                  <c:v>0.3116669225508395</c:v>
                </c:pt>
                <c:pt idx="2416">
                  <c:v>0.31274163607687688</c:v>
                </c:pt>
                <c:pt idx="2417">
                  <c:v>0.30740994040224989</c:v>
                </c:pt>
                <c:pt idx="2418">
                  <c:v>0.31008974555808355</c:v>
                </c:pt>
                <c:pt idx="2419">
                  <c:v>0.30164556785350416</c:v>
                </c:pt>
                <c:pt idx="2420">
                  <c:v>0.29611846971959777</c:v>
                </c:pt>
                <c:pt idx="2421">
                  <c:v>0.29863078705319168</c:v>
                </c:pt>
                <c:pt idx="2422">
                  <c:v>0.29574162211955857</c:v>
                </c:pt>
                <c:pt idx="2423">
                  <c:v>0.29578349407511828</c:v>
                </c:pt>
                <c:pt idx="2424">
                  <c:v>0.30559548899465461</c:v>
                </c:pt>
                <c:pt idx="2425">
                  <c:v>0.30406018395745837</c:v>
                </c:pt>
                <c:pt idx="2426">
                  <c:v>0.30706100743925102</c:v>
                </c:pt>
                <c:pt idx="2427">
                  <c:v>0.30567923290577426</c:v>
                </c:pt>
                <c:pt idx="2428">
                  <c:v>0.30362750708333919</c:v>
                </c:pt>
                <c:pt idx="2429">
                  <c:v>0.29899367733471061</c:v>
                </c:pt>
                <c:pt idx="2430">
                  <c:v>0.30376708026853882</c:v>
                </c:pt>
                <c:pt idx="2431">
                  <c:v>0.30993621505436386</c:v>
                </c:pt>
                <c:pt idx="2432">
                  <c:v>0.30558153167613455</c:v>
                </c:pt>
                <c:pt idx="2433">
                  <c:v>0.30671207447625193</c:v>
                </c:pt>
                <c:pt idx="2434">
                  <c:v>0.30408809859449826</c:v>
                </c:pt>
                <c:pt idx="2435">
                  <c:v>0.29935656761622997</c:v>
                </c:pt>
                <c:pt idx="2436">
                  <c:v>0.30563736095021476</c:v>
                </c:pt>
                <c:pt idx="2437">
                  <c:v>0.30008234817926849</c:v>
                </c:pt>
                <c:pt idx="2438">
                  <c:v>0.30189679958686422</c:v>
                </c:pt>
                <c:pt idx="2439">
                  <c:v>0.2944017195416424</c:v>
                </c:pt>
                <c:pt idx="2440">
                  <c:v>0.28696246877050036</c:v>
                </c:pt>
                <c:pt idx="2441">
                  <c:v>0.28754867614833901</c:v>
                </c:pt>
                <c:pt idx="2442">
                  <c:v>0.29641157340851754</c:v>
                </c:pt>
                <c:pt idx="2443">
                  <c:v>0.29339679260820484</c:v>
                </c:pt>
                <c:pt idx="2444">
                  <c:v>0.29543456111211963</c:v>
                </c:pt>
                <c:pt idx="2445">
                  <c:v>0.29293620109704599</c:v>
                </c:pt>
                <c:pt idx="2446">
                  <c:v>0.28759054810389895</c:v>
                </c:pt>
                <c:pt idx="2447">
                  <c:v>0.28812092620765783</c:v>
                </c:pt>
                <c:pt idx="2448">
                  <c:v>0.27936968749563906</c:v>
                </c:pt>
                <c:pt idx="2449">
                  <c:v>0.27502896143592959</c:v>
                </c:pt>
                <c:pt idx="2450">
                  <c:v>0.28232863902187177</c:v>
                </c:pt>
                <c:pt idx="2451">
                  <c:v>0.2824263402515117</c:v>
                </c:pt>
                <c:pt idx="2452">
                  <c:v>0.29133110946724994</c:v>
                </c:pt>
                <c:pt idx="2453">
                  <c:v>0.28580401133334354</c:v>
                </c:pt>
                <c:pt idx="2454">
                  <c:v>0.28228676706631228</c:v>
                </c:pt>
                <c:pt idx="2455">
                  <c:v>0.2847292978073066</c:v>
                </c:pt>
                <c:pt idx="2456">
                  <c:v>0.28118413890323546</c:v>
                </c:pt>
                <c:pt idx="2457">
                  <c:v>0.29116362164501108</c:v>
                </c:pt>
                <c:pt idx="2458">
                  <c:v>0.28768824933353954</c:v>
                </c:pt>
                <c:pt idx="2459">
                  <c:v>0.28646000530378246</c:v>
                </c:pt>
                <c:pt idx="2460">
                  <c:v>0.29311764623780623</c:v>
                </c:pt>
                <c:pt idx="2461">
                  <c:v>0.29755607352715518</c:v>
                </c:pt>
                <c:pt idx="2462">
                  <c:v>0.30306921434254175</c:v>
                </c:pt>
                <c:pt idx="2463">
                  <c:v>0.299216994431031</c:v>
                </c:pt>
                <c:pt idx="2464">
                  <c:v>0.29909137856435142</c:v>
                </c:pt>
                <c:pt idx="2465">
                  <c:v>0.30583276340949506</c:v>
                </c:pt>
                <c:pt idx="2466">
                  <c:v>0.30597233659469492</c:v>
                </c:pt>
                <c:pt idx="2467">
                  <c:v>0.30442307423897863</c:v>
                </c:pt>
                <c:pt idx="2468">
                  <c:v>0.31144360545452154</c:v>
                </c:pt>
                <c:pt idx="2469">
                  <c:v>0.30919647717280707</c:v>
                </c:pt>
                <c:pt idx="2470">
                  <c:v>0.30745181235781138</c:v>
                </c:pt>
                <c:pt idx="2471">
                  <c:v>0.30207824472762446</c:v>
                </c:pt>
                <c:pt idx="2472">
                  <c:v>0.29823998213463376</c:v>
                </c:pt>
                <c:pt idx="2473">
                  <c:v>0.2988261895124722</c:v>
                </c:pt>
                <c:pt idx="2474">
                  <c:v>0.2993007383421511</c:v>
                </c:pt>
                <c:pt idx="2475">
                  <c:v>0.30238530573506361</c:v>
                </c:pt>
                <c:pt idx="2476">
                  <c:v>0.30481387915753766</c:v>
                </c:pt>
                <c:pt idx="2477">
                  <c:v>0.30309712897958185</c:v>
                </c:pt>
                <c:pt idx="2478">
                  <c:v>0.30174326908314519</c:v>
                </c:pt>
                <c:pt idx="2479">
                  <c:v>0.30781470263933008</c:v>
                </c:pt>
                <c:pt idx="2480">
                  <c:v>0.31109467249152223</c:v>
                </c:pt>
                <c:pt idx="2481">
                  <c:v>0.30880567225424782</c:v>
                </c:pt>
                <c:pt idx="2482">
                  <c:v>0.3079542758245295</c:v>
                </c:pt>
                <c:pt idx="2483">
                  <c:v>0.32052981981101869</c:v>
                </c:pt>
                <c:pt idx="2484">
                  <c:v>0.32477284464108869</c:v>
                </c:pt>
                <c:pt idx="2485">
                  <c:v>0.31980403924798084</c:v>
                </c:pt>
                <c:pt idx="2486">
                  <c:v>0.31969238069982109</c:v>
                </c:pt>
                <c:pt idx="2487">
                  <c:v>0.32336315547057204</c:v>
                </c:pt>
                <c:pt idx="2488">
                  <c:v>0.32154870406297653</c:v>
                </c:pt>
                <c:pt idx="2489">
                  <c:v>0.32512177760408778</c:v>
                </c:pt>
                <c:pt idx="2490">
                  <c:v>0.3225536309964141</c:v>
                </c:pt>
                <c:pt idx="2491">
                  <c:v>0.32473097268552853</c:v>
                </c:pt>
                <c:pt idx="2492">
                  <c:v>0.32407497871509028</c:v>
                </c:pt>
                <c:pt idx="2493">
                  <c:v>0.31818499029966452</c:v>
                </c:pt>
                <c:pt idx="2494">
                  <c:v>0.31744525241810639</c:v>
                </c:pt>
                <c:pt idx="2495">
                  <c:v>0.31882702695158294</c:v>
                </c:pt>
                <c:pt idx="2496">
                  <c:v>0.3095733247728456</c:v>
                </c:pt>
                <c:pt idx="2497">
                  <c:v>0.3093779223135662</c:v>
                </c:pt>
                <c:pt idx="2498">
                  <c:v>0.31103884321744202</c:v>
                </c:pt>
                <c:pt idx="2499">
                  <c:v>0.30727036721705137</c:v>
                </c:pt>
                <c:pt idx="2500">
                  <c:v>0.31310452635839714</c:v>
                </c:pt>
                <c:pt idx="2501">
                  <c:v>0.31131798958784151</c:v>
                </c:pt>
                <c:pt idx="2502">
                  <c:v>0.30110123243122611</c:v>
                </c:pt>
                <c:pt idx="2503">
                  <c:v>0.30110123243122611</c:v>
                </c:pt>
                <c:pt idx="2504">
                  <c:v>0.29498792691948106</c:v>
                </c:pt>
                <c:pt idx="2505">
                  <c:v>0.29669071977891681</c:v>
                </c:pt>
                <c:pt idx="2506">
                  <c:v>0.30179909835722452</c:v>
                </c:pt>
                <c:pt idx="2507">
                  <c:v>0.30031962259410827</c:v>
                </c:pt>
                <c:pt idx="2508">
                  <c:v>0.29868661632727189</c:v>
                </c:pt>
                <c:pt idx="2509">
                  <c:v>0.29642553072703781</c:v>
                </c:pt>
                <c:pt idx="2510">
                  <c:v>0.30065459823858731</c:v>
                </c:pt>
                <c:pt idx="2511">
                  <c:v>0.30332044607590092</c:v>
                </c:pt>
                <c:pt idx="2512">
                  <c:v>0.30654458665401307</c:v>
                </c:pt>
                <c:pt idx="2513">
                  <c:v>0.30912669058020659</c:v>
                </c:pt>
                <c:pt idx="2514">
                  <c:v>0.31060616634332283</c:v>
                </c:pt>
                <c:pt idx="2515">
                  <c:v>0.3101176601951241</c:v>
                </c:pt>
                <c:pt idx="2516">
                  <c:v>0.31339763004731602</c:v>
                </c:pt>
                <c:pt idx="2517">
                  <c:v>0.30401831200189888</c:v>
                </c:pt>
                <c:pt idx="2518">
                  <c:v>0.30485575111309693</c:v>
                </c:pt>
                <c:pt idx="2519">
                  <c:v>0.3110388432174418</c:v>
                </c:pt>
                <c:pt idx="2520">
                  <c:v>0.30773095872820955</c:v>
                </c:pt>
                <c:pt idx="2521">
                  <c:v>0.30418579982413863</c:v>
                </c:pt>
                <c:pt idx="2522">
                  <c:v>0.302399263053583</c:v>
                </c:pt>
                <c:pt idx="2523">
                  <c:v>0.30191075690538449</c:v>
                </c:pt>
                <c:pt idx="2524">
                  <c:v>0.3028738118832619</c:v>
                </c:pt>
                <c:pt idx="2525">
                  <c:v>0.30175722640166436</c:v>
                </c:pt>
                <c:pt idx="2526">
                  <c:v>0.30161765321646494</c:v>
                </c:pt>
                <c:pt idx="2527">
                  <c:v>0.29837955531983273</c:v>
                </c:pt>
                <c:pt idx="2528">
                  <c:v>0.29247560958588736</c:v>
                </c:pt>
                <c:pt idx="2529">
                  <c:v>0.28580401133334354</c:v>
                </c:pt>
                <c:pt idx="2530">
                  <c:v>0.28742306028165965</c:v>
                </c:pt>
                <c:pt idx="2531">
                  <c:v>0.28228676706631206</c:v>
                </c:pt>
                <c:pt idx="2532">
                  <c:v>0.28633438943710221</c:v>
                </c:pt>
                <c:pt idx="2533">
                  <c:v>0.28202157801443239</c:v>
                </c:pt>
                <c:pt idx="2534">
                  <c:v>0.28336148059234922</c:v>
                </c:pt>
                <c:pt idx="2535">
                  <c:v>0.28907002386701519</c:v>
                </c:pt>
                <c:pt idx="2536">
                  <c:v>0.29144276801540947</c:v>
                </c:pt>
                <c:pt idx="2537">
                  <c:v>0.28870713358549605</c:v>
                </c:pt>
                <c:pt idx="2538">
                  <c:v>0.28200762069591256</c:v>
                </c:pt>
                <c:pt idx="2539">
                  <c:v>0.26975309503538236</c:v>
                </c:pt>
                <c:pt idx="2540">
                  <c:v>0.26975309503538236</c:v>
                </c:pt>
                <c:pt idx="2541">
                  <c:v>0.26164389297528223</c:v>
                </c:pt>
                <c:pt idx="2542">
                  <c:v>0.26370957611623713</c:v>
                </c:pt>
                <c:pt idx="2543">
                  <c:v>0.26310941141987865</c:v>
                </c:pt>
                <c:pt idx="2544">
                  <c:v>0.2641422529903561</c:v>
                </c:pt>
                <c:pt idx="2545">
                  <c:v>0.26175555152344199</c:v>
                </c:pt>
                <c:pt idx="2546">
                  <c:v>0.25788937429341141</c:v>
                </c:pt>
                <c:pt idx="2547">
                  <c:v>0.24507655589208288</c:v>
                </c:pt>
                <c:pt idx="2548">
                  <c:v>0.24765865981827662</c:v>
                </c:pt>
                <c:pt idx="2549">
                  <c:v>0.24313648861780734</c:v>
                </c:pt>
                <c:pt idx="2550">
                  <c:v>0.24650020238111936</c:v>
                </c:pt>
                <c:pt idx="2551">
                  <c:v>0.24443451924016424</c:v>
                </c:pt>
                <c:pt idx="2552">
                  <c:v>0.24405767164012504</c:v>
                </c:pt>
                <c:pt idx="2553">
                  <c:v>0.23760939048390095</c:v>
                </c:pt>
                <c:pt idx="2554">
                  <c:v>0.24492302538836297</c:v>
                </c:pt>
                <c:pt idx="2555">
                  <c:v>0.24993370273703075</c:v>
                </c:pt>
                <c:pt idx="2556">
                  <c:v>0.25036637961114971</c:v>
                </c:pt>
                <c:pt idx="2557">
                  <c:v>0.25971778301952675</c:v>
                </c:pt>
                <c:pt idx="2558">
                  <c:v>0.2593548927380076</c:v>
                </c:pt>
                <c:pt idx="2559">
                  <c:v>0.26232780158276037</c:v>
                </c:pt>
                <c:pt idx="2560">
                  <c:v>0.2590617890490885</c:v>
                </c:pt>
                <c:pt idx="2561">
                  <c:v>0.25201334319650592</c:v>
                </c:pt>
                <c:pt idx="2562">
                  <c:v>0.24389018381788552</c:v>
                </c:pt>
                <c:pt idx="2563">
                  <c:v>0.23652071963934351</c:v>
                </c:pt>
                <c:pt idx="2564">
                  <c:v>0.24359708012896597</c:v>
                </c:pt>
                <c:pt idx="2565">
                  <c:v>0.24359708012896597</c:v>
                </c:pt>
                <c:pt idx="2566">
                  <c:v>0.25219478833726505</c:v>
                </c:pt>
                <c:pt idx="2567">
                  <c:v>0.25615866679693533</c:v>
                </c:pt>
                <c:pt idx="2568">
                  <c:v>0.25247393470766455</c:v>
                </c:pt>
                <c:pt idx="2569">
                  <c:v>0.2545256605300994</c:v>
                </c:pt>
                <c:pt idx="2570">
                  <c:v>0.25410694097450048</c:v>
                </c:pt>
                <c:pt idx="2571">
                  <c:v>0.26111351487152357</c:v>
                </c:pt>
                <c:pt idx="2572">
                  <c:v>0.2647145030496747</c:v>
                </c:pt>
                <c:pt idx="2573">
                  <c:v>0.2606808379974046</c:v>
                </c:pt>
                <c:pt idx="2574">
                  <c:v>0.25525144109313791</c:v>
                </c:pt>
                <c:pt idx="2575">
                  <c:v>0.2572752522785331</c:v>
                </c:pt>
                <c:pt idx="2576">
                  <c:v>0.25082697112230878</c:v>
                </c:pt>
                <c:pt idx="2577">
                  <c:v>0.25109216017418823</c:v>
                </c:pt>
                <c:pt idx="2578">
                  <c:v>0.25865702681200986</c:v>
                </c:pt>
                <c:pt idx="2579">
                  <c:v>0.25745669741929267</c:v>
                </c:pt>
                <c:pt idx="2580">
                  <c:v>0.25469314835233936</c:v>
                </c:pt>
                <c:pt idx="2581">
                  <c:v>0.2514690077742272</c:v>
                </c:pt>
                <c:pt idx="2582">
                  <c:v>0.25202730051502575</c:v>
                </c:pt>
                <c:pt idx="2583">
                  <c:v>0.25809873407121109</c:v>
                </c:pt>
                <c:pt idx="2584">
                  <c:v>0.25941072201208781</c:v>
                </c:pt>
                <c:pt idx="2585">
                  <c:v>0.25287869694474363</c:v>
                </c:pt>
                <c:pt idx="2586">
                  <c:v>0.26133683196784285</c:v>
                </c:pt>
                <c:pt idx="2587">
                  <c:v>0.25312992867810302</c:v>
                </c:pt>
                <c:pt idx="2588">
                  <c:v>0.25416277024858047</c:v>
                </c:pt>
                <c:pt idx="2589">
                  <c:v>0.24828673915167476</c:v>
                </c:pt>
                <c:pt idx="2590">
                  <c:v>0.24257819587700857</c:v>
                </c:pt>
                <c:pt idx="2591">
                  <c:v>0.24739347076639695</c:v>
                </c:pt>
                <c:pt idx="2592">
                  <c:v>0.25696819127109372</c:v>
                </c:pt>
                <c:pt idx="2593">
                  <c:v>0.25826622189345039</c:v>
                </c:pt>
                <c:pt idx="2594">
                  <c:v>0.25579577651541663</c:v>
                </c:pt>
                <c:pt idx="2595">
                  <c:v>0.25688444735997407</c:v>
                </c:pt>
                <c:pt idx="2596">
                  <c:v>0.25895013050092897</c:v>
                </c:pt>
                <c:pt idx="2597">
                  <c:v>0.2581406060267708</c:v>
                </c:pt>
                <c:pt idx="2598">
                  <c:v>0.2625790333161202</c:v>
                </c:pt>
                <c:pt idx="2599">
                  <c:v>0.25766605719709212</c:v>
                </c:pt>
                <c:pt idx="2600">
                  <c:v>0.25389758119670125</c:v>
                </c:pt>
                <c:pt idx="2601">
                  <c:v>0.25039429424818982</c:v>
                </c:pt>
                <c:pt idx="2602">
                  <c:v>0.2501291051963106</c:v>
                </c:pt>
                <c:pt idx="2603">
                  <c:v>0.25268329448546423</c:v>
                </c:pt>
                <c:pt idx="2604">
                  <c:v>0.25336720309294258</c:v>
                </c:pt>
                <c:pt idx="2605">
                  <c:v>0.24813320864795529</c:v>
                </c:pt>
                <c:pt idx="2606">
                  <c:v>0.24940332463327231</c:v>
                </c:pt>
                <c:pt idx="2607">
                  <c:v>0.25089675771490838</c:v>
                </c:pt>
                <c:pt idx="2608">
                  <c:v>0.25532122768573751</c:v>
                </c:pt>
                <c:pt idx="2609">
                  <c:v>0.26056917944924485</c:v>
                </c:pt>
                <c:pt idx="2610">
                  <c:v>0.26936229011682333</c:v>
                </c:pt>
                <c:pt idx="2611">
                  <c:v>0.26684997278322964</c:v>
                </c:pt>
                <c:pt idx="2612">
                  <c:v>0.27251664410233567</c:v>
                </c:pt>
                <c:pt idx="2613">
                  <c:v>0.27794604100660258</c:v>
                </c:pt>
                <c:pt idx="2614">
                  <c:v>0.27768085195472314</c:v>
                </c:pt>
                <c:pt idx="2615">
                  <c:v>0.28185409019219287</c:v>
                </c:pt>
                <c:pt idx="2616">
                  <c:v>0.2903401398523322</c:v>
                </c:pt>
                <c:pt idx="2617">
                  <c:v>0.29121945091909018</c:v>
                </c:pt>
                <c:pt idx="2618">
                  <c:v>0.28985163370413369</c:v>
                </c:pt>
                <c:pt idx="2619">
                  <c:v>0.29197314611916858</c:v>
                </c:pt>
                <c:pt idx="2620">
                  <c:v>0.29452733540832221</c:v>
                </c:pt>
                <c:pt idx="2621">
                  <c:v>0.29970550057922973</c:v>
                </c:pt>
                <c:pt idx="2622">
                  <c:v>0.29858891509763219</c:v>
                </c:pt>
                <c:pt idx="2623">
                  <c:v>0.29314556087484567</c:v>
                </c:pt>
                <c:pt idx="2624">
                  <c:v>0.2915683838820895</c:v>
                </c:pt>
                <c:pt idx="2625">
                  <c:v>0.29226624980808769</c:v>
                </c:pt>
                <c:pt idx="2626">
                  <c:v>0.30108727511270605</c:v>
                </c:pt>
                <c:pt idx="2627">
                  <c:v>0.30350189121666027</c:v>
                </c:pt>
                <c:pt idx="2628">
                  <c:v>0.30457660474269765</c:v>
                </c:pt>
                <c:pt idx="2629">
                  <c:v>0.30692143425405183</c:v>
                </c:pt>
                <c:pt idx="2630">
                  <c:v>0.30747972699485038</c:v>
                </c:pt>
                <c:pt idx="2631">
                  <c:v>0.3065306293354928</c:v>
                </c:pt>
                <c:pt idx="2632">
                  <c:v>0.31202981283235953</c:v>
                </c:pt>
                <c:pt idx="2633">
                  <c:v>0.30884754420980731</c:v>
                </c:pt>
                <c:pt idx="2634">
                  <c:v>0.31551914246235091</c:v>
                </c:pt>
                <c:pt idx="2635">
                  <c:v>0.31782210001814537</c:v>
                </c:pt>
                <c:pt idx="2636">
                  <c:v>0.32343294206317164</c:v>
                </c:pt>
                <c:pt idx="2637">
                  <c:v>0.31295099585467745</c:v>
                </c:pt>
                <c:pt idx="2638">
                  <c:v>0.31169483718788027</c:v>
                </c:pt>
                <c:pt idx="2639">
                  <c:v>0.31416528256591447</c:v>
                </c:pt>
                <c:pt idx="2640">
                  <c:v>0.31251831898055848</c:v>
                </c:pt>
                <c:pt idx="2641">
                  <c:v>0.3102572333803244</c:v>
                </c:pt>
                <c:pt idx="2642">
                  <c:v>0.30660041592809306</c:v>
                </c:pt>
                <c:pt idx="2643">
                  <c:v>0.3041020559130192</c:v>
                </c:pt>
                <c:pt idx="2644">
                  <c:v>0.30549778776501579</c:v>
                </c:pt>
                <c:pt idx="2645">
                  <c:v>0.30651667201697341</c:v>
                </c:pt>
                <c:pt idx="2646">
                  <c:v>0.30944770890616602</c:v>
                </c:pt>
                <c:pt idx="2647">
                  <c:v>0.30562340363169538</c:v>
                </c:pt>
                <c:pt idx="2648">
                  <c:v>0.32425642385585007</c:v>
                </c:pt>
                <c:pt idx="2649">
                  <c:v>0.32298630787053306</c:v>
                </c:pt>
                <c:pt idx="2650">
                  <c:v>0.32253967367789405</c:v>
                </c:pt>
                <c:pt idx="2651">
                  <c:v>0.32612670453752535</c:v>
                </c:pt>
                <c:pt idx="2652">
                  <c:v>0.32767596689324163</c:v>
                </c:pt>
                <c:pt idx="2653">
                  <c:v>0.32401914944101073</c:v>
                </c:pt>
                <c:pt idx="2654">
                  <c:v>0.31924574650718229</c:v>
                </c:pt>
                <c:pt idx="2655">
                  <c:v>0.31602160592907014</c:v>
                </c:pt>
                <c:pt idx="2656">
                  <c:v>0.32142308819629695</c:v>
                </c:pt>
                <c:pt idx="2657">
                  <c:v>0.32999288176755615</c:v>
                </c:pt>
                <c:pt idx="2658">
                  <c:v>0.3302999427749953</c:v>
                </c:pt>
                <c:pt idx="2659">
                  <c:v>0.31854788058118411</c:v>
                </c:pt>
                <c:pt idx="2660">
                  <c:v>0.32414476530769032</c:v>
                </c:pt>
                <c:pt idx="2661">
                  <c:v>0.32023671612210003</c:v>
                </c:pt>
                <c:pt idx="2662">
                  <c:v>0.31939927701090198</c:v>
                </c:pt>
                <c:pt idx="2663">
                  <c:v>0.3175010816921866</c:v>
                </c:pt>
                <c:pt idx="2664">
                  <c:v>0.3114715200915612</c:v>
                </c:pt>
                <c:pt idx="2665">
                  <c:v>0.31306265440283743</c:v>
                </c:pt>
                <c:pt idx="2666">
                  <c:v>0.3141931972029548</c:v>
                </c:pt>
                <c:pt idx="2667">
                  <c:v>0.32202325289265565</c:v>
                </c:pt>
                <c:pt idx="2668">
                  <c:v>0.323530643292812</c:v>
                </c:pt>
                <c:pt idx="2669">
                  <c:v>0.32143704551481722</c:v>
                </c:pt>
                <c:pt idx="2670">
                  <c:v>0.31912013064050293</c:v>
                </c:pt>
                <c:pt idx="2671">
                  <c:v>0.32573589961896676</c:v>
                </c:pt>
                <c:pt idx="2672">
                  <c:v>0.32713163147096336</c:v>
                </c:pt>
                <c:pt idx="2673">
                  <c:v>0.32823425963404085</c:v>
                </c:pt>
                <c:pt idx="2674">
                  <c:v>0.3186316244923042</c:v>
                </c:pt>
                <c:pt idx="2675">
                  <c:v>0.32080896618141908</c:v>
                </c:pt>
                <c:pt idx="2676">
                  <c:v>0.32054377712953963</c:v>
                </c:pt>
                <c:pt idx="2677">
                  <c:v>0.31523999609195275</c:v>
                </c:pt>
                <c:pt idx="2678">
                  <c:v>0.32294443591497379</c:v>
                </c:pt>
                <c:pt idx="2679">
                  <c:v>0.32132538696665769</c:v>
                </c:pt>
                <c:pt idx="2680">
                  <c:v>0.31684508772174858</c:v>
                </c:pt>
                <c:pt idx="2681">
                  <c:v>0.31972029533686164</c:v>
                </c:pt>
                <c:pt idx="2682">
                  <c:v>0.32121372841849793</c:v>
                </c:pt>
                <c:pt idx="2683">
                  <c:v>0.3283180035451605</c:v>
                </c:pt>
                <c:pt idx="2684">
                  <c:v>0.32819238767848069</c:v>
                </c:pt>
                <c:pt idx="2685">
                  <c:v>0.33094197942691417</c:v>
                </c:pt>
                <c:pt idx="2686">
                  <c:v>0.32854132064148023</c:v>
                </c:pt>
                <c:pt idx="2687">
                  <c:v>0.32722933270060328</c:v>
                </c:pt>
                <c:pt idx="2688">
                  <c:v>0.33297974793082941</c:v>
                </c:pt>
                <c:pt idx="2689">
                  <c:v>0.34488534062836029</c:v>
                </c:pt>
                <c:pt idx="2690">
                  <c:v>0.34535988945803919</c:v>
                </c:pt>
                <c:pt idx="2691">
                  <c:v>0.35010537775482753</c:v>
                </c:pt>
                <c:pt idx="2692">
                  <c:v>0.3496168716066288</c:v>
                </c:pt>
                <c:pt idx="2693">
                  <c:v>0.34890504836211056</c:v>
                </c:pt>
                <c:pt idx="2694">
                  <c:v>0.34131226708724904</c:v>
                </c:pt>
                <c:pt idx="2695">
                  <c:v>0.33850684606473602</c:v>
                </c:pt>
                <c:pt idx="2696">
                  <c:v>0.32951833293787791</c:v>
                </c:pt>
                <c:pt idx="2697">
                  <c:v>0.32798302790068168</c:v>
                </c:pt>
                <c:pt idx="2698">
                  <c:v>0.33524083353106393</c:v>
                </c:pt>
                <c:pt idx="2699">
                  <c:v>0.32798302790068168</c:v>
                </c:pt>
                <c:pt idx="2700">
                  <c:v>0.32286069200385414</c:v>
                </c:pt>
                <c:pt idx="2701">
                  <c:v>0.32203721021117615</c:v>
                </c:pt>
                <c:pt idx="2702">
                  <c:v>0.32036233198878028</c:v>
                </c:pt>
                <c:pt idx="2703">
                  <c:v>0.32207908216673609</c:v>
                </c:pt>
                <c:pt idx="2704">
                  <c:v>0.32789928398956203</c:v>
                </c:pt>
                <c:pt idx="2705">
                  <c:v>0.32789928398956203</c:v>
                </c:pt>
                <c:pt idx="2706">
                  <c:v>0.33207252222703176</c:v>
                </c:pt>
                <c:pt idx="2707">
                  <c:v>0.32851340600444057</c:v>
                </c:pt>
                <c:pt idx="2708">
                  <c:v>0.32623836308568621</c:v>
                </c:pt>
                <c:pt idx="2709">
                  <c:v>0.33103968065655431</c:v>
                </c:pt>
                <c:pt idx="2710">
                  <c:v>0.32803885717476189</c:v>
                </c:pt>
                <c:pt idx="2711">
                  <c:v>0.32942063170823843</c:v>
                </c:pt>
                <c:pt idx="2712">
                  <c:v>0.32313983837425386</c:v>
                </c:pt>
                <c:pt idx="2713">
                  <c:v>0.31921783187014308</c:v>
                </c:pt>
                <c:pt idx="2714">
                  <c:v>0.32492637514480949</c:v>
                </c:pt>
                <c:pt idx="2715">
                  <c:v>0.31891077086270392</c:v>
                </c:pt>
                <c:pt idx="2716">
                  <c:v>0.32092062472957927</c:v>
                </c:pt>
                <c:pt idx="2717">
                  <c:v>0.31948302092202274</c:v>
                </c:pt>
                <c:pt idx="2718">
                  <c:v>0.31075969684704408</c:v>
                </c:pt>
                <c:pt idx="2719">
                  <c:v>0.31505855095119362</c:v>
                </c:pt>
                <c:pt idx="2720">
                  <c:v>0.31457004480299466</c:v>
                </c:pt>
                <c:pt idx="2721">
                  <c:v>0.31384426423995659</c:v>
                </c:pt>
                <c:pt idx="2722">
                  <c:v>0.31468170335115442</c:v>
                </c:pt>
                <c:pt idx="2723">
                  <c:v>0.32446578363365064</c:v>
                </c:pt>
                <c:pt idx="2724">
                  <c:v>0.3277876254414025</c:v>
                </c:pt>
                <c:pt idx="2725">
                  <c:v>0.33010454031571679</c:v>
                </c:pt>
                <c:pt idx="2726">
                  <c:v>0.33302161988638979</c:v>
                </c:pt>
                <c:pt idx="2727">
                  <c:v>0.33658073610898098</c:v>
                </c:pt>
                <c:pt idx="2728">
                  <c:v>0.33642720560526151</c:v>
                </c:pt>
                <c:pt idx="2729">
                  <c:v>0.33465462615322594</c:v>
                </c:pt>
                <c:pt idx="2730">
                  <c:v>0.33656677879046137</c:v>
                </c:pt>
                <c:pt idx="2731">
                  <c:v>0.33526874816810448</c:v>
                </c:pt>
                <c:pt idx="2732">
                  <c:v>0.33303557720490962</c:v>
                </c:pt>
                <c:pt idx="2733">
                  <c:v>0.32618253381160667</c:v>
                </c:pt>
                <c:pt idx="2734">
                  <c:v>0.32902982678967962</c:v>
                </c:pt>
                <c:pt idx="2735">
                  <c:v>0.3267687411894451</c:v>
                </c:pt>
                <c:pt idx="2736">
                  <c:v>0.32661521068572541</c:v>
                </c:pt>
                <c:pt idx="2737">
                  <c:v>0.33397071754574736</c:v>
                </c:pt>
                <c:pt idx="2738">
                  <c:v>0.33850684606473624</c:v>
                </c:pt>
                <c:pt idx="2739">
                  <c:v>0.3358968275015024</c:v>
                </c:pt>
                <c:pt idx="2740">
                  <c:v>0.34008402305749219</c:v>
                </c:pt>
                <c:pt idx="2741">
                  <c:v>0.33935824249445412</c:v>
                </c:pt>
                <c:pt idx="2742">
                  <c:v>0.34596005415439768</c:v>
                </c:pt>
                <c:pt idx="2743">
                  <c:v>0.34937959719178924</c:v>
                </c:pt>
                <c:pt idx="2744">
                  <c:v>0.34491325526540018</c:v>
                </c:pt>
                <c:pt idx="2745">
                  <c:v>0.34798386533979264</c:v>
                </c:pt>
                <c:pt idx="2746">
                  <c:v>0.35401342694041804</c:v>
                </c:pt>
                <c:pt idx="2747">
                  <c:v>0.35563247588873392</c:v>
                </c:pt>
                <c:pt idx="2748">
                  <c:v>0.34376875514676297</c:v>
                </c:pt>
                <c:pt idx="2749">
                  <c:v>0.34746744455455403</c:v>
                </c:pt>
                <c:pt idx="2750">
                  <c:v>0.34379666978380263</c:v>
                </c:pt>
                <c:pt idx="2751">
                  <c:v>0.34432704788756152</c:v>
                </c:pt>
                <c:pt idx="2752">
                  <c:v>0.33986070596117268</c:v>
                </c:pt>
                <c:pt idx="2753">
                  <c:v>0.35000767652518783</c:v>
                </c:pt>
                <c:pt idx="2754">
                  <c:v>0.35253395117730157</c:v>
                </c:pt>
                <c:pt idx="2755">
                  <c:v>0.36142476307451998</c:v>
                </c:pt>
                <c:pt idx="2756">
                  <c:v>0.35808896394824807</c:v>
                </c:pt>
                <c:pt idx="2757">
                  <c:v>0.35111030468826532</c:v>
                </c:pt>
                <c:pt idx="2758">
                  <c:v>0.35284101218474118</c:v>
                </c:pt>
                <c:pt idx="2759">
                  <c:v>0.34639273102851686</c:v>
                </c:pt>
                <c:pt idx="2760">
                  <c:v>0.34259634039108611</c:v>
                </c:pt>
                <c:pt idx="2761">
                  <c:v>0.35157089619942439</c:v>
                </c:pt>
                <c:pt idx="2762">
                  <c:v>0.34984018870294875</c:v>
                </c:pt>
                <c:pt idx="2763">
                  <c:v>0.34984018870294875</c:v>
                </c:pt>
                <c:pt idx="2764">
                  <c:v>0.35268748168102171</c:v>
                </c:pt>
                <c:pt idx="2765">
                  <c:v>0.35489273800717647</c:v>
                </c:pt>
                <c:pt idx="2766">
                  <c:v>0.35901014697056666</c:v>
                </c:pt>
                <c:pt idx="2767">
                  <c:v>0.35087303027342664</c:v>
                </c:pt>
                <c:pt idx="2768">
                  <c:v>0.35076137172526689</c:v>
                </c:pt>
                <c:pt idx="2769">
                  <c:v>0.35765628707413022</c:v>
                </c:pt>
                <c:pt idx="2770">
                  <c:v>0.35441818917749801</c:v>
                </c:pt>
                <c:pt idx="2771">
                  <c:v>0.35337139028850051</c:v>
                </c:pt>
                <c:pt idx="2772">
                  <c:v>0.35483690873309692</c:v>
                </c:pt>
                <c:pt idx="2773">
                  <c:v>0.35120800591790591</c:v>
                </c:pt>
                <c:pt idx="2774">
                  <c:v>0.34707663963599611</c:v>
                </c:pt>
                <c:pt idx="2775">
                  <c:v>0.35691654919257187</c:v>
                </c:pt>
                <c:pt idx="2776">
                  <c:v>0.35927533602244632</c:v>
                </c:pt>
                <c:pt idx="2777">
                  <c:v>0.354474018451578</c:v>
                </c:pt>
                <c:pt idx="2778">
                  <c:v>0.3547531648219775</c:v>
                </c:pt>
                <c:pt idx="2779">
                  <c:v>0.36004298854104455</c:v>
                </c:pt>
                <c:pt idx="2780">
                  <c:v>0.35525562828869628</c:v>
                </c:pt>
                <c:pt idx="2781">
                  <c:v>0.35531145756277627</c:v>
                </c:pt>
                <c:pt idx="2782">
                  <c:v>0.35434840258489864</c:v>
                </c:pt>
                <c:pt idx="2783">
                  <c:v>0.34375479782824447</c:v>
                </c:pt>
                <c:pt idx="2784">
                  <c:v>0.35324577442182137</c:v>
                </c:pt>
                <c:pt idx="2785">
                  <c:v>0.34762097505827505</c:v>
                </c:pt>
                <c:pt idx="2786">
                  <c:v>0.3480117799768343</c:v>
                </c:pt>
                <c:pt idx="2787">
                  <c:v>0.35455776236269831</c:v>
                </c:pt>
                <c:pt idx="2788">
                  <c:v>0.34661604812483748</c:v>
                </c:pt>
                <c:pt idx="2789">
                  <c:v>0.34551341996176044</c:v>
                </c:pt>
                <c:pt idx="2790">
                  <c:v>0.34231719402068816</c:v>
                </c:pt>
                <c:pt idx="2791">
                  <c:v>0.34108894999093109</c:v>
                </c:pt>
                <c:pt idx="2792">
                  <c:v>0.35133362178458616</c:v>
                </c:pt>
                <c:pt idx="2793">
                  <c:v>0.34415956006532356</c:v>
                </c:pt>
                <c:pt idx="2794">
                  <c:v>0.34240093793180781</c:v>
                </c:pt>
                <c:pt idx="2795">
                  <c:v>0.33524083353106526</c:v>
                </c:pt>
                <c:pt idx="2796">
                  <c:v>0.33854871802029751</c:v>
                </c:pt>
                <c:pt idx="2797">
                  <c:v>0.32900191215264063</c:v>
                </c:pt>
                <c:pt idx="2798">
                  <c:v>0.33346825407902991</c:v>
                </c:pt>
                <c:pt idx="2799">
                  <c:v>0.3352966628051457</c:v>
                </c:pt>
                <c:pt idx="2800">
                  <c:v>0.33445922369394765</c:v>
                </c:pt>
                <c:pt idx="2801">
                  <c:v>0.34044691333901311</c:v>
                </c:pt>
                <c:pt idx="2802">
                  <c:v>0.34072605970941217</c:v>
                </c:pt>
                <c:pt idx="2803">
                  <c:v>0.34080980362053204</c:v>
                </c:pt>
                <c:pt idx="2804">
                  <c:v>0.34459223693944296</c:v>
                </c:pt>
                <c:pt idx="2805">
                  <c:v>0.34459223693944296</c:v>
                </c:pt>
                <c:pt idx="2806">
                  <c:v>0.34413164542828412</c:v>
                </c:pt>
                <c:pt idx="2807">
                  <c:v>0.34161932809469042</c:v>
                </c:pt>
                <c:pt idx="2808">
                  <c:v>0.34829092634723424</c:v>
                </c:pt>
                <c:pt idx="2809">
                  <c:v>0.33702737030162178</c:v>
                </c:pt>
                <c:pt idx="2810">
                  <c:v>0.33635741901266325</c:v>
                </c:pt>
                <c:pt idx="2811">
                  <c:v>0.33740421790166075</c:v>
                </c:pt>
                <c:pt idx="2812">
                  <c:v>0.330690747693557</c:v>
                </c:pt>
                <c:pt idx="2813">
                  <c:v>0.33401258950130885</c:v>
                </c:pt>
                <c:pt idx="2814">
                  <c:v>0.33402654681982891</c:v>
                </c:pt>
                <c:pt idx="2815">
                  <c:v>0.33783689477577949</c:v>
                </c:pt>
                <c:pt idx="2816">
                  <c:v>0.34083771825757192</c:v>
                </c:pt>
                <c:pt idx="2817">
                  <c:v>0.34534593213952092</c:v>
                </c:pt>
                <c:pt idx="2818">
                  <c:v>0.34697893840635685</c:v>
                </c:pt>
                <c:pt idx="2819">
                  <c:v>0.34879338981395214</c:v>
                </c:pt>
                <c:pt idx="2820">
                  <c:v>0.35465546359233802</c:v>
                </c:pt>
                <c:pt idx="2821">
                  <c:v>0.3497983167473897</c:v>
                </c:pt>
                <c:pt idx="2822">
                  <c:v>0.35566039052577536</c:v>
                </c:pt>
                <c:pt idx="2823">
                  <c:v>0.3535528354292603</c:v>
                </c:pt>
                <c:pt idx="2824">
                  <c:v>0.35251999385878285</c:v>
                </c:pt>
                <c:pt idx="2825">
                  <c:v>0.35251999385878285</c:v>
                </c:pt>
                <c:pt idx="2826">
                  <c:v>0.34716038354711598</c:v>
                </c:pt>
                <c:pt idx="2827">
                  <c:v>0.34623920052479829</c:v>
                </c:pt>
                <c:pt idx="2828">
                  <c:v>0.34834675562131334</c:v>
                </c:pt>
                <c:pt idx="2829">
                  <c:v>0.34697893840635663</c:v>
                </c:pt>
                <c:pt idx="2830">
                  <c:v>0.34566695046547968</c:v>
                </c:pt>
                <c:pt idx="2831">
                  <c:v>0.33994444987229366</c:v>
                </c:pt>
                <c:pt idx="2832">
                  <c:v>0.3420520049688085</c:v>
                </c:pt>
                <c:pt idx="2833">
                  <c:v>0.34209387692436843</c:v>
                </c:pt>
                <c:pt idx="2834">
                  <c:v>0.3472580847767559</c:v>
                </c:pt>
                <c:pt idx="2835">
                  <c:v>0.34942146914735073</c:v>
                </c:pt>
                <c:pt idx="2836">
                  <c:v>0.35198961575502441</c:v>
                </c:pt>
                <c:pt idx="2837">
                  <c:v>0.35208731698466433</c:v>
                </c:pt>
                <c:pt idx="2838">
                  <c:v>0.36316942788951745</c:v>
                </c:pt>
                <c:pt idx="2839">
                  <c:v>0.35813083590380956</c:v>
                </c:pt>
                <c:pt idx="2840">
                  <c:v>0.35686071991849277</c:v>
                </c:pt>
                <c:pt idx="2841">
                  <c:v>0.35295267073290226</c:v>
                </c:pt>
                <c:pt idx="2842">
                  <c:v>0.34757910310271534</c:v>
                </c:pt>
                <c:pt idx="2843">
                  <c:v>0.35085907295490726</c:v>
                </c:pt>
                <c:pt idx="2844">
                  <c:v>0.3482071824361137</c:v>
                </c:pt>
                <c:pt idx="2845">
                  <c:v>0.34721621282119619</c:v>
                </c:pt>
                <c:pt idx="2846">
                  <c:v>0.34524823090988099</c:v>
                </c:pt>
                <c:pt idx="2847">
                  <c:v>0.33656677879046204</c:v>
                </c:pt>
                <c:pt idx="2848">
                  <c:v>0.34681145058411733</c:v>
                </c:pt>
                <c:pt idx="2849">
                  <c:v>0.34898879227323198</c:v>
                </c:pt>
                <c:pt idx="2850">
                  <c:v>0.34780242019903485</c:v>
                </c:pt>
                <c:pt idx="2851">
                  <c:v>0.35017516434742912</c:v>
                </c:pt>
                <c:pt idx="2852">
                  <c:v>0.35070554245118757</c:v>
                </c:pt>
                <c:pt idx="2853">
                  <c:v>0.35667927477773298</c:v>
                </c:pt>
                <c:pt idx="2854">
                  <c:v>0.35782377489637041</c:v>
                </c:pt>
                <c:pt idx="2855">
                  <c:v>0.35709799433333189</c:v>
                </c:pt>
                <c:pt idx="2856">
                  <c:v>0.35889848842240757</c:v>
                </c:pt>
                <c:pt idx="2857">
                  <c:v>0.35513001242201647</c:v>
                </c:pt>
                <c:pt idx="2858">
                  <c:v>0.35815875054084922</c:v>
                </c:pt>
                <c:pt idx="2859">
                  <c:v>0.35937303725208603</c:v>
                </c:pt>
                <c:pt idx="2860">
                  <c:v>0.35455776236269809</c:v>
                </c:pt>
                <c:pt idx="2861">
                  <c:v>0.35394364034781933</c:v>
                </c:pt>
                <c:pt idx="2862">
                  <c:v>0.35310620123662151</c:v>
                </c:pt>
                <c:pt idx="2863">
                  <c:v>0.35633034181473366</c:v>
                </c:pt>
                <c:pt idx="2864">
                  <c:v>0.35346909151814021</c:v>
                </c:pt>
                <c:pt idx="2865">
                  <c:v>0.3530503719625413</c:v>
                </c:pt>
                <c:pt idx="2866">
                  <c:v>0.35446006113305795</c:v>
                </c:pt>
                <c:pt idx="2867">
                  <c:v>0.35398551230337905</c:v>
                </c:pt>
                <c:pt idx="2868">
                  <c:v>0.36047566541516307</c:v>
                </c:pt>
                <c:pt idx="2869">
                  <c:v>0.35913576283724646</c:v>
                </c:pt>
                <c:pt idx="2870">
                  <c:v>0.35786564685192968</c:v>
                </c:pt>
                <c:pt idx="2871">
                  <c:v>0.3627367510153976</c:v>
                </c:pt>
                <c:pt idx="2872">
                  <c:v>0.37023183106061941</c:v>
                </c:pt>
                <c:pt idx="2873">
                  <c:v>0.37065055061621854</c:v>
                </c:pt>
                <c:pt idx="2874">
                  <c:v>0.36790095886778507</c:v>
                </c:pt>
                <c:pt idx="2875">
                  <c:v>0.36582131840831034</c:v>
                </c:pt>
                <c:pt idx="2876">
                  <c:v>0.36054545200776311</c:v>
                </c:pt>
                <c:pt idx="2877">
                  <c:v>0.36343461694139623</c:v>
                </c:pt>
                <c:pt idx="2878">
                  <c:v>0.36547238544531102</c:v>
                </c:pt>
                <c:pt idx="2879">
                  <c:v>0.36111770206708171</c:v>
                </c:pt>
                <c:pt idx="2880">
                  <c:v>0.36104791547448212</c:v>
                </c:pt>
                <c:pt idx="2881">
                  <c:v>0.36262509246723829</c:v>
                </c:pt>
                <c:pt idx="2882">
                  <c:v>0.36255530587463847</c:v>
                </c:pt>
                <c:pt idx="2883">
                  <c:v>0.35906597624464687</c:v>
                </c:pt>
                <c:pt idx="2884">
                  <c:v>0.35846581154828816</c:v>
                </c:pt>
                <c:pt idx="2885">
                  <c:v>0.35831228104456869</c:v>
                </c:pt>
                <c:pt idx="2886">
                  <c:v>0.36120144597820181</c:v>
                </c:pt>
                <c:pt idx="2887">
                  <c:v>0.36180161067456029</c:v>
                </c:pt>
                <c:pt idx="2888">
                  <c:v>0.36579340377127045</c:v>
                </c:pt>
                <c:pt idx="2889">
                  <c:v>0.36774742836406582</c:v>
                </c:pt>
                <c:pt idx="2890">
                  <c:v>0.36688207461582767</c:v>
                </c:pt>
                <c:pt idx="2891">
                  <c:v>0.36868256870490335</c:v>
                </c:pt>
                <c:pt idx="2892">
                  <c:v>0.36838946501598424</c:v>
                </c:pt>
                <c:pt idx="2893">
                  <c:v>0.36580736108979073</c:v>
                </c:pt>
                <c:pt idx="2894">
                  <c:v>0.36241573268943883</c:v>
                </c:pt>
                <c:pt idx="2895">
                  <c:v>0.36241573268943883</c:v>
                </c:pt>
                <c:pt idx="2896">
                  <c:v>0.36714726366770711</c:v>
                </c:pt>
                <c:pt idx="2897">
                  <c:v>0.36982706882354077</c:v>
                </c:pt>
                <c:pt idx="2898">
                  <c:v>0.36979915418650045</c:v>
                </c:pt>
                <c:pt idx="2899">
                  <c:v>0.36432788532667382</c:v>
                </c:pt>
                <c:pt idx="2900">
                  <c:v>0.35584183566653449</c:v>
                </c:pt>
                <c:pt idx="2901">
                  <c:v>0.35486482337013703</c:v>
                </c:pt>
                <c:pt idx="2902">
                  <c:v>0.3583262383630883</c:v>
                </c:pt>
                <c:pt idx="2903">
                  <c:v>0.35447401845157778</c:v>
                </c:pt>
                <c:pt idx="2904">
                  <c:v>0.3474953591915948</c:v>
                </c:pt>
                <c:pt idx="2905">
                  <c:v>0.35052409731042733</c:v>
                </c:pt>
                <c:pt idx="2906">
                  <c:v>0.34947729842142983</c:v>
                </c:pt>
                <c:pt idx="2907">
                  <c:v>0.35385989643669924</c:v>
                </c:pt>
                <c:pt idx="2908">
                  <c:v>0.35404134157745881</c:v>
                </c:pt>
                <c:pt idx="2909">
                  <c:v>0.36184348263011978</c:v>
                </c:pt>
                <c:pt idx="2910">
                  <c:v>0.36164808017084038</c:v>
                </c:pt>
                <c:pt idx="2911">
                  <c:v>0.36284840956355735</c:v>
                </c:pt>
                <c:pt idx="2912">
                  <c:v>0.3554929027035354</c:v>
                </c:pt>
                <c:pt idx="2913">
                  <c:v>0.34868173126579194</c:v>
                </c:pt>
                <c:pt idx="2914">
                  <c:v>0.34297318799112553</c:v>
                </c:pt>
                <c:pt idx="2915">
                  <c:v>0.33962343154633379</c:v>
                </c:pt>
                <c:pt idx="2916">
                  <c:v>0.34185660250952821</c:v>
                </c:pt>
                <c:pt idx="2917">
                  <c:v>0.34288944408000566</c:v>
                </c:pt>
                <c:pt idx="2918">
                  <c:v>0.34261029770960638</c:v>
                </c:pt>
                <c:pt idx="2919">
                  <c:v>0.34171702932432857</c:v>
                </c:pt>
                <c:pt idx="2920">
                  <c:v>0.35168255474758414</c:v>
                </c:pt>
                <c:pt idx="2921">
                  <c:v>0.35003559116222815</c:v>
                </c:pt>
                <c:pt idx="2922">
                  <c:v>0.35062179854006681</c:v>
                </c:pt>
                <c:pt idx="2923">
                  <c:v>0.35062179854006681</c:v>
                </c:pt>
                <c:pt idx="2924">
                  <c:v>0.35785168953340896</c:v>
                </c:pt>
                <c:pt idx="2925">
                  <c:v>0.35921950674836589</c:v>
                </c:pt>
                <c:pt idx="2926">
                  <c:v>0.36068502519296231</c:v>
                </c:pt>
                <c:pt idx="2927">
                  <c:v>0.35531145756277538</c:v>
                </c:pt>
                <c:pt idx="2928">
                  <c:v>0.35455776236269743</c:v>
                </c:pt>
                <c:pt idx="2929">
                  <c:v>0.35120800591790546</c:v>
                </c:pt>
                <c:pt idx="2930">
                  <c:v>0.35292475609586149</c:v>
                </c:pt>
                <c:pt idx="2931">
                  <c:v>0.35937303725208558</c:v>
                </c:pt>
                <c:pt idx="2932">
                  <c:v>0.35697237846665142</c:v>
                </c:pt>
                <c:pt idx="2933">
                  <c:v>0.35098468882158596</c:v>
                </c:pt>
                <c:pt idx="2934">
                  <c:v>0.35596745153321363</c:v>
                </c:pt>
                <c:pt idx="2935">
                  <c:v>0.3574469272963301</c:v>
                </c:pt>
                <c:pt idx="2936">
                  <c:v>0.36369980599327478</c:v>
                </c:pt>
                <c:pt idx="2937">
                  <c:v>0.36403478163775382</c:v>
                </c:pt>
                <c:pt idx="2938">
                  <c:v>0.36527698298603095</c:v>
                </c:pt>
                <c:pt idx="2939">
                  <c:v>0.36795678814186461</c:v>
                </c:pt>
                <c:pt idx="2940">
                  <c:v>0.36843133697154351</c:v>
                </c:pt>
                <c:pt idx="2941">
                  <c:v>0.36851508088266316</c:v>
                </c:pt>
                <c:pt idx="2942">
                  <c:v>0.37501919131296746</c:v>
                </c:pt>
                <c:pt idx="2943">
                  <c:v>0.37296746549053239</c:v>
                </c:pt>
                <c:pt idx="2944">
                  <c:v>0.36885005652714264</c:v>
                </c:pt>
                <c:pt idx="2945">
                  <c:v>0.36114561670412137</c:v>
                </c:pt>
                <c:pt idx="2946">
                  <c:v>0.36265300710427772</c:v>
                </c:pt>
                <c:pt idx="2947">
                  <c:v>0.36145267771156053</c:v>
                </c:pt>
                <c:pt idx="2948">
                  <c:v>0.36248551928203798</c:v>
                </c:pt>
                <c:pt idx="2949">
                  <c:v>0.36071293983000241</c:v>
                </c:pt>
                <c:pt idx="2950">
                  <c:v>0.3591636774742859</c:v>
                </c:pt>
                <c:pt idx="2951">
                  <c:v>0.36519323907491108</c:v>
                </c:pt>
                <c:pt idx="2952">
                  <c:v>0.36763576981590496</c:v>
                </c:pt>
                <c:pt idx="2953">
                  <c:v>0.36982706882353966</c:v>
                </c:pt>
                <c:pt idx="2954">
                  <c:v>0.36979915418649956</c:v>
                </c:pt>
                <c:pt idx="2955">
                  <c:v>0.37266040448309279</c:v>
                </c:pt>
                <c:pt idx="2956">
                  <c:v>0.37046910547545786</c:v>
                </c:pt>
                <c:pt idx="2957">
                  <c:v>0.3719346239200545</c:v>
                </c:pt>
                <c:pt idx="2958">
                  <c:v>0.37018995910505881</c:v>
                </c:pt>
                <c:pt idx="2959">
                  <c:v>0.3627925802894767</c:v>
                </c:pt>
                <c:pt idx="2960">
                  <c:v>0.3689477577567819</c:v>
                </c:pt>
                <c:pt idx="2961">
                  <c:v>0.3678032576381447</c:v>
                </c:pt>
                <c:pt idx="2962">
                  <c:v>0.37074825184585758</c:v>
                </c:pt>
                <c:pt idx="2963">
                  <c:v>0.37489357544628765</c:v>
                </c:pt>
                <c:pt idx="2964">
                  <c:v>0.38060211872095384</c:v>
                </c:pt>
                <c:pt idx="2965">
                  <c:v>0.38060211872095384</c:v>
                </c:pt>
                <c:pt idx="2966">
                  <c:v>0.38177453347663093</c:v>
                </c:pt>
                <c:pt idx="2967">
                  <c:v>0.37411196560916959</c:v>
                </c:pt>
                <c:pt idx="2968">
                  <c:v>0.37359554482393098</c:v>
                </c:pt>
                <c:pt idx="2969">
                  <c:v>0.37331639845353148</c:v>
                </c:pt>
                <c:pt idx="2970">
                  <c:v>0.37173922146077532</c:v>
                </c:pt>
                <c:pt idx="2971">
                  <c:v>0.37236730079417346</c:v>
                </c:pt>
                <c:pt idx="2972">
                  <c:v>0.37681968540204291</c:v>
                </c:pt>
                <c:pt idx="2973">
                  <c:v>0.37213002637933434</c:v>
                </c:pt>
                <c:pt idx="2974">
                  <c:v>0.3714042458162965</c:v>
                </c:pt>
                <c:pt idx="2975">
                  <c:v>0.37633117925384418</c:v>
                </c:pt>
                <c:pt idx="2976">
                  <c:v>0.37146007509037626</c:v>
                </c:pt>
                <c:pt idx="2977">
                  <c:v>0.37564727064636627</c:v>
                </c:pt>
                <c:pt idx="2978">
                  <c:v>0.37161360559409617</c:v>
                </c:pt>
                <c:pt idx="2979">
                  <c:v>0.37497731935740797</c:v>
                </c:pt>
                <c:pt idx="2980">
                  <c:v>0.37617764875012516</c:v>
                </c:pt>
                <c:pt idx="2981">
                  <c:v>0.37252083129789404</c:v>
                </c:pt>
                <c:pt idx="2982">
                  <c:v>0.38229095426187021</c:v>
                </c:pt>
                <c:pt idx="2983">
                  <c:v>0.38361689952126721</c:v>
                </c:pt>
                <c:pt idx="2984">
                  <c:v>0.38329588119530777</c:v>
                </c:pt>
                <c:pt idx="2985">
                  <c:v>0.38703644255865877</c:v>
                </c:pt>
                <c:pt idx="2986">
                  <c:v>0.383561070247187</c:v>
                </c:pt>
                <c:pt idx="2987">
                  <c:v>0.38203972252851082</c:v>
                </c:pt>
                <c:pt idx="2988">
                  <c:v>0.37987633815791622</c:v>
                </c:pt>
                <c:pt idx="2989">
                  <c:v>0.37909472832079816</c:v>
                </c:pt>
                <c:pt idx="2990">
                  <c:v>0.38131394196547252</c:v>
                </c:pt>
                <c:pt idx="2991">
                  <c:v>0.38363085683978704</c:v>
                </c:pt>
                <c:pt idx="2992">
                  <c:v>0.38342149706198758</c:v>
                </c:pt>
                <c:pt idx="2993">
                  <c:v>0.37760129523916186</c:v>
                </c:pt>
                <c:pt idx="2994">
                  <c:v>0.37201836783117592</c:v>
                </c:pt>
                <c:pt idx="2995">
                  <c:v>0.37415383756473064</c:v>
                </c:pt>
                <c:pt idx="2996">
                  <c:v>0.37183692269041635</c:v>
                </c:pt>
                <c:pt idx="2997">
                  <c:v>0.36784512959370597</c:v>
                </c:pt>
                <c:pt idx="2998">
                  <c:v>0.36233198877831962</c:v>
                </c:pt>
                <c:pt idx="2999">
                  <c:v>0.35779586025933074</c:v>
                </c:pt>
                <c:pt idx="3000">
                  <c:v>0.35843789691124917</c:v>
                </c:pt>
                <c:pt idx="3001">
                  <c:v>0.36120144597820247</c:v>
                </c:pt>
                <c:pt idx="3002">
                  <c:v>0.36071293983000396</c:v>
                </c:pt>
                <c:pt idx="3003">
                  <c:v>0.36266696442279933</c:v>
                </c:pt>
                <c:pt idx="3004">
                  <c:v>0.36545842812679274</c:v>
                </c:pt>
                <c:pt idx="3005">
                  <c:v>0.364523287785955</c:v>
                </c:pt>
                <c:pt idx="3006">
                  <c:v>0.36349044621547755</c:v>
                </c:pt>
                <c:pt idx="3007">
                  <c:v>0.36287632420059901</c:v>
                </c:pt>
                <c:pt idx="3008">
                  <c:v>0.35877287255572932</c:v>
                </c:pt>
                <c:pt idx="3009">
                  <c:v>0.35719569556297293</c:v>
                </c:pt>
                <c:pt idx="3010">
                  <c:v>0.36090834228928381</c:v>
                </c:pt>
                <c:pt idx="3011">
                  <c:v>0.36757994054182741</c:v>
                </c:pt>
                <c:pt idx="3012">
                  <c:v>0.36714726366770822</c:v>
                </c:pt>
                <c:pt idx="3013">
                  <c:v>0.36981311150502183</c:v>
                </c:pt>
                <c:pt idx="3014">
                  <c:v>0.37274414839421466</c:v>
                </c:pt>
                <c:pt idx="3015">
                  <c:v>0.37060867866065994</c:v>
                </c:pt>
                <c:pt idx="3016">
                  <c:v>0.37213002637933612</c:v>
                </c:pt>
                <c:pt idx="3017">
                  <c:v>0.37302329476461416</c:v>
                </c:pt>
                <c:pt idx="3018">
                  <c:v>0.3700922578754211</c:v>
                </c:pt>
                <c:pt idx="3019">
                  <c:v>0.3678032576381467</c:v>
                </c:pt>
                <c:pt idx="3020">
                  <c:v>0.36494200734155346</c:v>
                </c:pt>
                <c:pt idx="3021">
                  <c:v>0.36580736108979162</c:v>
                </c:pt>
                <c:pt idx="3022">
                  <c:v>0.36689603193434883</c:v>
                </c:pt>
                <c:pt idx="3023">
                  <c:v>0.36771951372702683</c:v>
                </c:pt>
                <c:pt idx="3024">
                  <c:v>0.3715856909570574</c:v>
                </c:pt>
                <c:pt idx="3025">
                  <c:v>0.37232542883861552</c:v>
                </c:pt>
                <c:pt idx="3026">
                  <c:v>0.37133445922369823</c:v>
                </c:pt>
                <c:pt idx="3027">
                  <c:v>0.37298142280905444</c:v>
                </c:pt>
                <c:pt idx="3028">
                  <c:v>0.37298142280905444</c:v>
                </c:pt>
                <c:pt idx="3029">
                  <c:v>0.37162756291261756</c:v>
                </c:pt>
                <c:pt idx="3030">
                  <c:v>0.36580736108979184</c:v>
                </c:pt>
                <c:pt idx="3031">
                  <c:v>0.3641464401859158</c:v>
                </c:pt>
                <c:pt idx="3032">
                  <c:v>0.36290423883763889</c:v>
                </c:pt>
                <c:pt idx="3033">
                  <c:v>0.35958239702988681</c:v>
                </c:pt>
                <c:pt idx="3034">
                  <c:v>0.36363001940067696</c:v>
                </c:pt>
                <c:pt idx="3035">
                  <c:v>0.36284840956355913</c:v>
                </c:pt>
                <c:pt idx="3036">
                  <c:v>0.35962426898544697</c:v>
                </c:pt>
                <c:pt idx="3037">
                  <c:v>0.35494856728125823</c:v>
                </c:pt>
                <c:pt idx="3038">
                  <c:v>0.35940095188912746</c:v>
                </c:pt>
                <c:pt idx="3039">
                  <c:v>0.35626055522213496</c:v>
                </c:pt>
                <c:pt idx="3040">
                  <c:v>0.35412508548858046</c:v>
                </c:pt>
                <c:pt idx="3041">
                  <c:v>0.35695842114813359</c:v>
                </c:pt>
                <c:pt idx="3042">
                  <c:v>0.3594428238446874</c:v>
                </c:pt>
                <c:pt idx="3043">
                  <c:v>0.35914972015576807</c:v>
                </c:pt>
                <c:pt idx="3044">
                  <c:v>0.36349044621547733</c:v>
                </c:pt>
                <c:pt idx="3045">
                  <c:v>0.36304381202283853</c:v>
                </c:pt>
                <c:pt idx="3046">
                  <c:v>0.36298798274875854</c:v>
                </c:pt>
                <c:pt idx="3047">
                  <c:v>0.36268092174131938</c:v>
                </c:pt>
                <c:pt idx="3048">
                  <c:v>0.36131310452636267</c:v>
                </c:pt>
                <c:pt idx="3049">
                  <c:v>0.3527293536365832</c:v>
                </c:pt>
                <c:pt idx="3050">
                  <c:v>0.35023099362150933</c:v>
                </c:pt>
                <c:pt idx="3051">
                  <c:v>0.34533197482100131</c:v>
                </c:pt>
                <c:pt idx="3052">
                  <c:v>0.34611358465811937</c:v>
                </c:pt>
                <c:pt idx="3053">
                  <c:v>0.35171046938462602</c:v>
                </c:pt>
                <c:pt idx="3054">
                  <c:v>0.35159881083646605</c:v>
                </c:pt>
                <c:pt idx="3055">
                  <c:v>0.34926793864363193</c:v>
                </c:pt>
                <c:pt idx="3056">
                  <c:v>0.35392968302930061</c:v>
                </c:pt>
                <c:pt idx="3057">
                  <c:v>0.35803313467417075</c:v>
                </c:pt>
                <c:pt idx="3058">
                  <c:v>0.36014068977068536</c:v>
                </c:pt>
                <c:pt idx="3059">
                  <c:v>0.35882870182980864</c:v>
                </c:pt>
                <c:pt idx="3060">
                  <c:v>0.35867517132608895</c:v>
                </c:pt>
                <c:pt idx="3061">
                  <c:v>0.35905201892612815</c:v>
                </c:pt>
                <c:pt idx="3062">
                  <c:v>0.35705612237777307</c:v>
                </c:pt>
                <c:pt idx="3063">
                  <c:v>0.35832623836308986</c:v>
                </c:pt>
                <c:pt idx="3064">
                  <c:v>0.36231803145980024</c:v>
                </c:pt>
                <c:pt idx="3065">
                  <c:v>0.36231803145980024</c:v>
                </c:pt>
                <c:pt idx="3066">
                  <c:v>0.36127123257080296</c:v>
                </c:pt>
                <c:pt idx="3067">
                  <c:v>0.36121540329672319</c:v>
                </c:pt>
                <c:pt idx="3068">
                  <c:v>0.3635323181710377</c:v>
                </c:pt>
                <c:pt idx="3069">
                  <c:v>0.36576548913423212</c:v>
                </c:pt>
                <c:pt idx="3070">
                  <c:v>0.36720309294178866</c:v>
                </c:pt>
                <c:pt idx="3071">
                  <c:v>0.36806844669002658</c:v>
                </c:pt>
                <c:pt idx="3072">
                  <c:v>0.36769159908998739</c:v>
                </c:pt>
                <c:pt idx="3073">
                  <c:v>0.36596089159351153</c:v>
                </c:pt>
                <c:pt idx="3074">
                  <c:v>0.35930325065948776</c:v>
                </c:pt>
                <c:pt idx="3075">
                  <c:v>0.36502575125267378</c:v>
                </c:pt>
                <c:pt idx="3076">
                  <c:v>0.36727287953438825</c:v>
                </c:pt>
                <c:pt idx="3077">
                  <c:v>0.37201836783117681</c:v>
                </c:pt>
                <c:pt idx="3078">
                  <c:v>0.37474004494256996</c:v>
                </c:pt>
                <c:pt idx="3079">
                  <c:v>0.37736402082432363</c:v>
                </c:pt>
                <c:pt idx="3080">
                  <c:v>0.37942970396527831</c:v>
                </c:pt>
                <c:pt idx="3081">
                  <c:v>0.37788044160956247</c:v>
                </c:pt>
                <c:pt idx="3082">
                  <c:v>0.38245844208411106</c:v>
                </c:pt>
                <c:pt idx="3083">
                  <c:v>0.38270967381747023</c:v>
                </c:pt>
                <c:pt idx="3084">
                  <c:v>0.38350524097310834</c:v>
                </c:pt>
                <c:pt idx="3085">
                  <c:v>0.38181640543219242</c:v>
                </c:pt>
                <c:pt idx="3086">
                  <c:v>0.38791575362541741</c:v>
                </c:pt>
                <c:pt idx="3087">
                  <c:v>0.39161444303320847</c:v>
                </c:pt>
                <c:pt idx="3088">
                  <c:v>0.39384761399640289</c:v>
                </c:pt>
                <c:pt idx="3089">
                  <c:v>0.3854313509288636</c:v>
                </c:pt>
                <c:pt idx="3090">
                  <c:v>0.38678521082530004</c:v>
                </c:pt>
                <c:pt idx="3091">
                  <c:v>0.38132789928399347</c:v>
                </c:pt>
                <c:pt idx="3092">
                  <c:v>0.38171870420255227</c:v>
                </c:pt>
                <c:pt idx="3093">
                  <c:v>0.37490753276480882</c:v>
                </c:pt>
                <c:pt idx="3094">
                  <c:v>0.3696595810013017</c:v>
                </c:pt>
                <c:pt idx="3095">
                  <c:v>0.35888453110388774</c:v>
                </c:pt>
                <c:pt idx="3096">
                  <c:v>0.35599536617025507</c:v>
                </c:pt>
                <c:pt idx="3097">
                  <c:v>0.3585495554594087</c:v>
                </c:pt>
                <c:pt idx="3098">
                  <c:v>0.35134757910310621</c:v>
                </c:pt>
                <c:pt idx="3099">
                  <c:v>0.33921866930925582</c:v>
                </c:pt>
                <c:pt idx="3100">
                  <c:v>0.3244797409521718</c:v>
                </c:pt>
                <c:pt idx="3101">
                  <c:v>0.34568090778399996</c:v>
                </c:pt>
                <c:pt idx="3102">
                  <c:v>0.34697893840635685</c:v>
                </c:pt>
                <c:pt idx="3103">
                  <c:v>0.36039192150404409</c:v>
                </c:pt>
                <c:pt idx="3104">
                  <c:v>0.37827124652812016</c:v>
                </c:pt>
                <c:pt idx="3105">
                  <c:v>0.36878026993454349</c:v>
                </c:pt>
                <c:pt idx="3106">
                  <c:v>0.38979999162561207</c:v>
                </c:pt>
                <c:pt idx="3107">
                  <c:v>0.41192234147975793</c:v>
                </c:pt>
                <c:pt idx="3108">
                  <c:v>0.43418426451910364</c:v>
                </c:pt>
                <c:pt idx="3109">
                  <c:v>0.43504961826734134</c:v>
                </c:pt>
                <c:pt idx="3110">
                  <c:v>0.43044370315575264</c:v>
                </c:pt>
                <c:pt idx="3111">
                  <c:v>0.42419082445880796</c:v>
                </c:pt>
                <c:pt idx="3112">
                  <c:v>0.41038703644256169</c:v>
                </c:pt>
                <c:pt idx="3113">
                  <c:v>0.38668750959565945</c:v>
                </c:pt>
                <c:pt idx="3114">
                  <c:v>0.37291163621645307</c:v>
                </c:pt>
              </c:numCache>
            </c:numRef>
          </c:val>
          <c:smooth val="0"/>
        </c:ser>
        <c:dLbls>
          <c:showLegendKey val="0"/>
          <c:showVal val="0"/>
          <c:showCatName val="0"/>
          <c:showSerName val="0"/>
          <c:showPercent val="0"/>
          <c:showBubbleSize val="0"/>
        </c:dLbls>
        <c:marker val="1"/>
        <c:smooth val="0"/>
        <c:axId val="188182528"/>
        <c:axId val="188180736"/>
      </c:lineChart>
      <c:dateAx>
        <c:axId val="188177408"/>
        <c:scaling>
          <c:orientation val="minMax"/>
          <c:max val="43942"/>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188179200"/>
        <c:crosses val="autoZero"/>
        <c:auto val="1"/>
        <c:lblOffset val="100"/>
        <c:baseTimeUnit val="days"/>
        <c:majorUnit val="2"/>
        <c:majorTimeUnit val="years"/>
      </c:dateAx>
      <c:valAx>
        <c:axId val="188179200"/>
        <c:scaling>
          <c:orientation val="minMax"/>
          <c:max val="150"/>
          <c:min val="100"/>
        </c:scaling>
        <c:delete val="0"/>
        <c:axPos val="l"/>
        <c:numFmt formatCode="#,##0;\ \(#,##0\)" sourceLinked="0"/>
        <c:majorTickMark val="none"/>
        <c:minorTickMark val="none"/>
        <c:tickLblPos val="nextTo"/>
        <c:spPr>
          <a:ln w="25400">
            <a:noFill/>
          </a:ln>
        </c:spPr>
        <c:crossAx val="188177408"/>
        <c:crosses val="autoZero"/>
        <c:crossBetween val="midCat"/>
      </c:valAx>
      <c:valAx>
        <c:axId val="188180736"/>
        <c:scaling>
          <c:orientation val="minMax"/>
          <c:min val="0"/>
        </c:scaling>
        <c:delete val="0"/>
        <c:axPos val="r"/>
        <c:numFmt formatCode="0%" sourceLinked="1"/>
        <c:majorTickMark val="none"/>
        <c:minorTickMark val="none"/>
        <c:tickLblPos val="nextTo"/>
        <c:spPr>
          <a:ln>
            <a:noFill/>
          </a:ln>
        </c:spPr>
        <c:crossAx val="188182528"/>
        <c:crosses val="max"/>
        <c:crossBetween val="between"/>
      </c:valAx>
      <c:dateAx>
        <c:axId val="188182528"/>
        <c:scaling>
          <c:orientation val="minMax"/>
        </c:scaling>
        <c:delete val="1"/>
        <c:axPos val="b"/>
        <c:numFmt formatCode="m/d/yyyy" sourceLinked="1"/>
        <c:majorTickMark val="out"/>
        <c:minorTickMark val="none"/>
        <c:tickLblPos val="nextTo"/>
        <c:crossAx val="188180736"/>
        <c:crosses val="autoZero"/>
        <c:auto val="1"/>
        <c:lblOffset val="100"/>
        <c:baseTimeUnit val="days"/>
      </c:dateAx>
      <c:spPr>
        <a:noFill/>
        <a:ln w="25400">
          <a:noFill/>
        </a:ln>
      </c:spPr>
    </c:plotArea>
    <c:plotVisOnly val="1"/>
    <c:dispBlanksAs val="gap"/>
    <c:showDLblsOverMax val="0"/>
  </c:chart>
  <c:spPr>
    <a:solidFill>
      <a:srgbClr val="FFFFFF"/>
    </a:solidFill>
    <a:ln w="9525">
      <a:noFill/>
    </a:ln>
    <a:effectLst/>
  </c:spPr>
  <c:txPr>
    <a:bodyPr/>
    <a:lstStyle/>
    <a:p>
      <a:pPr>
        <a:defRPr sz="12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8032152230971129E-2"/>
          <c:y val="4.15748031496063E-2"/>
          <c:w val="0.88252340332458445"/>
          <c:h val="0.69696574335974981"/>
        </c:manualLayout>
      </c:layout>
      <c:barChart>
        <c:barDir val="col"/>
        <c:grouping val="clustered"/>
        <c:varyColors val="0"/>
        <c:ser>
          <c:idx val="0"/>
          <c:order val="0"/>
          <c:tx>
            <c:strRef>
              <c:f>Sheet2!$D$2</c:f>
              <c:strCache>
                <c:ptCount val="1"/>
                <c:pt idx="0">
                  <c:v>Fiscal % of GDP</c:v>
                </c:pt>
              </c:strCache>
            </c:strRef>
          </c:tx>
          <c:spPr>
            <a:solidFill>
              <a:srgbClr val="4D3C2F"/>
            </a:solidFill>
            <a:ln w="25400">
              <a:noFill/>
            </a:ln>
          </c:spPr>
          <c:invertIfNegative val="0"/>
          <c:cat>
            <c:strRef>
              <c:f>Sheet2!$A$3:$A$9</c:f>
              <c:strCache>
                <c:ptCount val="7"/>
                <c:pt idx="0">
                  <c:v>France</c:v>
                </c:pt>
                <c:pt idx="1">
                  <c:v>Germany</c:v>
                </c:pt>
                <c:pt idx="2">
                  <c:v>Italy</c:v>
                </c:pt>
                <c:pt idx="3">
                  <c:v>Spain</c:v>
                </c:pt>
                <c:pt idx="4">
                  <c:v>EZ 4</c:v>
                </c:pt>
                <c:pt idx="6">
                  <c:v>UK</c:v>
                </c:pt>
              </c:strCache>
            </c:strRef>
          </c:cat>
          <c:val>
            <c:numRef>
              <c:f>Sheet2!$D$3:$D$9</c:f>
              <c:numCache>
                <c:formatCode>0.0%</c:formatCode>
                <c:ptCount val="7"/>
                <c:pt idx="0">
                  <c:v>1.8669185762132168E-2</c:v>
                </c:pt>
                <c:pt idx="1">
                  <c:v>3.5756468795794805E-2</c:v>
                </c:pt>
                <c:pt idx="2">
                  <c:v>1.4118797823897928E-2</c:v>
                </c:pt>
                <c:pt idx="3">
                  <c:v>2.7959240569179433E-2</c:v>
                </c:pt>
                <c:pt idx="4">
                  <c:v>2.5694576977929734E-2</c:v>
                </c:pt>
                <c:pt idx="6">
                  <c:v>3.1604278316304649E-2</c:v>
                </c:pt>
              </c:numCache>
            </c:numRef>
          </c:val>
        </c:ser>
        <c:ser>
          <c:idx val="1"/>
          <c:order val="1"/>
          <c:tx>
            <c:strRef>
              <c:f>Sheet2!$F$2</c:f>
              <c:strCache>
                <c:ptCount val="1"/>
                <c:pt idx="0">
                  <c:v>Loan Guarantees &amp; provision for equity stakes% of GDP</c:v>
                </c:pt>
              </c:strCache>
            </c:strRef>
          </c:tx>
          <c:spPr>
            <a:solidFill>
              <a:srgbClr val="CFBD9B"/>
            </a:solidFill>
            <a:ln w="25400">
              <a:noFill/>
            </a:ln>
          </c:spPr>
          <c:invertIfNegative val="0"/>
          <c:cat>
            <c:strRef>
              <c:f>Sheet2!$A$3:$A$9</c:f>
              <c:strCache>
                <c:ptCount val="7"/>
                <c:pt idx="0">
                  <c:v>France</c:v>
                </c:pt>
                <c:pt idx="1">
                  <c:v>Germany</c:v>
                </c:pt>
                <c:pt idx="2">
                  <c:v>Italy</c:v>
                </c:pt>
                <c:pt idx="3">
                  <c:v>Spain</c:v>
                </c:pt>
                <c:pt idx="4">
                  <c:v>EZ 4</c:v>
                </c:pt>
                <c:pt idx="6">
                  <c:v>UK</c:v>
                </c:pt>
              </c:strCache>
            </c:strRef>
          </c:cat>
          <c:val>
            <c:numRef>
              <c:f>Sheet2!$F$3:$F$9</c:f>
              <c:numCache>
                <c:formatCode>0.0%</c:formatCode>
                <c:ptCount val="7"/>
                <c:pt idx="0">
                  <c:v>0.12446123841421446</c:v>
                </c:pt>
                <c:pt idx="1">
                  <c:v>0.30814517824018289</c:v>
                </c:pt>
                <c:pt idx="2">
                  <c:v>0.19201565040501184</c:v>
                </c:pt>
                <c:pt idx="3">
                  <c:v>8.0342645313734001E-2</c:v>
                </c:pt>
                <c:pt idx="4">
                  <c:v>0.20303002001875994</c:v>
                </c:pt>
                <c:pt idx="6">
                  <c:v>0.14899159777686477</c:v>
                </c:pt>
              </c:numCache>
            </c:numRef>
          </c:val>
        </c:ser>
        <c:dLbls>
          <c:showLegendKey val="0"/>
          <c:showVal val="0"/>
          <c:showCatName val="0"/>
          <c:showSerName val="0"/>
          <c:showPercent val="0"/>
          <c:showBubbleSize val="0"/>
        </c:dLbls>
        <c:gapWidth val="50"/>
        <c:axId val="200172288"/>
        <c:axId val="200173824"/>
      </c:barChart>
      <c:catAx>
        <c:axId val="200172288"/>
        <c:scaling>
          <c:orientation val="minMax"/>
        </c:scaling>
        <c:delete val="0"/>
        <c:axPos val="b"/>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200173824"/>
        <c:crosses val="autoZero"/>
        <c:auto val="1"/>
        <c:lblAlgn val="ctr"/>
        <c:lblOffset val="100"/>
        <c:noMultiLvlLbl val="0"/>
      </c:catAx>
      <c:valAx>
        <c:axId val="200173824"/>
        <c:scaling>
          <c:orientation val="minMax"/>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200172288"/>
        <c:crosses val="autoZero"/>
        <c:crossBetween val="between"/>
      </c:valAx>
      <c:spPr>
        <a:noFill/>
        <a:ln w="25400">
          <a:noFill/>
        </a:ln>
      </c:spPr>
    </c:plotArea>
    <c:legend>
      <c:legendPos val="b"/>
      <c:layout/>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19</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A0B0171F-3C07-4C16-86ED-E4040A2A2FA3}" type="slidenum">
              <a:rPr lang="en-US" altLang="zh-TW" sz="1100"/>
              <a:pPr>
                <a:spcBef>
                  <a:spcPct val="0"/>
                </a:spcBef>
                <a:buClrTx/>
                <a:buSzTx/>
                <a:buFontTx/>
                <a:buNone/>
              </a:pPr>
              <a:t>20</a:t>
            </a:fld>
            <a:endParaRPr lang="en-US" altLang="zh-TW" sz="1100"/>
          </a:p>
        </p:txBody>
      </p:sp>
      <p:sp>
        <p:nvSpPr>
          <p:cNvPr id="52227" name="Rectangle 2"/>
          <p:cNvSpPr>
            <a:spLocks noGrp="1" noRot="1" noChangeAspect="1" noChangeArrowheads="1" noTextEdit="1"/>
          </p:cNvSpPr>
          <p:nvPr>
            <p:ph type="sldImg"/>
          </p:nvPr>
        </p:nvSpPr>
        <p:spPr>
          <a:xfrm>
            <a:off x="-163513" y="274638"/>
            <a:ext cx="5053013" cy="2844800"/>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18392F93-734E-40A4-864B-1D78FF223C83}" type="slidenum">
              <a:rPr lang="en-US" altLang="zh-TW" sz="1100"/>
              <a:pPr>
                <a:spcBef>
                  <a:spcPct val="0"/>
                </a:spcBef>
                <a:buClrTx/>
                <a:buSzTx/>
                <a:buFontTx/>
                <a:buNone/>
              </a:pPr>
              <a:t>21</a:t>
            </a:fld>
            <a:endParaRPr lang="en-US" altLang="zh-TW" sz="1100"/>
          </a:p>
        </p:txBody>
      </p:sp>
      <p:sp>
        <p:nvSpPr>
          <p:cNvPr id="53251" name="Rectangle 2"/>
          <p:cNvSpPr>
            <a:spLocks noGrp="1" noRot="1" noChangeAspect="1" noChangeArrowheads="1" noTextEdit="1"/>
          </p:cNvSpPr>
          <p:nvPr>
            <p:ph type="sldImg"/>
          </p:nvPr>
        </p:nvSpPr>
        <p:spPr>
          <a:xfrm>
            <a:off x="-163513" y="274638"/>
            <a:ext cx="5053013" cy="284480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727CBD4F-6D5E-400E-A376-68B809BF70D4}" type="slidenum">
              <a:rPr lang="en-US" altLang="zh-TW" sz="1100"/>
              <a:pPr>
                <a:spcBef>
                  <a:spcPct val="0"/>
                </a:spcBef>
                <a:buClrTx/>
                <a:buSzTx/>
                <a:buFontTx/>
                <a:buNone/>
              </a:pPr>
              <a:t>22</a:t>
            </a:fld>
            <a:endParaRPr lang="en-US" altLang="zh-TW" sz="1100"/>
          </a:p>
        </p:txBody>
      </p:sp>
      <p:sp>
        <p:nvSpPr>
          <p:cNvPr id="54275" name="Rectangle 2"/>
          <p:cNvSpPr>
            <a:spLocks noGrp="1" noRot="1" noChangeAspect="1" noChangeArrowheads="1" noTextEdit="1"/>
          </p:cNvSpPr>
          <p:nvPr>
            <p:ph type="sldImg"/>
          </p:nvPr>
        </p:nvSpPr>
        <p:spPr>
          <a:xfrm>
            <a:off x="-163513" y="274638"/>
            <a:ext cx="5053013" cy="2844800"/>
          </a:xfrm>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23</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998644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1090719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92130172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4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43.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5.xml"/><Relationship Id="rId1" Type="http://schemas.openxmlformats.org/officeDocument/2006/relationships/tags" Target="../tags/tag144.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ubs.com/cio-disclaimer"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s://www.ubs.com/global/en/wealth-management/chief-investment-office/disclaimer.html" TargetMode="External"/><Relationship Id="rId4" Type="http://schemas.openxmlformats.org/officeDocument/2006/relationships/hyperlink" Target="http://www.ubs.com/workingwithus" TargetMode="Externa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6.xml"/><Relationship Id="rId1" Type="http://schemas.openxmlformats.org/officeDocument/2006/relationships/tags" Target="../tags/tag145.xml"/><Relationship Id="rId5" Type="http://schemas.openxmlformats.org/officeDocument/2006/relationships/hyperlink" Target="http://www.ubs.com/research" TargetMode="External"/><Relationship Id="rId4"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8.xml"/><Relationship Id="rId1" Type="http://schemas.openxmlformats.org/officeDocument/2006/relationships/tags" Target="../tags/tag147.xml"/><Relationship Id="rId4"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hyperlink" Target="http://www.ubs.com/global/en/about_ubs/investor_relations/annualreporting.html" TargetMode="External"/><Relationship Id="rId4" Type="http://schemas.openxmlformats.org/officeDocument/2006/relationships/notesSlide" Target="../notesSlides/notesSlide1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2.xml"/><Relationship Id="rId1" Type="http://schemas.openxmlformats.org/officeDocument/2006/relationships/tags" Target="../tags/tag151.xml"/><Relationship Id="rId4"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8.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png"/><Relationship Id="rId2" Type="http://schemas.openxmlformats.org/officeDocument/2006/relationships/slideLayout" Target="../slideLayouts/slideLayout4.xml"/><Relationship Id="rId1" Type="http://schemas.openxmlformats.org/officeDocument/2006/relationships/tags" Target="../tags/tag14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6" name="Subtitle 3"/>
          <p:cNvSpPr>
            <a:spLocks noGrp="1"/>
          </p:cNvSpPr>
          <p:nvPr>
            <p:ph type="subTitle" idx="1"/>
          </p:nvPr>
        </p:nvSpPr>
        <p:spPr>
          <a:xfrm>
            <a:off x="618054" y="3995783"/>
            <a:ext cx="10311202" cy="1629249"/>
          </a:xfrm>
        </p:spPr>
        <p:txBody>
          <a:bodyPr/>
          <a:lstStyle/>
          <a:p>
            <a:pPr fontAlgn="base">
              <a:spcBef>
                <a:spcPts val="0"/>
              </a:spcBef>
            </a:pPr>
            <a:r>
              <a:rPr lang="en-GB" b="1" dirty="0" smtClean="0"/>
              <a:t>Mark Haefele</a:t>
            </a:r>
            <a:r>
              <a:rPr lang="en-GB" dirty="0" smtClean="0"/>
              <a:t>, Chief Investment Officer, UBS Global Wealth Management</a:t>
            </a:r>
          </a:p>
          <a:p>
            <a:pPr fontAlgn="base">
              <a:spcBef>
                <a:spcPts val="0"/>
              </a:spcBef>
            </a:pPr>
            <a:r>
              <a:rPr lang="en-GB" b="1" dirty="0" smtClean="0"/>
              <a:t>Paul Donovan</a:t>
            </a:r>
            <a:r>
              <a:rPr lang="en-GB" dirty="0"/>
              <a:t>, </a:t>
            </a:r>
            <a:r>
              <a:rPr lang="en-GB" dirty="0" smtClean="0"/>
              <a:t>Chief </a:t>
            </a:r>
            <a:r>
              <a:rPr lang="en-GB" dirty="0"/>
              <a:t>Economist, UBS Global Wealth Management</a:t>
            </a:r>
          </a:p>
          <a:p>
            <a:pPr fontAlgn="base">
              <a:spcBef>
                <a:spcPts val="0"/>
              </a:spcBef>
            </a:pPr>
            <a:r>
              <a:rPr lang="en-GB" b="1" dirty="0" smtClean="0"/>
              <a:t>Mike Ryan</a:t>
            </a:r>
            <a:r>
              <a:rPr lang="en-GB" dirty="0" smtClean="0"/>
              <a:t>, Chief </a:t>
            </a:r>
            <a:r>
              <a:rPr lang="en-GB" dirty="0"/>
              <a:t>Investment Officer Americas, UBS Global Wealth Management</a:t>
            </a:r>
          </a:p>
          <a:p>
            <a:pPr fontAlgn="base">
              <a:spcBef>
                <a:spcPts val="0"/>
              </a:spcBef>
            </a:pPr>
            <a:r>
              <a:rPr lang="en-GB" b="1" dirty="0" smtClean="0"/>
              <a:t>Min </a:t>
            </a:r>
            <a:r>
              <a:rPr lang="en-GB" b="1" dirty="0"/>
              <a:t>Lan Tan</a:t>
            </a:r>
            <a:r>
              <a:rPr lang="en-GB" dirty="0"/>
              <a:t>, Chief Investment Officer APAC, UBS Global Wealth Management</a:t>
            </a:r>
          </a:p>
          <a:p>
            <a:pPr fontAlgn="base">
              <a:spcBef>
                <a:spcPts val="0"/>
              </a:spcBef>
            </a:pPr>
            <a:r>
              <a:rPr lang="en-GB" b="1" dirty="0"/>
              <a:t>Themis Themistocleous</a:t>
            </a:r>
            <a:r>
              <a:rPr lang="en-GB" dirty="0"/>
              <a:t>, Chief Investment Officer EMEA, UBS Global Wealth Management</a:t>
            </a:r>
          </a:p>
          <a:p>
            <a:pPr fontAlgn="base">
              <a:spcBef>
                <a:spcPts val="0"/>
              </a:spcBef>
            </a:pPr>
            <a:endParaRPr lang="en-GB" dirty="0"/>
          </a:p>
        </p:txBody>
      </p:sp>
      <p:sp>
        <p:nvSpPr>
          <p:cNvPr id="17" name="Title 4"/>
          <p:cNvSpPr>
            <a:spLocks noGrp="1"/>
          </p:cNvSpPr>
          <p:nvPr>
            <p:ph type="ctrTitle"/>
          </p:nvPr>
        </p:nvSpPr>
        <p:spPr>
          <a:xfrm>
            <a:off x="560566" y="2176272"/>
            <a:ext cx="10931046" cy="941832"/>
          </a:xfrm>
        </p:spPr>
        <p:txBody>
          <a:bodyPr/>
          <a:lstStyle/>
          <a:p>
            <a:r>
              <a:rPr lang="en-GB" dirty="0" smtClean="0"/>
              <a:t>Regional opportunities amid COVID-19</a:t>
            </a:r>
            <a:endParaRPr lang="en-US" dirty="0"/>
          </a:p>
        </p:txBody>
      </p:sp>
      <p:sp>
        <p:nvSpPr>
          <p:cNvPr id="18"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31 March 2020</a:t>
            </a:r>
            <a:endParaRPr lang="en-US" dirty="0"/>
          </a:p>
        </p:txBody>
      </p:sp>
      <p:sp>
        <p:nvSpPr>
          <p:cNvPr id="19" name="Rectangle 18"/>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E626</a:t>
            </a:r>
            <a:endParaRPr lang="en-US" sz="1500"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rgbClr val="FF0000"/>
                </a:solidFill>
              </a:rPr>
              <a:t>China: </a:t>
            </a:r>
            <a:r>
              <a:rPr lang="en-US" sz="3500" dirty="0"/>
              <a:t>Industrial activity closer to normal, services </a:t>
            </a:r>
            <a:r>
              <a:rPr lang="en-US" sz="3500" dirty="0" smtClean="0"/>
              <a:t>still lagging</a:t>
            </a:r>
            <a:endParaRPr lang="en-US" sz="3500" dirty="0"/>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WIND, UBS as of Mar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Traffic activity not as congested as in 2019</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Coal consumption close to 2019 level</a:t>
            </a:r>
          </a:p>
        </p:txBody>
      </p:sp>
      <p:pic>
        <p:nvPicPr>
          <p:cNvPr id="4" name="Picture 3">
            <a:extLst>
              <a:ext uri="{FF2B5EF4-FFF2-40B4-BE49-F238E27FC236}">
                <a16:creationId xmlns:a16="http://schemas.microsoft.com/office/drawing/2014/main" xmlns="" id="{FBECE3F1-456D-4513-A66C-60FAA2A97CCD}"/>
              </a:ext>
            </a:extLst>
          </p:cNvPr>
          <p:cNvPicPr>
            <a:picLocks noChangeAspect="1"/>
          </p:cNvPicPr>
          <p:nvPr/>
        </p:nvPicPr>
        <p:blipFill>
          <a:blip r:embed="rId4"/>
          <a:stretch>
            <a:fillRect/>
          </a:stretch>
        </p:blipFill>
        <p:spPr>
          <a:xfrm>
            <a:off x="825121" y="2032785"/>
            <a:ext cx="5371343" cy="4694326"/>
          </a:xfrm>
          <a:prstGeom prst="rect">
            <a:avLst/>
          </a:prstGeom>
        </p:spPr>
      </p:pic>
      <p:sp>
        <p:nvSpPr>
          <p:cNvPr id="5" name="Rectangle 4">
            <a:extLst>
              <a:ext uri="{FF2B5EF4-FFF2-40B4-BE49-F238E27FC236}">
                <a16:creationId xmlns:a16="http://schemas.microsoft.com/office/drawing/2014/main" xmlns="" id="{536459C3-9EA8-4DC7-99A8-2323AEF9A9B8}"/>
              </a:ext>
            </a:extLst>
          </p:cNvPr>
          <p:cNvSpPr/>
          <p:nvPr/>
        </p:nvSpPr>
        <p:spPr>
          <a:xfrm>
            <a:off x="547790" y="1690400"/>
            <a:ext cx="5361940" cy="412378"/>
          </a:xfrm>
          <a:prstGeom prst="rect">
            <a:avLst/>
          </a:prstGeom>
        </p:spPr>
        <p:txBody>
          <a:bodyPr lIns="134069" tIns="67035" rIns="134069" bIns="67035">
            <a:spAutoFit/>
          </a:bodyPr>
          <a:lstStyle/>
          <a:p>
            <a:r>
              <a:rPr lang="en-US" dirty="0">
                <a:latin typeface="Frutiger 45 Light" panose="020B0603020202020204" pitchFamily="34" charset="0"/>
              </a:rPr>
              <a:t>Daily coal consumption of 6 power plants (K tons)</a:t>
            </a:r>
          </a:p>
        </p:txBody>
      </p:sp>
      <p:sp>
        <p:nvSpPr>
          <p:cNvPr id="12" name="Rectangle 11">
            <a:extLst>
              <a:ext uri="{FF2B5EF4-FFF2-40B4-BE49-F238E27FC236}">
                <a16:creationId xmlns:a16="http://schemas.microsoft.com/office/drawing/2014/main" xmlns="" id="{2BADA53B-D0C8-4771-9A09-9F23AAE55DE6}"/>
              </a:ext>
            </a:extLst>
          </p:cNvPr>
          <p:cNvSpPr/>
          <p:nvPr/>
        </p:nvSpPr>
        <p:spPr>
          <a:xfrm>
            <a:off x="6846907" y="1680754"/>
            <a:ext cx="5361940" cy="412378"/>
          </a:xfrm>
          <a:prstGeom prst="rect">
            <a:avLst/>
          </a:prstGeom>
        </p:spPr>
        <p:txBody>
          <a:bodyPr lIns="134069" tIns="67035" rIns="134069" bIns="67035">
            <a:spAutoFit/>
          </a:bodyPr>
          <a:lstStyle/>
          <a:p>
            <a:r>
              <a:rPr lang="en-US" dirty="0">
                <a:latin typeface="Frutiger 45 Light" panose="020B0603020202020204" pitchFamily="34" charset="0"/>
              </a:rPr>
              <a:t>Workday traffic index - 19 major industrial cities</a:t>
            </a:r>
          </a:p>
        </p:txBody>
      </p:sp>
      <p:pic>
        <p:nvPicPr>
          <p:cNvPr id="15" name="Picture 14">
            <a:extLst>
              <a:ext uri="{FF2B5EF4-FFF2-40B4-BE49-F238E27FC236}">
                <a16:creationId xmlns:a16="http://schemas.microsoft.com/office/drawing/2014/main" xmlns="" id="{2D2AF2A5-866A-4B68-AEB6-CB6344CB0849}"/>
              </a:ext>
            </a:extLst>
          </p:cNvPr>
          <p:cNvPicPr>
            <a:picLocks noChangeAspect="1"/>
          </p:cNvPicPr>
          <p:nvPr/>
        </p:nvPicPr>
        <p:blipFill>
          <a:blip r:embed="rId5"/>
          <a:stretch>
            <a:fillRect/>
          </a:stretch>
        </p:blipFill>
        <p:spPr>
          <a:xfrm>
            <a:off x="7098369" y="2104813"/>
            <a:ext cx="5362405" cy="4694326"/>
          </a:xfrm>
          <a:prstGeom prst="rect">
            <a:avLst/>
          </a:prstGeom>
        </p:spPr>
      </p:pic>
    </p:spTree>
    <p:custDataLst>
      <p:tags r:id="rId1"/>
    </p:custDataLst>
    <p:extLst>
      <p:ext uri="{BB962C8B-B14F-4D97-AF65-F5344CB8AC3E}">
        <p14:creationId xmlns:p14="http://schemas.microsoft.com/office/powerpoint/2010/main" val="31047327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Asian policy makers also on the path </a:t>
            </a:r>
            <a:r>
              <a:rPr lang="en-US" sz="3500" dirty="0" smtClean="0"/>
              <a:t>of </a:t>
            </a:r>
            <a:r>
              <a:rPr lang="en-US" sz="3500" dirty="0" smtClean="0">
                <a:solidFill>
                  <a:schemeClr val="tx2"/>
                </a:solidFill>
              </a:rPr>
              <a:t>“whatever </a:t>
            </a:r>
            <a:r>
              <a:rPr lang="en-US" sz="3500" dirty="0">
                <a:solidFill>
                  <a:schemeClr val="tx2"/>
                </a:solidFill>
              </a:rPr>
              <a:t>it takes”</a:t>
            </a:r>
          </a:p>
        </p:txBody>
      </p:sp>
      <p:sp>
        <p:nvSpPr>
          <p:cNvPr id="4" name="Rounded Rectangle 3"/>
          <p:cNvSpPr/>
          <p:nvPr/>
        </p:nvSpPr>
        <p:spPr>
          <a:xfrm>
            <a:off x="578829" y="1122487"/>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Central banks have quickly reduced policy rates</a:t>
            </a:r>
          </a:p>
        </p:txBody>
      </p:sp>
      <p:sp>
        <p:nvSpPr>
          <p:cNvPr id="9" name="Rounded Rectangle 8"/>
          <p:cNvSpPr/>
          <p:nvPr/>
        </p:nvSpPr>
        <p:spPr>
          <a:xfrm>
            <a:off x="6776763" y="1109466"/>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solidFill>
                  <a:srgbClr val="000000"/>
                </a:solidFill>
                <a:latin typeface="Frutiger 45 Light" panose="020B0603020202020204" pitchFamily="34" charset="0"/>
              </a:rPr>
              <a:t>Fiscal policy also extremely supportive</a:t>
            </a:r>
          </a:p>
        </p:txBody>
      </p:sp>
      <p:sp>
        <p:nvSpPr>
          <p:cNvPr id="32" name="Rectangle 31">
            <a:extLst>
              <a:ext uri="{FF2B5EF4-FFF2-40B4-BE49-F238E27FC236}">
                <a16:creationId xmlns:a16="http://schemas.microsoft.com/office/drawing/2014/main" xmlns="" id="{0C9435A0-47BA-4031-B8EC-BE1B0C5FFF95}"/>
              </a:ext>
            </a:extLst>
          </p:cNvPr>
          <p:cNvSpPr/>
          <p:nvPr/>
        </p:nvSpPr>
        <p:spPr>
          <a:xfrm>
            <a:off x="658186" y="1690400"/>
            <a:ext cx="5361940" cy="412378"/>
          </a:xfrm>
          <a:prstGeom prst="rect">
            <a:avLst/>
          </a:prstGeom>
        </p:spPr>
        <p:txBody>
          <a:bodyPr lIns="134069" tIns="67035" rIns="134069" bIns="67035">
            <a:spAutoFit/>
          </a:bodyPr>
          <a:lstStyle/>
          <a:p>
            <a:r>
              <a:rPr lang="en-US" dirty="0">
                <a:latin typeface="Frutiger 45 Light" panose="020B0603020202020204" pitchFamily="34" charset="0"/>
              </a:rPr>
              <a:t>Year-to-date, policy rate cuts, bps</a:t>
            </a:r>
          </a:p>
        </p:txBody>
      </p:sp>
      <p:sp>
        <p:nvSpPr>
          <p:cNvPr id="33" name="Rectangle 32">
            <a:extLst>
              <a:ext uri="{FF2B5EF4-FFF2-40B4-BE49-F238E27FC236}">
                <a16:creationId xmlns:a16="http://schemas.microsoft.com/office/drawing/2014/main" xmlns="" id="{226734F0-9296-45A5-B772-33DF6F1BE0C2}"/>
              </a:ext>
            </a:extLst>
          </p:cNvPr>
          <p:cNvSpPr/>
          <p:nvPr/>
        </p:nvSpPr>
        <p:spPr>
          <a:xfrm>
            <a:off x="6768715" y="1666780"/>
            <a:ext cx="5361940" cy="412378"/>
          </a:xfrm>
          <a:prstGeom prst="rect">
            <a:avLst/>
          </a:prstGeom>
        </p:spPr>
        <p:txBody>
          <a:bodyPr lIns="134069" tIns="67035" rIns="134069" bIns="67035">
            <a:spAutoFit/>
          </a:bodyPr>
          <a:lstStyle/>
          <a:p>
            <a:r>
              <a:rPr lang="en-US" dirty="0">
                <a:latin typeface="Frutiger 45 Light" panose="020B0603020202020204" pitchFamily="34" charset="0"/>
              </a:rPr>
              <a:t>Fiscal packages as % of GDP</a:t>
            </a:r>
          </a:p>
        </p:txBody>
      </p:sp>
      <p:pic>
        <p:nvPicPr>
          <p:cNvPr id="36" name="Picture 35">
            <a:extLst>
              <a:ext uri="{FF2B5EF4-FFF2-40B4-BE49-F238E27FC236}">
                <a16:creationId xmlns:a16="http://schemas.microsoft.com/office/drawing/2014/main" xmlns="" id="{948539FD-0E80-4932-9CAF-C4657C634283}"/>
              </a:ext>
            </a:extLst>
          </p:cNvPr>
          <p:cNvPicPr>
            <a:picLocks noChangeAspect="1"/>
          </p:cNvPicPr>
          <p:nvPr/>
        </p:nvPicPr>
        <p:blipFill>
          <a:blip r:embed="rId4"/>
          <a:stretch>
            <a:fillRect/>
          </a:stretch>
        </p:blipFill>
        <p:spPr>
          <a:xfrm>
            <a:off x="834468" y="2116399"/>
            <a:ext cx="5371343" cy="4694326"/>
          </a:xfrm>
          <a:prstGeom prst="rect">
            <a:avLst/>
          </a:prstGeom>
        </p:spPr>
      </p:pic>
      <p:sp>
        <p:nvSpPr>
          <p:cNvPr id="37" name="Text Box 4">
            <a:extLst>
              <a:ext uri="{FF2B5EF4-FFF2-40B4-BE49-F238E27FC236}">
                <a16:creationId xmlns:a16="http://schemas.microsoft.com/office/drawing/2014/main" xmlns="" id="{F8DCC27D-CAA6-4DEA-9842-14476E6C7EED}"/>
              </a:ext>
            </a:extLst>
          </p:cNvPr>
          <p:cNvSpPr txBox="1">
            <a:spLocks noChangeArrowheads="1"/>
          </p:cNvSpPr>
          <p:nvPr/>
        </p:nvSpPr>
        <p:spPr bwMode="auto">
          <a:xfrm>
            <a:off x="2131030" y="6830460"/>
            <a:ext cx="10398000" cy="245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Note: China policy rate reflects systemwide RRR cuts. Fiscal package for China estimated ~CNY 7trn - includes off-budget quasi-fiscal items mainly special TB, special LGB and policy bank lending etc</a:t>
            </a:r>
            <a:r>
              <a:rPr lang="en-US" sz="1000" b="0" dirty="0" smtClean="0">
                <a:solidFill>
                  <a:srgbClr val="000000"/>
                </a:solidFill>
              </a:rPr>
              <a:t>. Source</a:t>
            </a:r>
            <a:r>
              <a:rPr lang="en-US" sz="1000" b="0" dirty="0">
                <a:solidFill>
                  <a:srgbClr val="000000"/>
                </a:solidFill>
              </a:rPr>
              <a:t>: </a:t>
            </a:r>
            <a:r>
              <a:rPr lang="en-US" sz="1000" b="0" dirty="0" smtClean="0">
                <a:solidFill>
                  <a:srgbClr val="000000"/>
                </a:solidFill>
              </a:rPr>
              <a:t>Bloomberg</a:t>
            </a:r>
            <a:r>
              <a:rPr lang="en-US" sz="1000" b="0" dirty="0">
                <a:solidFill>
                  <a:srgbClr val="000000"/>
                </a:solidFill>
              </a:rPr>
              <a:t>, UBS as of Mar 2020</a:t>
            </a:r>
          </a:p>
        </p:txBody>
      </p:sp>
      <p:sp>
        <p:nvSpPr>
          <p:cNvPr id="38" name="Rectangle 37">
            <a:extLst>
              <a:ext uri="{FF2B5EF4-FFF2-40B4-BE49-F238E27FC236}">
                <a16:creationId xmlns:a16="http://schemas.microsoft.com/office/drawing/2014/main" xmlns="" id="{3217E68F-3875-40E5-AD17-4796E4A802AA}"/>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pic>
        <p:nvPicPr>
          <p:cNvPr id="2" name="Picture 1">
            <a:extLst>
              <a:ext uri="{FF2B5EF4-FFF2-40B4-BE49-F238E27FC236}">
                <a16:creationId xmlns:a16="http://schemas.microsoft.com/office/drawing/2014/main" xmlns="" id="{76E43086-6F7F-4967-AE24-E06C129A171F}"/>
              </a:ext>
            </a:extLst>
          </p:cNvPr>
          <p:cNvPicPr>
            <a:picLocks noChangeAspect="1"/>
          </p:cNvPicPr>
          <p:nvPr/>
        </p:nvPicPr>
        <p:blipFill>
          <a:blip r:embed="rId5"/>
          <a:stretch>
            <a:fillRect/>
          </a:stretch>
        </p:blipFill>
        <p:spPr>
          <a:xfrm>
            <a:off x="7133153" y="2073045"/>
            <a:ext cx="5362405" cy="4694326"/>
          </a:xfrm>
          <a:prstGeom prst="rect">
            <a:avLst/>
          </a:prstGeom>
        </p:spPr>
      </p:pic>
    </p:spTree>
    <p:custDataLst>
      <p:tags r:id="rId1"/>
    </p:custDataLst>
    <p:extLst>
      <p:ext uri="{BB962C8B-B14F-4D97-AF65-F5344CB8AC3E}">
        <p14:creationId xmlns:p14="http://schemas.microsoft.com/office/powerpoint/2010/main" val="3700711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Equities: </a:t>
            </a:r>
            <a:r>
              <a:rPr lang="en-US" sz="3500" dirty="0"/>
              <a:t>Some opportunities in oversold sectors</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JP Morgan, Citi Research, Bloomberg, UBS, Mar 2020</a:t>
            </a:r>
          </a:p>
        </p:txBody>
      </p:sp>
      <p:sp>
        <p:nvSpPr>
          <p:cNvPr id="6" name="Rounded Rectangle 5"/>
          <p:cNvSpPr/>
          <p:nvPr/>
        </p:nvSpPr>
        <p:spPr>
          <a:xfrm>
            <a:off x="6794977" y="1101408"/>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Industry consolidators such as China real estate</a:t>
            </a:r>
          </a:p>
        </p:txBody>
      </p:sp>
      <p:sp>
        <p:nvSpPr>
          <p:cNvPr id="7" name="Rounded Rectangle 6"/>
          <p:cNvSpPr/>
          <p:nvPr/>
        </p:nvSpPr>
        <p:spPr>
          <a:xfrm>
            <a:off x="541534" y="109717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Quality cyclicals such as semiconductors</a:t>
            </a:r>
            <a:endParaRPr b="1" kern="0" dirty="0">
              <a:solidFill>
                <a:prstClr val="white"/>
              </a:solidFill>
              <a:latin typeface="Frutiger 45 Light" panose="020B0603020202020204" pitchFamily="34" charset="0"/>
            </a:endParaRPr>
          </a:p>
        </p:txBody>
      </p:sp>
      <p:sp>
        <p:nvSpPr>
          <p:cNvPr id="12" name="Rectangle 11">
            <a:extLst>
              <a:ext uri="{FF2B5EF4-FFF2-40B4-BE49-F238E27FC236}">
                <a16:creationId xmlns:a16="http://schemas.microsoft.com/office/drawing/2014/main" xmlns="" id="{87BD75D9-4949-469B-8A09-7BFAA243DF31}"/>
              </a:ext>
            </a:extLst>
          </p:cNvPr>
          <p:cNvSpPr/>
          <p:nvPr/>
        </p:nvSpPr>
        <p:spPr>
          <a:xfrm>
            <a:off x="554415" y="1675528"/>
            <a:ext cx="6019302" cy="412378"/>
          </a:xfrm>
          <a:prstGeom prst="rect">
            <a:avLst/>
          </a:prstGeom>
        </p:spPr>
        <p:txBody>
          <a:bodyPr wrap="square" lIns="134069" tIns="67035" rIns="134069" bIns="67035">
            <a:spAutoFit/>
          </a:bodyPr>
          <a:lstStyle/>
          <a:p>
            <a:r>
              <a:rPr lang="it-IT" dirty="0">
                <a:latin typeface="Frutiger 45 Light" panose="020B0603020202020204" pitchFamily="34" charset="0"/>
              </a:rPr>
              <a:t>Cloud data centre </a:t>
            </a:r>
            <a:r>
              <a:rPr lang="it-IT" dirty="0" err="1">
                <a:latin typeface="Frutiger 45 Light" panose="020B0603020202020204" pitchFamily="34" charset="0"/>
              </a:rPr>
              <a:t>capex</a:t>
            </a:r>
            <a:r>
              <a:rPr lang="it-IT" dirty="0">
                <a:latin typeface="Frutiger 45 Light" panose="020B0603020202020204" pitchFamily="34" charset="0"/>
              </a:rPr>
              <a:t> of top </a:t>
            </a:r>
            <a:r>
              <a:rPr lang="it-IT" dirty="0" err="1">
                <a:latin typeface="Frutiger 45 Light" panose="020B0603020202020204" pitchFamily="34" charset="0"/>
              </a:rPr>
              <a:t>seven</a:t>
            </a:r>
            <a:r>
              <a:rPr lang="it-IT" dirty="0">
                <a:latin typeface="Frutiger 45 Light" panose="020B0603020202020204" pitchFamily="34" charset="0"/>
              </a:rPr>
              <a:t> cos. (2014 – 2020E)</a:t>
            </a:r>
            <a:endParaRPr lang="en-US" dirty="0">
              <a:latin typeface="Frutiger 45 Light" panose="020B0603020202020204" pitchFamily="34" charset="0"/>
            </a:endParaRP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4" name="Rectangle 13">
            <a:extLst>
              <a:ext uri="{FF2B5EF4-FFF2-40B4-BE49-F238E27FC236}">
                <a16:creationId xmlns:a16="http://schemas.microsoft.com/office/drawing/2014/main" xmlns="" id="{2CC6EA9C-878E-4C92-9362-0AEDEB0A2475}"/>
              </a:ext>
            </a:extLst>
          </p:cNvPr>
          <p:cNvSpPr/>
          <p:nvPr/>
        </p:nvSpPr>
        <p:spPr>
          <a:xfrm>
            <a:off x="6794978" y="1668478"/>
            <a:ext cx="5361940" cy="412378"/>
          </a:xfrm>
          <a:prstGeom prst="rect">
            <a:avLst/>
          </a:prstGeom>
        </p:spPr>
        <p:txBody>
          <a:bodyPr lIns="134069" tIns="67035" rIns="134069" bIns="67035">
            <a:spAutoFit/>
          </a:bodyPr>
          <a:lstStyle/>
          <a:p>
            <a:r>
              <a:rPr lang="en-US" dirty="0">
                <a:latin typeface="Frutiger 45 Light" panose="020B0603020202020204" pitchFamily="34" charset="0"/>
              </a:rPr>
              <a:t>China - Market share of top 10 developers, %</a:t>
            </a:r>
          </a:p>
        </p:txBody>
      </p:sp>
      <p:pic>
        <p:nvPicPr>
          <p:cNvPr id="15" name="Picture 14">
            <a:extLst>
              <a:ext uri="{FF2B5EF4-FFF2-40B4-BE49-F238E27FC236}">
                <a16:creationId xmlns:a16="http://schemas.microsoft.com/office/drawing/2014/main" xmlns="" id="{5A109D33-7665-4B6A-9325-2F6BC65D7E89}"/>
              </a:ext>
            </a:extLst>
          </p:cNvPr>
          <p:cNvPicPr>
            <a:picLocks noChangeAspect="1"/>
          </p:cNvPicPr>
          <p:nvPr/>
        </p:nvPicPr>
        <p:blipFill>
          <a:blip r:embed="rId3"/>
          <a:stretch>
            <a:fillRect/>
          </a:stretch>
        </p:blipFill>
        <p:spPr>
          <a:xfrm>
            <a:off x="7165391" y="2141786"/>
            <a:ext cx="5362405" cy="4694326"/>
          </a:xfrm>
          <a:prstGeom prst="rect">
            <a:avLst/>
          </a:prstGeom>
        </p:spPr>
      </p:pic>
      <p:pic>
        <p:nvPicPr>
          <p:cNvPr id="9" name="Picture 8">
            <a:extLst>
              <a:ext uri="{FF2B5EF4-FFF2-40B4-BE49-F238E27FC236}">
                <a16:creationId xmlns:a16="http://schemas.microsoft.com/office/drawing/2014/main" xmlns="" id="{006D5EBC-65E2-4AE0-97A1-4513F3CBEA58}"/>
              </a:ext>
            </a:extLst>
          </p:cNvPr>
          <p:cNvPicPr>
            <a:picLocks noChangeAspect="1"/>
          </p:cNvPicPr>
          <p:nvPr/>
        </p:nvPicPr>
        <p:blipFill>
          <a:blip r:embed="rId4"/>
          <a:stretch>
            <a:fillRect/>
          </a:stretch>
        </p:blipFill>
        <p:spPr>
          <a:xfrm>
            <a:off x="878616" y="2100533"/>
            <a:ext cx="5362405" cy="4694326"/>
          </a:xfrm>
          <a:prstGeom prst="rect">
            <a:avLst/>
          </a:prstGeom>
        </p:spPr>
      </p:pic>
      <p:sp>
        <p:nvSpPr>
          <p:cNvPr id="11" name="Rectangle 10"/>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713077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Equities: </a:t>
            </a:r>
            <a:r>
              <a:rPr lang="en-US" sz="3500" dirty="0"/>
              <a:t>Long term winners</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Citi Research, Bloomberg, UBS, Mar 2020</a:t>
            </a:r>
          </a:p>
        </p:txBody>
      </p:sp>
      <p:sp>
        <p:nvSpPr>
          <p:cNvPr id="6" name="Rounded Rectangle 5"/>
          <p:cNvSpPr/>
          <p:nvPr/>
        </p:nvSpPr>
        <p:spPr>
          <a:xfrm>
            <a:off x="6794977" y="1101408"/>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Healthcare sectors such as online consultation</a:t>
            </a:r>
          </a:p>
        </p:txBody>
      </p:sp>
      <p:sp>
        <p:nvSpPr>
          <p:cNvPr id="7" name="Rounded Rectangle 6"/>
          <p:cNvSpPr/>
          <p:nvPr/>
        </p:nvSpPr>
        <p:spPr>
          <a:xfrm>
            <a:off x="541534" y="109717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Digital transformation themes such as 5G, E-commerce</a:t>
            </a:r>
            <a:endParaRPr b="1" kern="0" dirty="0">
              <a:solidFill>
                <a:prstClr val="white"/>
              </a:solidFill>
              <a:latin typeface="Frutiger 45 Light" panose="020B0603020202020204" pitchFamily="34" charset="0"/>
            </a:endParaRPr>
          </a:p>
        </p:txBody>
      </p:sp>
      <p:sp>
        <p:nvSpPr>
          <p:cNvPr id="12" name="Rectangle 11">
            <a:extLst>
              <a:ext uri="{FF2B5EF4-FFF2-40B4-BE49-F238E27FC236}">
                <a16:creationId xmlns:a16="http://schemas.microsoft.com/office/drawing/2014/main" xmlns="" id="{87BD75D9-4949-469B-8A09-7BFAA243DF31}"/>
              </a:ext>
            </a:extLst>
          </p:cNvPr>
          <p:cNvSpPr/>
          <p:nvPr/>
        </p:nvSpPr>
        <p:spPr>
          <a:xfrm>
            <a:off x="554415" y="1675528"/>
            <a:ext cx="6019302" cy="412378"/>
          </a:xfrm>
          <a:prstGeom prst="rect">
            <a:avLst/>
          </a:prstGeom>
        </p:spPr>
        <p:txBody>
          <a:bodyPr wrap="square" lIns="134069" tIns="67035" rIns="134069" bIns="67035">
            <a:spAutoFit/>
          </a:bodyPr>
          <a:lstStyle/>
          <a:p>
            <a:r>
              <a:rPr lang="en-US" dirty="0">
                <a:latin typeface="Frutiger 45 Light" panose="020B0603020202020204" pitchFamily="34" charset="0"/>
              </a:rPr>
              <a:t>Spending in </a:t>
            </a:r>
            <a:r>
              <a:rPr lang="en-US" dirty="0" err="1">
                <a:latin typeface="Frutiger 45 Light" panose="020B0603020202020204" pitchFamily="34" charset="0"/>
              </a:rPr>
              <a:t>USDbn</a:t>
            </a:r>
            <a:r>
              <a:rPr lang="en-US" dirty="0">
                <a:latin typeface="Frutiger 45 Light" panose="020B0603020202020204" pitchFamily="34" charset="0"/>
              </a:rPr>
              <a:t>. Enabling Tech to grow ~13.5% CAGR</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4" name="Rectangle 13">
            <a:extLst>
              <a:ext uri="{FF2B5EF4-FFF2-40B4-BE49-F238E27FC236}">
                <a16:creationId xmlns:a16="http://schemas.microsoft.com/office/drawing/2014/main" xmlns="" id="{2CC6EA9C-878E-4C92-9362-0AEDEB0A2475}"/>
              </a:ext>
            </a:extLst>
          </p:cNvPr>
          <p:cNvSpPr/>
          <p:nvPr/>
        </p:nvSpPr>
        <p:spPr>
          <a:xfrm>
            <a:off x="6794977" y="1668478"/>
            <a:ext cx="6055458" cy="412378"/>
          </a:xfrm>
          <a:prstGeom prst="rect">
            <a:avLst/>
          </a:prstGeom>
        </p:spPr>
        <p:txBody>
          <a:bodyPr wrap="square" lIns="134069" tIns="67035" rIns="134069" bIns="67035">
            <a:spAutoFit/>
          </a:bodyPr>
          <a:lstStyle/>
          <a:p>
            <a:r>
              <a:rPr lang="en-US" dirty="0">
                <a:latin typeface="Frutiger 45 Light" panose="020B0603020202020204" pitchFamily="34" charset="0"/>
              </a:rPr>
              <a:t>Online medical consultation and penetration in China</a:t>
            </a:r>
          </a:p>
        </p:txBody>
      </p:sp>
      <p:pic>
        <p:nvPicPr>
          <p:cNvPr id="3" name="Picture 2">
            <a:extLst>
              <a:ext uri="{FF2B5EF4-FFF2-40B4-BE49-F238E27FC236}">
                <a16:creationId xmlns:a16="http://schemas.microsoft.com/office/drawing/2014/main" xmlns="" id="{642E3E26-7807-4F30-A347-4D70902A9775}"/>
              </a:ext>
            </a:extLst>
          </p:cNvPr>
          <p:cNvPicPr>
            <a:picLocks noChangeAspect="1"/>
          </p:cNvPicPr>
          <p:nvPr/>
        </p:nvPicPr>
        <p:blipFill>
          <a:blip r:embed="rId3"/>
          <a:stretch>
            <a:fillRect/>
          </a:stretch>
        </p:blipFill>
        <p:spPr>
          <a:xfrm>
            <a:off x="850458" y="2139218"/>
            <a:ext cx="5362405" cy="4694326"/>
          </a:xfrm>
          <a:prstGeom prst="rect">
            <a:avLst/>
          </a:prstGeom>
        </p:spPr>
      </p:pic>
      <p:pic>
        <p:nvPicPr>
          <p:cNvPr id="8" name="Picture 7">
            <a:extLst>
              <a:ext uri="{FF2B5EF4-FFF2-40B4-BE49-F238E27FC236}">
                <a16:creationId xmlns:a16="http://schemas.microsoft.com/office/drawing/2014/main" xmlns="" id="{C3C5BBDE-5B90-48D0-AA7C-2A3909F9C163}"/>
              </a:ext>
            </a:extLst>
          </p:cNvPr>
          <p:cNvPicPr>
            <a:picLocks noChangeAspect="1"/>
          </p:cNvPicPr>
          <p:nvPr/>
        </p:nvPicPr>
        <p:blipFill>
          <a:blip r:embed="rId4"/>
          <a:stretch>
            <a:fillRect/>
          </a:stretch>
        </p:blipFill>
        <p:spPr>
          <a:xfrm>
            <a:off x="7191582" y="2105364"/>
            <a:ext cx="5362405" cy="4694326"/>
          </a:xfrm>
          <a:prstGeom prst="rect">
            <a:avLst/>
          </a:prstGeom>
        </p:spPr>
      </p:pic>
      <p:sp>
        <p:nvSpPr>
          <p:cNvPr id="11" name="Rectangle 10"/>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813711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Credit: </a:t>
            </a:r>
            <a:r>
              <a:rPr lang="en-US" sz="3500" dirty="0"/>
              <a:t>Hurt by liquidity crunch</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Bloomberg, UBS, Mar 2020</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15">
            <a:extLst>
              <a:ext uri="{FF2B5EF4-FFF2-40B4-BE49-F238E27FC236}">
                <a16:creationId xmlns:a16="http://schemas.microsoft.com/office/drawing/2014/main" xmlns="" id="{511ECAE5-6CC0-4C26-BAC2-531FDA3CB8AC}"/>
              </a:ext>
            </a:extLst>
          </p:cNvPr>
          <p:cNvSpPr/>
          <p:nvPr/>
        </p:nvSpPr>
        <p:spPr>
          <a:xfrm>
            <a:off x="560564" y="2078016"/>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JACI High Yield spreads, bps</a:t>
            </a:r>
          </a:p>
        </p:txBody>
      </p:sp>
      <p:sp>
        <p:nvSpPr>
          <p:cNvPr id="11" name="Rounded Rectangle 44">
            <a:extLst>
              <a:ext uri="{FF2B5EF4-FFF2-40B4-BE49-F238E27FC236}">
                <a16:creationId xmlns:a16="http://schemas.microsoft.com/office/drawing/2014/main" xmlns="" id="{21822A91-E823-4DD7-B623-97D74317268F}"/>
              </a:ext>
            </a:extLst>
          </p:cNvPr>
          <p:cNvSpPr/>
          <p:nvPr/>
        </p:nvSpPr>
        <p:spPr>
          <a:xfrm>
            <a:off x="6787058" y="2077890"/>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latin typeface="Frutiger 45 Light" panose="020B0603020202020204" pitchFamily="34" charset="0"/>
              </a:rPr>
              <a:t>JACI Investment Grade spreads, bps</a:t>
            </a:r>
          </a:p>
        </p:txBody>
      </p:sp>
      <p:sp>
        <p:nvSpPr>
          <p:cNvPr id="15" name="TextBox 14">
            <a:extLst>
              <a:ext uri="{FF2B5EF4-FFF2-40B4-BE49-F238E27FC236}">
                <a16:creationId xmlns:a16="http://schemas.microsoft.com/office/drawing/2014/main" xmlns="" id="{2E1F6A17-7465-4A17-B812-2E4789F40A22}"/>
              </a:ext>
            </a:extLst>
          </p:cNvPr>
          <p:cNvSpPr txBox="1"/>
          <p:nvPr/>
        </p:nvSpPr>
        <p:spPr>
          <a:xfrm>
            <a:off x="560564" y="1110782"/>
            <a:ext cx="12258677" cy="810631"/>
          </a:xfrm>
          <a:prstGeom prst="rect">
            <a:avLst/>
          </a:prstGeom>
          <a:solidFill>
            <a:schemeClr val="accent2">
              <a:lumMod val="20000"/>
              <a:lumOff val="80000"/>
            </a:schemeClr>
          </a:solidFill>
        </p:spPr>
        <p:txBody>
          <a:bodyPr wrap="square" lIns="0" tIns="0" rIns="0" bIns="0" rtlCol="0">
            <a:noAutofit/>
          </a:bodyPr>
          <a:lstStyle/>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Asia High Yield. </a:t>
            </a:r>
            <a:r>
              <a:rPr lang="en-US" dirty="0">
                <a:latin typeface="Frutiger 45 Light" panose="020B0603020202020204" pitchFamily="34" charset="0"/>
              </a:rPr>
              <a:t>YTM: 10.2%; current spread: 962bps. </a:t>
            </a:r>
            <a:r>
              <a:rPr lang="en-US" b="1" dirty="0">
                <a:latin typeface="Frutiger 45 Light" panose="020B0603020202020204" pitchFamily="34" charset="0"/>
              </a:rPr>
              <a:t>5-year </a:t>
            </a:r>
            <a:r>
              <a:rPr lang="en-US" dirty="0">
                <a:latin typeface="Frutiger 45 Light" panose="020B0603020202020204" pitchFamily="34" charset="0"/>
              </a:rPr>
              <a:t>average: 520bps</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Asia Investment Grade Yield. </a:t>
            </a:r>
            <a:r>
              <a:rPr lang="en-US" dirty="0">
                <a:latin typeface="Frutiger 45 Light" panose="020B0603020202020204" pitchFamily="34" charset="0"/>
              </a:rPr>
              <a:t>YTM: 3.6%; current spread: 305bps. </a:t>
            </a:r>
            <a:r>
              <a:rPr lang="en-US" b="1" dirty="0">
                <a:latin typeface="Frutiger 45 Light" panose="020B0603020202020204" pitchFamily="34" charset="0"/>
              </a:rPr>
              <a:t>5-year </a:t>
            </a:r>
            <a:r>
              <a:rPr lang="en-US" dirty="0">
                <a:latin typeface="Frutiger 45 Light" panose="020B0603020202020204" pitchFamily="34" charset="0"/>
              </a:rPr>
              <a:t>average: 191bps</a:t>
            </a:r>
          </a:p>
          <a:p>
            <a:pPr marL="228834" indent="-170038">
              <a:spcBef>
                <a:spcPts val="726"/>
              </a:spcBef>
              <a:buClr>
                <a:srgbClr val="E60000"/>
              </a:buClr>
              <a:buSzPct val="130000"/>
              <a:buFont typeface="Arial" panose="020B0604020202020204" pitchFamily="34" charset="0"/>
              <a:buChar char="•"/>
            </a:pPr>
            <a:endParaRPr lang="en-US" sz="2100" dirty="0">
              <a:latin typeface="Frutiger 45 Light" panose="020B0603020202020204" pitchFamily="34" charset="0"/>
            </a:endParaRPr>
          </a:p>
        </p:txBody>
      </p:sp>
      <p:pic>
        <p:nvPicPr>
          <p:cNvPr id="5" name="Picture 4">
            <a:extLst>
              <a:ext uri="{FF2B5EF4-FFF2-40B4-BE49-F238E27FC236}">
                <a16:creationId xmlns:a16="http://schemas.microsoft.com/office/drawing/2014/main" xmlns="" id="{82E90F15-6D65-4722-AADB-CBC22934D3A0}"/>
              </a:ext>
            </a:extLst>
          </p:cNvPr>
          <p:cNvPicPr>
            <a:picLocks noChangeAspect="1"/>
          </p:cNvPicPr>
          <p:nvPr/>
        </p:nvPicPr>
        <p:blipFill>
          <a:blip r:embed="rId3"/>
          <a:stretch>
            <a:fillRect/>
          </a:stretch>
        </p:blipFill>
        <p:spPr>
          <a:xfrm>
            <a:off x="7444125" y="2766083"/>
            <a:ext cx="4692104" cy="4032650"/>
          </a:xfrm>
          <a:prstGeom prst="rect">
            <a:avLst/>
          </a:prstGeom>
        </p:spPr>
      </p:pic>
      <p:pic>
        <p:nvPicPr>
          <p:cNvPr id="8" name="Picture 7">
            <a:extLst>
              <a:ext uri="{FF2B5EF4-FFF2-40B4-BE49-F238E27FC236}">
                <a16:creationId xmlns:a16="http://schemas.microsoft.com/office/drawing/2014/main" xmlns="" id="{DA82D816-0949-4189-BFE0-51D4348D0A31}"/>
              </a:ext>
            </a:extLst>
          </p:cNvPr>
          <p:cNvPicPr>
            <a:picLocks noChangeAspect="1"/>
          </p:cNvPicPr>
          <p:nvPr/>
        </p:nvPicPr>
        <p:blipFill>
          <a:blip r:embed="rId4"/>
          <a:stretch>
            <a:fillRect/>
          </a:stretch>
        </p:blipFill>
        <p:spPr>
          <a:xfrm>
            <a:off x="1190061" y="2744142"/>
            <a:ext cx="4692104" cy="4023709"/>
          </a:xfrm>
          <a:prstGeom prst="rect">
            <a:avLst/>
          </a:prstGeom>
        </p:spPr>
      </p:pic>
      <p:sp>
        <p:nvSpPr>
          <p:cNvPr id="12" name="Rectangle 11"/>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887665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Themis Themistocleous</a:t>
            </a:r>
          </a:p>
          <a:p>
            <a:r>
              <a:rPr lang="en-GB" dirty="0"/>
              <a:t>Chief Investment Officer EMEA</a:t>
            </a:r>
            <a:r>
              <a:rPr lang="en-US" dirty="0" smtClean="0"/>
              <a:t>, UBS CIO GWM</a:t>
            </a:r>
            <a:endParaRPr lang="en-US" dirty="0"/>
          </a:p>
        </p:txBody>
      </p:sp>
      <p:sp>
        <p:nvSpPr>
          <p:cNvPr id="6" name="Rectangle 5"/>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US" sz="3500" dirty="0"/>
              <a:t>First signs of Europe’s curve bending</a:t>
            </a:r>
          </a:p>
        </p:txBody>
      </p:sp>
      <p:sp>
        <p:nvSpPr>
          <p:cNvPr id="4" name="Rectangle 3"/>
          <p:cNvSpPr/>
          <p:nvPr/>
        </p:nvSpPr>
        <p:spPr>
          <a:xfrm>
            <a:off x="2374394" y="6957862"/>
            <a:ext cx="10239488" cy="673870"/>
          </a:xfrm>
          <a:prstGeom prst="rect">
            <a:avLst/>
          </a:prstGeom>
        </p:spPr>
        <p:txBody>
          <a:bodyPr wrap="square" lIns="119692" tIns="59846" rIns="119692" bIns="59846">
            <a:spAutoFit/>
          </a:bodyPr>
          <a:lstStyle/>
          <a:p>
            <a:pPr algn="r"/>
            <a:r>
              <a:rPr lang="en-US" sz="1000" dirty="0"/>
              <a:t>Sources: Deutsche Bank Research, WHO, China National Health Commission, news reports as of 30 March 2020.</a:t>
            </a:r>
            <a:br>
              <a:rPr lang="en-US" sz="1000" dirty="0"/>
            </a:br>
            <a:r>
              <a:rPr lang="en-US" sz="1000" dirty="0"/>
              <a:t>Last day preliminary figure taken from Johns Hopkins University live tracker.</a:t>
            </a:r>
          </a:p>
          <a:p>
            <a:pPr algn="r"/>
            <a:r>
              <a:rPr lang="en-US" sz="1000" dirty="0"/>
              <a:t>Data updated as of 10am CET.</a:t>
            </a:r>
          </a:p>
        </p:txBody>
      </p:sp>
      <p:sp>
        <p:nvSpPr>
          <p:cNvPr id="5" name="Rectangle 4"/>
          <p:cNvSpPr/>
          <p:nvPr/>
        </p:nvSpPr>
        <p:spPr>
          <a:xfrm>
            <a:off x="545228" y="1078802"/>
            <a:ext cx="12245160" cy="397860"/>
          </a:xfrm>
          <a:prstGeom prst="rect">
            <a:avLst/>
          </a:prstGeom>
        </p:spPr>
        <p:txBody>
          <a:bodyPr wrap="square" lIns="119692" tIns="59846" rIns="119692" bIns="59846">
            <a:spAutoFit/>
          </a:bodyPr>
          <a:lstStyle/>
          <a:p>
            <a:r>
              <a:rPr lang="en-US" dirty="0">
                <a:solidFill>
                  <a:prstClr val="black"/>
                </a:solidFill>
                <a:latin typeface="UBSHeadline"/>
              </a:rPr>
              <a:t>Number of confirmed </a:t>
            </a:r>
            <a:r>
              <a:rPr lang="en-US" dirty="0" smtClean="0">
                <a:solidFill>
                  <a:prstClr val="black"/>
                </a:solidFill>
                <a:latin typeface="UBSHeadline"/>
              </a:rPr>
              <a:t>cases since day when 100</a:t>
            </a:r>
            <a:r>
              <a:rPr lang="en-US" baseline="30000" dirty="0" smtClean="0">
                <a:solidFill>
                  <a:prstClr val="black"/>
                </a:solidFill>
                <a:latin typeface="UBSHeadline"/>
              </a:rPr>
              <a:t>th</a:t>
            </a:r>
            <a:r>
              <a:rPr lang="en-US" dirty="0" smtClean="0">
                <a:solidFill>
                  <a:prstClr val="black"/>
                </a:solidFill>
                <a:latin typeface="UBSHeadline"/>
              </a:rPr>
              <a:t> case was announced, logarithmic scale</a:t>
            </a:r>
            <a:endParaRPr lang="en-US" dirty="0">
              <a:solidFill>
                <a:prstClr val="black"/>
              </a:solidFill>
              <a:latin typeface="UBSHeadline"/>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7391" y="1687254"/>
            <a:ext cx="11343381" cy="479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415871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GB" sz="3500" dirty="0"/>
              <a:t>Fiscal spending by </a:t>
            </a:r>
            <a:r>
              <a:rPr lang="en-GB" sz="3500"/>
              <a:t>major European countries</a:t>
            </a:r>
            <a:endParaRPr lang="en-GB" sz="3500" dirty="0"/>
          </a:p>
        </p:txBody>
      </p:sp>
      <p:graphicFrame>
        <p:nvGraphicFramePr>
          <p:cNvPr id="3" name="Chart 2"/>
          <p:cNvGraphicFramePr>
            <a:graphicFrameLocks/>
          </p:cNvGraphicFramePr>
          <p:nvPr>
            <p:extLst>
              <p:ext uri="{D42A27DB-BD31-4B8C-83A1-F6EECF244321}">
                <p14:modId xmlns:p14="http://schemas.microsoft.com/office/powerpoint/2010/main" val="1718760052"/>
              </p:ext>
            </p:extLst>
          </p:nvPr>
        </p:nvGraphicFramePr>
        <p:xfrm>
          <a:off x="968128" y="1885949"/>
          <a:ext cx="9040827" cy="445643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2223907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1955" y="1256193"/>
            <a:ext cx="11271070" cy="4759691"/>
          </a:xfrm>
        </p:spPr>
        <p:txBody>
          <a:bodyPr/>
          <a:lstStyle/>
          <a:p>
            <a:r>
              <a:rPr lang="en-GB" dirty="0" smtClean="0"/>
              <a:t>Equities</a:t>
            </a:r>
          </a:p>
          <a:p>
            <a:pPr lvl="1"/>
            <a:r>
              <a:rPr lang="en-GB" dirty="0"/>
              <a:t>Stocks in sectors that display resilient earnings growth trends (such as in Consumer staple and Healthcare sectors) </a:t>
            </a:r>
          </a:p>
          <a:p>
            <a:pPr lvl="1"/>
            <a:r>
              <a:rPr lang="en-GB" dirty="0"/>
              <a:t>Quality companies with solid cash flows, good fundamentals and exposure to emerging markets  (rebound potential) – as worst in China and some other Asian markets might be behind us</a:t>
            </a:r>
          </a:p>
          <a:p>
            <a:pPr lvl="1"/>
            <a:r>
              <a:rPr lang="en-GB" dirty="0" smtClean="0"/>
              <a:t>Selected </a:t>
            </a:r>
            <a:r>
              <a:rPr lang="en-GB" dirty="0"/>
              <a:t>group of high-quality dividend-paying </a:t>
            </a:r>
            <a:r>
              <a:rPr lang="en-GB" dirty="0" smtClean="0"/>
              <a:t>companies</a:t>
            </a:r>
          </a:p>
          <a:p>
            <a:r>
              <a:rPr lang="en-GB" dirty="0" smtClean="0"/>
              <a:t>Credit</a:t>
            </a:r>
          </a:p>
          <a:p>
            <a:pPr lvl="1"/>
            <a:r>
              <a:rPr lang="en-GB" dirty="0" smtClean="0"/>
              <a:t>Investing in the crossover zone (‘Fallen Angels’ and ‘Rising Stars’)</a:t>
            </a:r>
          </a:p>
          <a:p>
            <a:pPr lvl="1"/>
            <a:r>
              <a:rPr lang="en-GB" dirty="0" smtClean="0"/>
              <a:t>In investment grade bonds we have a preference for non-cyclical issuers </a:t>
            </a:r>
          </a:p>
          <a:p>
            <a:pPr lvl="1"/>
            <a:r>
              <a:rPr lang="en-GB" dirty="0" smtClean="0"/>
              <a:t>ECB </a:t>
            </a:r>
            <a:r>
              <a:rPr lang="en-GB" dirty="0"/>
              <a:t>action: selective opportunities in EUR government bonds</a:t>
            </a:r>
          </a:p>
          <a:p>
            <a:pPr lvl="1"/>
            <a:r>
              <a:rPr lang="en-GB" dirty="0"/>
              <a:t>Green bonds: A defensive opportunity </a:t>
            </a:r>
          </a:p>
          <a:p>
            <a:r>
              <a:rPr lang="en-GB" dirty="0" smtClean="0"/>
              <a:t>Currencies</a:t>
            </a:r>
          </a:p>
          <a:p>
            <a:pPr lvl="1"/>
            <a:r>
              <a:rPr lang="en-GB" dirty="0" smtClean="0"/>
              <a:t>We like to GBP vs the USD or the EUR</a:t>
            </a:r>
          </a:p>
          <a:p>
            <a:pPr lvl="1"/>
            <a:endParaRPr lang="en-GB" dirty="0" smtClean="0"/>
          </a:p>
          <a:p>
            <a:pPr lvl="1"/>
            <a:endParaRPr lang="en-GB" dirty="0"/>
          </a:p>
        </p:txBody>
      </p:sp>
      <p:sp>
        <p:nvSpPr>
          <p:cNvPr id="3" name="Title 2"/>
          <p:cNvSpPr>
            <a:spLocks noGrp="1"/>
          </p:cNvSpPr>
          <p:nvPr>
            <p:ph type="title"/>
          </p:nvPr>
        </p:nvSpPr>
        <p:spPr/>
        <p:txBody>
          <a:bodyPr vert="horz" lIns="0" tIns="0" rIns="0" bIns="0" rtlCol="0" anchor="b" anchorCtr="0">
            <a:normAutofit/>
          </a:bodyPr>
          <a:lstStyle/>
          <a:p>
            <a:r>
              <a:rPr lang="en-US" sz="3500" dirty="0"/>
              <a:t>Investment opportunities in EMEA</a:t>
            </a:r>
            <a:endParaRPr lang="en-GB" sz="3500" dirty="0"/>
          </a:p>
        </p:txBody>
      </p:sp>
      <p:sp>
        <p:nvSpPr>
          <p:cNvPr id="4" name="Rectangle 3"/>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08961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28035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3"/>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4"/>
              </a:rPr>
              <a:t>ubs.com/</a:t>
            </a:r>
            <a:r>
              <a:rPr lang="en-US" sz="1200" u="sng" dirty="0" err="1">
                <a:latin typeface="Frutiger 45 Light" panose="020B0603020202020204" pitchFamily="34" charset="0"/>
                <a:hlinkClick r:id="rId4"/>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err="1" smtClean="0">
                <a:latin typeface="Frutiger 45 Light" panose="020B0603020202020204" pitchFamily="34" charset="0"/>
              </a:rPr>
              <a:t>nvestments</a:t>
            </a:r>
            <a:r>
              <a:rPr lang="en-GB" sz="1200" dirty="0" smtClean="0">
                <a:latin typeface="Frutiger 45 Light" panose="020B0603020202020204" pitchFamily="34" charset="0"/>
              </a:rPr>
              <a:t>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a:t>
            </a:r>
            <a:r>
              <a:rPr lang="en-GB" sz="1200" dirty="0">
                <a:latin typeface="Frutiger 45 Light" panose="020B0603020202020204" pitchFamily="34" charset="0"/>
              </a:rPr>
              <a:t> </a:t>
            </a:r>
            <a:r>
              <a:rPr lang="en-GB" sz="1200" u="sng" dirty="0">
                <a:latin typeface="Frutiger 45 Light" panose="020B0603020202020204" pitchFamily="34" charset="0"/>
                <a:hlinkClick r:id="rId5"/>
              </a:rPr>
              <a:t>disclaimer</a:t>
            </a:r>
            <a:r>
              <a:rPr lang="en-GB" sz="1200" dirty="0">
                <a:latin typeface="Frutiger 45 Light" panose="020B0603020202020204" pitchFamily="34" charset="0"/>
              </a:rPr>
              <a:t> 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extLst>
      <p:ext uri="{BB962C8B-B14F-4D97-AF65-F5344CB8AC3E}">
        <p14:creationId xmlns:p14="http://schemas.microsoft.com/office/powerpoint/2010/main" val="3663963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5123"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Chief Investment Office's ("CIO") investment views are prepared and published by the Global Wealth Management business of UBS Switzerland AG (regulated by FINMA in Switzerland) or its affiliates ("UBS").</a:t>
            </a:r>
          </a:p>
          <a:p>
            <a:pPr algn="just">
              <a:spcBef>
                <a:spcPct val="0"/>
              </a:spcBef>
              <a:buFont typeface="Symbol" pitchFamily="18" charset="2"/>
              <a:buNone/>
            </a:pPr>
            <a:r>
              <a:rPr lang="en-US" altLang="en-US" sz="1000" dirty="0"/>
              <a:t>The investment views have been prepared in accordance with legal requirements designed to promote the </a:t>
            </a:r>
            <a:r>
              <a:rPr lang="en-US" altLang="en-US" sz="1000" b="1" dirty="0"/>
              <a:t>independence of investment research</a:t>
            </a:r>
            <a:r>
              <a:rPr lang="en-US" altLang="en-US" sz="1000" dirty="0"/>
              <a: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Generic investment research – Risk information:</a:t>
            </a:r>
            <a:endParaRPr lang="en-US" altLang="en-US" sz="1000" dirty="0"/>
          </a:p>
          <a:p>
            <a:pPr algn="just">
              <a:spcBef>
                <a:spcPct val="0"/>
              </a:spcBef>
              <a:buFont typeface="Symbol" pitchFamily="18" charset="2"/>
              <a:buNone/>
            </a:pPr>
            <a:r>
              <a:rPr lang="en-US" altLang="en-US" sz="1000" dirty="0"/>
              <a:t>This publication is </a:t>
            </a:r>
            <a:r>
              <a:rPr lang="en-US" altLang="en-US" sz="1000" b="1" dirty="0"/>
              <a:t>for your</a:t>
            </a:r>
            <a:r>
              <a:rPr lang="en-US" altLang="en-US" sz="1000" dirty="0"/>
              <a:t> </a:t>
            </a:r>
            <a:r>
              <a:rPr lang="en-US" altLang="en-US" sz="1000" b="1" dirty="0"/>
              <a:t>information only</a:t>
            </a:r>
            <a:r>
              <a:rPr lang="en-US" altLang="en-US" sz="1000" dirty="0"/>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In no circumstances may this document or any of the information (including any forecast, value, index or other calculated amount ("Values")) be used for any of the following purposes (i)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u="sng" dirty="0">
                <a:hlinkClick r:id="rId5"/>
              </a:rPr>
              <a:t>www.ubs.com/research</a:t>
            </a:r>
            <a:r>
              <a:rPr lang="en-US" altLang="en-US" sz="1000" dirty="0"/>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r>
              <a:rPr lang="en-US" altLang="en-US" sz="1000" dirty="0"/>
              <a:t> </a:t>
            </a:r>
          </a:p>
        </p:txBody>
      </p:sp>
    </p:spTree>
    <p:custDataLst>
      <p:tags r:id="rId1"/>
    </p:custDataLst>
    <p:extLst>
      <p:ext uri="{BB962C8B-B14F-4D97-AF65-F5344CB8AC3E}">
        <p14:creationId xmlns:p14="http://schemas.microsoft.com/office/powerpoint/2010/main" val="600970437"/>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6147"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b="1" dirty="0"/>
              <a:t>Important Information About Sustainable Investing Strategies</a:t>
            </a:r>
            <a:r>
              <a:rPr lang="en-US" altLang="en-US" sz="1000" dirty="0"/>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 </a:t>
            </a:r>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dirty="0"/>
              <a:t>Distributed to US persons by UBS Financial Services Inc. or UBS Securities LLC, subsidiaries of UBS AG. UBS Switzerland AG, UBS Europe SE, UBS Bank, S.A., UBS </a:t>
            </a:r>
            <a:r>
              <a:rPr lang="en-US" altLang="en-US" sz="1000" dirty="0" err="1"/>
              <a:t>Brasil</a:t>
            </a:r>
            <a:r>
              <a:rPr lang="en-US" altLang="en-US" sz="1000" dirty="0"/>
              <a:t> </a:t>
            </a:r>
            <a:r>
              <a:rPr lang="en-US" altLang="en-US" sz="1000" dirty="0" err="1"/>
              <a:t>Administradora</a:t>
            </a:r>
            <a:r>
              <a:rPr lang="en-US" altLang="en-US" sz="1000" dirty="0"/>
              <a:t> de </a:t>
            </a:r>
            <a:r>
              <a:rPr lang="en-US" altLang="en-US" sz="1000" dirty="0" err="1"/>
              <a:t>Valores</a:t>
            </a:r>
            <a:r>
              <a:rPr lang="en-US" altLang="en-US" sz="1000" dirty="0"/>
              <a:t> </a:t>
            </a:r>
            <a:r>
              <a:rPr lang="en-US" altLang="en-US" sz="1000" dirty="0" err="1"/>
              <a:t>Mobiliarios</a:t>
            </a:r>
            <a:r>
              <a:rPr lang="en-US" altLang="en-US" sz="1000" dirty="0"/>
              <a:t> </a:t>
            </a:r>
            <a:r>
              <a:rPr lang="en-US" altLang="en-US" sz="1000" dirty="0" err="1"/>
              <a:t>Ltda</a:t>
            </a:r>
            <a:r>
              <a:rPr lang="en-US" altLang="en-US" sz="1000" dirty="0"/>
              <a:t>, UBS </a:t>
            </a:r>
            <a:r>
              <a:rPr lang="en-US" altLang="en-US" sz="1000" dirty="0" err="1"/>
              <a:t>Asesores</a:t>
            </a:r>
            <a:r>
              <a:rPr lang="en-US" altLang="en-US" sz="1000" dirty="0"/>
              <a:t> Mexico, S.A. de C.V., UBS Securities Japan Co., Ltd, UBS Wealth Management Israel Ltd and UBS </a:t>
            </a:r>
            <a:r>
              <a:rPr lang="en-US" altLang="en-US" sz="1000" dirty="0" err="1"/>
              <a:t>Menkul</a:t>
            </a:r>
            <a:r>
              <a:rPr lang="en-US" altLang="en-US" sz="1000" dirty="0"/>
              <a:t> </a:t>
            </a:r>
            <a:r>
              <a:rPr lang="en-US" altLang="en-US" sz="1000" dirty="0" err="1"/>
              <a:t>Degerler</a:t>
            </a:r>
            <a:r>
              <a:rPr lang="en-US" altLang="en-US" sz="1000" dirty="0"/>
              <a:t> AS are affiliates of UBS AG. UBS Financial Services Incorporated of Puerto Rico is a subsidiary of UBS Financial Services Inc. </a:t>
            </a:r>
            <a:r>
              <a:rPr lang="en-US" altLang="en-US" sz="1000" b="1" dirty="0"/>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pl-PL" altLang="en-US" sz="1000" b="1" dirty="0"/>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b="1" dirty="0"/>
              <a:t>External Asset Managers / External Financial Consultants:</a:t>
            </a:r>
            <a:r>
              <a:rPr lang="en-US" altLang="en-US" sz="1000" dirty="0"/>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Austria</a:t>
            </a:r>
            <a:r>
              <a:rPr lang="en-US" altLang="en-US" sz="1000" dirty="0"/>
              <a:t>: This publication is not intended to constitute a public offer under Austrian law. It is distributed only for information purposes to clients of UBS Europe SE, </a:t>
            </a:r>
            <a:r>
              <a:rPr lang="en-US" altLang="en-US" sz="1000" dirty="0" err="1"/>
              <a:t>Niederlassung</a:t>
            </a:r>
            <a:r>
              <a:rPr lang="en-US" altLang="en-US" sz="1000" dirty="0"/>
              <a:t> </a:t>
            </a:r>
            <a:r>
              <a:rPr lang="en-US" altLang="en-US" sz="1000" dirty="0" err="1"/>
              <a:t>Österreich</a:t>
            </a:r>
            <a:r>
              <a:rPr lang="en-US" altLang="en-US" sz="1000" dirty="0"/>
              <a:t>, with place of business at </a:t>
            </a:r>
            <a:r>
              <a:rPr lang="en-US" altLang="en-US" sz="1000" dirty="0" err="1"/>
              <a:t>Wächtergasse</a:t>
            </a:r>
            <a:r>
              <a:rPr lang="en-US" altLang="en-US" sz="1000" dirty="0"/>
              <a:t> 1, A-1010 Wien. UBS Europe SE, </a:t>
            </a:r>
            <a:r>
              <a:rPr lang="en-US" altLang="en-US" sz="1000" dirty="0" err="1"/>
              <a:t>Niederlassung</a:t>
            </a:r>
            <a:r>
              <a:rPr lang="en-US" altLang="en-US" sz="1000" dirty="0"/>
              <a:t> </a:t>
            </a:r>
            <a:r>
              <a:rPr lang="en-US" altLang="en-US" sz="1000" dirty="0" err="1"/>
              <a:t>Österreich</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Austrian Financial Market Authority (</a:t>
            </a:r>
            <a:r>
              <a:rPr lang="en-US" altLang="en-US" sz="1000" dirty="0" err="1"/>
              <a:t>Finanzmarktaufsicht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Bahrain</a:t>
            </a:r>
            <a:r>
              <a:rPr lang="en-US" altLang="en-US" sz="1000" dirty="0"/>
              <a:t>: UBS is a Swiss bank not licensed</a:t>
            </a:r>
            <a:r>
              <a:rPr lang="en-US" altLang="en-US" sz="1000" u="sng" dirty="0"/>
              <a:t>, </a:t>
            </a:r>
            <a:r>
              <a:rPr lang="en-US" altLang="en-US" sz="1000" dirty="0"/>
              <a:t>supervised or regulated in Bahrain by the Central Bank of Bahrain and does not undertake banking or investment business activities in Bahrain. Therefore, clients have no protection under local banking and investment services laws and regulations. </a:t>
            </a:r>
            <a:r>
              <a:rPr lang="en-GB" altLang="en-US" sz="1000" b="1" dirty="0"/>
              <a:t>Brazil:</a:t>
            </a:r>
            <a:r>
              <a:rPr lang="en-GB" altLang="en-US" sz="1000" dirty="0"/>
              <a:t> This publication is not intended to constitute a public offer under Brazilian law or a research analysis report as per the definition contained under the </a:t>
            </a:r>
            <a:r>
              <a:rPr lang="en-GB" altLang="en-US" sz="1000" dirty="0" err="1"/>
              <a:t>Comissão</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("CVM") Instruction 598/2018. It is distributed only for information purposes to clients of UBS </a:t>
            </a:r>
            <a:r>
              <a:rPr lang="en-GB" altLang="en-US" sz="1000" dirty="0" err="1"/>
              <a:t>Brasil</a:t>
            </a:r>
            <a:r>
              <a:rPr lang="en-GB" altLang="en-US" sz="1000" dirty="0"/>
              <a:t> </a:t>
            </a:r>
            <a:r>
              <a:rPr lang="en-GB" altLang="en-US" sz="1000" dirty="0" err="1"/>
              <a:t>Administradora</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Ltda. and/or of UBS </a:t>
            </a:r>
            <a:r>
              <a:rPr lang="en-GB" altLang="en-US" sz="1000" dirty="0" err="1"/>
              <a:t>Consenso</a:t>
            </a:r>
            <a:r>
              <a:rPr lang="en-GB" altLang="en-US" sz="1000" dirty="0"/>
              <a:t> </a:t>
            </a:r>
            <a:r>
              <a:rPr lang="en-GB" altLang="en-US" sz="1000" dirty="0" err="1"/>
              <a:t>Investimentos</a:t>
            </a:r>
            <a:r>
              <a:rPr lang="en-GB" altLang="en-US" sz="1000" dirty="0"/>
              <a:t> Ltda., entities regulated by CVM. </a:t>
            </a:r>
            <a:r>
              <a:rPr lang="en-US" altLang="en-US" sz="1000" b="1" dirty="0"/>
              <a:t>Canada:</a:t>
            </a:r>
            <a:r>
              <a:rPr lang="en-US" altLang="en-US" sz="1000" dirty="0"/>
              <a:t> In Canada, this publication is distributed to clients of UBS Wealth Management Canada by UBS Investment Management Canada Inc.. </a:t>
            </a:r>
            <a:r>
              <a:rPr lang="en-US" altLang="en-US" sz="1000" b="1" dirty="0"/>
              <a:t>China</a:t>
            </a:r>
            <a:r>
              <a:rPr lang="en-US" altLang="en-US" sz="1000" dirty="0"/>
              <a:t>: This report is prepared by UBS Switzerland AG or its offshore subsidiary or affiliate (collectively as "UBS Offshore"). UBS Offshore is an entity incorporated out of China and is not licensed, supervised or regulated in China to carry out banking or securities business. The recipient should not contact the analysts or UBS Offshore which produced this report for advice as they are not licensed to provide securities investment advice in China. UBS Investment Bank (including Research) has its own wholly independent research and views which at times may vary from the views of UBS Global Wealth Management. This report shall not be regarded as providing specific securities related analysis. The recipient should not use this document or otherwise rely on any of the information contained in this report in making investment decisions and UBS takes no responsibility in this regard.</a:t>
            </a:r>
            <a:r>
              <a:rPr lang="en-US" altLang="en-US" sz="1000" b="1" dirty="0"/>
              <a:t> Czech Republic</a:t>
            </a:r>
            <a:r>
              <a:rPr lang="en-US" altLang="en-US" sz="1000" dirty="0"/>
              <a:t>: UBS is not a licensed bank in the Czech Republic and thus is not allowed to provide regulated banking or investment services in the Czech Republic. Please notify UBS if you do not wish to receive any further correspondence. </a:t>
            </a:r>
            <a:r>
              <a:rPr lang="en-US" altLang="en-US" sz="1000" b="1" dirty="0"/>
              <a:t>Denmark</a:t>
            </a:r>
            <a:r>
              <a:rPr lang="en-US" altLang="en-US" sz="1000" dirty="0"/>
              <a:t>: This publication is not intended to constitute a public offer under Danish law. It is distributed only for information purposes to clients of UBS Europe SE, Denmark Branch, filial </a:t>
            </a:r>
            <a:r>
              <a:rPr lang="en-US" altLang="en-US" sz="1000" dirty="0" err="1"/>
              <a:t>af</a:t>
            </a:r>
            <a:r>
              <a:rPr lang="en-US" altLang="en-US" sz="1000" dirty="0"/>
              <a:t> UBS Europe SE, with place of business at Sankt </a:t>
            </a:r>
            <a:r>
              <a:rPr lang="en-US" altLang="en-US" sz="1000" dirty="0" err="1"/>
              <a:t>Annae</a:t>
            </a:r>
            <a:r>
              <a:rPr lang="en-US" altLang="en-US" sz="1000" dirty="0"/>
              <a:t> </a:t>
            </a:r>
            <a:r>
              <a:rPr lang="en-US" altLang="en-US" sz="1000" dirty="0" err="1"/>
              <a:t>Plads</a:t>
            </a:r>
            <a:r>
              <a:rPr lang="en-US" altLang="en-US" sz="1000" dirty="0"/>
              <a:t> 13, 1250 Copenhagen, Denmark, registered with the Danish Commerce and Companies Agency, under No. 38 17 24 33. </a:t>
            </a:r>
          </a:p>
        </p:txBody>
      </p:sp>
    </p:spTree>
    <p:custDataLst>
      <p:tags r:id="rId1"/>
    </p:custDataLst>
    <p:extLst>
      <p:ext uri="{BB962C8B-B14F-4D97-AF65-F5344CB8AC3E}">
        <p14:creationId xmlns:p14="http://schemas.microsoft.com/office/powerpoint/2010/main" val="1077727698"/>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7171" name="TextBox 2"/>
          <p:cNvSpPr txBox="1">
            <a:spLocks noChangeArrowheads="1"/>
          </p:cNvSpPr>
          <p:nvPr/>
        </p:nvSpPr>
        <p:spPr bwMode="auto">
          <a:xfrm>
            <a:off x="583924" y="1092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Europe SE, Denmark Branch, filial </a:t>
            </a:r>
            <a:r>
              <a:rPr lang="en-US" altLang="en-US" sz="1000" dirty="0" err="1"/>
              <a:t>af</a:t>
            </a:r>
            <a:r>
              <a:rPr lang="en-US" altLang="en-US" sz="1000" dirty="0"/>
              <a:t> UBS Europe SE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Danish Financial Supervisory Authority (</a:t>
            </a:r>
            <a:r>
              <a:rPr lang="en-US" altLang="en-US" sz="1000" dirty="0" err="1"/>
              <a:t>Finanstilsynet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France:</a:t>
            </a:r>
            <a:r>
              <a:rPr lang="en-US" altLang="en-US" sz="1000" dirty="0"/>
              <a:t> This publication is distributed by UBS (France) S.A., French "</a:t>
            </a:r>
            <a:r>
              <a:rPr lang="en-US" altLang="en-US" sz="1000" dirty="0" err="1"/>
              <a:t>société</a:t>
            </a:r>
            <a:r>
              <a:rPr lang="en-US" altLang="en-US" sz="1000" dirty="0"/>
              <a:t> </a:t>
            </a:r>
            <a:r>
              <a:rPr lang="en-US" altLang="en-US" sz="1000" dirty="0" err="1"/>
              <a:t>anonyme</a:t>
            </a:r>
            <a:r>
              <a:rPr lang="en-US" altLang="en-US" sz="1000" dirty="0"/>
              <a:t>" with share capital of € 132.975.556, 69, boulevard Haussmann F-75008 Paris, R.C.S. Paris B 421 255 670, to its clients and prospects. UBS (France) S.A. is a provider of investment services duly authorized according to the terms of the "Code </a:t>
            </a:r>
            <a:r>
              <a:rPr lang="en-US" altLang="en-US" sz="1000" dirty="0" err="1"/>
              <a:t>Monétaire</a:t>
            </a:r>
            <a:r>
              <a:rPr lang="en-US" altLang="en-US" sz="1000" dirty="0"/>
              <a:t> et Financier", regulated by French banking and financial authorities as the "</a:t>
            </a:r>
            <a:r>
              <a:rPr lang="en-US" altLang="en-US" sz="1000" dirty="0" err="1"/>
              <a:t>Autorité</a:t>
            </a:r>
            <a:r>
              <a:rPr lang="en-US" altLang="en-US" sz="1000" dirty="0"/>
              <a:t> de </a:t>
            </a:r>
            <a:r>
              <a:rPr lang="en-US" altLang="en-US" sz="1000" dirty="0" err="1"/>
              <a:t>Contrôle</a:t>
            </a:r>
            <a:r>
              <a:rPr lang="en-US" altLang="en-US" sz="1000" dirty="0"/>
              <a:t> </a:t>
            </a:r>
            <a:r>
              <a:rPr lang="en-US" altLang="en-US" sz="1000" dirty="0" err="1"/>
              <a:t>Prudentiel</a:t>
            </a:r>
            <a:r>
              <a:rPr lang="en-US" altLang="en-US" sz="1000" dirty="0"/>
              <a:t> et de </a:t>
            </a:r>
            <a:r>
              <a:rPr lang="en-US" altLang="en-US" sz="1000" dirty="0" err="1"/>
              <a:t>Résolution</a:t>
            </a:r>
            <a:r>
              <a:rPr lang="en-US" altLang="en-US" sz="1000" dirty="0"/>
              <a:t>". </a:t>
            </a:r>
            <a:r>
              <a:rPr lang="en-US" altLang="en-US" sz="1000" b="1" dirty="0"/>
              <a:t>Germany: </a:t>
            </a:r>
            <a:r>
              <a:rPr lang="en-US" altLang="en-US" sz="1000" dirty="0"/>
              <a:t>This publication is not intended to constitute a public offer under German law. It is distributed only for information purposes to clients of UBS Europe SE, Germany, with place of business at </a:t>
            </a:r>
            <a:r>
              <a:rPr lang="en-US" altLang="en-US" sz="1000" dirty="0" err="1"/>
              <a:t>Bockenheimer</a:t>
            </a:r>
            <a:r>
              <a:rPr lang="en-US" altLang="en-US" sz="1000" dirty="0"/>
              <a:t> </a:t>
            </a:r>
            <a:r>
              <a:rPr lang="en-US" altLang="en-US" sz="1000" dirty="0" err="1"/>
              <a:t>Landstrasse</a:t>
            </a:r>
            <a:r>
              <a:rPr lang="en-US" altLang="en-US" sz="1000" dirty="0"/>
              <a:t> 2-4, 60306 Frankfurt am Main.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European Central Bank ("ECB"), and supervised by the ECB, the German Central Bank (Deutsche Bundesbank) and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to which this publication has not been submitted for approval. </a:t>
            </a:r>
            <a:r>
              <a:rPr lang="en-US" altLang="en-US" sz="1000" b="1" dirty="0"/>
              <a:t>Greece:</a:t>
            </a:r>
            <a:r>
              <a:rPr lang="en-US" altLang="en-US" sz="1000" dirty="0"/>
              <a:t> 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t>Hong Kong:</a:t>
            </a:r>
            <a:r>
              <a:rPr lang="en-US" altLang="en-US" sz="1000" dirty="0"/>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t>India</a:t>
            </a:r>
            <a:r>
              <a:rPr lang="en-US" altLang="en-US" sz="1000" dirty="0"/>
              <a:t>: UBS Securities India Private Ltd. (Corporate Identity Number U67120MH1996PTC097299) 2/F, 2 North Avenue, Maker </a:t>
            </a:r>
            <a:r>
              <a:rPr lang="en-US" altLang="en-US" sz="1000" dirty="0" err="1"/>
              <a:t>Maxity</a:t>
            </a:r>
            <a:r>
              <a:rPr lang="en-US" altLang="en-US" sz="1000" dirty="0"/>
              <a:t>, </a:t>
            </a:r>
            <a:r>
              <a:rPr lang="en-US" altLang="en-US" sz="1000" dirty="0" err="1"/>
              <a:t>Bandra</a:t>
            </a:r>
            <a:r>
              <a:rPr lang="en-US" altLang="en-US" sz="1000" dirty="0"/>
              <a:t> </a:t>
            </a:r>
            <a:r>
              <a:rPr lang="en-US" altLang="en-US" sz="1000" dirty="0" err="1"/>
              <a:t>Kurla</a:t>
            </a:r>
            <a:r>
              <a:rPr lang="en-US" altLang="en-US" sz="1000" dirty="0"/>
              <a:t> Complex, </a:t>
            </a:r>
            <a:r>
              <a:rPr lang="en-US" altLang="en-US" sz="1000" dirty="0" err="1"/>
              <a:t>Bandra</a:t>
            </a:r>
            <a:r>
              <a:rPr lang="en-US" altLang="en-US" sz="1000" dirty="0"/>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u="sng" dirty="0">
                <a:hlinkClick r:id="rId5"/>
              </a:rPr>
              <a:t>http://www.ubs.com/global/en/about_ubs/investor_relations/annualreporting.html</a:t>
            </a:r>
            <a:r>
              <a:rPr lang="en-US" altLang="en-US" sz="1000" dirty="0"/>
              <a:t>. </a:t>
            </a:r>
            <a:r>
              <a:rPr lang="en-US" altLang="en-US" sz="1000" b="1" dirty="0"/>
              <a:t>Indonesia, Malaysia, Philippines,</a:t>
            </a:r>
            <a:r>
              <a:rPr lang="en-US" altLang="en-US" sz="1000" dirty="0"/>
              <a:t> </a:t>
            </a:r>
            <a:r>
              <a:rPr lang="en-US" altLang="en-US" sz="1000" b="1" dirty="0"/>
              <a:t>Thailand:</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r>
              <a:rPr lang="en-US" altLang="en-US" sz="1000" b="1" dirty="0"/>
              <a:t>Israel:</a:t>
            </a:r>
            <a:r>
              <a:rPr lang="en-US" altLang="en-US" sz="1000" dirty="0"/>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The word "advice" and/or any of its derivatives shall be read and construed in conjunction with the definition of the term "investment marketing" as defined under the Israeli Regulation of Investment Advice, Investment Marketing and Portfolio Management Law, 1995. </a:t>
            </a:r>
            <a:r>
              <a:rPr lang="en-US" altLang="en-US" sz="1000" b="1" dirty="0"/>
              <a:t>Italy:</a:t>
            </a:r>
            <a:r>
              <a:rPr lang="en-US" altLang="en-US" sz="1000" dirty="0"/>
              <a:t> This publication is not intended to constitute a public offer under Italian law. It is distributed only for information purposes to clients of UBS Europe SE, </a:t>
            </a:r>
            <a:r>
              <a:rPr lang="en-US" altLang="en-US" sz="1000" dirty="0" err="1"/>
              <a:t>Succursale</a:t>
            </a:r>
            <a:r>
              <a:rPr lang="en-US" altLang="en-US" sz="1000" dirty="0"/>
              <a:t> Italia, with place of business at Via del </a:t>
            </a:r>
            <a:r>
              <a:rPr lang="en-US" altLang="en-US" sz="1000" dirty="0" err="1"/>
              <a:t>Vecchio</a:t>
            </a:r>
            <a:r>
              <a:rPr lang="en-US" altLang="en-US" sz="1000" dirty="0"/>
              <a:t> </a:t>
            </a:r>
            <a:r>
              <a:rPr lang="en-US" altLang="en-US" sz="1000" dirty="0" err="1"/>
              <a:t>Politecnico</a:t>
            </a:r>
            <a:r>
              <a:rPr lang="en-US" altLang="en-US" sz="1000" dirty="0"/>
              <a:t>, 3-20121 Milano. UBS Europe SE, </a:t>
            </a:r>
            <a:r>
              <a:rPr lang="en-US" altLang="en-US" sz="1000" dirty="0" err="1"/>
              <a:t>Succursale</a:t>
            </a:r>
            <a:r>
              <a:rPr lang="en-US" altLang="en-US" sz="1000" dirty="0"/>
              <a:t> Italia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Bank of Italy (Banca </a:t>
            </a:r>
            <a:r>
              <a:rPr lang="en-US" altLang="en-US" sz="1000" dirty="0" err="1"/>
              <a:t>d’Italia</a:t>
            </a:r>
            <a:r>
              <a:rPr lang="en-US" altLang="en-US" sz="1000" dirty="0"/>
              <a:t>) and the Italian Financial Markets Supervisory Authority (CONSOB - </a:t>
            </a:r>
            <a:r>
              <a:rPr lang="en-US" altLang="en-US" sz="1000" dirty="0" err="1"/>
              <a:t>Commissione</a:t>
            </a:r>
            <a:r>
              <a:rPr lang="en-US" altLang="en-US" sz="1000" dirty="0"/>
              <a:t> </a:t>
            </a:r>
            <a:r>
              <a:rPr lang="en-US" altLang="en-US" sz="1000" dirty="0" err="1"/>
              <a:t>Nazionale</a:t>
            </a:r>
            <a:r>
              <a:rPr lang="en-US" altLang="en-US" sz="1000" dirty="0"/>
              <a:t> per le </a:t>
            </a:r>
            <a:r>
              <a:rPr lang="en-US" altLang="en-US" sz="1000" dirty="0" err="1"/>
              <a:t>Società</a:t>
            </a:r>
            <a:r>
              <a:rPr lang="en-US" altLang="en-US" sz="1000" dirty="0"/>
              <a:t> e la </a:t>
            </a:r>
            <a:r>
              <a:rPr lang="en-US" altLang="en-US" sz="1000" dirty="0" err="1"/>
              <a:t>Borsa</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Jersey:</a:t>
            </a:r>
            <a:r>
              <a:rPr lang="en-US" altLang="en-US" sz="1000" dirty="0"/>
              <a:t> UBS AG, Jersey Branch, is regulated and authorized by the Jersey Financial Services Commission for the conduct of banking, funds and investment business.</a:t>
            </a:r>
            <a:r>
              <a:rPr lang="en-US" altLang="en-US" sz="1000" u="sng" dirty="0"/>
              <a:t> </a:t>
            </a:r>
            <a:r>
              <a:rPr lang="en-US" altLang="en-US" sz="1000" dirty="0"/>
              <a:t>Where services are provided from outside Jersey, they will not be covered by the Jersey regulatory regime. </a:t>
            </a:r>
          </a:p>
        </p:txBody>
      </p:sp>
    </p:spTree>
    <p:custDataLst>
      <p:tags r:id="rId1"/>
    </p:custDataLst>
    <p:extLst>
      <p:ext uri="{BB962C8B-B14F-4D97-AF65-F5344CB8AC3E}">
        <p14:creationId xmlns:p14="http://schemas.microsoft.com/office/powerpoint/2010/main" val="2557507255"/>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AG, Jersey Branch is a branch of UBS AG a public company limited by shares, incorporated in Switzerland whose registered offices are at </a:t>
            </a:r>
            <a:r>
              <a:rPr lang="en-US" altLang="en-US" sz="1000" dirty="0" err="1"/>
              <a:t>Aeschenvorstadt</a:t>
            </a:r>
            <a:r>
              <a:rPr lang="en-US" altLang="en-US" sz="1000" dirty="0"/>
              <a:t> 1, CH-4051 Basel and </a:t>
            </a:r>
            <a:r>
              <a:rPr lang="en-US" altLang="en-US" sz="1000" dirty="0" err="1"/>
              <a:t>Bahnhofstrasse</a:t>
            </a:r>
            <a:r>
              <a:rPr lang="en-US" altLang="en-US" sz="1000" dirty="0"/>
              <a:t> 45, CH 8001 Zurich. UBS AG, Jersey Branch's principal place business is 1, IFC Jersey, St </a:t>
            </a:r>
            <a:r>
              <a:rPr lang="en-US" altLang="en-US" sz="1000" dirty="0" err="1"/>
              <a:t>Helier</a:t>
            </a:r>
            <a:r>
              <a:rPr lang="en-US" altLang="en-US" sz="1000" dirty="0"/>
              <a:t>, Jersey, JE2 3BX. </a:t>
            </a:r>
            <a:r>
              <a:rPr lang="en-US" altLang="en-US" sz="1000" b="1" dirty="0"/>
              <a:t>Luxembourg:</a:t>
            </a:r>
            <a:r>
              <a:rPr lang="en-US" altLang="en-US" sz="1000" dirty="0"/>
              <a:t> This publication is not intended to constitute a public offer under Luxembourg law. It is distributed only for information purposes to clients of UBS Europe SE, Luxembourg Branch, with place of business at 33A, Avenue J. F. Kennedy, L-1855 Luxembourg. UBS Europe SE, Luxembourg Branch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Luxembourg supervisory authority (Commission de Surveillance du </a:t>
            </a:r>
            <a:r>
              <a:rPr lang="en-US" altLang="en-US" sz="1000" dirty="0" err="1"/>
              <a:t>Secteur</a:t>
            </a:r>
            <a:r>
              <a:rPr lang="en-US" altLang="en-US" sz="1000" dirty="0"/>
              <a:t> Financier),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Mexico:</a:t>
            </a:r>
            <a:r>
              <a:rPr lang="en-US" altLang="en-US" sz="1000" dirty="0"/>
              <a:t> This information is distributed by UBS </a:t>
            </a:r>
            <a:r>
              <a:rPr lang="en-US" altLang="en-US" sz="1000" dirty="0" err="1"/>
              <a:t>Asesores</a:t>
            </a:r>
            <a:r>
              <a:rPr lang="en-US" altLang="en-US" sz="1000" dirty="0"/>
              <a:t> México, S.A. de C.V. ("UBS </a:t>
            </a:r>
            <a:r>
              <a:rPr lang="en-US" altLang="en-US" sz="1000" dirty="0" err="1"/>
              <a:t>Asesores</a:t>
            </a:r>
            <a:r>
              <a:rPr lang="en-US" altLang="en-US" sz="1000" dirty="0"/>
              <a:t>"), an affiliate of UBS Switzerland AG, incorporated as a non-independent investment advisor under the Securities Market Law due to the relation with a Foreign Bank. UBS </a:t>
            </a:r>
            <a:r>
              <a:rPr lang="en-US" altLang="en-US" sz="1000" dirty="0" err="1"/>
              <a:t>Asesores</a:t>
            </a:r>
            <a:r>
              <a:rPr lang="en-US" altLang="en-US" sz="1000" dirty="0"/>
              <a:t> is a regulated entity and it is subject to the supervision of the Mexican Banking and Securities Commission ("CNBV"), which exclusively regulates UBS </a:t>
            </a:r>
            <a:r>
              <a:rPr lang="en-US" altLang="en-US" sz="1000" dirty="0" err="1"/>
              <a:t>Asesores</a:t>
            </a:r>
            <a:r>
              <a:rPr lang="en-US" altLang="en-US" sz="1000" dirty="0"/>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t>Asesores</a:t>
            </a:r>
            <a:r>
              <a:rPr lang="en-US" altLang="en-US" sz="1000" dirty="0"/>
              <a:t>. UBS </a:t>
            </a:r>
            <a:r>
              <a:rPr lang="en-US" altLang="en-US" sz="1000" dirty="0" err="1"/>
              <a:t>Asesores</a:t>
            </a:r>
            <a:r>
              <a:rPr lang="en-US" altLang="en-US" sz="1000" dirty="0"/>
              <a:t> is registered before CNBV under Registry number 30060. You are being provided with this UBS publication or material because you have indicated to UBS </a:t>
            </a:r>
            <a:r>
              <a:rPr lang="en-US" altLang="en-US" sz="1000" dirty="0" err="1"/>
              <a:t>Asesores</a:t>
            </a:r>
            <a:r>
              <a:rPr lang="en-US" altLang="en-US" sz="1000" dirty="0"/>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t>Nigeria:</a:t>
            </a:r>
            <a:r>
              <a:rPr lang="en-US" altLang="en-US" sz="1000" dirty="0"/>
              <a:t> UBS Switzerland AG and its affiliates (UBS) are not licensed, supervised or regulated in Nigeria by the Central Bank of Nigeria or the Nigerian Securities and Exchange Commission and do not undertake banking or investment business activities in Nigeria. </a:t>
            </a:r>
            <a:r>
              <a:rPr lang="en-US" altLang="en-US" sz="1000" b="1" dirty="0"/>
              <a:t>Portugal:</a:t>
            </a:r>
            <a:r>
              <a:rPr lang="en-US" altLang="en-US" sz="1000" dirty="0"/>
              <a:t> </a:t>
            </a:r>
            <a:r>
              <a:rPr lang="en-GB" altLang="en-US" sz="1000" dirty="0"/>
              <a:t>UBS Switzerland AG is not licensed to conduct banking and financial activities in Portugal nor is UBS Switzerland AG supervised by the </a:t>
            </a:r>
            <a:r>
              <a:rPr lang="en-GB" altLang="en-US" sz="1000" dirty="0" err="1"/>
              <a:t>portuguese</a:t>
            </a:r>
            <a:r>
              <a:rPr lang="en-GB" altLang="en-US" sz="1000" dirty="0"/>
              <a:t> regulators (Bank of Portugal "Banco de Portugal" and Portuguese Securities Exchange Commission "</a:t>
            </a:r>
            <a:r>
              <a:rPr lang="en-GB" altLang="en-US" sz="1000" dirty="0" err="1"/>
              <a:t>Comissão</a:t>
            </a:r>
            <a:r>
              <a:rPr lang="en-GB" altLang="en-US" sz="1000" dirty="0"/>
              <a:t> do Mercado de </a:t>
            </a:r>
            <a:r>
              <a:rPr lang="en-GB" altLang="en-US" sz="1000" dirty="0" err="1"/>
              <a:t>Valores</a:t>
            </a:r>
            <a:r>
              <a:rPr lang="en-GB" altLang="en-US" sz="1000" dirty="0"/>
              <a:t> </a:t>
            </a:r>
            <a:r>
              <a:rPr lang="en-GB" altLang="en-US" sz="1000" dirty="0" err="1"/>
              <a:t>Mobiliários</a:t>
            </a:r>
            <a:r>
              <a:rPr lang="en-GB" altLang="en-US" sz="1000" dirty="0"/>
              <a:t>"). </a:t>
            </a:r>
            <a:r>
              <a:rPr lang="en-US" altLang="en-US" sz="1000" b="1" dirty="0"/>
              <a:t>Singapore:</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t>Spain:</a:t>
            </a:r>
            <a:r>
              <a:rPr lang="en-US" altLang="en-US" sz="1000" dirty="0"/>
              <a:t> This publication is not intended to constitute a public offer under Spanish law. It is distributed only for information purposes to clients of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with place of business at </a:t>
            </a:r>
            <a:r>
              <a:rPr lang="en-US" altLang="en-US" sz="1000" dirty="0" err="1"/>
              <a:t>Calle</a:t>
            </a:r>
            <a:r>
              <a:rPr lang="en-US" altLang="en-US" sz="1000" dirty="0"/>
              <a:t> </a:t>
            </a:r>
            <a:r>
              <a:rPr lang="en-US" altLang="en-US" sz="1000" dirty="0" err="1"/>
              <a:t>María</a:t>
            </a:r>
            <a:r>
              <a:rPr lang="en-US" altLang="en-US" sz="1000" dirty="0"/>
              <a:t> de Molina 4, C.P. 28006, Madrid.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Spanish supervisory authority (Banco de </a:t>
            </a:r>
            <a:r>
              <a:rPr lang="en-US" altLang="en-US" sz="1000" dirty="0" err="1"/>
              <a:t>España</a:t>
            </a:r>
            <a:r>
              <a:rPr lang="en-US" altLang="en-US" sz="1000" dirty="0"/>
              <a:t>), to which this publication has not been submitted for approval. Additionally it is authorized to provide investment services on securities and financial instruments, regarding which it is supervised by the </a:t>
            </a:r>
            <a:r>
              <a:rPr lang="en-US" altLang="en-US" sz="1000" dirty="0" err="1"/>
              <a:t>Comisión</a:t>
            </a:r>
            <a:r>
              <a:rPr lang="en-US" altLang="en-US" sz="1000" dirty="0"/>
              <a:t> Nacional del Mercado de </a:t>
            </a:r>
            <a:r>
              <a:rPr lang="en-US" altLang="en-US" sz="1000" dirty="0" err="1"/>
              <a:t>Valores</a:t>
            </a:r>
            <a:r>
              <a:rPr lang="en-US" altLang="en-US" sz="1000" dirty="0"/>
              <a:t> as well.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a branch of UBS Europe SE,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Sweden:</a:t>
            </a:r>
            <a:r>
              <a:rPr lang="en-US" altLang="en-US" sz="1000" dirty="0"/>
              <a:t> This publication is not intended to constitute a public offer under Swedish law. It is distributed only for information purposes to clients of UBS Europe SE, Sweden </a:t>
            </a:r>
            <a:r>
              <a:rPr lang="en-US" altLang="en-US" sz="1000" dirty="0" err="1"/>
              <a:t>Bankfilial</a:t>
            </a:r>
            <a:r>
              <a:rPr lang="en-US" altLang="en-US" sz="1000" dirty="0"/>
              <a:t>, with place of business at </a:t>
            </a:r>
            <a:r>
              <a:rPr lang="en-US" altLang="en-US" sz="1000" dirty="0" err="1"/>
              <a:t>Regeringsgatan</a:t>
            </a:r>
            <a:r>
              <a:rPr lang="en-US" altLang="en-US" sz="1000" dirty="0"/>
              <a:t> 38, 11153 Stockholm, Sweden, registered with the Swedish Companies Registration Office under Reg. No 516406-1011. UBS Europe SE, Sweden </a:t>
            </a:r>
            <a:r>
              <a:rPr lang="en-US" altLang="en-US" sz="1000" dirty="0" err="1"/>
              <a:t>Bankfilial</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Swedish supervisory authority (</a:t>
            </a:r>
            <a:r>
              <a:rPr lang="en-US" altLang="en-US" sz="1000" dirty="0" err="1"/>
              <a:t>Finansinspektionen</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Taiwan: </a:t>
            </a:r>
            <a:r>
              <a:rPr lang="en-US" altLang="en-US" sz="1000" dirty="0"/>
              <a:t>This material is provided by UBS AG, Taipei Branch in accordance with laws of Taiwan, in agreement with or at the request of clients/prospects. </a:t>
            </a:r>
            <a:r>
              <a:rPr lang="en-US" altLang="en-US" sz="1000" b="1" u="sng" dirty="0"/>
              <a:t>UAE:</a:t>
            </a:r>
            <a:r>
              <a:rPr lang="en-US" altLang="en-US" sz="1000" dirty="0"/>
              <a:t> UBS is not licensed in the UAE by the Central Bank of UAE or by the Securities &amp; Commodities Authority. The UBS AG Dubai Branch is licensed in the DIFC by the Dubai Financial Services Authority as an </a:t>
            </a:r>
            <a:r>
              <a:rPr lang="en-US" altLang="en-US" sz="1000" dirty="0" err="1"/>
              <a:t>authorised</a:t>
            </a:r>
            <a:r>
              <a:rPr lang="en-US" altLang="en-US" sz="1000" dirty="0"/>
              <a:t> firm. </a:t>
            </a:r>
            <a:r>
              <a:rPr lang="en-US" altLang="en-US" sz="1000" b="1" dirty="0"/>
              <a:t>UK:</a:t>
            </a:r>
            <a:r>
              <a:rPr lang="en-US" altLang="en-US" sz="1000" dirty="0"/>
              <a:t> This document is issued by UBS Wealth Management, a division of UBS AG which is </a:t>
            </a:r>
            <a:r>
              <a:rPr lang="en-US" altLang="en-US" sz="1000" dirty="0" err="1"/>
              <a:t>authorised</a:t>
            </a:r>
            <a:r>
              <a:rPr lang="en-US" altLang="en-US" sz="1000" dirty="0"/>
              <a:t> and regulated by the Financial Market Supervisory Authority in Switzerland. In the United Kingdom, UBS AG is </a:t>
            </a:r>
            <a:r>
              <a:rPr lang="en-US" altLang="en-US" sz="1000" dirty="0" err="1"/>
              <a:t>authorised</a:t>
            </a:r>
            <a:r>
              <a:rPr lang="en-US" altLang="en-US" sz="1000" dirty="0"/>
              <a:t> by the Prudential Regulation Authority and is subject to regulation by the Financial Conduct Authority and limited regulation by the Prudential Regulation Authority. Details about the extent of regulation by the Prudential Regulation Authority are available from us on request. A member of the London Stock Exchange. This publication is distributed to retail clients of UBS Wealth Management.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381068318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Paul </a:t>
            </a:r>
            <a:r>
              <a:rPr lang="en-GB" dirty="0" smtClean="0"/>
              <a:t>Donovan</a:t>
            </a:r>
          </a:p>
          <a:p>
            <a:r>
              <a:rPr lang="en-GB" dirty="0" smtClean="0"/>
              <a:t>Global </a:t>
            </a:r>
            <a:r>
              <a:rPr lang="en-GB" dirty="0"/>
              <a:t>Chief Economist, </a:t>
            </a:r>
            <a:r>
              <a:rPr lang="en-US" dirty="0" smtClean="0"/>
              <a:t>UBS CIO GWM</a:t>
            </a:r>
            <a:endParaRPr lang="en-US" dirty="0"/>
          </a:p>
        </p:txBody>
      </p:sp>
      <p:sp>
        <p:nvSpPr>
          <p:cNvPr id="6" name="Rectangle 5"/>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smtClean="0"/>
              <a:t>Mike Ryan</a:t>
            </a:r>
            <a:endParaRPr lang="en-GB" dirty="0"/>
          </a:p>
          <a:p>
            <a:r>
              <a:rPr lang="en-GB" dirty="0"/>
              <a:t>Chief Investment Officer Americas</a:t>
            </a:r>
            <a:r>
              <a:rPr lang="en-US" dirty="0" smtClean="0"/>
              <a:t>, UBS CIO GWM</a:t>
            </a:r>
            <a:endParaRPr lang="en-US" dirty="0"/>
          </a:p>
        </p:txBody>
      </p:sp>
      <p:sp>
        <p:nvSpPr>
          <p:cNvPr id="6" name="Rectangle 5"/>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Communications services are well-positioned</a:t>
            </a:r>
          </a:p>
        </p:txBody>
      </p:sp>
      <p:sp>
        <p:nvSpPr>
          <p:cNvPr id="5" name="Rectangle 4"/>
          <p:cNvSpPr/>
          <p:nvPr/>
        </p:nvSpPr>
        <p:spPr>
          <a:xfrm>
            <a:off x="545228" y="1151689"/>
            <a:ext cx="12245160" cy="276999"/>
          </a:xfrm>
          <a:prstGeom prst="rect">
            <a:avLst/>
          </a:prstGeom>
        </p:spPr>
        <p:txBody>
          <a:bodyPr wrap="square" lIns="0" tIns="0" rIns="0" bIns="0">
            <a:spAutoFit/>
          </a:bodyPr>
          <a:lstStyle/>
          <a:p>
            <a:r>
              <a:rPr lang="en-US" b="1" dirty="0">
                <a:latin typeface="Frutiger 45 Light" panose="020B0603020202020204" pitchFamily="34" charset="0"/>
              </a:rPr>
              <a:t>Composition of the </a:t>
            </a:r>
            <a:r>
              <a:rPr lang="en-US" b="1">
                <a:latin typeface="Frutiger 45 Light" panose="020B0603020202020204" pitchFamily="34" charset="0"/>
              </a:rPr>
              <a:t>communications services sector by market cap</a:t>
            </a:r>
            <a:endParaRPr lang="en-US" altLang="en-US" b="1" dirty="0"/>
          </a:p>
        </p:txBody>
      </p:sp>
      <p:sp>
        <p:nvSpPr>
          <p:cNvPr id="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UBS, Bloomberg, as of 27 March 2020</a:t>
            </a:r>
          </a:p>
        </p:txBody>
      </p:sp>
      <p:sp>
        <p:nvSpPr>
          <p:cNvPr id="2" name="AutoShape 5" descr="https://bw.gpwb.ubs.com/app/SBC/6/ResearchNavigator/gzgips/image.do?id=static:LTI-genetic-therapies-icon.png"/>
          <p:cNvSpPr>
            <a:spLocks noChangeAspect="1" noChangeArrowheads="1"/>
          </p:cNvSpPr>
          <p:nvPr/>
        </p:nvSpPr>
        <p:spPr bwMode="auto">
          <a:xfrm>
            <a:off x="228069" y="-211878"/>
            <a:ext cx="446828" cy="4470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34069" tIns="67035" rIns="134069" bIns="67035" numCol="1" anchor="t" anchorCtr="0" compatLnSpc="1">
            <a:prstTxWarp prst="textNoShape">
              <a:avLst/>
            </a:prstTxWarp>
          </a:bodyPr>
          <a:lstStyle/>
          <a:p>
            <a:endParaRPr lang="en-US"/>
          </a:p>
        </p:txBody>
      </p:sp>
      <p:sp>
        <p:nvSpPr>
          <p:cNvPr id="4" name="TextBox 3"/>
          <p:cNvSpPr txBox="1"/>
          <p:nvPr/>
        </p:nvSpPr>
        <p:spPr>
          <a:xfrm>
            <a:off x="8596590" y="2375071"/>
            <a:ext cx="4193798" cy="1501471"/>
          </a:xfrm>
          <a:prstGeom prst="rect">
            <a:avLst/>
          </a:prstGeom>
          <a:noFill/>
        </p:spPr>
        <p:txBody>
          <a:bodyPr wrap="square" lIns="0" tIns="0" rIns="0" bIns="0" rtlCol="0" anchor="ctr">
            <a:noAutofit/>
          </a:bodyPr>
          <a:lstStyle/>
          <a:p>
            <a:pPr algn="ctr"/>
            <a:r>
              <a:rPr lang="en-US" altLang="zh-TW" sz="2100" kern="0" dirty="0">
                <a:solidFill>
                  <a:srgbClr val="E60000"/>
                </a:solidFill>
                <a:latin typeface="Frutiger 45 Light" panose="020B0603020202020204" pitchFamily="34" charset="0"/>
                <a:cs typeface="Arial" pitchFamily="34" charset="0"/>
              </a:rPr>
              <a:t>Internet services </a:t>
            </a:r>
            <a:r>
              <a:rPr lang="en-US" altLang="zh-TW" sz="2100" kern="0" dirty="0">
                <a:solidFill>
                  <a:srgbClr val="000000"/>
                </a:solidFill>
                <a:latin typeface="Frutiger 45 Light" panose="020B0603020202020204" pitchFamily="34" charset="0"/>
                <a:cs typeface="Arial" pitchFamily="34" charset="0"/>
              </a:rPr>
              <a:t>should benefit as ad dollars shift to digital platforms </a:t>
            </a:r>
            <a:endParaRPr lang="en-US" sz="2100" dirty="0"/>
          </a:p>
        </p:txBody>
      </p:sp>
      <p:sp>
        <p:nvSpPr>
          <p:cNvPr id="13" name="TextBox 12"/>
          <p:cNvSpPr txBox="1"/>
          <p:nvPr/>
        </p:nvSpPr>
        <p:spPr>
          <a:xfrm>
            <a:off x="228069" y="2375072"/>
            <a:ext cx="4871603" cy="1712842"/>
          </a:xfrm>
          <a:prstGeom prst="rect">
            <a:avLst/>
          </a:prstGeom>
          <a:noFill/>
        </p:spPr>
        <p:txBody>
          <a:bodyPr wrap="square" lIns="0" tIns="0" rIns="0" bIns="0" rtlCol="0" anchor="ctr">
            <a:noAutofit/>
          </a:bodyPr>
          <a:lstStyle/>
          <a:p>
            <a:pPr algn="ctr"/>
            <a:r>
              <a:rPr lang="en-US" altLang="zh-TW" sz="2100" kern="0" dirty="0">
                <a:solidFill>
                  <a:srgbClr val="E60000"/>
                </a:solidFill>
                <a:latin typeface="Frutiger 45 Light" panose="020B0603020202020204" pitchFamily="34" charset="0"/>
                <a:cs typeface="Arial" pitchFamily="34" charset="0"/>
              </a:rPr>
              <a:t>Media</a:t>
            </a:r>
            <a:r>
              <a:rPr lang="en-US" altLang="zh-TW" sz="2100" kern="0" dirty="0">
                <a:solidFill>
                  <a:srgbClr val="000000"/>
                </a:solidFill>
                <a:latin typeface="Frutiger 45 Light" panose="020B0603020202020204" pitchFamily="34" charset="0"/>
                <a:cs typeface="Arial" pitchFamily="34" charset="0"/>
              </a:rPr>
              <a:t> should do well as direct-to-consumer platforms, and cable benefits from best-in-class broadband infrastructure.</a:t>
            </a:r>
            <a:endParaRPr lang="en-US" sz="2100" dirty="0"/>
          </a:p>
        </p:txBody>
      </p:sp>
      <p:sp>
        <p:nvSpPr>
          <p:cNvPr id="14" name="TextBox 13"/>
          <p:cNvSpPr txBox="1"/>
          <p:nvPr/>
        </p:nvSpPr>
        <p:spPr>
          <a:xfrm>
            <a:off x="4272214" y="5422791"/>
            <a:ext cx="4791187" cy="975473"/>
          </a:xfrm>
          <a:prstGeom prst="rect">
            <a:avLst/>
          </a:prstGeom>
          <a:noFill/>
        </p:spPr>
        <p:txBody>
          <a:bodyPr wrap="square" lIns="0" tIns="0" rIns="0" bIns="0" rtlCol="0" anchor="ctr">
            <a:noAutofit/>
          </a:bodyPr>
          <a:lstStyle/>
          <a:p>
            <a:pPr algn="ctr"/>
            <a:r>
              <a:rPr lang="en-US" altLang="zh-TW" sz="2100" kern="0" dirty="0">
                <a:solidFill>
                  <a:srgbClr val="E60000"/>
                </a:solidFill>
                <a:latin typeface="Frutiger 45 Light" panose="020B0603020202020204" pitchFamily="34" charset="0"/>
                <a:cs typeface="Arial" pitchFamily="34" charset="0"/>
              </a:rPr>
              <a:t>Telecom</a:t>
            </a:r>
            <a:r>
              <a:rPr lang="en-US" altLang="zh-TW" sz="2100" kern="0" dirty="0">
                <a:solidFill>
                  <a:srgbClr val="000000"/>
                </a:solidFill>
                <a:latin typeface="Frutiger 45 Light" panose="020B0603020202020204" pitchFamily="34" charset="0"/>
                <a:cs typeface="Arial" pitchFamily="34" charset="0"/>
              </a:rPr>
              <a:t> is defensive and should help buffer against market volatility</a:t>
            </a:r>
          </a:p>
        </p:txBody>
      </p:sp>
      <p:graphicFrame>
        <p:nvGraphicFramePr>
          <p:cNvPr id="23" name="Chart 22"/>
          <p:cNvGraphicFramePr>
            <a:graphicFrameLocks/>
          </p:cNvGraphicFramePr>
          <p:nvPr>
            <p:extLst>
              <p:ext uri="{D42A27DB-BD31-4B8C-83A1-F6EECF244321}">
                <p14:modId xmlns:p14="http://schemas.microsoft.com/office/powerpoint/2010/main" val="1258845501"/>
              </p:ext>
            </p:extLst>
          </p:nvPr>
        </p:nvGraphicFramePr>
        <p:xfrm>
          <a:off x="3613317" y="1117449"/>
          <a:ext cx="6108982" cy="5692776"/>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1254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The dollar is turning from a headwind to a tailwind</a:t>
            </a:r>
          </a:p>
        </p:txBody>
      </p:sp>
      <p:sp>
        <p:nvSpPr>
          <p:cNvPr id="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UBS, Bloomberg, as of 27 March 2020</a:t>
            </a:r>
          </a:p>
        </p:txBody>
      </p:sp>
      <p:sp>
        <p:nvSpPr>
          <p:cNvPr id="2" name="AutoShape 5" descr="https://bw.gpwb.ubs.com/app/SBC/6/ResearchNavigator/gzgips/image.do?id=static:LTI-genetic-therapies-icon.png"/>
          <p:cNvSpPr>
            <a:spLocks noChangeAspect="1" noChangeArrowheads="1"/>
          </p:cNvSpPr>
          <p:nvPr/>
        </p:nvSpPr>
        <p:spPr bwMode="auto">
          <a:xfrm>
            <a:off x="228069" y="-211878"/>
            <a:ext cx="446828" cy="4470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34069" tIns="67035" rIns="134069" bIns="67035" numCol="1" anchor="t" anchorCtr="0" compatLnSpc="1">
            <a:prstTxWarp prst="textNoShape">
              <a:avLst/>
            </a:prstTxWarp>
          </a:bodyPr>
          <a:lstStyle/>
          <a:p>
            <a:endParaRPr lang="en-US"/>
          </a:p>
        </p:txBody>
      </p:sp>
      <p:graphicFrame>
        <p:nvGraphicFramePr>
          <p:cNvPr id="8" name="Chart 7"/>
          <p:cNvGraphicFramePr>
            <a:graphicFrameLocks/>
          </p:cNvGraphicFramePr>
          <p:nvPr>
            <p:extLst>
              <p:ext uri="{D42A27DB-BD31-4B8C-83A1-F6EECF244321}">
                <p14:modId xmlns:p14="http://schemas.microsoft.com/office/powerpoint/2010/main" val="642053030"/>
              </p:ext>
            </p:extLst>
          </p:nvPr>
        </p:nvGraphicFramePr>
        <p:xfrm>
          <a:off x="6721523" y="1340448"/>
          <a:ext cx="5807506" cy="5653237"/>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6721522" y="1149951"/>
            <a:ext cx="6122580" cy="276999"/>
          </a:xfrm>
          <a:prstGeom prst="rect">
            <a:avLst/>
          </a:prstGeom>
        </p:spPr>
        <p:txBody>
          <a:bodyPr wrap="square" lIns="0" tIns="0" rIns="0" bIns="0">
            <a:spAutoFit/>
          </a:bodyPr>
          <a:lstStyle/>
          <a:p>
            <a:r>
              <a:rPr lang="en-US" b="1" dirty="0">
                <a:latin typeface="Frutiger 45 Light" panose="020B0603020202020204" pitchFamily="34" charset="0"/>
              </a:rPr>
              <a:t>Performance of stock markets since </a:t>
            </a:r>
            <a:r>
              <a:rPr lang="en-US" b="1" dirty="0">
                <a:solidFill>
                  <a:srgbClr val="000000"/>
                </a:solidFill>
              </a:rPr>
              <a:t>22 April 2008</a:t>
            </a:r>
            <a:endParaRPr lang="en-US" altLang="en-US" b="1" dirty="0"/>
          </a:p>
        </p:txBody>
      </p:sp>
      <p:graphicFrame>
        <p:nvGraphicFramePr>
          <p:cNvPr id="10" name="Chart 9"/>
          <p:cNvGraphicFramePr>
            <a:graphicFrameLocks/>
          </p:cNvGraphicFramePr>
          <p:nvPr>
            <p:extLst>
              <p:ext uri="{D42A27DB-BD31-4B8C-83A1-F6EECF244321}">
                <p14:modId xmlns:p14="http://schemas.microsoft.com/office/powerpoint/2010/main" val="2376396374"/>
              </p:ext>
            </p:extLst>
          </p:nvPr>
        </p:nvGraphicFramePr>
        <p:xfrm>
          <a:off x="451484" y="1504614"/>
          <a:ext cx="6168176" cy="5223566"/>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0"/>
          <p:cNvSpPr/>
          <p:nvPr/>
        </p:nvSpPr>
        <p:spPr>
          <a:xfrm>
            <a:off x="486100" y="1149951"/>
            <a:ext cx="6702425" cy="276999"/>
          </a:xfrm>
          <a:prstGeom prst="rect">
            <a:avLst/>
          </a:prstGeom>
        </p:spPr>
        <p:txBody>
          <a:bodyPr wrap="square" lIns="0" tIns="0" rIns="0" bIns="0">
            <a:spAutoFit/>
          </a:bodyPr>
          <a:lstStyle/>
          <a:p>
            <a:r>
              <a:rPr lang="en-US" b="1" dirty="0">
                <a:latin typeface="Frutiger 45 Light" panose="020B0603020202020204" pitchFamily="34" charset="0"/>
              </a:rPr>
              <a:t>US dollar index since </a:t>
            </a:r>
            <a:r>
              <a:rPr lang="en-US" b="1" dirty="0">
                <a:solidFill>
                  <a:srgbClr val="000000"/>
                </a:solidFill>
              </a:rPr>
              <a:t>22 April 2008</a:t>
            </a:r>
            <a:endParaRPr lang="en-US" altLang="en-US" b="1" dirty="0"/>
          </a:p>
        </p:txBody>
      </p:sp>
      <p:sp>
        <p:nvSpPr>
          <p:cNvPr id="12" name="Rectangle 11"/>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91833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2116235214"/>
              </p:ext>
            </p:extLst>
          </p:nvPr>
        </p:nvGraphicFramePr>
        <p:xfrm>
          <a:off x="560864" y="1953370"/>
          <a:ext cx="12245889" cy="4693924"/>
        </p:xfrm>
        <a:graphic>
          <a:graphicData uri="http://schemas.openxmlformats.org/drawingml/2006/table">
            <a:tbl>
              <a:tblPr/>
              <a:tblGrid>
                <a:gridCol w="597894"/>
                <a:gridCol w="531419"/>
                <a:gridCol w="1349760"/>
                <a:gridCol w="1410884"/>
                <a:gridCol w="1410884"/>
                <a:gridCol w="1410884"/>
                <a:gridCol w="1410884"/>
                <a:gridCol w="1410884"/>
                <a:gridCol w="1410884"/>
                <a:gridCol w="1301512"/>
              </a:tblGrid>
              <a:tr h="363400">
                <a:tc>
                  <a:txBody>
                    <a:bodyPr/>
                    <a:lstStyle/>
                    <a:p>
                      <a:pPr algn="l" fontAlgn="b"/>
                      <a:r>
                        <a:rPr lang="en-US" sz="1800" b="0" i="0" u="none" strike="noStrike" dirty="0">
                          <a:solidFill>
                            <a:srgbClr val="000000"/>
                          </a:solidFill>
                          <a:effectLst/>
                          <a:latin typeface="Frutiger 45 Light"/>
                        </a:rPr>
                        <a:t> </a:t>
                      </a:r>
                    </a:p>
                  </a:txBody>
                  <a:tcPr marL="10921" marR="10921" marT="10927" marB="0" anchor="b">
                    <a:lnL>
                      <a:noFill/>
                    </a:lnL>
                    <a:lnR>
                      <a:noFill/>
                    </a:lnR>
                    <a:lnT>
                      <a:noFill/>
                    </a:lnT>
                    <a:lnB>
                      <a:noFill/>
                    </a:lnB>
                    <a:solidFill>
                      <a:srgbClr val="FFFFFF"/>
                    </a:solidFill>
                  </a:tcPr>
                </a:tc>
                <a:tc>
                  <a:txBody>
                    <a:bodyPr/>
                    <a:lstStyle/>
                    <a:p>
                      <a:pPr algn="ctr" fontAlgn="ctr"/>
                      <a:r>
                        <a:rPr lang="en-US" sz="1800" b="0" i="0" u="none" strike="noStrike">
                          <a:solidFill>
                            <a:srgbClr val="000000"/>
                          </a:solidFill>
                          <a:effectLst/>
                          <a:latin typeface="Frutiger 45 Light"/>
                        </a:rPr>
                        <a:t> </a:t>
                      </a:r>
                    </a:p>
                  </a:txBody>
                  <a:tcPr marL="10921" marR="10921" marT="10927" marB="0" anchor="ctr">
                    <a:lnL>
                      <a:noFill/>
                    </a:lnL>
                    <a:lnR>
                      <a:noFill/>
                    </a:lnR>
                    <a:lnT>
                      <a:noFill/>
                    </a:lnT>
                    <a:lnB>
                      <a:noFill/>
                    </a:lnB>
                    <a:solidFill>
                      <a:srgbClr val="FFFFFF"/>
                    </a:solidFill>
                  </a:tcPr>
                </a:tc>
                <a:tc gridSpan="7">
                  <a:txBody>
                    <a:bodyPr/>
                    <a:lstStyle/>
                    <a:p>
                      <a:pPr algn="ctr" fontAlgn="ctr"/>
                      <a:r>
                        <a:rPr lang="en-US" sz="1800" b="1" i="0" u="none" strike="noStrike">
                          <a:solidFill>
                            <a:srgbClr val="000000"/>
                          </a:solidFill>
                          <a:effectLst/>
                          <a:latin typeface="Frutiger 45 Light"/>
                        </a:rPr>
                        <a:t>Recovery rate scenarios</a:t>
                      </a:r>
                    </a:p>
                  </a:txBody>
                  <a:tcPr marL="10921" marR="10921" marT="10927" marB="0" anchor="ctr">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800" b="0" i="0" u="none" strike="noStrike">
                          <a:solidFill>
                            <a:srgbClr val="000000"/>
                          </a:solidFill>
                          <a:effectLst/>
                          <a:latin typeface="Frutiger 45 Light"/>
                        </a:rPr>
                        <a:t> </a:t>
                      </a:r>
                    </a:p>
                  </a:txBody>
                  <a:tcPr marL="10921" marR="10921" marT="10927" marB="0" anchor="b">
                    <a:lnL>
                      <a:noFill/>
                    </a:lnL>
                    <a:lnR>
                      <a:noFill/>
                    </a:lnR>
                    <a:lnT>
                      <a:noFill/>
                    </a:lnT>
                    <a:lnB>
                      <a:noFill/>
                    </a:lnB>
                    <a:solidFill>
                      <a:srgbClr val="FFFFFF"/>
                    </a:solidFill>
                  </a:tcPr>
                </a:tc>
              </a:tr>
              <a:tr h="363400">
                <a:tc>
                  <a:txBody>
                    <a:bodyPr/>
                    <a:lstStyle/>
                    <a:p>
                      <a:pPr algn="l" fontAlgn="b"/>
                      <a:r>
                        <a:rPr lang="en-US" sz="1800" b="0" i="0" u="none" strike="noStrike">
                          <a:solidFill>
                            <a:srgbClr val="000000"/>
                          </a:solidFill>
                          <a:effectLst/>
                          <a:latin typeface="Frutiger 45 Light"/>
                        </a:rPr>
                        <a:t> </a:t>
                      </a:r>
                    </a:p>
                  </a:txBody>
                  <a:tcPr marL="10921" marR="10921" marT="10927" marB="0" anchor="b">
                    <a:lnL>
                      <a:noFill/>
                    </a:lnL>
                    <a:lnR>
                      <a:noFill/>
                    </a:lnR>
                    <a:lnT>
                      <a:noFill/>
                    </a:lnT>
                    <a:lnB>
                      <a:noFill/>
                    </a:lnB>
                    <a:solidFill>
                      <a:srgbClr val="FFFFFF"/>
                    </a:solidFill>
                  </a:tcPr>
                </a:tc>
                <a:tc>
                  <a:txBody>
                    <a:bodyPr/>
                    <a:lstStyle/>
                    <a:p>
                      <a:pPr algn="ctr" fontAlgn="ctr"/>
                      <a:r>
                        <a:rPr lang="en-US" sz="1800" b="0" i="0" u="none" strike="noStrike" dirty="0">
                          <a:solidFill>
                            <a:srgbClr val="000000"/>
                          </a:solidFill>
                          <a:effectLst/>
                          <a:latin typeface="Frutiger 45 Light"/>
                        </a:rPr>
                        <a:t> </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dirty="0">
                          <a:solidFill>
                            <a:srgbClr val="000000"/>
                          </a:solidFill>
                          <a:effectLst/>
                          <a:latin typeface="Frutiger 45 Light"/>
                        </a:rPr>
                        <a:t>80%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70%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60%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50%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40%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30%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20%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1" i="0" u="none" strike="noStrike">
                          <a:solidFill>
                            <a:srgbClr val="000000"/>
                          </a:solidFill>
                          <a:effectLst/>
                          <a:latin typeface="Frutiger 45 Light"/>
                        </a:rPr>
                        <a:t>10%</a:t>
                      </a:r>
                    </a:p>
                  </a:txBody>
                  <a:tcPr marL="10921" marR="10921" marT="10927" marB="0" anchor="ctr">
                    <a:lnL>
                      <a:noFill/>
                    </a:lnL>
                    <a:lnR>
                      <a:noFill/>
                    </a:lnR>
                    <a:lnT>
                      <a:noFill/>
                    </a:lnT>
                    <a:lnB>
                      <a:noFill/>
                    </a:lnB>
                    <a:lnTlToBr w="12700" cmpd="sng">
                      <a:noFill/>
                      <a:prstDash val="solid"/>
                    </a:lnTlToBr>
                    <a:lnBlToTr w="12700" cmpd="sng">
                      <a:noFill/>
                      <a:prstDash val="solid"/>
                    </a:lnBlToTr>
                    <a:solidFill>
                      <a:srgbClr val="FFFFFF"/>
                    </a:solidFill>
                  </a:tcPr>
                </a:tc>
              </a:tr>
              <a:tr h="499676">
                <a:tc rowSpan="7">
                  <a:txBody>
                    <a:bodyPr/>
                    <a:lstStyle/>
                    <a:p>
                      <a:pPr algn="ctr" fontAlgn="ctr"/>
                      <a:r>
                        <a:rPr lang="en-US" sz="1800" b="1" i="0" u="none" strike="noStrike" dirty="0">
                          <a:solidFill>
                            <a:srgbClr val="000000"/>
                          </a:solidFill>
                          <a:effectLst/>
                          <a:latin typeface="Frutiger 45 Light"/>
                        </a:rPr>
                        <a:t>Default rate scenarios</a:t>
                      </a:r>
                    </a:p>
                  </a:txBody>
                  <a:tcPr marL="10921" marR="10921" marT="10927" marB="0" vert="vert270" anchor="ctr">
                    <a:lnL>
                      <a:noFill/>
                    </a:lnL>
                    <a:lnR>
                      <a:noFill/>
                    </a:lnR>
                    <a:lnT>
                      <a:noFill/>
                    </a:lnT>
                    <a:lnB>
                      <a:noFill/>
                    </a:lnB>
                    <a:solidFill>
                      <a:srgbClr val="FFFFFF"/>
                    </a:solidFill>
                  </a:tcPr>
                </a:tc>
                <a:tc>
                  <a:txBody>
                    <a:bodyPr/>
                    <a:lstStyle/>
                    <a:p>
                      <a:pPr algn="ctr" fontAlgn="ctr"/>
                      <a:r>
                        <a:rPr lang="en-US" sz="1800" b="1" i="0" u="none" strike="noStrike">
                          <a:solidFill>
                            <a:srgbClr val="000000"/>
                          </a:solidFill>
                          <a:effectLst/>
                          <a:latin typeface="Frutiger 45 Light"/>
                        </a:rPr>
                        <a:t>2%</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dirty="0">
                          <a:solidFill>
                            <a:srgbClr val="000000"/>
                          </a:solidFill>
                          <a:effectLst/>
                          <a:latin typeface="Frutiger 45 Light"/>
                        </a:rPr>
                        <a:t>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99676">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4%</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120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160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200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240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280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99676">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6%</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120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180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240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300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420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480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540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99676">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8%</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160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240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400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480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560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640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720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r>
              <a:tr h="499676">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10%</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200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400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500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600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700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800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900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r>
              <a:tr h="499676">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12%</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240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360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480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600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720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840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960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a:solidFill>
                            <a:srgbClr val="000000"/>
                          </a:solidFill>
                          <a:effectLst/>
                          <a:latin typeface="Frutiger 45 Light"/>
                        </a:rPr>
                        <a:t>1080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r>
              <a:tr h="484534">
                <a:tc vMerge="1">
                  <a:txBody>
                    <a:bodyPr/>
                    <a:lstStyle/>
                    <a:p>
                      <a:endParaRPr lang="en-US"/>
                    </a:p>
                  </a:txBody>
                  <a:tcPr/>
                </a:tc>
                <a:tc>
                  <a:txBody>
                    <a:bodyPr/>
                    <a:lstStyle/>
                    <a:p>
                      <a:pPr algn="ctr" fontAlgn="ctr"/>
                      <a:r>
                        <a:rPr lang="en-US" sz="1800" b="1" i="0" u="none" strike="noStrike">
                          <a:solidFill>
                            <a:srgbClr val="000000"/>
                          </a:solidFill>
                          <a:effectLst/>
                          <a:latin typeface="Frutiger 45 Light"/>
                        </a:rPr>
                        <a:t>14%</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280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420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560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700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840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US" sz="1800" b="0" i="0" u="none" strike="noStrike">
                          <a:solidFill>
                            <a:srgbClr val="000000"/>
                          </a:solidFill>
                          <a:effectLst/>
                          <a:latin typeface="Frutiger 45 Light"/>
                        </a:rPr>
                        <a:t>980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dirty="0">
                          <a:solidFill>
                            <a:srgbClr val="000000"/>
                          </a:solidFill>
                          <a:effectLst/>
                          <a:latin typeface="Frutiger 45 Light"/>
                        </a:rPr>
                        <a:t>1120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a:solidFill>
                            <a:srgbClr val="000000"/>
                          </a:solidFill>
                          <a:effectLst/>
                          <a:latin typeface="Frutiger 45 Light"/>
                        </a:rPr>
                        <a:t>1260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r>
              <a:tr h="484534">
                <a:tc>
                  <a:txBody>
                    <a:bodyPr/>
                    <a:lstStyle/>
                    <a:p>
                      <a:pPr algn="l" fontAlgn="b"/>
                      <a:r>
                        <a:rPr lang="en-US" sz="1800" b="0" i="0" u="none" strike="noStrike">
                          <a:solidFill>
                            <a:srgbClr val="000000"/>
                          </a:solidFill>
                          <a:effectLst/>
                          <a:latin typeface="Frutiger 45 Light"/>
                        </a:rPr>
                        <a:t> </a:t>
                      </a:r>
                    </a:p>
                  </a:txBody>
                  <a:tcPr marL="10921" marR="10921" marT="10927" marB="0" anchor="b">
                    <a:lnL>
                      <a:noFill/>
                    </a:lnL>
                    <a:lnR>
                      <a:noFill/>
                    </a:lnR>
                    <a:lnT>
                      <a:noFill/>
                    </a:lnT>
                    <a:lnB>
                      <a:noFill/>
                    </a:lnB>
                    <a:solidFill>
                      <a:srgbClr val="FFFFFF"/>
                    </a:solidFill>
                  </a:tcPr>
                </a:tc>
                <a:tc>
                  <a:txBody>
                    <a:bodyPr/>
                    <a:lstStyle/>
                    <a:p>
                      <a:pPr algn="ctr" fontAlgn="ctr"/>
                      <a:r>
                        <a:rPr lang="en-US" sz="1800" b="1" i="0" u="none" strike="noStrike">
                          <a:solidFill>
                            <a:srgbClr val="000000"/>
                          </a:solidFill>
                          <a:effectLst/>
                          <a:latin typeface="Frutiger 45 Light"/>
                        </a:rPr>
                        <a:t>16%</a:t>
                      </a:r>
                    </a:p>
                  </a:txBody>
                  <a:tcPr marL="10921" marR="10921" marT="10927" marB="0" anchor="ctr">
                    <a:lnL>
                      <a:noFill/>
                    </a:lnL>
                    <a:lnR w="63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FFFFFF"/>
                    </a:solidFill>
                  </a:tcPr>
                </a:tc>
                <a:tc>
                  <a:txBody>
                    <a:bodyPr/>
                    <a:lstStyle/>
                    <a:p>
                      <a:pPr algn="ctr" fontAlgn="ctr"/>
                      <a:r>
                        <a:rPr lang="en-US" sz="1800" b="0" i="0" u="none" strike="noStrike">
                          <a:solidFill>
                            <a:srgbClr val="000000"/>
                          </a:solidFill>
                          <a:effectLst/>
                          <a:latin typeface="Frutiger 45 Light"/>
                        </a:rPr>
                        <a:t>320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dirty="0">
                          <a:solidFill>
                            <a:srgbClr val="000000"/>
                          </a:solidFill>
                          <a:effectLst/>
                          <a:latin typeface="Frutiger 45 Light"/>
                        </a:rPr>
                        <a:t>480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640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800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800" b="0" i="0" u="none" strike="noStrike">
                          <a:solidFill>
                            <a:srgbClr val="000000"/>
                          </a:solidFill>
                          <a:effectLst/>
                          <a:latin typeface="Frutiger 45 Light"/>
                        </a:rPr>
                        <a:t>960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dirty="0">
                          <a:solidFill>
                            <a:srgbClr val="000000"/>
                          </a:solidFill>
                          <a:effectLst/>
                          <a:latin typeface="Frutiger 45 Light"/>
                        </a:rPr>
                        <a:t>1120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dirty="0">
                          <a:solidFill>
                            <a:srgbClr val="000000"/>
                          </a:solidFill>
                          <a:effectLst/>
                          <a:latin typeface="Frutiger 45 Light"/>
                        </a:rPr>
                        <a:t>1280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c>
                  <a:txBody>
                    <a:bodyPr/>
                    <a:lstStyle/>
                    <a:p>
                      <a:pPr algn="ctr" fontAlgn="ctr"/>
                      <a:r>
                        <a:rPr lang="en-US" sz="1800" b="0" i="0" u="none" strike="noStrike" dirty="0">
                          <a:solidFill>
                            <a:srgbClr val="000000"/>
                          </a:solidFill>
                          <a:effectLst/>
                          <a:latin typeface="Frutiger 45 Light"/>
                        </a:rPr>
                        <a:t>1440</a:t>
                      </a:r>
                    </a:p>
                  </a:txBody>
                  <a:tcPr marL="10921" marR="10921" marT="10927"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CFBD9B"/>
                    </a:solidFill>
                  </a:tcPr>
                </a:tc>
              </a:tr>
            </a:tbl>
          </a:graphicData>
        </a:graphic>
      </p:graphicFrame>
      <p:sp>
        <p:nvSpPr>
          <p:cNvPr id="3" name="Title 2"/>
          <p:cNvSpPr>
            <a:spLocks noGrp="1"/>
          </p:cNvSpPr>
          <p:nvPr>
            <p:ph type="title"/>
          </p:nvPr>
        </p:nvSpPr>
        <p:spPr/>
        <p:txBody>
          <a:bodyPr>
            <a:normAutofit/>
          </a:bodyPr>
          <a:lstStyle/>
          <a:p>
            <a:r>
              <a:rPr lang="en-US" sz="3500" dirty="0"/>
              <a:t>High yield bonds are pricing in a worst-case scenario</a:t>
            </a:r>
          </a:p>
        </p:txBody>
      </p:sp>
      <p:sp>
        <p:nvSpPr>
          <p:cNvPr id="5" name="Rectangle 4"/>
          <p:cNvSpPr/>
          <p:nvPr/>
        </p:nvSpPr>
        <p:spPr>
          <a:xfrm>
            <a:off x="545228" y="1151688"/>
            <a:ext cx="12245160" cy="830997"/>
          </a:xfrm>
          <a:prstGeom prst="rect">
            <a:avLst/>
          </a:prstGeom>
        </p:spPr>
        <p:txBody>
          <a:bodyPr wrap="square" lIns="0" tIns="0" rIns="0" bIns="0">
            <a:spAutoFit/>
          </a:bodyPr>
          <a:lstStyle/>
          <a:p>
            <a:r>
              <a:rPr lang="en-US" b="1" dirty="0">
                <a:latin typeface="Frutiger 45 Light" panose="020B0603020202020204" pitchFamily="34" charset="0"/>
              </a:rPr>
              <a:t>Yield spreads implied by recovery and default rate assumptions. Shaded cells indicate scenarios pricing worse than the </a:t>
            </a:r>
            <a:r>
              <a:rPr lang="en-US" b="1" dirty="0">
                <a:solidFill>
                  <a:srgbClr val="E60000"/>
                </a:solidFill>
                <a:latin typeface="Frutiger 45 Light" panose="020B0603020202020204" pitchFamily="34" charset="0"/>
              </a:rPr>
              <a:t>899 bps </a:t>
            </a:r>
            <a:r>
              <a:rPr lang="en-US" b="1" dirty="0">
                <a:latin typeface="Frutiger 45 Light" panose="020B0603020202020204" pitchFamily="34" charset="0"/>
              </a:rPr>
              <a:t>yield spread on 30 March. Average recovery rate </a:t>
            </a:r>
            <a:r>
              <a:rPr lang="en-US" b="1" dirty="0">
                <a:solidFill>
                  <a:srgbClr val="E60000"/>
                </a:solidFill>
                <a:latin typeface="Frutiger 45 Light" panose="020B0603020202020204" pitchFamily="34" charset="0"/>
              </a:rPr>
              <a:t>47.7%</a:t>
            </a:r>
            <a:r>
              <a:rPr lang="en-US" b="1" dirty="0">
                <a:latin typeface="Frutiger 45 Light" panose="020B0603020202020204" pitchFamily="34" charset="0"/>
              </a:rPr>
              <a:t>, average default rate </a:t>
            </a:r>
            <a:r>
              <a:rPr lang="en-US" b="1" dirty="0">
                <a:solidFill>
                  <a:srgbClr val="E60000"/>
                </a:solidFill>
                <a:latin typeface="Frutiger 45 Light" panose="020B0603020202020204" pitchFamily="34" charset="0"/>
              </a:rPr>
              <a:t>4.3%</a:t>
            </a:r>
            <a:r>
              <a:rPr lang="en-US" b="1" dirty="0">
                <a:latin typeface="Frutiger 45 Light" panose="020B0603020202020204" pitchFamily="34" charset="0"/>
              </a:rPr>
              <a:t> (both since 1997).</a:t>
            </a:r>
            <a:endParaRPr lang="en-US" b="1" dirty="0">
              <a:solidFill>
                <a:srgbClr val="FF0000"/>
              </a:solidFill>
              <a:latin typeface="Frutiger 45 Light" panose="020B0603020202020204" pitchFamily="34" charset="0"/>
            </a:endParaRPr>
          </a:p>
        </p:txBody>
      </p:sp>
      <p:sp>
        <p:nvSpPr>
          <p:cNvPr id="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27 March 2020</a:t>
            </a:r>
          </a:p>
        </p:txBody>
      </p:sp>
      <p:sp>
        <p:nvSpPr>
          <p:cNvPr id="2" name="Oval 1"/>
          <p:cNvSpPr/>
          <p:nvPr/>
        </p:nvSpPr>
        <p:spPr>
          <a:xfrm>
            <a:off x="5842157" y="3264122"/>
            <a:ext cx="1471619" cy="349857"/>
          </a:xfrm>
          <a:prstGeom prst="ellipse">
            <a:avLst/>
          </a:prstGeom>
          <a:noFill/>
          <a:ln w="19050">
            <a:solidFill>
              <a:srgbClr val="E6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sp>
        <p:nvSpPr>
          <p:cNvPr id="8" name="Rectangle 7"/>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817453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COVID-19 is a short-term catalyst for long-term themes</a:t>
            </a:r>
          </a:p>
        </p:txBody>
      </p:sp>
      <p:sp>
        <p:nvSpPr>
          <p:cNvPr id="5" name="Rectangle 4"/>
          <p:cNvSpPr/>
          <p:nvPr/>
        </p:nvSpPr>
        <p:spPr>
          <a:xfrm>
            <a:off x="545228" y="1151689"/>
            <a:ext cx="12245160" cy="276999"/>
          </a:xfrm>
          <a:prstGeom prst="rect">
            <a:avLst/>
          </a:prstGeom>
        </p:spPr>
        <p:txBody>
          <a:bodyPr wrap="square" lIns="0" tIns="0" rIns="0" bIns="0">
            <a:spAutoFit/>
          </a:bodyPr>
          <a:lstStyle/>
          <a:p>
            <a:r>
              <a:rPr lang="en-US" b="1" dirty="0">
                <a:latin typeface="Frutiger 45 Light" panose="020B0603020202020204" pitchFamily="34" charset="0"/>
              </a:rPr>
              <a:t>Themes from our </a:t>
            </a:r>
            <a:r>
              <a:rPr lang="en-US" b="1" i="1" dirty="0">
                <a:latin typeface="Frutiger 45 Light" panose="020B0603020202020204" pitchFamily="34" charset="0"/>
              </a:rPr>
              <a:t>Decade of Transformation</a:t>
            </a:r>
            <a:r>
              <a:rPr lang="en-US" b="1" dirty="0">
                <a:latin typeface="Frutiger 45 Light" panose="020B0603020202020204" pitchFamily="34" charset="0"/>
              </a:rPr>
              <a:t> report. See </a:t>
            </a:r>
            <a:r>
              <a:rPr lang="en-US" altLang="en-US" b="1" dirty="0"/>
              <a:t>ubs.com/</a:t>
            </a:r>
            <a:r>
              <a:rPr lang="en-US" altLang="en-US" b="1" dirty="0" err="1"/>
              <a:t>yearahead</a:t>
            </a:r>
            <a:r>
              <a:rPr lang="en-US" altLang="en-US" b="1" dirty="0"/>
              <a:t> for more details</a:t>
            </a:r>
          </a:p>
        </p:txBody>
      </p:sp>
      <p:sp>
        <p:nvSpPr>
          <p:cNvPr id="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UBS as of 27 March 2020</a:t>
            </a:r>
          </a:p>
        </p:txBody>
      </p:sp>
      <p:grpSp>
        <p:nvGrpSpPr>
          <p:cNvPr id="147" name="Group 146">
            <a:extLst>
              <a:ext uri="{FF2B5EF4-FFF2-40B4-BE49-F238E27FC236}">
                <a16:creationId xmlns="" xmlns:a16="http://schemas.microsoft.com/office/drawing/2014/main" id="{0659394B-27E2-C742-8B26-DAC730C340DC}"/>
              </a:ext>
            </a:extLst>
          </p:cNvPr>
          <p:cNvGrpSpPr/>
          <p:nvPr/>
        </p:nvGrpSpPr>
        <p:grpSpPr>
          <a:xfrm>
            <a:off x="9637831" y="2160982"/>
            <a:ext cx="2646879" cy="2401559"/>
            <a:chOff x="680232" y="2212523"/>
            <a:chExt cx="1805545" cy="1637427"/>
          </a:xfrm>
        </p:grpSpPr>
        <p:sp>
          <p:nvSpPr>
            <p:cNvPr id="148" name="TextBox 147">
              <a:extLst>
                <a:ext uri="{FF2B5EF4-FFF2-40B4-BE49-F238E27FC236}">
                  <a16:creationId xmlns="" xmlns:a16="http://schemas.microsoft.com/office/drawing/2014/main" id="{6F25D770-1BA0-BC43-B8F2-8535F1F6F369}"/>
                </a:ext>
              </a:extLst>
            </p:cNvPr>
            <p:cNvSpPr txBox="1"/>
            <p:nvPr/>
          </p:nvSpPr>
          <p:spPr>
            <a:xfrm>
              <a:off x="680232" y="3482717"/>
              <a:ext cx="1805545" cy="367233"/>
            </a:xfrm>
            <a:prstGeom prst="rect">
              <a:avLst/>
            </a:prstGeom>
            <a:noFill/>
          </p:spPr>
          <p:txBody>
            <a:bodyPr wrap="none" rtlCol="0">
              <a:spAutoFit/>
            </a:bodyPr>
            <a:lstStyle/>
            <a:p>
              <a:r>
                <a:rPr lang="en-US" sz="2900" dirty="0">
                  <a:latin typeface="Frutiger 45 Light" panose="020B0603020202020204" pitchFamily="34" charset="0"/>
                </a:rPr>
                <a:t>Deglobalization</a:t>
              </a:r>
            </a:p>
          </p:txBody>
        </p:sp>
        <p:pic>
          <p:nvPicPr>
            <p:cNvPr id="149" name="Picture 148">
              <a:extLst>
                <a:ext uri="{FF2B5EF4-FFF2-40B4-BE49-F238E27FC236}">
                  <a16:creationId xmlns="" xmlns:a16="http://schemas.microsoft.com/office/drawing/2014/main" id="{36BDCB76-B42A-0C41-8D9A-7DE8508F2C53}"/>
                </a:ext>
              </a:extLst>
            </p:cNvPr>
            <p:cNvPicPr>
              <a:picLocks noChangeAspect="1"/>
            </p:cNvPicPr>
            <p:nvPr/>
          </p:nvPicPr>
          <p:blipFill>
            <a:blip r:embed="rId4"/>
            <a:stretch>
              <a:fillRect/>
            </a:stretch>
          </p:blipFill>
          <p:spPr>
            <a:xfrm>
              <a:off x="1253857" y="2212523"/>
              <a:ext cx="736600" cy="901700"/>
            </a:xfrm>
            <a:prstGeom prst="rect">
              <a:avLst/>
            </a:prstGeom>
          </p:spPr>
        </p:pic>
      </p:grpSp>
      <p:grpSp>
        <p:nvGrpSpPr>
          <p:cNvPr id="150" name="Group 149">
            <a:extLst>
              <a:ext uri="{FF2B5EF4-FFF2-40B4-BE49-F238E27FC236}">
                <a16:creationId xmlns="" xmlns:a16="http://schemas.microsoft.com/office/drawing/2014/main" id="{9D1E345C-CBBF-534A-BD1C-4B3E2132129F}"/>
              </a:ext>
            </a:extLst>
          </p:cNvPr>
          <p:cNvGrpSpPr/>
          <p:nvPr/>
        </p:nvGrpSpPr>
        <p:grpSpPr>
          <a:xfrm>
            <a:off x="5083791" y="2470751"/>
            <a:ext cx="3168034" cy="2445864"/>
            <a:chOff x="2156830" y="4079819"/>
            <a:chExt cx="2161044" cy="1667635"/>
          </a:xfrm>
        </p:grpSpPr>
        <p:sp>
          <p:nvSpPr>
            <p:cNvPr id="151" name="TextBox 150">
              <a:extLst>
                <a:ext uri="{FF2B5EF4-FFF2-40B4-BE49-F238E27FC236}">
                  <a16:creationId xmlns="" xmlns:a16="http://schemas.microsoft.com/office/drawing/2014/main" id="{7693D550-787F-5343-98F2-EB18C2482B30}"/>
                </a:ext>
              </a:extLst>
            </p:cNvPr>
            <p:cNvSpPr txBox="1"/>
            <p:nvPr/>
          </p:nvSpPr>
          <p:spPr>
            <a:xfrm>
              <a:off x="2156830" y="5075941"/>
              <a:ext cx="2161044" cy="671513"/>
            </a:xfrm>
            <a:prstGeom prst="rect">
              <a:avLst/>
            </a:prstGeom>
            <a:noFill/>
          </p:spPr>
          <p:txBody>
            <a:bodyPr wrap="square" rtlCol="0">
              <a:spAutoFit/>
            </a:bodyPr>
            <a:lstStyle/>
            <a:p>
              <a:pPr algn="ctr"/>
              <a:r>
                <a:rPr lang="en-US" sz="2900" dirty="0" smtClean="0">
                  <a:latin typeface="Frutiger 45 Light" panose="020B0603020202020204" pitchFamily="34" charset="0"/>
                </a:rPr>
                <a:t>Digital transformation</a:t>
              </a:r>
              <a:endParaRPr lang="en-US" sz="2900" dirty="0">
                <a:latin typeface="Frutiger 45 Light" panose="020B0603020202020204" pitchFamily="34" charset="0"/>
              </a:endParaRPr>
            </a:p>
          </p:txBody>
        </p:sp>
        <p:pic>
          <p:nvPicPr>
            <p:cNvPr id="152" name="Picture 151">
              <a:extLst>
                <a:ext uri="{FF2B5EF4-FFF2-40B4-BE49-F238E27FC236}">
                  <a16:creationId xmlns="" xmlns:a16="http://schemas.microsoft.com/office/drawing/2014/main" id="{4801CEA2-DED7-294A-BAA6-B7D7BFD9D2C1}"/>
                </a:ext>
              </a:extLst>
            </p:cNvPr>
            <p:cNvPicPr>
              <a:picLocks noChangeAspect="1"/>
            </p:cNvPicPr>
            <p:nvPr/>
          </p:nvPicPr>
          <p:blipFill>
            <a:blip r:embed="rId5"/>
            <a:stretch>
              <a:fillRect/>
            </a:stretch>
          </p:blipFill>
          <p:spPr>
            <a:xfrm>
              <a:off x="2981635" y="4079819"/>
              <a:ext cx="863600" cy="685800"/>
            </a:xfrm>
            <a:prstGeom prst="rect">
              <a:avLst/>
            </a:prstGeom>
          </p:spPr>
        </p:pic>
      </p:grpSp>
      <p:sp>
        <p:nvSpPr>
          <p:cNvPr id="2" name="AutoShape 5" descr="https://bw.gpwb.ubs.com/app/SBC/6/ResearchNavigator/gzgips/image.do?id=static:LTI-genetic-therapies-icon.png"/>
          <p:cNvSpPr>
            <a:spLocks noChangeAspect="1" noChangeArrowheads="1"/>
          </p:cNvSpPr>
          <p:nvPr/>
        </p:nvSpPr>
        <p:spPr bwMode="auto">
          <a:xfrm>
            <a:off x="228069" y="-211878"/>
            <a:ext cx="446828" cy="4470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34069" tIns="67035" rIns="134069" bIns="67035" numCol="1" anchor="t" anchorCtr="0" compatLnSpc="1">
            <a:prstTxWarp prst="textNoShape">
              <a:avLst/>
            </a:prstTxWarp>
          </a:bodyPr>
          <a:lstStyle/>
          <a:p>
            <a:endParaRPr lang="en-US"/>
          </a:p>
        </p:txBody>
      </p:sp>
      <p:grpSp>
        <p:nvGrpSpPr>
          <p:cNvPr id="153" name="Group 152"/>
          <p:cNvGrpSpPr/>
          <p:nvPr/>
        </p:nvGrpSpPr>
        <p:grpSpPr>
          <a:xfrm>
            <a:off x="2148179" y="2369884"/>
            <a:ext cx="1218602" cy="2250959"/>
            <a:chOff x="1242806" y="1540507"/>
            <a:chExt cx="831258" cy="1534745"/>
          </a:xfrm>
        </p:grpSpPr>
        <p:sp>
          <p:nvSpPr>
            <p:cNvPr id="155" name="TextBox 154">
              <a:extLst>
                <a:ext uri="{FF2B5EF4-FFF2-40B4-BE49-F238E27FC236}">
                  <a16:creationId xmlns="" xmlns:a16="http://schemas.microsoft.com/office/drawing/2014/main" id="{6F25D770-1BA0-BC43-B8F2-8535F1F6F369}"/>
                </a:ext>
              </a:extLst>
            </p:cNvPr>
            <p:cNvSpPr txBox="1"/>
            <p:nvPr/>
          </p:nvSpPr>
          <p:spPr>
            <a:xfrm>
              <a:off x="1242806" y="2708019"/>
              <a:ext cx="831258" cy="367233"/>
            </a:xfrm>
            <a:prstGeom prst="rect">
              <a:avLst/>
            </a:prstGeom>
            <a:noFill/>
          </p:spPr>
          <p:txBody>
            <a:bodyPr wrap="none" rtlCol="0">
              <a:spAutoFit/>
            </a:bodyPr>
            <a:lstStyle/>
            <a:p>
              <a:pPr algn="ctr"/>
              <a:r>
                <a:rPr lang="en-US" sz="2900" dirty="0" smtClean="0">
                  <a:latin typeface="Frutiger 45 Light" panose="020B0603020202020204" pitchFamily="34" charset="0"/>
                </a:rPr>
                <a:t>Health</a:t>
              </a:r>
              <a:endParaRPr lang="en-US" sz="2900" dirty="0">
                <a:latin typeface="Frutiger 45 Light" panose="020B0603020202020204" pitchFamily="34" charset="0"/>
              </a:endParaRPr>
            </a:p>
          </p:txBody>
        </p:sp>
        <p:grpSp>
          <p:nvGrpSpPr>
            <p:cNvPr id="4" name="Group 3"/>
            <p:cNvGrpSpPr/>
            <p:nvPr/>
          </p:nvGrpSpPr>
          <p:grpSpPr>
            <a:xfrm rot="2127624">
              <a:off x="1271588" y="1540507"/>
              <a:ext cx="596661" cy="1173613"/>
              <a:chOff x="1271588" y="1540507"/>
              <a:chExt cx="596661" cy="1173613"/>
            </a:xfrm>
          </p:grpSpPr>
          <p:pic>
            <p:nvPicPr>
              <p:cNvPr id="1033"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71588" y="1542767"/>
                <a:ext cx="581136" cy="1171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0000"/>
              <a:stretch/>
            </p:blipFill>
            <p:spPr bwMode="auto">
              <a:xfrm>
                <a:off x="1540326" y="1540507"/>
                <a:ext cx="327923" cy="1143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sp>
        <p:nvSpPr>
          <p:cNvPr id="17" name="Rectangle 16"/>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124263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fade">
                                      <p:cBhvr>
                                        <p:cTn id="7" dur="500"/>
                                        <p:tgtEl>
                                          <p:spTgt spid="1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fade">
                                      <p:cBhvr>
                                        <p:cTn id="12"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Min Lan Tan</a:t>
            </a:r>
          </a:p>
          <a:p>
            <a:r>
              <a:rPr lang="en-GB" dirty="0"/>
              <a:t>Chief Investment Officer </a:t>
            </a:r>
            <a:r>
              <a:rPr lang="en-GB" dirty="0" smtClean="0"/>
              <a:t>APAC</a:t>
            </a:r>
            <a:r>
              <a:rPr lang="en-US" dirty="0" smtClean="0"/>
              <a:t>, UBS CIO GWM</a:t>
            </a:r>
            <a:endParaRPr lang="en-US" dirty="0"/>
          </a:p>
        </p:txBody>
      </p:sp>
      <p:sp>
        <p:nvSpPr>
          <p:cNvPr id="6" name="Rectangle 5"/>
          <p:cNvSpPr/>
          <p:nvPr/>
        </p:nvSpPr>
        <p:spPr>
          <a:xfrm>
            <a:off x="11094284" y="14432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E626</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1.xml><?xml version="1.0" encoding="utf-8"?>
<p:tagLst xmlns:a="http://schemas.openxmlformats.org/drawingml/2006/main" xmlns:r="http://schemas.openxmlformats.org/officeDocument/2006/relationships" xmlns:p="http://schemas.openxmlformats.org/presentationml/2006/main">
  <p:tag name="SLIDE_TYPE" val="BODY"/>
</p:tagLst>
</file>

<file path=ppt/tags/tag152.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schemas.openxmlformats.org/package/2006/metadata/core-properties"/>
    <ds:schemaRef ds:uri="http://purl.org/dc/terms/"/>
    <ds:schemaRef ds:uri="2d0145d3-0d69-4389-81a7-315a684184f4"/>
    <ds:schemaRef ds:uri="http://purl.org/dc/elements/1.1/"/>
    <ds:schemaRef ds:uri="http://schemas.microsoft.com/office/2006/documentManagement/types"/>
    <ds:schemaRef ds:uri="http://schemas.microsoft.com/office/2006/metadata/properties"/>
    <ds:schemaRef ds:uri="http://purl.org/dc/dcmitype/"/>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2275</Words>
  <Application>Microsoft Office PowerPoint</Application>
  <Paragraphs>264</Paragraphs>
  <Slides>24</Slides>
  <Notes>14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1_PresXpress_OnScreen_Theme</vt:lpstr>
      <vt:lpstr>Regional opportunities amid COVID-19</vt:lpstr>
      <vt:lpstr>PowerPoint Presentation</vt:lpstr>
      <vt:lpstr>PowerPoint Presentation</vt:lpstr>
      <vt:lpstr>PowerPoint Presentation</vt:lpstr>
      <vt:lpstr>Communications services are well-positioned</vt:lpstr>
      <vt:lpstr>The dollar is turning from a headwind to a tailwind</vt:lpstr>
      <vt:lpstr>High yield bonds are pricing in a worst-case scenario</vt:lpstr>
      <vt:lpstr>COVID-19 is a short-term catalyst for long-term themes</vt:lpstr>
      <vt:lpstr>PowerPoint Presentation</vt:lpstr>
      <vt:lpstr>China: Industrial activity closer to normal, services still lagging</vt:lpstr>
      <vt:lpstr>Asian policy makers also on the path of “whatever it takes”</vt:lpstr>
      <vt:lpstr>Equities: Some opportunities in oversold sectors</vt:lpstr>
      <vt:lpstr>Equities: Long term winners</vt:lpstr>
      <vt:lpstr>Credit: Hurt by liquidity crunch</vt:lpstr>
      <vt:lpstr>PowerPoint Presentation</vt:lpstr>
      <vt:lpstr>First signs of Europe’s curve bending</vt:lpstr>
      <vt:lpstr>Fiscal spending by major European countries</vt:lpstr>
      <vt:lpstr>Investment opportunities in EMEA</vt:lpstr>
      <vt:lpstr>PowerPoint Presentation</vt:lpstr>
      <vt:lpstr>PowerPoint Presentation</vt:lpstr>
      <vt:lpstr>Risk information</vt:lpstr>
      <vt:lpstr>Risk information                                                  </vt:lpstr>
      <vt:lpstr>Risk information                                                  </vt:lpstr>
      <vt:lpstr>Risk information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Comer, Russell</cp:lastModifiedBy>
  <cp:revision>307</cp:revision>
  <cp:lastPrinted>2019-12-17T15:01:01Z</cp:lastPrinted>
  <dcterms:created xsi:type="dcterms:W3CDTF">2002-05-03T03:00:09Z</dcterms:created>
  <dcterms:modified xsi:type="dcterms:W3CDTF">2020-04-24T07:41:46Z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