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notesSlides/notesSlide1.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2.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3.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4.xml" ContentType="application/vnd.openxmlformats-officedocument.presentationml.notesSlide+xml"/>
  <Override PartName="/ppt/tags/tag148.xml" ContentType="application/vnd.openxmlformats-officedocument.presentationml.tags+xml"/>
  <Override PartName="/ppt/notesSlides/notesSlide5.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notesSlides/notesSlide6.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notesSlides/notesSlide7.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notesSlides/notesSlide8.xml" ContentType="application/vnd.openxmlformats-officedocument.presentationml.notesSlide+xml"/>
  <Override PartName="/ppt/tags/tag155.xml" ContentType="application/vnd.openxmlformats-officedocument.presentationml.tags+xml"/>
  <Override PartName="/ppt/notesSlides/notesSlide9.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notesSlides/notesSlide10.xml" ContentType="application/vnd.openxmlformats-officedocument.presentationml.notesSlide+xml"/>
  <Override PartName="/ppt/charts/chart1.xml" ContentType="application/vnd.openxmlformats-officedocument.drawingml.chart+xml"/>
  <Override PartName="/ppt/tags/tag158.xml" ContentType="application/vnd.openxmlformats-officedocument.presentationml.tags+xml"/>
  <Override PartName="/ppt/tags/tag159.xml" ContentType="application/vnd.openxmlformats-officedocument.presentationml.tags+xml"/>
  <Override PartName="/ppt/notesSlides/notesSlide11.xml" ContentType="application/vnd.openxmlformats-officedocument.presentationml.notesSlide+xml"/>
  <Override PartName="/ppt/charts/chart2.xml" ContentType="application/vnd.openxmlformats-officedocument.drawingml.chart+xml"/>
  <Override PartName="/ppt/tags/tag160.xml" ContentType="application/vnd.openxmlformats-officedocument.presentationml.tags+xml"/>
  <Override PartName="/ppt/notesSlides/notesSlide12.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30"/>
  </p:notesMasterIdLst>
  <p:handoutMasterIdLst>
    <p:handoutMasterId r:id="rId31"/>
  </p:handoutMasterIdLst>
  <p:sldIdLst>
    <p:sldId id="381" r:id="rId7"/>
    <p:sldId id="409" r:id="rId8"/>
    <p:sldId id="410" r:id="rId9"/>
    <p:sldId id="427" r:id="rId10"/>
    <p:sldId id="428" r:id="rId11"/>
    <p:sldId id="429" r:id="rId12"/>
    <p:sldId id="430" r:id="rId13"/>
    <p:sldId id="411" r:id="rId14"/>
    <p:sldId id="420" r:id="rId15"/>
    <p:sldId id="421" r:id="rId16"/>
    <p:sldId id="422" r:id="rId17"/>
    <p:sldId id="423" r:id="rId18"/>
    <p:sldId id="424" r:id="rId19"/>
    <p:sldId id="412" r:id="rId20"/>
    <p:sldId id="425" r:id="rId21"/>
    <p:sldId id="426" r:id="rId22"/>
    <p:sldId id="413" r:id="rId23"/>
    <p:sldId id="414" r:id="rId24"/>
    <p:sldId id="415" r:id="rId25"/>
    <p:sldId id="416" r:id="rId26"/>
    <p:sldId id="417" r:id="rId27"/>
    <p:sldId id="418" r:id="rId28"/>
    <p:sldId id="419" r:id="rId29"/>
  </p:sldIdLst>
  <p:sldSz cx="13404850" cy="7543800"/>
  <p:notesSz cx="6858000" cy="9926638"/>
  <p:custDataLst>
    <p:tags r:id="rId32"/>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10"/>
            <p14:sldId id="427"/>
            <p14:sldId id="428"/>
            <p14:sldId id="429"/>
            <p14:sldId id="430"/>
            <p14:sldId id="411"/>
            <p14:sldId id="420"/>
            <p14:sldId id="421"/>
            <p14:sldId id="422"/>
            <p14:sldId id="423"/>
            <p14:sldId id="424"/>
            <p14:sldId id="412"/>
            <p14:sldId id="425"/>
            <p14:sldId id="426"/>
            <p14:sldId id="413"/>
            <p14:sldId id="414"/>
            <p14:sldId id="415"/>
            <p14:sldId id="416"/>
            <p14:sldId id="417"/>
            <p14:sldId id="418"/>
            <p14:sldId id="419"/>
          </p14:sldIdLst>
        </p14:section>
      </p14:sectionLst>
    </p:ext>
    <p:ext uri="{EFAFB233-063F-42B5-8137-9DF3F51BA10A}">
      <p15:sldGuideLst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guide id="13" orient="horz" pos="3827">
          <p15:clr>
            <a:srgbClr val="A4A3A4"/>
          </p15:clr>
        </p15:guide>
        <p15:guide id="14" orient="horz" pos="545">
          <p15:clr>
            <a:srgbClr val="A4A3A4"/>
          </p15:clr>
        </p15:guide>
        <p15:guide id="15" orient="horz" pos="3537">
          <p15:clr>
            <a:srgbClr val="A4A3A4"/>
          </p15:clr>
        </p15:guide>
        <p15:guide id="16" orient="horz" pos="1815">
          <p15:clr>
            <a:srgbClr val="A4A3A4"/>
          </p15:clr>
        </p15:guide>
        <p15:guide id="17" orient="horz" pos="1283">
          <p15:clr>
            <a:srgbClr val="A4A3A4"/>
          </p15:clr>
        </p15:guide>
        <p15:guide id="18" orient="horz" pos="2744">
          <p15:clr>
            <a:srgbClr val="A4A3A4"/>
          </p15:clr>
        </p15:guide>
        <p15:guide id="19" orient="horz" pos="2825">
          <p15:clr>
            <a:srgbClr val="A4A3A4"/>
          </p15:clr>
        </p15:guide>
        <p15:guide id="20" pos="4519">
          <p15:clr>
            <a:srgbClr val="A4A3A4"/>
          </p15:clr>
        </p15:guide>
        <p15:guide id="21" pos="355">
          <p15:clr>
            <a:srgbClr val="A4A3A4"/>
          </p15:clr>
        </p15:guide>
        <p15:guide id="22" pos="5931">
          <p15:clr>
            <a:srgbClr val="A4A3A4"/>
          </p15:clr>
        </p15:guide>
      </p15:sldGuideLst>
    </p:ext>
    <p:ext uri="{2D200454-40CA-4A62-9FC3-DE9A4176ACB9}">
      <p15:notesGuideLst xmlns:p15="http://schemas.microsoft.com/office/powerpoint/2012/main">
        <p15:guide id="1" orient="horz" pos="2923">
          <p15:clr>
            <a:srgbClr val="A4A3A4"/>
          </p15:clr>
        </p15:guide>
        <p15:guide id="2" pos="2203">
          <p15:clr>
            <a:srgbClr val="A4A3A4"/>
          </p15:clr>
        </p15:guide>
        <p15:guide id="3" orient="horz" pos="3126">
          <p15:clr>
            <a:srgbClr val="A4A3A4"/>
          </p15:clr>
        </p15:guide>
        <p15:guide id="4" pos="2160">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varScale="1">
        <p:scale>
          <a:sx n="89" d="100"/>
          <a:sy n="89" d="100"/>
        </p:scale>
        <p:origin x="66" y="90"/>
      </p:cViewPr>
      <p:guideLst>
        <p:guide orient="horz" pos="4579"/>
        <p:guide orient="horz" pos="686"/>
        <p:guide orient="horz" pos="539"/>
        <p:guide orient="horz" pos="343"/>
        <p:guide orient="horz" pos="4164"/>
        <p:guide orient="horz" pos="2559"/>
        <p:guide orient="horz" pos="1176"/>
        <p:guide orient="horz" pos="944"/>
        <p:guide orient="horz" pos="2785"/>
        <p:guide pos="4222"/>
        <p:guide pos="354"/>
        <p:guide pos="8067"/>
        <p:guide orient="horz" pos="3827"/>
        <p:guide orient="horz" pos="545"/>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2923"/>
        <p:guide pos="2203"/>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gs" Target="tags/tag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SWISS-DD.NET\GROUPSHARES\CIO_IOAA\UHNW\UHNWInvestmentContent\23.Moritz%20Misc\01%20Derivatives%20research\01%20Implied%20correlations\Volatility%20Charts%20Livestream.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SWISS-DD.NET\GROUPSHARES\CIO_IOAA\UHNW\UHNWInvestmentContent\23.Moritz%20Misc\01%20Derivatives%20research\01%20Implied%20correlations\Volatility%20Charts%20Livestream.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231495562522693E-2"/>
          <c:y val="8.8413279048780324E-2"/>
          <c:w val="0.9055172157011635"/>
          <c:h val="0.73862979725959454"/>
        </c:manualLayout>
      </c:layout>
      <c:lineChart>
        <c:grouping val="standard"/>
        <c:varyColors val="0"/>
        <c:ser>
          <c:idx val="0"/>
          <c:order val="0"/>
          <c:tx>
            <c:strRef>
              <c:f>VIX!$B$1</c:f>
              <c:strCache>
                <c:ptCount val="1"/>
                <c:pt idx="0">
                  <c:v>VIX Index</c:v>
                </c:pt>
              </c:strCache>
            </c:strRef>
          </c:tx>
          <c:spPr>
            <a:ln w="28575">
              <a:solidFill>
                <a:srgbClr val="4D3C2F"/>
              </a:solidFill>
              <a:prstDash val="solid"/>
            </a:ln>
          </c:spPr>
          <c:marker>
            <c:symbol val="none"/>
          </c:marker>
          <c:cat>
            <c:numRef>
              <c:f>VIX!$A$2:$A$5113</c:f>
              <c:numCache>
                <c:formatCode>m/d/yyyy</c:formatCode>
                <c:ptCount val="5112"/>
                <c:pt idx="0">
                  <c:v>36528</c:v>
                </c:pt>
                <c:pt idx="1">
                  <c:v>36529</c:v>
                </c:pt>
                <c:pt idx="2">
                  <c:v>36530</c:v>
                </c:pt>
                <c:pt idx="3">
                  <c:v>36531</c:v>
                </c:pt>
                <c:pt idx="4">
                  <c:v>36532</c:v>
                </c:pt>
                <c:pt idx="5">
                  <c:v>36535</c:v>
                </c:pt>
                <c:pt idx="6">
                  <c:v>36536</c:v>
                </c:pt>
                <c:pt idx="7">
                  <c:v>36537</c:v>
                </c:pt>
                <c:pt idx="8">
                  <c:v>36538</c:v>
                </c:pt>
                <c:pt idx="9">
                  <c:v>36539</c:v>
                </c:pt>
                <c:pt idx="10">
                  <c:v>36543</c:v>
                </c:pt>
                <c:pt idx="11">
                  <c:v>36544</c:v>
                </c:pt>
                <c:pt idx="12">
                  <c:v>36545</c:v>
                </c:pt>
                <c:pt idx="13">
                  <c:v>36546</c:v>
                </c:pt>
                <c:pt idx="14">
                  <c:v>36549</c:v>
                </c:pt>
                <c:pt idx="15">
                  <c:v>36550</c:v>
                </c:pt>
                <c:pt idx="16">
                  <c:v>36551</c:v>
                </c:pt>
                <c:pt idx="17">
                  <c:v>36552</c:v>
                </c:pt>
                <c:pt idx="18">
                  <c:v>36553</c:v>
                </c:pt>
                <c:pt idx="19">
                  <c:v>36556</c:v>
                </c:pt>
                <c:pt idx="20">
                  <c:v>36557</c:v>
                </c:pt>
                <c:pt idx="21">
                  <c:v>36558</c:v>
                </c:pt>
                <c:pt idx="22">
                  <c:v>36559</c:v>
                </c:pt>
                <c:pt idx="23">
                  <c:v>36560</c:v>
                </c:pt>
                <c:pt idx="24">
                  <c:v>36563</c:v>
                </c:pt>
                <c:pt idx="25">
                  <c:v>36564</c:v>
                </c:pt>
                <c:pt idx="26">
                  <c:v>36565</c:v>
                </c:pt>
                <c:pt idx="27">
                  <c:v>36566</c:v>
                </c:pt>
                <c:pt idx="28">
                  <c:v>36567</c:v>
                </c:pt>
                <c:pt idx="29">
                  <c:v>36570</c:v>
                </c:pt>
                <c:pt idx="30">
                  <c:v>36571</c:v>
                </c:pt>
                <c:pt idx="31">
                  <c:v>36572</c:v>
                </c:pt>
                <c:pt idx="32">
                  <c:v>36573</c:v>
                </c:pt>
                <c:pt idx="33">
                  <c:v>36574</c:v>
                </c:pt>
                <c:pt idx="34">
                  <c:v>36578</c:v>
                </c:pt>
                <c:pt idx="35">
                  <c:v>36579</c:v>
                </c:pt>
                <c:pt idx="36">
                  <c:v>36580</c:v>
                </c:pt>
                <c:pt idx="37">
                  <c:v>36581</c:v>
                </c:pt>
                <c:pt idx="38">
                  <c:v>36584</c:v>
                </c:pt>
                <c:pt idx="39">
                  <c:v>36585</c:v>
                </c:pt>
                <c:pt idx="40">
                  <c:v>36586</c:v>
                </c:pt>
                <c:pt idx="41">
                  <c:v>36587</c:v>
                </c:pt>
                <c:pt idx="42">
                  <c:v>36588</c:v>
                </c:pt>
                <c:pt idx="43">
                  <c:v>36591</c:v>
                </c:pt>
                <c:pt idx="44">
                  <c:v>36592</c:v>
                </c:pt>
                <c:pt idx="45">
                  <c:v>36593</c:v>
                </c:pt>
                <c:pt idx="46">
                  <c:v>36594</c:v>
                </c:pt>
                <c:pt idx="47">
                  <c:v>36595</c:v>
                </c:pt>
                <c:pt idx="48">
                  <c:v>36598</c:v>
                </c:pt>
                <c:pt idx="49">
                  <c:v>36599</c:v>
                </c:pt>
                <c:pt idx="50">
                  <c:v>36600</c:v>
                </c:pt>
                <c:pt idx="51">
                  <c:v>36601</c:v>
                </c:pt>
                <c:pt idx="52">
                  <c:v>36602</c:v>
                </c:pt>
                <c:pt idx="53">
                  <c:v>36605</c:v>
                </c:pt>
                <c:pt idx="54">
                  <c:v>36606</c:v>
                </c:pt>
                <c:pt idx="55">
                  <c:v>36607</c:v>
                </c:pt>
                <c:pt idx="56">
                  <c:v>36608</c:v>
                </c:pt>
                <c:pt idx="57">
                  <c:v>36609</c:v>
                </c:pt>
                <c:pt idx="58">
                  <c:v>36612</c:v>
                </c:pt>
                <c:pt idx="59">
                  <c:v>36613</c:v>
                </c:pt>
                <c:pt idx="60">
                  <c:v>36614</c:v>
                </c:pt>
                <c:pt idx="61">
                  <c:v>36615</c:v>
                </c:pt>
                <c:pt idx="62">
                  <c:v>36616</c:v>
                </c:pt>
                <c:pt idx="63">
                  <c:v>36619</c:v>
                </c:pt>
                <c:pt idx="64">
                  <c:v>36620</c:v>
                </c:pt>
                <c:pt idx="65">
                  <c:v>36621</c:v>
                </c:pt>
                <c:pt idx="66">
                  <c:v>36622</c:v>
                </c:pt>
                <c:pt idx="67">
                  <c:v>36623</c:v>
                </c:pt>
                <c:pt idx="68">
                  <c:v>36626</c:v>
                </c:pt>
                <c:pt idx="69">
                  <c:v>36627</c:v>
                </c:pt>
                <c:pt idx="70">
                  <c:v>36628</c:v>
                </c:pt>
                <c:pt idx="71">
                  <c:v>36629</c:v>
                </c:pt>
                <c:pt idx="72">
                  <c:v>36630</c:v>
                </c:pt>
                <c:pt idx="73">
                  <c:v>36633</c:v>
                </c:pt>
                <c:pt idx="74">
                  <c:v>36634</c:v>
                </c:pt>
                <c:pt idx="75">
                  <c:v>36635</c:v>
                </c:pt>
                <c:pt idx="76">
                  <c:v>36636</c:v>
                </c:pt>
                <c:pt idx="77">
                  <c:v>36640</c:v>
                </c:pt>
                <c:pt idx="78">
                  <c:v>36641</c:v>
                </c:pt>
                <c:pt idx="79">
                  <c:v>36642</c:v>
                </c:pt>
                <c:pt idx="80">
                  <c:v>36643</c:v>
                </c:pt>
                <c:pt idx="81">
                  <c:v>36644</c:v>
                </c:pt>
                <c:pt idx="82">
                  <c:v>36647</c:v>
                </c:pt>
                <c:pt idx="83">
                  <c:v>36648</c:v>
                </c:pt>
                <c:pt idx="84">
                  <c:v>36649</c:v>
                </c:pt>
                <c:pt idx="85">
                  <c:v>36650</c:v>
                </c:pt>
                <c:pt idx="86">
                  <c:v>36651</c:v>
                </c:pt>
                <c:pt idx="87">
                  <c:v>36654</c:v>
                </c:pt>
                <c:pt idx="88">
                  <c:v>36655</c:v>
                </c:pt>
                <c:pt idx="89">
                  <c:v>36656</c:v>
                </c:pt>
                <c:pt idx="90">
                  <c:v>36657</c:v>
                </c:pt>
                <c:pt idx="91">
                  <c:v>36658</c:v>
                </c:pt>
                <c:pt idx="92">
                  <c:v>36661</c:v>
                </c:pt>
                <c:pt idx="93">
                  <c:v>36662</c:v>
                </c:pt>
                <c:pt idx="94">
                  <c:v>36663</c:v>
                </c:pt>
                <c:pt idx="95">
                  <c:v>36664</c:v>
                </c:pt>
                <c:pt idx="96">
                  <c:v>36665</c:v>
                </c:pt>
                <c:pt idx="97">
                  <c:v>36668</c:v>
                </c:pt>
                <c:pt idx="98">
                  <c:v>36669</c:v>
                </c:pt>
                <c:pt idx="99">
                  <c:v>36670</c:v>
                </c:pt>
                <c:pt idx="100">
                  <c:v>36671</c:v>
                </c:pt>
                <c:pt idx="101">
                  <c:v>36672</c:v>
                </c:pt>
                <c:pt idx="102">
                  <c:v>36676</c:v>
                </c:pt>
                <c:pt idx="103">
                  <c:v>36677</c:v>
                </c:pt>
                <c:pt idx="104">
                  <c:v>36678</c:v>
                </c:pt>
                <c:pt idx="105">
                  <c:v>36679</c:v>
                </c:pt>
                <c:pt idx="106">
                  <c:v>36682</c:v>
                </c:pt>
                <c:pt idx="107">
                  <c:v>36683</c:v>
                </c:pt>
                <c:pt idx="108">
                  <c:v>36684</c:v>
                </c:pt>
                <c:pt idx="109">
                  <c:v>36685</c:v>
                </c:pt>
                <c:pt idx="110">
                  <c:v>36686</c:v>
                </c:pt>
                <c:pt idx="111">
                  <c:v>36689</c:v>
                </c:pt>
                <c:pt idx="112">
                  <c:v>36690</c:v>
                </c:pt>
                <c:pt idx="113">
                  <c:v>36691</c:v>
                </c:pt>
                <c:pt idx="114">
                  <c:v>36692</c:v>
                </c:pt>
                <c:pt idx="115">
                  <c:v>36693</c:v>
                </c:pt>
                <c:pt idx="116">
                  <c:v>36696</c:v>
                </c:pt>
                <c:pt idx="117">
                  <c:v>36697</c:v>
                </c:pt>
                <c:pt idx="118">
                  <c:v>36698</c:v>
                </c:pt>
                <c:pt idx="119">
                  <c:v>36699</c:v>
                </c:pt>
                <c:pt idx="120">
                  <c:v>36700</c:v>
                </c:pt>
                <c:pt idx="121">
                  <c:v>36703</c:v>
                </c:pt>
                <c:pt idx="122">
                  <c:v>36704</c:v>
                </c:pt>
                <c:pt idx="123">
                  <c:v>36705</c:v>
                </c:pt>
                <c:pt idx="124">
                  <c:v>36706</c:v>
                </c:pt>
                <c:pt idx="125">
                  <c:v>36707</c:v>
                </c:pt>
                <c:pt idx="126">
                  <c:v>36710</c:v>
                </c:pt>
                <c:pt idx="127">
                  <c:v>36712</c:v>
                </c:pt>
                <c:pt idx="128">
                  <c:v>36713</c:v>
                </c:pt>
                <c:pt idx="129">
                  <c:v>36714</c:v>
                </c:pt>
                <c:pt idx="130">
                  <c:v>36717</c:v>
                </c:pt>
                <c:pt idx="131">
                  <c:v>36718</c:v>
                </c:pt>
                <c:pt idx="132">
                  <c:v>36719</c:v>
                </c:pt>
                <c:pt idx="133">
                  <c:v>36720</c:v>
                </c:pt>
                <c:pt idx="134">
                  <c:v>36721</c:v>
                </c:pt>
                <c:pt idx="135">
                  <c:v>36724</c:v>
                </c:pt>
                <c:pt idx="136">
                  <c:v>36725</c:v>
                </c:pt>
                <c:pt idx="137">
                  <c:v>36726</c:v>
                </c:pt>
                <c:pt idx="138">
                  <c:v>36727</c:v>
                </c:pt>
                <c:pt idx="139">
                  <c:v>36728</c:v>
                </c:pt>
                <c:pt idx="140">
                  <c:v>36731</c:v>
                </c:pt>
                <c:pt idx="141">
                  <c:v>36732</c:v>
                </c:pt>
                <c:pt idx="142">
                  <c:v>36733</c:v>
                </c:pt>
                <c:pt idx="143">
                  <c:v>36734</c:v>
                </c:pt>
                <c:pt idx="144">
                  <c:v>36735</c:v>
                </c:pt>
                <c:pt idx="145">
                  <c:v>36738</c:v>
                </c:pt>
                <c:pt idx="146">
                  <c:v>36739</c:v>
                </c:pt>
                <c:pt idx="147">
                  <c:v>36740</c:v>
                </c:pt>
                <c:pt idx="148">
                  <c:v>36741</c:v>
                </c:pt>
                <c:pt idx="149">
                  <c:v>36742</c:v>
                </c:pt>
                <c:pt idx="150">
                  <c:v>36745</c:v>
                </c:pt>
                <c:pt idx="151">
                  <c:v>36746</c:v>
                </c:pt>
                <c:pt idx="152">
                  <c:v>36747</c:v>
                </c:pt>
                <c:pt idx="153">
                  <c:v>36748</c:v>
                </c:pt>
                <c:pt idx="154">
                  <c:v>36749</c:v>
                </c:pt>
                <c:pt idx="155">
                  <c:v>36752</c:v>
                </c:pt>
                <c:pt idx="156">
                  <c:v>36753</c:v>
                </c:pt>
                <c:pt idx="157">
                  <c:v>36754</c:v>
                </c:pt>
                <c:pt idx="158">
                  <c:v>36755</c:v>
                </c:pt>
                <c:pt idx="159">
                  <c:v>36756</c:v>
                </c:pt>
                <c:pt idx="160">
                  <c:v>36759</c:v>
                </c:pt>
                <c:pt idx="161">
                  <c:v>36760</c:v>
                </c:pt>
                <c:pt idx="162">
                  <c:v>36761</c:v>
                </c:pt>
                <c:pt idx="163">
                  <c:v>36762</c:v>
                </c:pt>
                <c:pt idx="164">
                  <c:v>36763</c:v>
                </c:pt>
                <c:pt idx="165">
                  <c:v>36766</c:v>
                </c:pt>
                <c:pt idx="166">
                  <c:v>36767</c:v>
                </c:pt>
                <c:pt idx="167">
                  <c:v>36768</c:v>
                </c:pt>
                <c:pt idx="168">
                  <c:v>36769</c:v>
                </c:pt>
                <c:pt idx="169">
                  <c:v>36770</c:v>
                </c:pt>
                <c:pt idx="170">
                  <c:v>36774</c:v>
                </c:pt>
                <c:pt idx="171">
                  <c:v>36775</c:v>
                </c:pt>
                <c:pt idx="172">
                  <c:v>36776</c:v>
                </c:pt>
                <c:pt idx="173">
                  <c:v>36777</c:v>
                </c:pt>
                <c:pt idx="174">
                  <c:v>36780</c:v>
                </c:pt>
                <c:pt idx="175">
                  <c:v>36781</c:v>
                </c:pt>
                <c:pt idx="176">
                  <c:v>36782</c:v>
                </c:pt>
                <c:pt idx="177">
                  <c:v>36783</c:v>
                </c:pt>
                <c:pt idx="178">
                  <c:v>36784</c:v>
                </c:pt>
                <c:pt idx="179">
                  <c:v>36787</c:v>
                </c:pt>
                <c:pt idx="180">
                  <c:v>36788</c:v>
                </c:pt>
                <c:pt idx="181">
                  <c:v>36789</c:v>
                </c:pt>
                <c:pt idx="182">
                  <c:v>36790</c:v>
                </c:pt>
                <c:pt idx="183">
                  <c:v>36791</c:v>
                </c:pt>
                <c:pt idx="184">
                  <c:v>36794</c:v>
                </c:pt>
                <c:pt idx="185">
                  <c:v>36795</c:v>
                </c:pt>
                <c:pt idx="186">
                  <c:v>36796</c:v>
                </c:pt>
                <c:pt idx="187">
                  <c:v>36797</c:v>
                </c:pt>
                <c:pt idx="188">
                  <c:v>36798</c:v>
                </c:pt>
                <c:pt idx="189">
                  <c:v>36801</c:v>
                </c:pt>
                <c:pt idx="190">
                  <c:v>36802</c:v>
                </c:pt>
                <c:pt idx="191">
                  <c:v>36803</c:v>
                </c:pt>
                <c:pt idx="192">
                  <c:v>36804</c:v>
                </c:pt>
                <c:pt idx="193">
                  <c:v>36805</c:v>
                </c:pt>
                <c:pt idx="194">
                  <c:v>36808</c:v>
                </c:pt>
                <c:pt idx="195">
                  <c:v>36809</c:v>
                </c:pt>
                <c:pt idx="196">
                  <c:v>36810</c:v>
                </c:pt>
                <c:pt idx="197">
                  <c:v>36811</c:v>
                </c:pt>
                <c:pt idx="198">
                  <c:v>36812</c:v>
                </c:pt>
                <c:pt idx="199">
                  <c:v>36815</c:v>
                </c:pt>
                <c:pt idx="200">
                  <c:v>36816</c:v>
                </c:pt>
                <c:pt idx="201">
                  <c:v>36817</c:v>
                </c:pt>
                <c:pt idx="202">
                  <c:v>36818</c:v>
                </c:pt>
                <c:pt idx="203">
                  <c:v>36819</c:v>
                </c:pt>
                <c:pt idx="204">
                  <c:v>36822</c:v>
                </c:pt>
                <c:pt idx="205">
                  <c:v>36823</c:v>
                </c:pt>
                <c:pt idx="206">
                  <c:v>36824</c:v>
                </c:pt>
                <c:pt idx="207">
                  <c:v>36825</c:v>
                </c:pt>
                <c:pt idx="208">
                  <c:v>36826</c:v>
                </c:pt>
                <c:pt idx="209">
                  <c:v>36829</c:v>
                </c:pt>
                <c:pt idx="210">
                  <c:v>36830</c:v>
                </c:pt>
                <c:pt idx="211">
                  <c:v>36831</c:v>
                </c:pt>
                <c:pt idx="212">
                  <c:v>36832</c:v>
                </c:pt>
                <c:pt idx="213">
                  <c:v>36833</c:v>
                </c:pt>
                <c:pt idx="214">
                  <c:v>36836</c:v>
                </c:pt>
                <c:pt idx="215">
                  <c:v>36837</c:v>
                </c:pt>
                <c:pt idx="216">
                  <c:v>36838</c:v>
                </c:pt>
                <c:pt idx="217">
                  <c:v>36839</c:v>
                </c:pt>
                <c:pt idx="218">
                  <c:v>36840</c:v>
                </c:pt>
                <c:pt idx="219">
                  <c:v>36843</c:v>
                </c:pt>
                <c:pt idx="220">
                  <c:v>36844</c:v>
                </c:pt>
                <c:pt idx="221">
                  <c:v>36845</c:v>
                </c:pt>
                <c:pt idx="222">
                  <c:v>36846</c:v>
                </c:pt>
                <c:pt idx="223">
                  <c:v>36847</c:v>
                </c:pt>
                <c:pt idx="224">
                  <c:v>36850</c:v>
                </c:pt>
                <c:pt idx="225">
                  <c:v>36851</c:v>
                </c:pt>
                <c:pt idx="226">
                  <c:v>36852</c:v>
                </c:pt>
                <c:pt idx="227">
                  <c:v>36854</c:v>
                </c:pt>
                <c:pt idx="228">
                  <c:v>36857</c:v>
                </c:pt>
                <c:pt idx="229">
                  <c:v>36858</c:v>
                </c:pt>
                <c:pt idx="230">
                  <c:v>36859</c:v>
                </c:pt>
                <c:pt idx="231">
                  <c:v>36860</c:v>
                </c:pt>
                <c:pt idx="232">
                  <c:v>36861</c:v>
                </c:pt>
                <c:pt idx="233">
                  <c:v>36864</c:v>
                </c:pt>
                <c:pt idx="234">
                  <c:v>36865</c:v>
                </c:pt>
                <c:pt idx="235">
                  <c:v>36866</c:v>
                </c:pt>
                <c:pt idx="236">
                  <c:v>36867</c:v>
                </c:pt>
                <c:pt idx="237">
                  <c:v>36868</c:v>
                </c:pt>
                <c:pt idx="238">
                  <c:v>36871</c:v>
                </c:pt>
                <c:pt idx="239">
                  <c:v>36872</c:v>
                </c:pt>
                <c:pt idx="240">
                  <c:v>36873</c:v>
                </c:pt>
                <c:pt idx="241">
                  <c:v>36874</c:v>
                </c:pt>
                <c:pt idx="242">
                  <c:v>36875</c:v>
                </c:pt>
                <c:pt idx="243">
                  <c:v>36878</c:v>
                </c:pt>
                <c:pt idx="244">
                  <c:v>36879</c:v>
                </c:pt>
                <c:pt idx="245">
                  <c:v>36880</c:v>
                </c:pt>
                <c:pt idx="246">
                  <c:v>36881</c:v>
                </c:pt>
                <c:pt idx="247">
                  <c:v>36882</c:v>
                </c:pt>
                <c:pt idx="248">
                  <c:v>36886</c:v>
                </c:pt>
                <c:pt idx="249">
                  <c:v>36887</c:v>
                </c:pt>
                <c:pt idx="250">
                  <c:v>36888</c:v>
                </c:pt>
                <c:pt idx="251">
                  <c:v>36889</c:v>
                </c:pt>
                <c:pt idx="252">
                  <c:v>36893</c:v>
                </c:pt>
                <c:pt idx="253">
                  <c:v>36894</c:v>
                </c:pt>
                <c:pt idx="254">
                  <c:v>36895</c:v>
                </c:pt>
                <c:pt idx="255">
                  <c:v>36896</c:v>
                </c:pt>
                <c:pt idx="256">
                  <c:v>36899</c:v>
                </c:pt>
                <c:pt idx="257">
                  <c:v>36900</c:v>
                </c:pt>
                <c:pt idx="258">
                  <c:v>36901</c:v>
                </c:pt>
                <c:pt idx="259">
                  <c:v>36902</c:v>
                </c:pt>
                <c:pt idx="260">
                  <c:v>36903</c:v>
                </c:pt>
                <c:pt idx="261">
                  <c:v>36907</c:v>
                </c:pt>
                <c:pt idx="262">
                  <c:v>36908</c:v>
                </c:pt>
                <c:pt idx="263">
                  <c:v>36909</c:v>
                </c:pt>
                <c:pt idx="264">
                  <c:v>36910</c:v>
                </c:pt>
                <c:pt idx="265">
                  <c:v>36913</c:v>
                </c:pt>
                <c:pt idx="266">
                  <c:v>36914</c:v>
                </c:pt>
                <c:pt idx="267">
                  <c:v>36915</c:v>
                </c:pt>
                <c:pt idx="268">
                  <c:v>36916</c:v>
                </c:pt>
                <c:pt idx="269">
                  <c:v>36917</c:v>
                </c:pt>
                <c:pt idx="270">
                  <c:v>36920</c:v>
                </c:pt>
                <c:pt idx="271">
                  <c:v>36921</c:v>
                </c:pt>
                <c:pt idx="272">
                  <c:v>36922</c:v>
                </c:pt>
                <c:pt idx="273">
                  <c:v>36923</c:v>
                </c:pt>
                <c:pt idx="274">
                  <c:v>36924</c:v>
                </c:pt>
                <c:pt idx="275">
                  <c:v>36927</c:v>
                </c:pt>
                <c:pt idx="276">
                  <c:v>36928</c:v>
                </c:pt>
                <c:pt idx="277">
                  <c:v>36929</c:v>
                </c:pt>
                <c:pt idx="278">
                  <c:v>36930</c:v>
                </c:pt>
                <c:pt idx="279">
                  <c:v>36931</c:v>
                </c:pt>
                <c:pt idx="280">
                  <c:v>36934</c:v>
                </c:pt>
                <c:pt idx="281">
                  <c:v>36935</c:v>
                </c:pt>
                <c:pt idx="282">
                  <c:v>36936</c:v>
                </c:pt>
                <c:pt idx="283">
                  <c:v>36937</c:v>
                </c:pt>
                <c:pt idx="284">
                  <c:v>36938</c:v>
                </c:pt>
                <c:pt idx="285">
                  <c:v>36942</c:v>
                </c:pt>
                <c:pt idx="286">
                  <c:v>36943</c:v>
                </c:pt>
                <c:pt idx="287">
                  <c:v>36944</c:v>
                </c:pt>
                <c:pt idx="288">
                  <c:v>36945</c:v>
                </c:pt>
                <c:pt idx="289">
                  <c:v>36948</c:v>
                </c:pt>
                <c:pt idx="290">
                  <c:v>36949</c:v>
                </c:pt>
                <c:pt idx="291">
                  <c:v>36950</c:v>
                </c:pt>
                <c:pt idx="292">
                  <c:v>36951</c:v>
                </c:pt>
                <c:pt idx="293">
                  <c:v>36952</c:v>
                </c:pt>
                <c:pt idx="294">
                  <c:v>36955</c:v>
                </c:pt>
                <c:pt idx="295">
                  <c:v>36956</c:v>
                </c:pt>
                <c:pt idx="296">
                  <c:v>36957</c:v>
                </c:pt>
                <c:pt idx="297">
                  <c:v>36958</c:v>
                </c:pt>
                <c:pt idx="298">
                  <c:v>36959</c:v>
                </c:pt>
                <c:pt idx="299">
                  <c:v>36962</c:v>
                </c:pt>
                <c:pt idx="300">
                  <c:v>36963</c:v>
                </c:pt>
                <c:pt idx="301">
                  <c:v>36964</c:v>
                </c:pt>
                <c:pt idx="302">
                  <c:v>36965</c:v>
                </c:pt>
                <c:pt idx="303">
                  <c:v>36966</c:v>
                </c:pt>
                <c:pt idx="304">
                  <c:v>36969</c:v>
                </c:pt>
                <c:pt idx="305">
                  <c:v>36970</c:v>
                </c:pt>
                <c:pt idx="306">
                  <c:v>36971</c:v>
                </c:pt>
                <c:pt idx="307">
                  <c:v>36972</c:v>
                </c:pt>
                <c:pt idx="308">
                  <c:v>36973</c:v>
                </c:pt>
                <c:pt idx="309">
                  <c:v>36976</c:v>
                </c:pt>
                <c:pt idx="310">
                  <c:v>36977</c:v>
                </c:pt>
                <c:pt idx="311">
                  <c:v>36978</c:v>
                </c:pt>
                <c:pt idx="312">
                  <c:v>36979</c:v>
                </c:pt>
                <c:pt idx="313">
                  <c:v>36980</c:v>
                </c:pt>
                <c:pt idx="314">
                  <c:v>36983</c:v>
                </c:pt>
                <c:pt idx="315">
                  <c:v>36984</c:v>
                </c:pt>
                <c:pt idx="316">
                  <c:v>36985</c:v>
                </c:pt>
                <c:pt idx="317">
                  <c:v>36986</c:v>
                </c:pt>
                <c:pt idx="318">
                  <c:v>36987</c:v>
                </c:pt>
                <c:pt idx="319">
                  <c:v>36990</c:v>
                </c:pt>
                <c:pt idx="320">
                  <c:v>36991</c:v>
                </c:pt>
                <c:pt idx="321">
                  <c:v>36992</c:v>
                </c:pt>
                <c:pt idx="322">
                  <c:v>36993</c:v>
                </c:pt>
                <c:pt idx="323">
                  <c:v>36997</c:v>
                </c:pt>
                <c:pt idx="324">
                  <c:v>36998</c:v>
                </c:pt>
                <c:pt idx="325">
                  <c:v>36999</c:v>
                </c:pt>
                <c:pt idx="326">
                  <c:v>37000</c:v>
                </c:pt>
                <c:pt idx="327">
                  <c:v>37001</c:v>
                </c:pt>
                <c:pt idx="328">
                  <c:v>37004</c:v>
                </c:pt>
                <c:pt idx="329">
                  <c:v>37005</c:v>
                </c:pt>
                <c:pt idx="330">
                  <c:v>37006</c:v>
                </c:pt>
                <c:pt idx="331">
                  <c:v>37007</c:v>
                </c:pt>
                <c:pt idx="332">
                  <c:v>37008</c:v>
                </c:pt>
                <c:pt idx="333">
                  <c:v>37011</c:v>
                </c:pt>
                <c:pt idx="334">
                  <c:v>37012</c:v>
                </c:pt>
                <c:pt idx="335">
                  <c:v>37013</c:v>
                </c:pt>
                <c:pt idx="336">
                  <c:v>37014</c:v>
                </c:pt>
                <c:pt idx="337">
                  <c:v>37015</c:v>
                </c:pt>
                <c:pt idx="338">
                  <c:v>37018</c:v>
                </c:pt>
                <c:pt idx="339">
                  <c:v>37019</c:v>
                </c:pt>
                <c:pt idx="340">
                  <c:v>37020</c:v>
                </c:pt>
                <c:pt idx="341">
                  <c:v>37021</c:v>
                </c:pt>
                <c:pt idx="342">
                  <c:v>37022</c:v>
                </c:pt>
                <c:pt idx="343">
                  <c:v>37025</c:v>
                </c:pt>
                <c:pt idx="344">
                  <c:v>37026</c:v>
                </c:pt>
                <c:pt idx="345">
                  <c:v>37027</c:v>
                </c:pt>
                <c:pt idx="346">
                  <c:v>37028</c:v>
                </c:pt>
                <c:pt idx="347">
                  <c:v>37029</c:v>
                </c:pt>
                <c:pt idx="348">
                  <c:v>37032</c:v>
                </c:pt>
                <c:pt idx="349">
                  <c:v>37033</c:v>
                </c:pt>
                <c:pt idx="350">
                  <c:v>37034</c:v>
                </c:pt>
                <c:pt idx="351">
                  <c:v>37035</c:v>
                </c:pt>
                <c:pt idx="352">
                  <c:v>37036</c:v>
                </c:pt>
                <c:pt idx="353">
                  <c:v>37040</c:v>
                </c:pt>
                <c:pt idx="354">
                  <c:v>37041</c:v>
                </c:pt>
                <c:pt idx="355">
                  <c:v>37042</c:v>
                </c:pt>
                <c:pt idx="356">
                  <c:v>37043</c:v>
                </c:pt>
                <c:pt idx="357">
                  <c:v>37046</c:v>
                </c:pt>
                <c:pt idx="358">
                  <c:v>37047</c:v>
                </c:pt>
                <c:pt idx="359">
                  <c:v>37048</c:v>
                </c:pt>
                <c:pt idx="360">
                  <c:v>37049</c:v>
                </c:pt>
                <c:pt idx="361">
                  <c:v>37050</c:v>
                </c:pt>
                <c:pt idx="362">
                  <c:v>37053</c:v>
                </c:pt>
                <c:pt idx="363">
                  <c:v>37054</c:v>
                </c:pt>
                <c:pt idx="364">
                  <c:v>37055</c:v>
                </c:pt>
                <c:pt idx="365">
                  <c:v>37056</c:v>
                </c:pt>
                <c:pt idx="366">
                  <c:v>37057</c:v>
                </c:pt>
                <c:pt idx="367">
                  <c:v>37060</c:v>
                </c:pt>
                <c:pt idx="368">
                  <c:v>37061</c:v>
                </c:pt>
                <c:pt idx="369">
                  <c:v>37062</c:v>
                </c:pt>
                <c:pt idx="370">
                  <c:v>37063</c:v>
                </c:pt>
                <c:pt idx="371">
                  <c:v>37064</c:v>
                </c:pt>
                <c:pt idx="372">
                  <c:v>37067</c:v>
                </c:pt>
                <c:pt idx="373">
                  <c:v>37068</c:v>
                </c:pt>
                <c:pt idx="374">
                  <c:v>37069</c:v>
                </c:pt>
                <c:pt idx="375">
                  <c:v>37070</c:v>
                </c:pt>
                <c:pt idx="376">
                  <c:v>37071</c:v>
                </c:pt>
                <c:pt idx="377">
                  <c:v>37074</c:v>
                </c:pt>
                <c:pt idx="378">
                  <c:v>37075</c:v>
                </c:pt>
                <c:pt idx="379">
                  <c:v>37077</c:v>
                </c:pt>
                <c:pt idx="380">
                  <c:v>37078</c:v>
                </c:pt>
                <c:pt idx="381">
                  <c:v>37081</c:v>
                </c:pt>
                <c:pt idx="382">
                  <c:v>37082</c:v>
                </c:pt>
                <c:pt idx="383">
                  <c:v>37083</c:v>
                </c:pt>
                <c:pt idx="384">
                  <c:v>37084</c:v>
                </c:pt>
                <c:pt idx="385">
                  <c:v>37085</c:v>
                </c:pt>
                <c:pt idx="386">
                  <c:v>37088</c:v>
                </c:pt>
                <c:pt idx="387">
                  <c:v>37089</c:v>
                </c:pt>
                <c:pt idx="388">
                  <c:v>37090</c:v>
                </c:pt>
                <c:pt idx="389">
                  <c:v>37091</c:v>
                </c:pt>
                <c:pt idx="390">
                  <c:v>37092</c:v>
                </c:pt>
                <c:pt idx="391">
                  <c:v>37095</c:v>
                </c:pt>
                <c:pt idx="392">
                  <c:v>37096</c:v>
                </c:pt>
                <c:pt idx="393">
                  <c:v>37097</c:v>
                </c:pt>
                <c:pt idx="394">
                  <c:v>37098</c:v>
                </c:pt>
                <c:pt idx="395">
                  <c:v>37099</c:v>
                </c:pt>
                <c:pt idx="396">
                  <c:v>37102</c:v>
                </c:pt>
                <c:pt idx="397">
                  <c:v>37103</c:v>
                </c:pt>
                <c:pt idx="398">
                  <c:v>37104</c:v>
                </c:pt>
                <c:pt idx="399">
                  <c:v>37105</c:v>
                </c:pt>
                <c:pt idx="400">
                  <c:v>37106</c:v>
                </c:pt>
                <c:pt idx="401">
                  <c:v>37109</c:v>
                </c:pt>
                <c:pt idx="402">
                  <c:v>37110</c:v>
                </c:pt>
                <c:pt idx="403">
                  <c:v>37111</c:v>
                </c:pt>
                <c:pt idx="404">
                  <c:v>37112</c:v>
                </c:pt>
                <c:pt idx="405">
                  <c:v>37113</c:v>
                </c:pt>
                <c:pt idx="406">
                  <c:v>37116</c:v>
                </c:pt>
                <c:pt idx="407">
                  <c:v>37117</c:v>
                </c:pt>
                <c:pt idx="408">
                  <c:v>37118</c:v>
                </c:pt>
                <c:pt idx="409">
                  <c:v>37119</c:v>
                </c:pt>
                <c:pt idx="410">
                  <c:v>37120</c:v>
                </c:pt>
                <c:pt idx="411">
                  <c:v>37123</c:v>
                </c:pt>
                <c:pt idx="412">
                  <c:v>37124</c:v>
                </c:pt>
                <c:pt idx="413">
                  <c:v>37125</c:v>
                </c:pt>
                <c:pt idx="414">
                  <c:v>37126</c:v>
                </c:pt>
                <c:pt idx="415">
                  <c:v>37127</c:v>
                </c:pt>
                <c:pt idx="416">
                  <c:v>37130</c:v>
                </c:pt>
                <c:pt idx="417">
                  <c:v>37131</c:v>
                </c:pt>
                <c:pt idx="418">
                  <c:v>37132</c:v>
                </c:pt>
                <c:pt idx="419">
                  <c:v>37133</c:v>
                </c:pt>
                <c:pt idx="420">
                  <c:v>37134</c:v>
                </c:pt>
                <c:pt idx="421">
                  <c:v>37138</c:v>
                </c:pt>
                <c:pt idx="422">
                  <c:v>37139</c:v>
                </c:pt>
                <c:pt idx="423">
                  <c:v>37140</c:v>
                </c:pt>
                <c:pt idx="424">
                  <c:v>37141</c:v>
                </c:pt>
                <c:pt idx="425">
                  <c:v>37144</c:v>
                </c:pt>
                <c:pt idx="426">
                  <c:v>37151</c:v>
                </c:pt>
                <c:pt idx="427">
                  <c:v>37152</c:v>
                </c:pt>
                <c:pt idx="428">
                  <c:v>37153</c:v>
                </c:pt>
                <c:pt idx="429">
                  <c:v>37154</c:v>
                </c:pt>
                <c:pt idx="430">
                  <c:v>37155</c:v>
                </c:pt>
                <c:pt idx="431">
                  <c:v>37158</c:v>
                </c:pt>
                <c:pt idx="432">
                  <c:v>37159</c:v>
                </c:pt>
                <c:pt idx="433">
                  <c:v>37160</c:v>
                </c:pt>
                <c:pt idx="434">
                  <c:v>37161</c:v>
                </c:pt>
                <c:pt idx="435">
                  <c:v>37162</c:v>
                </c:pt>
                <c:pt idx="436">
                  <c:v>37165</c:v>
                </c:pt>
                <c:pt idx="437">
                  <c:v>37166</c:v>
                </c:pt>
                <c:pt idx="438">
                  <c:v>37167</c:v>
                </c:pt>
                <c:pt idx="439">
                  <c:v>37168</c:v>
                </c:pt>
                <c:pt idx="440">
                  <c:v>37169</c:v>
                </c:pt>
                <c:pt idx="441">
                  <c:v>37172</c:v>
                </c:pt>
                <c:pt idx="442">
                  <c:v>37173</c:v>
                </c:pt>
                <c:pt idx="443">
                  <c:v>37174</c:v>
                </c:pt>
                <c:pt idx="444">
                  <c:v>37175</c:v>
                </c:pt>
                <c:pt idx="445">
                  <c:v>37176</c:v>
                </c:pt>
                <c:pt idx="446">
                  <c:v>37179</c:v>
                </c:pt>
                <c:pt idx="447">
                  <c:v>37180</c:v>
                </c:pt>
                <c:pt idx="448">
                  <c:v>37181</c:v>
                </c:pt>
                <c:pt idx="449">
                  <c:v>37182</c:v>
                </c:pt>
                <c:pt idx="450">
                  <c:v>37183</c:v>
                </c:pt>
                <c:pt idx="451">
                  <c:v>37186</c:v>
                </c:pt>
                <c:pt idx="452">
                  <c:v>37187</c:v>
                </c:pt>
                <c:pt idx="453">
                  <c:v>37188</c:v>
                </c:pt>
                <c:pt idx="454">
                  <c:v>37189</c:v>
                </c:pt>
                <c:pt idx="455">
                  <c:v>37190</c:v>
                </c:pt>
                <c:pt idx="456">
                  <c:v>37193</c:v>
                </c:pt>
                <c:pt idx="457">
                  <c:v>37194</c:v>
                </c:pt>
                <c:pt idx="458">
                  <c:v>37195</c:v>
                </c:pt>
                <c:pt idx="459">
                  <c:v>37196</c:v>
                </c:pt>
                <c:pt idx="460">
                  <c:v>37197</c:v>
                </c:pt>
                <c:pt idx="461">
                  <c:v>37200</c:v>
                </c:pt>
                <c:pt idx="462">
                  <c:v>37201</c:v>
                </c:pt>
                <c:pt idx="463">
                  <c:v>37202</c:v>
                </c:pt>
                <c:pt idx="464">
                  <c:v>37203</c:v>
                </c:pt>
                <c:pt idx="465">
                  <c:v>37204</c:v>
                </c:pt>
                <c:pt idx="466">
                  <c:v>37207</c:v>
                </c:pt>
                <c:pt idx="467">
                  <c:v>37208</c:v>
                </c:pt>
                <c:pt idx="468">
                  <c:v>37209</c:v>
                </c:pt>
                <c:pt idx="469">
                  <c:v>37210</c:v>
                </c:pt>
                <c:pt idx="470">
                  <c:v>37211</c:v>
                </c:pt>
                <c:pt idx="471">
                  <c:v>37214</c:v>
                </c:pt>
                <c:pt idx="472">
                  <c:v>37215</c:v>
                </c:pt>
                <c:pt idx="473">
                  <c:v>37216</c:v>
                </c:pt>
                <c:pt idx="474">
                  <c:v>37218</c:v>
                </c:pt>
                <c:pt idx="475">
                  <c:v>37221</c:v>
                </c:pt>
                <c:pt idx="476">
                  <c:v>37222</c:v>
                </c:pt>
                <c:pt idx="477">
                  <c:v>37223</c:v>
                </c:pt>
                <c:pt idx="478">
                  <c:v>37224</c:v>
                </c:pt>
                <c:pt idx="479">
                  <c:v>37225</c:v>
                </c:pt>
                <c:pt idx="480">
                  <c:v>37228</c:v>
                </c:pt>
                <c:pt idx="481">
                  <c:v>37229</c:v>
                </c:pt>
                <c:pt idx="482">
                  <c:v>37230</c:v>
                </c:pt>
                <c:pt idx="483">
                  <c:v>37231</c:v>
                </c:pt>
                <c:pt idx="484">
                  <c:v>37232</c:v>
                </c:pt>
                <c:pt idx="485">
                  <c:v>37235</c:v>
                </c:pt>
                <c:pt idx="486">
                  <c:v>37236</c:v>
                </c:pt>
                <c:pt idx="487">
                  <c:v>37237</c:v>
                </c:pt>
                <c:pt idx="488">
                  <c:v>37238</c:v>
                </c:pt>
                <c:pt idx="489">
                  <c:v>37239</c:v>
                </c:pt>
                <c:pt idx="490">
                  <c:v>37242</c:v>
                </c:pt>
                <c:pt idx="491">
                  <c:v>37243</c:v>
                </c:pt>
                <c:pt idx="492">
                  <c:v>37244</c:v>
                </c:pt>
                <c:pt idx="493">
                  <c:v>37245</c:v>
                </c:pt>
                <c:pt idx="494">
                  <c:v>37246</c:v>
                </c:pt>
                <c:pt idx="495">
                  <c:v>37249</c:v>
                </c:pt>
                <c:pt idx="496">
                  <c:v>37251</c:v>
                </c:pt>
                <c:pt idx="497">
                  <c:v>37252</c:v>
                </c:pt>
                <c:pt idx="498">
                  <c:v>37253</c:v>
                </c:pt>
                <c:pt idx="499">
                  <c:v>37256</c:v>
                </c:pt>
                <c:pt idx="500">
                  <c:v>37258</c:v>
                </c:pt>
                <c:pt idx="501">
                  <c:v>37259</c:v>
                </c:pt>
                <c:pt idx="502">
                  <c:v>37260</c:v>
                </c:pt>
                <c:pt idx="503">
                  <c:v>37263</c:v>
                </c:pt>
                <c:pt idx="504">
                  <c:v>37264</c:v>
                </c:pt>
                <c:pt idx="505">
                  <c:v>37265</c:v>
                </c:pt>
                <c:pt idx="506">
                  <c:v>37266</c:v>
                </c:pt>
                <c:pt idx="507">
                  <c:v>37267</c:v>
                </c:pt>
                <c:pt idx="508">
                  <c:v>37270</c:v>
                </c:pt>
                <c:pt idx="509">
                  <c:v>37271</c:v>
                </c:pt>
                <c:pt idx="510">
                  <c:v>37272</c:v>
                </c:pt>
                <c:pt idx="511">
                  <c:v>37273</c:v>
                </c:pt>
                <c:pt idx="512">
                  <c:v>37274</c:v>
                </c:pt>
                <c:pt idx="513">
                  <c:v>37278</c:v>
                </c:pt>
                <c:pt idx="514">
                  <c:v>37279</c:v>
                </c:pt>
                <c:pt idx="515">
                  <c:v>37280</c:v>
                </c:pt>
                <c:pt idx="516">
                  <c:v>37281</c:v>
                </c:pt>
                <c:pt idx="517">
                  <c:v>37284</c:v>
                </c:pt>
                <c:pt idx="518">
                  <c:v>37285</c:v>
                </c:pt>
                <c:pt idx="519">
                  <c:v>37286</c:v>
                </c:pt>
                <c:pt idx="520">
                  <c:v>37287</c:v>
                </c:pt>
                <c:pt idx="521">
                  <c:v>37288</c:v>
                </c:pt>
                <c:pt idx="522">
                  <c:v>37291</c:v>
                </c:pt>
                <c:pt idx="523">
                  <c:v>37292</c:v>
                </c:pt>
                <c:pt idx="524">
                  <c:v>37293</c:v>
                </c:pt>
                <c:pt idx="525">
                  <c:v>37294</c:v>
                </c:pt>
                <c:pt idx="526">
                  <c:v>37295</c:v>
                </c:pt>
                <c:pt idx="527">
                  <c:v>37298</c:v>
                </c:pt>
                <c:pt idx="528">
                  <c:v>37299</c:v>
                </c:pt>
                <c:pt idx="529">
                  <c:v>37300</c:v>
                </c:pt>
                <c:pt idx="530">
                  <c:v>37301</c:v>
                </c:pt>
                <c:pt idx="531">
                  <c:v>37302</c:v>
                </c:pt>
                <c:pt idx="532">
                  <c:v>37306</c:v>
                </c:pt>
                <c:pt idx="533">
                  <c:v>37307</c:v>
                </c:pt>
                <c:pt idx="534">
                  <c:v>37308</c:v>
                </c:pt>
                <c:pt idx="535">
                  <c:v>37309</c:v>
                </c:pt>
                <c:pt idx="536">
                  <c:v>37312</c:v>
                </c:pt>
                <c:pt idx="537">
                  <c:v>37313</c:v>
                </c:pt>
                <c:pt idx="538">
                  <c:v>37314</c:v>
                </c:pt>
                <c:pt idx="539">
                  <c:v>37315</c:v>
                </c:pt>
                <c:pt idx="540">
                  <c:v>37316</c:v>
                </c:pt>
                <c:pt idx="541">
                  <c:v>37319</c:v>
                </c:pt>
                <c:pt idx="542">
                  <c:v>37320</c:v>
                </c:pt>
                <c:pt idx="543">
                  <c:v>37321</c:v>
                </c:pt>
                <c:pt idx="544">
                  <c:v>37322</c:v>
                </c:pt>
                <c:pt idx="545">
                  <c:v>37323</c:v>
                </c:pt>
                <c:pt idx="546">
                  <c:v>37326</c:v>
                </c:pt>
                <c:pt idx="547">
                  <c:v>37327</c:v>
                </c:pt>
                <c:pt idx="548">
                  <c:v>37328</c:v>
                </c:pt>
                <c:pt idx="549">
                  <c:v>37329</c:v>
                </c:pt>
                <c:pt idx="550">
                  <c:v>37330</c:v>
                </c:pt>
                <c:pt idx="551">
                  <c:v>37333</c:v>
                </c:pt>
                <c:pt idx="552">
                  <c:v>37334</c:v>
                </c:pt>
                <c:pt idx="553">
                  <c:v>37335</c:v>
                </c:pt>
                <c:pt idx="554">
                  <c:v>37336</c:v>
                </c:pt>
                <c:pt idx="555">
                  <c:v>37337</c:v>
                </c:pt>
                <c:pt idx="556">
                  <c:v>37340</c:v>
                </c:pt>
                <c:pt idx="557">
                  <c:v>37341</c:v>
                </c:pt>
                <c:pt idx="558">
                  <c:v>37342</c:v>
                </c:pt>
                <c:pt idx="559">
                  <c:v>37343</c:v>
                </c:pt>
                <c:pt idx="560">
                  <c:v>37347</c:v>
                </c:pt>
                <c:pt idx="561">
                  <c:v>37348</c:v>
                </c:pt>
                <c:pt idx="562">
                  <c:v>37349</c:v>
                </c:pt>
                <c:pt idx="563">
                  <c:v>37350</c:v>
                </c:pt>
                <c:pt idx="564">
                  <c:v>37351</c:v>
                </c:pt>
                <c:pt idx="565">
                  <c:v>37354</c:v>
                </c:pt>
                <c:pt idx="566">
                  <c:v>37355</c:v>
                </c:pt>
                <c:pt idx="567">
                  <c:v>37356</c:v>
                </c:pt>
                <c:pt idx="568">
                  <c:v>37357</c:v>
                </c:pt>
                <c:pt idx="569">
                  <c:v>37358</c:v>
                </c:pt>
                <c:pt idx="570">
                  <c:v>37361</c:v>
                </c:pt>
                <c:pt idx="571">
                  <c:v>37362</c:v>
                </c:pt>
                <c:pt idx="572">
                  <c:v>37363</c:v>
                </c:pt>
                <c:pt idx="573">
                  <c:v>37364</c:v>
                </c:pt>
                <c:pt idx="574">
                  <c:v>37365</c:v>
                </c:pt>
                <c:pt idx="575">
                  <c:v>37368</c:v>
                </c:pt>
                <c:pt idx="576">
                  <c:v>37369</c:v>
                </c:pt>
                <c:pt idx="577">
                  <c:v>37370</c:v>
                </c:pt>
                <c:pt idx="578">
                  <c:v>37371</c:v>
                </c:pt>
                <c:pt idx="579">
                  <c:v>37372</c:v>
                </c:pt>
                <c:pt idx="580">
                  <c:v>37375</c:v>
                </c:pt>
                <c:pt idx="581">
                  <c:v>37376</c:v>
                </c:pt>
                <c:pt idx="582">
                  <c:v>37377</c:v>
                </c:pt>
                <c:pt idx="583">
                  <c:v>37378</c:v>
                </c:pt>
                <c:pt idx="584">
                  <c:v>37379</c:v>
                </c:pt>
                <c:pt idx="585">
                  <c:v>37382</c:v>
                </c:pt>
                <c:pt idx="586">
                  <c:v>37383</c:v>
                </c:pt>
                <c:pt idx="587">
                  <c:v>37384</c:v>
                </c:pt>
                <c:pt idx="588">
                  <c:v>37385</c:v>
                </c:pt>
                <c:pt idx="589">
                  <c:v>37386</c:v>
                </c:pt>
                <c:pt idx="590">
                  <c:v>37389</c:v>
                </c:pt>
                <c:pt idx="591">
                  <c:v>37390</c:v>
                </c:pt>
                <c:pt idx="592">
                  <c:v>37391</c:v>
                </c:pt>
                <c:pt idx="593">
                  <c:v>37392</c:v>
                </c:pt>
                <c:pt idx="594">
                  <c:v>37393</c:v>
                </c:pt>
                <c:pt idx="595">
                  <c:v>37396</c:v>
                </c:pt>
                <c:pt idx="596">
                  <c:v>37397</c:v>
                </c:pt>
                <c:pt idx="597">
                  <c:v>37398</c:v>
                </c:pt>
                <c:pt idx="598">
                  <c:v>37399</c:v>
                </c:pt>
                <c:pt idx="599">
                  <c:v>37400</c:v>
                </c:pt>
                <c:pt idx="600">
                  <c:v>37404</c:v>
                </c:pt>
                <c:pt idx="601">
                  <c:v>37405</c:v>
                </c:pt>
                <c:pt idx="602">
                  <c:v>37406</c:v>
                </c:pt>
                <c:pt idx="603">
                  <c:v>37407</c:v>
                </c:pt>
                <c:pt idx="604">
                  <c:v>37410</c:v>
                </c:pt>
                <c:pt idx="605">
                  <c:v>37411</c:v>
                </c:pt>
                <c:pt idx="606">
                  <c:v>37412</c:v>
                </c:pt>
                <c:pt idx="607">
                  <c:v>37413</c:v>
                </c:pt>
                <c:pt idx="608">
                  <c:v>37414</c:v>
                </c:pt>
                <c:pt idx="609">
                  <c:v>37417</c:v>
                </c:pt>
                <c:pt idx="610">
                  <c:v>37418</c:v>
                </c:pt>
                <c:pt idx="611">
                  <c:v>37419</c:v>
                </c:pt>
                <c:pt idx="612">
                  <c:v>37420</c:v>
                </c:pt>
                <c:pt idx="613">
                  <c:v>37421</c:v>
                </c:pt>
                <c:pt idx="614">
                  <c:v>37424</c:v>
                </c:pt>
                <c:pt idx="615">
                  <c:v>37425</c:v>
                </c:pt>
                <c:pt idx="616">
                  <c:v>37426</c:v>
                </c:pt>
                <c:pt idx="617">
                  <c:v>37427</c:v>
                </c:pt>
                <c:pt idx="618">
                  <c:v>37428</c:v>
                </c:pt>
                <c:pt idx="619">
                  <c:v>37431</c:v>
                </c:pt>
                <c:pt idx="620">
                  <c:v>37432</c:v>
                </c:pt>
                <c:pt idx="621">
                  <c:v>37433</c:v>
                </c:pt>
                <c:pt idx="622">
                  <c:v>37434</c:v>
                </c:pt>
                <c:pt idx="623">
                  <c:v>37435</c:v>
                </c:pt>
                <c:pt idx="624">
                  <c:v>37438</c:v>
                </c:pt>
                <c:pt idx="625">
                  <c:v>37439</c:v>
                </c:pt>
                <c:pt idx="626">
                  <c:v>37440</c:v>
                </c:pt>
                <c:pt idx="627">
                  <c:v>37442</c:v>
                </c:pt>
                <c:pt idx="628">
                  <c:v>37445</c:v>
                </c:pt>
                <c:pt idx="629">
                  <c:v>37446</c:v>
                </c:pt>
                <c:pt idx="630">
                  <c:v>37447</c:v>
                </c:pt>
                <c:pt idx="631">
                  <c:v>37448</c:v>
                </c:pt>
                <c:pt idx="632">
                  <c:v>37449</c:v>
                </c:pt>
                <c:pt idx="633">
                  <c:v>37452</c:v>
                </c:pt>
                <c:pt idx="634">
                  <c:v>37453</c:v>
                </c:pt>
                <c:pt idx="635">
                  <c:v>37454</c:v>
                </c:pt>
                <c:pt idx="636">
                  <c:v>37455</c:v>
                </c:pt>
                <c:pt idx="637">
                  <c:v>37456</c:v>
                </c:pt>
                <c:pt idx="638">
                  <c:v>37459</c:v>
                </c:pt>
                <c:pt idx="639">
                  <c:v>37460</c:v>
                </c:pt>
                <c:pt idx="640">
                  <c:v>37461</c:v>
                </c:pt>
                <c:pt idx="641">
                  <c:v>37462</c:v>
                </c:pt>
                <c:pt idx="642">
                  <c:v>37463</c:v>
                </c:pt>
                <c:pt idx="643">
                  <c:v>37466</c:v>
                </c:pt>
                <c:pt idx="644">
                  <c:v>37467</c:v>
                </c:pt>
                <c:pt idx="645">
                  <c:v>37468</c:v>
                </c:pt>
                <c:pt idx="646">
                  <c:v>37469</c:v>
                </c:pt>
                <c:pt idx="647">
                  <c:v>37470</c:v>
                </c:pt>
                <c:pt idx="648">
                  <c:v>37473</c:v>
                </c:pt>
                <c:pt idx="649">
                  <c:v>37474</c:v>
                </c:pt>
                <c:pt idx="650">
                  <c:v>37475</c:v>
                </c:pt>
                <c:pt idx="651">
                  <c:v>37476</c:v>
                </c:pt>
                <c:pt idx="652">
                  <c:v>37477</c:v>
                </c:pt>
                <c:pt idx="653">
                  <c:v>37480</c:v>
                </c:pt>
                <c:pt idx="654">
                  <c:v>37481</c:v>
                </c:pt>
                <c:pt idx="655">
                  <c:v>37482</c:v>
                </c:pt>
                <c:pt idx="656">
                  <c:v>37483</c:v>
                </c:pt>
                <c:pt idx="657">
                  <c:v>37484</c:v>
                </c:pt>
                <c:pt idx="658">
                  <c:v>37487</c:v>
                </c:pt>
                <c:pt idx="659">
                  <c:v>37488</c:v>
                </c:pt>
                <c:pt idx="660">
                  <c:v>37489</c:v>
                </c:pt>
                <c:pt idx="661">
                  <c:v>37490</c:v>
                </c:pt>
                <c:pt idx="662">
                  <c:v>37491</c:v>
                </c:pt>
                <c:pt idx="663">
                  <c:v>37494</c:v>
                </c:pt>
                <c:pt idx="664">
                  <c:v>37495</c:v>
                </c:pt>
                <c:pt idx="665">
                  <c:v>37496</c:v>
                </c:pt>
                <c:pt idx="666">
                  <c:v>37497</c:v>
                </c:pt>
                <c:pt idx="667">
                  <c:v>37498</c:v>
                </c:pt>
                <c:pt idx="668">
                  <c:v>37502</c:v>
                </c:pt>
                <c:pt idx="669">
                  <c:v>37503</c:v>
                </c:pt>
                <c:pt idx="670">
                  <c:v>37504</c:v>
                </c:pt>
                <c:pt idx="671">
                  <c:v>37505</c:v>
                </c:pt>
                <c:pt idx="672">
                  <c:v>37508</c:v>
                </c:pt>
                <c:pt idx="673">
                  <c:v>37509</c:v>
                </c:pt>
                <c:pt idx="674">
                  <c:v>37510</c:v>
                </c:pt>
                <c:pt idx="675">
                  <c:v>37511</c:v>
                </c:pt>
                <c:pt idx="676">
                  <c:v>37512</c:v>
                </c:pt>
                <c:pt idx="677">
                  <c:v>37515</c:v>
                </c:pt>
                <c:pt idx="678">
                  <c:v>37516</c:v>
                </c:pt>
                <c:pt idx="679">
                  <c:v>37517</c:v>
                </c:pt>
                <c:pt idx="680">
                  <c:v>37518</c:v>
                </c:pt>
                <c:pt idx="681">
                  <c:v>37519</c:v>
                </c:pt>
                <c:pt idx="682">
                  <c:v>37522</c:v>
                </c:pt>
                <c:pt idx="683">
                  <c:v>37523</c:v>
                </c:pt>
                <c:pt idx="684">
                  <c:v>37524</c:v>
                </c:pt>
                <c:pt idx="685">
                  <c:v>37525</c:v>
                </c:pt>
                <c:pt idx="686">
                  <c:v>37526</c:v>
                </c:pt>
                <c:pt idx="687">
                  <c:v>37529</c:v>
                </c:pt>
                <c:pt idx="688">
                  <c:v>37530</c:v>
                </c:pt>
                <c:pt idx="689">
                  <c:v>37531</c:v>
                </c:pt>
                <c:pt idx="690">
                  <c:v>37532</c:v>
                </c:pt>
                <c:pt idx="691">
                  <c:v>37533</c:v>
                </c:pt>
                <c:pt idx="692">
                  <c:v>37536</c:v>
                </c:pt>
                <c:pt idx="693">
                  <c:v>37537</c:v>
                </c:pt>
                <c:pt idx="694">
                  <c:v>37538</c:v>
                </c:pt>
                <c:pt idx="695">
                  <c:v>37539</c:v>
                </c:pt>
                <c:pt idx="696">
                  <c:v>37540</c:v>
                </c:pt>
                <c:pt idx="697">
                  <c:v>37543</c:v>
                </c:pt>
                <c:pt idx="698">
                  <c:v>37544</c:v>
                </c:pt>
                <c:pt idx="699">
                  <c:v>37545</c:v>
                </c:pt>
                <c:pt idx="700">
                  <c:v>37546</c:v>
                </c:pt>
                <c:pt idx="701">
                  <c:v>37547</c:v>
                </c:pt>
                <c:pt idx="702">
                  <c:v>37550</c:v>
                </c:pt>
                <c:pt idx="703">
                  <c:v>37551</c:v>
                </c:pt>
                <c:pt idx="704">
                  <c:v>37552</c:v>
                </c:pt>
                <c:pt idx="705">
                  <c:v>37553</c:v>
                </c:pt>
                <c:pt idx="706">
                  <c:v>37554</c:v>
                </c:pt>
                <c:pt idx="707">
                  <c:v>37557</c:v>
                </c:pt>
                <c:pt idx="708">
                  <c:v>37558</c:v>
                </c:pt>
                <c:pt idx="709">
                  <c:v>37559</c:v>
                </c:pt>
                <c:pt idx="710">
                  <c:v>37560</c:v>
                </c:pt>
                <c:pt idx="711">
                  <c:v>37561</c:v>
                </c:pt>
                <c:pt idx="712">
                  <c:v>37564</c:v>
                </c:pt>
                <c:pt idx="713">
                  <c:v>37565</c:v>
                </c:pt>
                <c:pt idx="714">
                  <c:v>37566</c:v>
                </c:pt>
                <c:pt idx="715">
                  <c:v>37567</c:v>
                </c:pt>
                <c:pt idx="716">
                  <c:v>37568</c:v>
                </c:pt>
                <c:pt idx="717">
                  <c:v>37571</c:v>
                </c:pt>
                <c:pt idx="718">
                  <c:v>37572</c:v>
                </c:pt>
                <c:pt idx="719">
                  <c:v>37573</c:v>
                </c:pt>
                <c:pt idx="720">
                  <c:v>37574</c:v>
                </c:pt>
                <c:pt idx="721">
                  <c:v>37575</c:v>
                </c:pt>
                <c:pt idx="722">
                  <c:v>37578</c:v>
                </c:pt>
                <c:pt idx="723">
                  <c:v>37579</c:v>
                </c:pt>
                <c:pt idx="724">
                  <c:v>37580</c:v>
                </c:pt>
                <c:pt idx="725">
                  <c:v>37581</c:v>
                </c:pt>
                <c:pt idx="726">
                  <c:v>37582</c:v>
                </c:pt>
                <c:pt idx="727">
                  <c:v>37585</c:v>
                </c:pt>
                <c:pt idx="728">
                  <c:v>37586</c:v>
                </c:pt>
                <c:pt idx="729">
                  <c:v>37587</c:v>
                </c:pt>
                <c:pt idx="730">
                  <c:v>37589</c:v>
                </c:pt>
                <c:pt idx="731">
                  <c:v>37592</c:v>
                </c:pt>
                <c:pt idx="732">
                  <c:v>37593</c:v>
                </c:pt>
                <c:pt idx="733">
                  <c:v>37594</c:v>
                </c:pt>
                <c:pt idx="734">
                  <c:v>37595</c:v>
                </c:pt>
                <c:pt idx="735">
                  <c:v>37596</c:v>
                </c:pt>
                <c:pt idx="736">
                  <c:v>37599</c:v>
                </c:pt>
                <c:pt idx="737">
                  <c:v>37600</c:v>
                </c:pt>
                <c:pt idx="738">
                  <c:v>37601</c:v>
                </c:pt>
                <c:pt idx="739">
                  <c:v>37602</c:v>
                </c:pt>
                <c:pt idx="740">
                  <c:v>37603</c:v>
                </c:pt>
                <c:pt idx="741">
                  <c:v>37606</c:v>
                </c:pt>
                <c:pt idx="742">
                  <c:v>37607</c:v>
                </c:pt>
                <c:pt idx="743">
                  <c:v>37608</c:v>
                </c:pt>
                <c:pt idx="744">
                  <c:v>37609</c:v>
                </c:pt>
                <c:pt idx="745">
                  <c:v>37610</c:v>
                </c:pt>
                <c:pt idx="746">
                  <c:v>37613</c:v>
                </c:pt>
                <c:pt idx="747">
                  <c:v>37614</c:v>
                </c:pt>
                <c:pt idx="748">
                  <c:v>37616</c:v>
                </c:pt>
                <c:pt idx="749">
                  <c:v>37617</c:v>
                </c:pt>
                <c:pt idx="750">
                  <c:v>37620</c:v>
                </c:pt>
                <c:pt idx="751">
                  <c:v>37621</c:v>
                </c:pt>
                <c:pt idx="752">
                  <c:v>37623</c:v>
                </c:pt>
                <c:pt idx="753">
                  <c:v>37624</c:v>
                </c:pt>
                <c:pt idx="754">
                  <c:v>37627</c:v>
                </c:pt>
                <c:pt idx="755">
                  <c:v>37628</c:v>
                </c:pt>
                <c:pt idx="756">
                  <c:v>37629</c:v>
                </c:pt>
                <c:pt idx="757">
                  <c:v>37630</c:v>
                </c:pt>
                <c:pt idx="758">
                  <c:v>37631</c:v>
                </c:pt>
                <c:pt idx="759">
                  <c:v>37634</c:v>
                </c:pt>
                <c:pt idx="760">
                  <c:v>37635</c:v>
                </c:pt>
                <c:pt idx="761">
                  <c:v>37636</c:v>
                </c:pt>
                <c:pt idx="762">
                  <c:v>37637</c:v>
                </c:pt>
                <c:pt idx="763">
                  <c:v>37638</c:v>
                </c:pt>
                <c:pt idx="764">
                  <c:v>37642</c:v>
                </c:pt>
                <c:pt idx="765">
                  <c:v>37643</c:v>
                </c:pt>
                <c:pt idx="766">
                  <c:v>37644</c:v>
                </c:pt>
                <c:pt idx="767">
                  <c:v>37645</c:v>
                </c:pt>
                <c:pt idx="768">
                  <c:v>37648</c:v>
                </c:pt>
                <c:pt idx="769">
                  <c:v>37649</c:v>
                </c:pt>
                <c:pt idx="770">
                  <c:v>37650</c:v>
                </c:pt>
                <c:pt idx="771">
                  <c:v>37651</c:v>
                </c:pt>
                <c:pt idx="772">
                  <c:v>37652</c:v>
                </c:pt>
                <c:pt idx="773">
                  <c:v>37655</c:v>
                </c:pt>
                <c:pt idx="774">
                  <c:v>37656</c:v>
                </c:pt>
                <c:pt idx="775">
                  <c:v>37657</c:v>
                </c:pt>
                <c:pt idx="776">
                  <c:v>37658</c:v>
                </c:pt>
                <c:pt idx="777">
                  <c:v>37659</c:v>
                </c:pt>
                <c:pt idx="778">
                  <c:v>37662</c:v>
                </c:pt>
                <c:pt idx="779">
                  <c:v>37663</c:v>
                </c:pt>
                <c:pt idx="780">
                  <c:v>37664</c:v>
                </c:pt>
                <c:pt idx="781">
                  <c:v>37665</c:v>
                </c:pt>
                <c:pt idx="782">
                  <c:v>37666</c:v>
                </c:pt>
                <c:pt idx="783">
                  <c:v>37670</c:v>
                </c:pt>
                <c:pt idx="784">
                  <c:v>37671</c:v>
                </c:pt>
                <c:pt idx="785">
                  <c:v>37672</c:v>
                </c:pt>
                <c:pt idx="786">
                  <c:v>37673</c:v>
                </c:pt>
                <c:pt idx="787">
                  <c:v>37676</c:v>
                </c:pt>
                <c:pt idx="788">
                  <c:v>37677</c:v>
                </c:pt>
                <c:pt idx="789">
                  <c:v>37678</c:v>
                </c:pt>
                <c:pt idx="790">
                  <c:v>37679</c:v>
                </c:pt>
                <c:pt idx="791">
                  <c:v>37680</c:v>
                </c:pt>
                <c:pt idx="792">
                  <c:v>37683</c:v>
                </c:pt>
                <c:pt idx="793">
                  <c:v>37684</c:v>
                </c:pt>
                <c:pt idx="794">
                  <c:v>37685</c:v>
                </c:pt>
                <c:pt idx="795">
                  <c:v>37686</c:v>
                </c:pt>
                <c:pt idx="796">
                  <c:v>37687</c:v>
                </c:pt>
                <c:pt idx="797">
                  <c:v>37690</c:v>
                </c:pt>
                <c:pt idx="798">
                  <c:v>37691</c:v>
                </c:pt>
                <c:pt idx="799">
                  <c:v>37692</c:v>
                </c:pt>
                <c:pt idx="800">
                  <c:v>37693</c:v>
                </c:pt>
                <c:pt idx="801">
                  <c:v>37694</c:v>
                </c:pt>
                <c:pt idx="802">
                  <c:v>37697</c:v>
                </c:pt>
                <c:pt idx="803">
                  <c:v>37698</c:v>
                </c:pt>
                <c:pt idx="804">
                  <c:v>37699</c:v>
                </c:pt>
                <c:pt idx="805">
                  <c:v>37700</c:v>
                </c:pt>
                <c:pt idx="806">
                  <c:v>37701</c:v>
                </c:pt>
                <c:pt idx="807">
                  <c:v>37704</c:v>
                </c:pt>
                <c:pt idx="808">
                  <c:v>37705</c:v>
                </c:pt>
                <c:pt idx="809">
                  <c:v>37706</c:v>
                </c:pt>
                <c:pt idx="810">
                  <c:v>37707</c:v>
                </c:pt>
                <c:pt idx="811">
                  <c:v>37708</c:v>
                </c:pt>
                <c:pt idx="812">
                  <c:v>37711</c:v>
                </c:pt>
                <c:pt idx="813">
                  <c:v>37712</c:v>
                </c:pt>
                <c:pt idx="814">
                  <c:v>37713</c:v>
                </c:pt>
                <c:pt idx="815">
                  <c:v>37714</c:v>
                </c:pt>
                <c:pt idx="816">
                  <c:v>37715</c:v>
                </c:pt>
                <c:pt idx="817">
                  <c:v>37718</c:v>
                </c:pt>
                <c:pt idx="818">
                  <c:v>37719</c:v>
                </c:pt>
                <c:pt idx="819">
                  <c:v>37720</c:v>
                </c:pt>
                <c:pt idx="820">
                  <c:v>37721</c:v>
                </c:pt>
                <c:pt idx="821">
                  <c:v>37722</c:v>
                </c:pt>
                <c:pt idx="822">
                  <c:v>37725</c:v>
                </c:pt>
                <c:pt idx="823">
                  <c:v>37726</c:v>
                </c:pt>
                <c:pt idx="824">
                  <c:v>37727</c:v>
                </c:pt>
                <c:pt idx="825">
                  <c:v>37728</c:v>
                </c:pt>
                <c:pt idx="826">
                  <c:v>37732</c:v>
                </c:pt>
                <c:pt idx="827">
                  <c:v>37733</c:v>
                </c:pt>
                <c:pt idx="828">
                  <c:v>37734</c:v>
                </c:pt>
                <c:pt idx="829">
                  <c:v>37735</c:v>
                </c:pt>
                <c:pt idx="830">
                  <c:v>37736</c:v>
                </c:pt>
                <c:pt idx="831">
                  <c:v>37739</c:v>
                </c:pt>
                <c:pt idx="832">
                  <c:v>37740</c:v>
                </c:pt>
                <c:pt idx="833">
                  <c:v>37741</c:v>
                </c:pt>
                <c:pt idx="834">
                  <c:v>37742</c:v>
                </c:pt>
                <c:pt idx="835">
                  <c:v>37743</c:v>
                </c:pt>
                <c:pt idx="836">
                  <c:v>37746</c:v>
                </c:pt>
                <c:pt idx="837">
                  <c:v>37747</c:v>
                </c:pt>
                <c:pt idx="838">
                  <c:v>37748</c:v>
                </c:pt>
                <c:pt idx="839">
                  <c:v>37749</c:v>
                </c:pt>
                <c:pt idx="840">
                  <c:v>37750</c:v>
                </c:pt>
                <c:pt idx="841">
                  <c:v>37753</c:v>
                </c:pt>
                <c:pt idx="842">
                  <c:v>37754</c:v>
                </c:pt>
                <c:pt idx="843">
                  <c:v>37755</c:v>
                </c:pt>
                <c:pt idx="844">
                  <c:v>37756</c:v>
                </c:pt>
                <c:pt idx="845">
                  <c:v>37757</c:v>
                </c:pt>
                <c:pt idx="846">
                  <c:v>37760</c:v>
                </c:pt>
                <c:pt idx="847">
                  <c:v>37761</c:v>
                </c:pt>
                <c:pt idx="848">
                  <c:v>37762</c:v>
                </c:pt>
                <c:pt idx="849">
                  <c:v>37763</c:v>
                </c:pt>
                <c:pt idx="850">
                  <c:v>37764</c:v>
                </c:pt>
                <c:pt idx="851">
                  <c:v>37768</c:v>
                </c:pt>
                <c:pt idx="852">
                  <c:v>37769</c:v>
                </c:pt>
                <c:pt idx="853">
                  <c:v>37770</c:v>
                </c:pt>
                <c:pt idx="854">
                  <c:v>37771</c:v>
                </c:pt>
                <c:pt idx="855">
                  <c:v>37774</c:v>
                </c:pt>
                <c:pt idx="856">
                  <c:v>37775</c:v>
                </c:pt>
                <c:pt idx="857">
                  <c:v>37776</c:v>
                </c:pt>
                <c:pt idx="858">
                  <c:v>37777</c:v>
                </c:pt>
                <c:pt idx="859">
                  <c:v>37778</c:v>
                </c:pt>
                <c:pt idx="860">
                  <c:v>37781</c:v>
                </c:pt>
                <c:pt idx="861">
                  <c:v>37782</c:v>
                </c:pt>
                <c:pt idx="862">
                  <c:v>37783</c:v>
                </c:pt>
                <c:pt idx="863">
                  <c:v>37784</c:v>
                </c:pt>
                <c:pt idx="864">
                  <c:v>37785</c:v>
                </c:pt>
                <c:pt idx="865">
                  <c:v>37788</c:v>
                </c:pt>
                <c:pt idx="866">
                  <c:v>37789</c:v>
                </c:pt>
                <c:pt idx="867">
                  <c:v>37790</c:v>
                </c:pt>
                <c:pt idx="868">
                  <c:v>37791</c:v>
                </c:pt>
                <c:pt idx="869">
                  <c:v>37792</c:v>
                </c:pt>
                <c:pt idx="870">
                  <c:v>37795</c:v>
                </c:pt>
                <c:pt idx="871">
                  <c:v>37796</c:v>
                </c:pt>
                <c:pt idx="872">
                  <c:v>37797</c:v>
                </c:pt>
                <c:pt idx="873">
                  <c:v>37798</c:v>
                </c:pt>
                <c:pt idx="874">
                  <c:v>37799</c:v>
                </c:pt>
                <c:pt idx="875">
                  <c:v>37802</c:v>
                </c:pt>
                <c:pt idx="876">
                  <c:v>37803</c:v>
                </c:pt>
                <c:pt idx="877">
                  <c:v>37804</c:v>
                </c:pt>
                <c:pt idx="878">
                  <c:v>37805</c:v>
                </c:pt>
                <c:pt idx="879">
                  <c:v>37809</c:v>
                </c:pt>
                <c:pt idx="880">
                  <c:v>37810</c:v>
                </c:pt>
                <c:pt idx="881">
                  <c:v>37811</c:v>
                </c:pt>
                <c:pt idx="882">
                  <c:v>37812</c:v>
                </c:pt>
                <c:pt idx="883">
                  <c:v>37813</c:v>
                </c:pt>
                <c:pt idx="884">
                  <c:v>37816</c:v>
                </c:pt>
                <c:pt idx="885">
                  <c:v>37817</c:v>
                </c:pt>
                <c:pt idx="886">
                  <c:v>37818</c:v>
                </c:pt>
                <c:pt idx="887">
                  <c:v>37819</c:v>
                </c:pt>
                <c:pt idx="888">
                  <c:v>37820</c:v>
                </c:pt>
                <c:pt idx="889">
                  <c:v>37823</c:v>
                </c:pt>
                <c:pt idx="890">
                  <c:v>37824</c:v>
                </c:pt>
                <c:pt idx="891">
                  <c:v>37825</c:v>
                </c:pt>
                <c:pt idx="892">
                  <c:v>37826</c:v>
                </c:pt>
                <c:pt idx="893">
                  <c:v>37827</c:v>
                </c:pt>
                <c:pt idx="894">
                  <c:v>37830</c:v>
                </c:pt>
                <c:pt idx="895">
                  <c:v>37831</c:v>
                </c:pt>
                <c:pt idx="896">
                  <c:v>37832</c:v>
                </c:pt>
                <c:pt idx="897">
                  <c:v>37833</c:v>
                </c:pt>
                <c:pt idx="898">
                  <c:v>37834</c:v>
                </c:pt>
                <c:pt idx="899">
                  <c:v>37837</c:v>
                </c:pt>
                <c:pt idx="900">
                  <c:v>37838</c:v>
                </c:pt>
                <c:pt idx="901">
                  <c:v>37839</c:v>
                </c:pt>
                <c:pt idx="902">
                  <c:v>37840</c:v>
                </c:pt>
                <c:pt idx="903">
                  <c:v>37841</c:v>
                </c:pt>
                <c:pt idx="904">
                  <c:v>37844</c:v>
                </c:pt>
                <c:pt idx="905">
                  <c:v>37845</c:v>
                </c:pt>
                <c:pt idx="906">
                  <c:v>37846</c:v>
                </c:pt>
                <c:pt idx="907">
                  <c:v>37847</c:v>
                </c:pt>
                <c:pt idx="908">
                  <c:v>37848</c:v>
                </c:pt>
                <c:pt idx="909">
                  <c:v>37851</c:v>
                </c:pt>
                <c:pt idx="910">
                  <c:v>37852</c:v>
                </c:pt>
                <c:pt idx="911">
                  <c:v>37853</c:v>
                </c:pt>
                <c:pt idx="912">
                  <c:v>37854</c:v>
                </c:pt>
                <c:pt idx="913">
                  <c:v>37855</c:v>
                </c:pt>
                <c:pt idx="914">
                  <c:v>37858</c:v>
                </c:pt>
                <c:pt idx="915">
                  <c:v>37859</c:v>
                </c:pt>
                <c:pt idx="916">
                  <c:v>37860</c:v>
                </c:pt>
                <c:pt idx="917">
                  <c:v>37861</c:v>
                </c:pt>
                <c:pt idx="918">
                  <c:v>37862</c:v>
                </c:pt>
                <c:pt idx="919">
                  <c:v>37866</c:v>
                </c:pt>
                <c:pt idx="920">
                  <c:v>37867</c:v>
                </c:pt>
                <c:pt idx="921">
                  <c:v>37868</c:v>
                </c:pt>
                <c:pt idx="922">
                  <c:v>37869</c:v>
                </c:pt>
                <c:pt idx="923">
                  <c:v>37872</c:v>
                </c:pt>
                <c:pt idx="924">
                  <c:v>37873</c:v>
                </c:pt>
                <c:pt idx="925">
                  <c:v>37874</c:v>
                </c:pt>
                <c:pt idx="926">
                  <c:v>37875</c:v>
                </c:pt>
                <c:pt idx="927">
                  <c:v>37876</c:v>
                </c:pt>
                <c:pt idx="928">
                  <c:v>37879</c:v>
                </c:pt>
                <c:pt idx="929">
                  <c:v>37880</c:v>
                </c:pt>
                <c:pt idx="930">
                  <c:v>37881</c:v>
                </c:pt>
                <c:pt idx="931">
                  <c:v>37882</c:v>
                </c:pt>
                <c:pt idx="932">
                  <c:v>37883</c:v>
                </c:pt>
                <c:pt idx="933">
                  <c:v>37886</c:v>
                </c:pt>
                <c:pt idx="934">
                  <c:v>37887</c:v>
                </c:pt>
                <c:pt idx="935">
                  <c:v>37888</c:v>
                </c:pt>
                <c:pt idx="936">
                  <c:v>37889</c:v>
                </c:pt>
                <c:pt idx="937">
                  <c:v>37890</c:v>
                </c:pt>
                <c:pt idx="938">
                  <c:v>37893</c:v>
                </c:pt>
                <c:pt idx="939">
                  <c:v>37894</c:v>
                </c:pt>
                <c:pt idx="940">
                  <c:v>37895</c:v>
                </c:pt>
                <c:pt idx="941">
                  <c:v>37896</c:v>
                </c:pt>
                <c:pt idx="942">
                  <c:v>37897</c:v>
                </c:pt>
                <c:pt idx="943">
                  <c:v>37900</c:v>
                </c:pt>
                <c:pt idx="944">
                  <c:v>37901</c:v>
                </c:pt>
                <c:pt idx="945">
                  <c:v>37902</c:v>
                </c:pt>
                <c:pt idx="946">
                  <c:v>37903</c:v>
                </c:pt>
                <c:pt idx="947">
                  <c:v>37904</c:v>
                </c:pt>
                <c:pt idx="948">
                  <c:v>37907</c:v>
                </c:pt>
                <c:pt idx="949">
                  <c:v>37908</c:v>
                </c:pt>
                <c:pt idx="950">
                  <c:v>37909</c:v>
                </c:pt>
                <c:pt idx="951">
                  <c:v>37910</c:v>
                </c:pt>
                <c:pt idx="952">
                  <c:v>37911</c:v>
                </c:pt>
                <c:pt idx="953">
                  <c:v>37914</c:v>
                </c:pt>
                <c:pt idx="954">
                  <c:v>37915</c:v>
                </c:pt>
                <c:pt idx="955">
                  <c:v>37916</c:v>
                </c:pt>
                <c:pt idx="956">
                  <c:v>37917</c:v>
                </c:pt>
                <c:pt idx="957">
                  <c:v>37918</c:v>
                </c:pt>
                <c:pt idx="958">
                  <c:v>37921</c:v>
                </c:pt>
                <c:pt idx="959">
                  <c:v>37922</c:v>
                </c:pt>
                <c:pt idx="960">
                  <c:v>37923</c:v>
                </c:pt>
                <c:pt idx="961">
                  <c:v>37924</c:v>
                </c:pt>
                <c:pt idx="962">
                  <c:v>37925</c:v>
                </c:pt>
                <c:pt idx="963">
                  <c:v>37928</c:v>
                </c:pt>
                <c:pt idx="964">
                  <c:v>37929</c:v>
                </c:pt>
                <c:pt idx="965">
                  <c:v>37930</c:v>
                </c:pt>
                <c:pt idx="966">
                  <c:v>37931</c:v>
                </c:pt>
                <c:pt idx="967">
                  <c:v>37932</c:v>
                </c:pt>
                <c:pt idx="968">
                  <c:v>37935</c:v>
                </c:pt>
                <c:pt idx="969">
                  <c:v>37936</c:v>
                </c:pt>
                <c:pt idx="970">
                  <c:v>37937</c:v>
                </c:pt>
                <c:pt idx="971">
                  <c:v>37938</c:v>
                </c:pt>
                <c:pt idx="972">
                  <c:v>37939</c:v>
                </c:pt>
                <c:pt idx="973">
                  <c:v>37942</c:v>
                </c:pt>
                <c:pt idx="974">
                  <c:v>37943</c:v>
                </c:pt>
                <c:pt idx="975">
                  <c:v>37944</c:v>
                </c:pt>
                <c:pt idx="976">
                  <c:v>37945</c:v>
                </c:pt>
                <c:pt idx="977">
                  <c:v>37946</c:v>
                </c:pt>
                <c:pt idx="978">
                  <c:v>37949</c:v>
                </c:pt>
                <c:pt idx="979">
                  <c:v>37950</c:v>
                </c:pt>
                <c:pt idx="980">
                  <c:v>37951</c:v>
                </c:pt>
                <c:pt idx="981">
                  <c:v>37953</c:v>
                </c:pt>
                <c:pt idx="982">
                  <c:v>37956</c:v>
                </c:pt>
                <c:pt idx="983">
                  <c:v>37957</c:v>
                </c:pt>
                <c:pt idx="984">
                  <c:v>37958</c:v>
                </c:pt>
                <c:pt idx="985">
                  <c:v>37959</c:v>
                </c:pt>
                <c:pt idx="986">
                  <c:v>37960</c:v>
                </c:pt>
                <c:pt idx="987">
                  <c:v>37963</c:v>
                </c:pt>
                <c:pt idx="988">
                  <c:v>37964</c:v>
                </c:pt>
                <c:pt idx="989">
                  <c:v>37965</c:v>
                </c:pt>
                <c:pt idx="990">
                  <c:v>37966</c:v>
                </c:pt>
                <c:pt idx="991">
                  <c:v>37967</c:v>
                </c:pt>
                <c:pt idx="992">
                  <c:v>37970</c:v>
                </c:pt>
                <c:pt idx="993">
                  <c:v>37971</c:v>
                </c:pt>
                <c:pt idx="994">
                  <c:v>37972</c:v>
                </c:pt>
                <c:pt idx="995">
                  <c:v>37973</c:v>
                </c:pt>
                <c:pt idx="996">
                  <c:v>37974</c:v>
                </c:pt>
                <c:pt idx="997">
                  <c:v>37977</c:v>
                </c:pt>
                <c:pt idx="998">
                  <c:v>37978</c:v>
                </c:pt>
                <c:pt idx="999">
                  <c:v>37979</c:v>
                </c:pt>
                <c:pt idx="1000">
                  <c:v>37981</c:v>
                </c:pt>
                <c:pt idx="1001">
                  <c:v>37984</c:v>
                </c:pt>
                <c:pt idx="1002">
                  <c:v>37985</c:v>
                </c:pt>
                <c:pt idx="1003">
                  <c:v>37986</c:v>
                </c:pt>
                <c:pt idx="1004">
                  <c:v>37988</c:v>
                </c:pt>
                <c:pt idx="1005">
                  <c:v>37991</c:v>
                </c:pt>
                <c:pt idx="1006">
                  <c:v>37992</c:v>
                </c:pt>
                <c:pt idx="1007">
                  <c:v>37993</c:v>
                </c:pt>
                <c:pt idx="1008">
                  <c:v>37994</c:v>
                </c:pt>
                <c:pt idx="1009">
                  <c:v>37995</c:v>
                </c:pt>
                <c:pt idx="1010">
                  <c:v>37998</c:v>
                </c:pt>
                <c:pt idx="1011">
                  <c:v>37999</c:v>
                </c:pt>
                <c:pt idx="1012">
                  <c:v>38000</c:v>
                </c:pt>
                <c:pt idx="1013">
                  <c:v>38001</c:v>
                </c:pt>
                <c:pt idx="1014">
                  <c:v>38002</c:v>
                </c:pt>
                <c:pt idx="1015">
                  <c:v>38006</c:v>
                </c:pt>
                <c:pt idx="1016">
                  <c:v>38007</c:v>
                </c:pt>
                <c:pt idx="1017">
                  <c:v>38008</c:v>
                </c:pt>
                <c:pt idx="1018">
                  <c:v>38009</c:v>
                </c:pt>
                <c:pt idx="1019">
                  <c:v>38012</c:v>
                </c:pt>
                <c:pt idx="1020">
                  <c:v>38013</c:v>
                </c:pt>
                <c:pt idx="1021">
                  <c:v>38014</c:v>
                </c:pt>
                <c:pt idx="1022">
                  <c:v>38015</c:v>
                </c:pt>
                <c:pt idx="1023">
                  <c:v>38016</c:v>
                </c:pt>
                <c:pt idx="1024">
                  <c:v>38019</c:v>
                </c:pt>
                <c:pt idx="1025">
                  <c:v>38020</c:v>
                </c:pt>
                <c:pt idx="1026">
                  <c:v>38021</c:v>
                </c:pt>
                <c:pt idx="1027">
                  <c:v>38022</c:v>
                </c:pt>
                <c:pt idx="1028">
                  <c:v>38023</c:v>
                </c:pt>
                <c:pt idx="1029">
                  <c:v>38026</c:v>
                </c:pt>
                <c:pt idx="1030">
                  <c:v>38027</c:v>
                </c:pt>
                <c:pt idx="1031">
                  <c:v>38028</c:v>
                </c:pt>
                <c:pt idx="1032">
                  <c:v>38029</c:v>
                </c:pt>
                <c:pt idx="1033">
                  <c:v>38030</c:v>
                </c:pt>
                <c:pt idx="1034">
                  <c:v>38034</c:v>
                </c:pt>
                <c:pt idx="1035">
                  <c:v>38035</c:v>
                </c:pt>
                <c:pt idx="1036">
                  <c:v>38036</c:v>
                </c:pt>
                <c:pt idx="1037">
                  <c:v>38037</c:v>
                </c:pt>
                <c:pt idx="1038">
                  <c:v>38040</c:v>
                </c:pt>
                <c:pt idx="1039">
                  <c:v>38041</c:v>
                </c:pt>
                <c:pt idx="1040">
                  <c:v>38042</c:v>
                </c:pt>
                <c:pt idx="1041">
                  <c:v>38043</c:v>
                </c:pt>
                <c:pt idx="1042">
                  <c:v>38044</c:v>
                </c:pt>
                <c:pt idx="1043">
                  <c:v>38047</c:v>
                </c:pt>
                <c:pt idx="1044">
                  <c:v>38048</c:v>
                </c:pt>
                <c:pt idx="1045">
                  <c:v>38049</c:v>
                </c:pt>
                <c:pt idx="1046">
                  <c:v>38050</c:v>
                </c:pt>
                <c:pt idx="1047">
                  <c:v>38051</c:v>
                </c:pt>
                <c:pt idx="1048">
                  <c:v>38054</c:v>
                </c:pt>
                <c:pt idx="1049">
                  <c:v>38055</c:v>
                </c:pt>
                <c:pt idx="1050">
                  <c:v>38056</c:v>
                </c:pt>
                <c:pt idx="1051">
                  <c:v>38057</c:v>
                </c:pt>
                <c:pt idx="1052">
                  <c:v>38058</c:v>
                </c:pt>
                <c:pt idx="1053">
                  <c:v>38061</c:v>
                </c:pt>
                <c:pt idx="1054">
                  <c:v>38062</c:v>
                </c:pt>
                <c:pt idx="1055">
                  <c:v>38063</c:v>
                </c:pt>
                <c:pt idx="1056">
                  <c:v>38064</c:v>
                </c:pt>
                <c:pt idx="1057">
                  <c:v>38065</c:v>
                </c:pt>
                <c:pt idx="1058">
                  <c:v>38068</c:v>
                </c:pt>
                <c:pt idx="1059">
                  <c:v>38069</c:v>
                </c:pt>
                <c:pt idx="1060">
                  <c:v>38070</c:v>
                </c:pt>
                <c:pt idx="1061">
                  <c:v>38071</c:v>
                </c:pt>
                <c:pt idx="1062">
                  <c:v>38072</c:v>
                </c:pt>
                <c:pt idx="1063">
                  <c:v>38075</c:v>
                </c:pt>
                <c:pt idx="1064">
                  <c:v>38076</c:v>
                </c:pt>
                <c:pt idx="1065">
                  <c:v>38077</c:v>
                </c:pt>
                <c:pt idx="1066">
                  <c:v>38078</c:v>
                </c:pt>
                <c:pt idx="1067">
                  <c:v>38079</c:v>
                </c:pt>
                <c:pt idx="1068">
                  <c:v>38082</c:v>
                </c:pt>
                <c:pt idx="1069">
                  <c:v>38083</c:v>
                </c:pt>
                <c:pt idx="1070">
                  <c:v>38084</c:v>
                </c:pt>
                <c:pt idx="1071">
                  <c:v>38085</c:v>
                </c:pt>
                <c:pt idx="1072">
                  <c:v>38089</c:v>
                </c:pt>
                <c:pt idx="1073">
                  <c:v>38090</c:v>
                </c:pt>
                <c:pt idx="1074">
                  <c:v>38091</c:v>
                </c:pt>
                <c:pt idx="1075">
                  <c:v>38092</c:v>
                </c:pt>
                <c:pt idx="1076">
                  <c:v>38093</c:v>
                </c:pt>
                <c:pt idx="1077">
                  <c:v>38096</c:v>
                </c:pt>
                <c:pt idx="1078">
                  <c:v>38097</c:v>
                </c:pt>
                <c:pt idx="1079">
                  <c:v>38098</c:v>
                </c:pt>
                <c:pt idx="1080">
                  <c:v>38099</c:v>
                </c:pt>
                <c:pt idx="1081">
                  <c:v>38100</c:v>
                </c:pt>
                <c:pt idx="1082">
                  <c:v>38103</c:v>
                </c:pt>
                <c:pt idx="1083">
                  <c:v>38104</c:v>
                </c:pt>
                <c:pt idx="1084">
                  <c:v>38105</c:v>
                </c:pt>
                <c:pt idx="1085">
                  <c:v>38106</c:v>
                </c:pt>
                <c:pt idx="1086">
                  <c:v>38107</c:v>
                </c:pt>
                <c:pt idx="1087">
                  <c:v>38110</c:v>
                </c:pt>
                <c:pt idx="1088">
                  <c:v>38111</c:v>
                </c:pt>
                <c:pt idx="1089">
                  <c:v>38112</c:v>
                </c:pt>
                <c:pt idx="1090">
                  <c:v>38113</c:v>
                </c:pt>
                <c:pt idx="1091">
                  <c:v>38114</c:v>
                </c:pt>
                <c:pt idx="1092">
                  <c:v>38117</c:v>
                </c:pt>
                <c:pt idx="1093">
                  <c:v>38118</c:v>
                </c:pt>
                <c:pt idx="1094">
                  <c:v>38119</c:v>
                </c:pt>
                <c:pt idx="1095">
                  <c:v>38120</c:v>
                </c:pt>
                <c:pt idx="1096">
                  <c:v>38121</c:v>
                </c:pt>
                <c:pt idx="1097">
                  <c:v>38124</c:v>
                </c:pt>
                <c:pt idx="1098">
                  <c:v>38125</c:v>
                </c:pt>
                <c:pt idx="1099">
                  <c:v>38126</c:v>
                </c:pt>
                <c:pt idx="1100">
                  <c:v>38127</c:v>
                </c:pt>
                <c:pt idx="1101">
                  <c:v>38128</c:v>
                </c:pt>
                <c:pt idx="1102">
                  <c:v>38131</c:v>
                </c:pt>
                <c:pt idx="1103">
                  <c:v>38132</c:v>
                </c:pt>
                <c:pt idx="1104">
                  <c:v>38133</c:v>
                </c:pt>
                <c:pt idx="1105">
                  <c:v>38134</c:v>
                </c:pt>
                <c:pt idx="1106">
                  <c:v>38135</c:v>
                </c:pt>
                <c:pt idx="1107">
                  <c:v>38139</c:v>
                </c:pt>
                <c:pt idx="1108">
                  <c:v>38140</c:v>
                </c:pt>
                <c:pt idx="1109">
                  <c:v>38141</c:v>
                </c:pt>
                <c:pt idx="1110">
                  <c:v>38142</c:v>
                </c:pt>
                <c:pt idx="1111">
                  <c:v>38145</c:v>
                </c:pt>
                <c:pt idx="1112">
                  <c:v>38146</c:v>
                </c:pt>
                <c:pt idx="1113">
                  <c:v>38147</c:v>
                </c:pt>
                <c:pt idx="1114">
                  <c:v>38148</c:v>
                </c:pt>
                <c:pt idx="1115">
                  <c:v>38152</c:v>
                </c:pt>
                <c:pt idx="1116">
                  <c:v>38153</c:v>
                </c:pt>
                <c:pt idx="1117">
                  <c:v>38154</c:v>
                </c:pt>
                <c:pt idx="1118">
                  <c:v>38155</c:v>
                </c:pt>
                <c:pt idx="1119">
                  <c:v>38156</c:v>
                </c:pt>
                <c:pt idx="1120">
                  <c:v>38159</c:v>
                </c:pt>
                <c:pt idx="1121">
                  <c:v>38160</c:v>
                </c:pt>
                <c:pt idx="1122">
                  <c:v>38161</c:v>
                </c:pt>
                <c:pt idx="1123">
                  <c:v>38162</c:v>
                </c:pt>
                <c:pt idx="1124">
                  <c:v>38163</c:v>
                </c:pt>
                <c:pt idx="1125">
                  <c:v>38166</c:v>
                </c:pt>
                <c:pt idx="1126">
                  <c:v>38167</c:v>
                </c:pt>
                <c:pt idx="1127">
                  <c:v>38168</c:v>
                </c:pt>
                <c:pt idx="1128">
                  <c:v>38169</c:v>
                </c:pt>
                <c:pt idx="1129">
                  <c:v>38170</c:v>
                </c:pt>
                <c:pt idx="1130">
                  <c:v>38174</c:v>
                </c:pt>
                <c:pt idx="1131">
                  <c:v>38175</c:v>
                </c:pt>
                <c:pt idx="1132">
                  <c:v>38176</c:v>
                </c:pt>
                <c:pt idx="1133">
                  <c:v>38177</c:v>
                </c:pt>
                <c:pt idx="1134">
                  <c:v>38180</c:v>
                </c:pt>
                <c:pt idx="1135">
                  <c:v>38181</c:v>
                </c:pt>
                <c:pt idx="1136">
                  <c:v>38182</c:v>
                </c:pt>
                <c:pt idx="1137">
                  <c:v>38183</c:v>
                </c:pt>
                <c:pt idx="1138">
                  <c:v>38184</c:v>
                </c:pt>
                <c:pt idx="1139">
                  <c:v>38187</c:v>
                </c:pt>
                <c:pt idx="1140">
                  <c:v>38188</c:v>
                </c:pt>
                <c:pt idx="1141">
                  <c:v>38189</c:v>
                </c:pt>
                <c:pt idx="1142">
                  <c:v>38190</c:v>
                </c:pt>
                <c:pt idx="1143">
                  <c:v>38191</c:v>
                </c:pt>
                <c:pt idx="1144">
                  <c:v>38194</c:v>
                </c:pt>
                <c:pt idx="1145">
                  <c:v>38195</c:v>
                </c:pt>
                <c:pt idx="1146">
                  <c:v>38196</c:v>
                </c:pt>
                <c:pt idx="1147">
                  <c:v>38197</c:v>
                </c:pt>
                <c:pt idx="1148">
                  <c:v>38198</c:v>
                </c:pt>
                <c:pt idx="1149">
                  <c:v>38201</c:v>
                </c:pt>
                <c:pt idx="1150">
                  <c:v>38202</c:v>
                </c:pt>
                <c:pt idx="1151">
                  <c:v>38203</c:v>
                </c:pt>
                <c:pt idx="1152">
                  <c:v>38204</c:v>
                </c:pt>
                <c:pt idx="1153">
                  <c:v>38205</c:v>
                </c:pt>
                <c:pt idx="1154">
                  <c:v>38208</c:v>
                </c:pt>
                <c:pt idx="1155">
                  <c:v>38209</c:v>
                </c:pt>
                <c:pt idx="1156">
                  <c:v>38210</c:v>
                </c:pt>
                <c:pt idx="1157">
                  <c:v>38211</c:v>
                </c:pt>
                <c:pt idx="1158">
                  <c:v>38212</c:v>
                </c:pt>
                <c:pt idx="1159">
                  <c:v>38215</c:v>
                </c:pt>
                <c:pt idx="1160">
                  <c:v>38216</c:v>
                </c:pt>
                <c:pt idx="1161">
                  <c:v>38217</c:v>
                </c:pt>
                <c:pt idx="1162">
                  <c:v>38218</c:v>
                </c:pt>
                <c:pt idx="1163">
                  <c:v>38219</c:v>
                </c:pt>
                <c:pt idx="1164">
                  <c:v>38222</c:v>
                </c:pt>
                <c:pt idx="1165">
                  <c:v>38223</c:v>
                </c:pt>
                <c:pt idx="1166">
                  <c:v>38224</c:v>
                </c:pt>
                <c:pt idx="1167">
                  <c:v>38225</c:v>
                </c:pt>
                <c:pt idx="1168">
                  <c:v>38226</c:v>
                </c:pt>
                <c:pt idx="1169">
                  <c:v>38229</c:v>
                </c:pt>
                <c:pt idx="1170">
                  <c:v>38230</c:v>
                </c:pt>
                <c:pt idx="1171">
                  <c:v>38231</c:v>
                </c:pt>
                <c:pt idx="1172">
                  <c:v>38232</c:v>
                </c:pt>
                <c:pt idx="1173">
                  <c:v>38233</c:v>
                </c:pt>
                <c:pt idx="1174">
                  <c:v>38237</c:v>
                </c:pt>
                <c:pt idx="1175">
                  <c:v>38238</c:v>
                </c:pt>
                <c:pt idx="1176">
                  <c:v>38239</c:v>
                </c:pt>
                <c:pt idx="1177">
                  <c:v>38240</c:v>
                </c:pt>
                <c:pt idx="1178">
                  <c:v>38243</c:v>
                </c:pt>
                <c:pt idx="1179">
                  <c:v>38244</c:v>
                </c:pt>
                <c:pt idx="1180">
                  <c:v>38245</c:v>
                </c:pt>
                <c:pt idx="1181">
                  <c:v>38246</c:v>
                </c:pt>
                <c:pt idx="1182">
                  <c:v>38247</c:v>
                </c:pt>
                <c:pt idx="1183">
                  <c:v>38250</c:v>
                </c:pt>
                <c:pt idx="1184">
                  <c:v>38251</c:v>
                </c:pt>
                <c:pt idx="1185">
                  <c:v>38252</c:v>
                </c:pt>
                <c:pt idx="1186">
                  <c:v>38253</c:v>
                </c:pt>
                <c:pt idx="1187">
                  <c:v>38254</c:v>
                </c:pt>
                <c:pt idx="1188">
                  <c:v>38257</c:v>
                </c:pt>
                <c:pt idx="1189">
                  <c:v>38258</c:v>
                </c:pt>
                <c:pt idx="1190">
                  <c:v>38259</c:v>
                </c:pt>
                <c:pt idx="1191">
                  <c:v>38260</c:v>
                </c:pt>
                <c:pt idx="1192">
                  <c:v>38261</c:v>
                </c:pt>
                <c:pt idx="1193">
                  <c:v>38264</c:v>
                </c:pt>
                <c:pt idx="1194">
                  <c:v>38265</c:v>
                </c:pt>
                <c:pt idx="1195">
                  <c:v>38266</c:v>
                </c:pt>
                <c:pt idx="1196">
                  <c:v>38267</c:v>
                </c:pt>
                <c:pt idx="1197">
                  <c:v>38268</c:v>
                </c:pt>
                <c:pt idx="1198">
                  <c:v>38271</c:v>
                </c:pt>
                <c:pt idx="1199">
                  <c:v>38272</c:v>
                </c:pt>
                <c:pt idx="1200">
                  <c:v>38273</c:v>
                </c:pt>
                <c:pt idx="1201">
                  <c:v>38274</c:v>
                </c:pt>
                <c:pt idx="1202">
                  <c:v>38275</c:v>
                </c:pt>
                <c:pt idx="1203">
                  <c:v>38278</c:v>
                </c:pt>
                <c:pt idx="1204">
                  <c:v>38279</c:v>
                </c:pt>
                <c:pt idx="1205">
                  <c:v>38280</c:v>
                </c:pt>
                <c:pt idx="1206">
                  <c:v>38281</c:v>
                </c:pt>
                <c:pt idx="1207">
                  <c:v>38282</c:v>
                </c:pt>
                <c:pt idx="1208">
                  <c:v>38285</c:v>
                </c:pt>
                <c:pt idx="1209">
                  <c:v>38286</c:v>
                </c:pt>
                <c:pt idx="1210">
                  <c:v>38287</c:v>
                </c:pt>
                <c:pt idx="1211">
                  <c:v>38288</c:v>
                </c:pt>
                <c:pt idx="1212">
                  <c:v>38289</c:v>
                </c:pt>
                <c:pt idx="1213">
                  <c:v>38292</c:v>
                </c:pt>
                <c:pt idx="1214">
                  <c:v>38293</c:v>
                </c:pt>
                <c:pt idx="1215">
                  <c:v>38294</c:v>
                </c:pt>
                <c:pt idx="1216">
                  <c:v>38295</c:v>
                </c:pt>
                <c:pt idx="1217">
                  <c:v>38296</c:v>
                </c:pt>
                <c:pt idx="1218">
                  <c:v>38299</c:v>
                </c:pt>
                <c:pt idx="1219">
                  <c:v>38300</c:v>
                </c:pt>
                <c:pt idx="1220">
                  <c:v>38301</c:v>
                </c:pt>
                <c:pt idx="1221">
                  <c:v>38302</c:v>
                </c:pt>
                <c:pt idx="1222">
                  <c:v>38303</c:v>
                </c:pt>
                <c:pt idx="1223">
                  <c:v>38306</c:v>
                </c:pt>
                <c:pt idx="1224">
                  <c:v>38307</c:v>
                </c:pt>
                <c:pt idx="1225">
                  <c:v>38308</c:v>
                </c:pt>
                <c:pt idx="1226">
                  <c:v>38309</c:v>
                </c:pt>
                <c:pt idx="1227">
                  <c:v>38310</c:v>
                </c:pt>
                <c:pt idx="1228">
                  <c:v>38313</c:v>
                </c:pt>
                <c:pt idx="1229">
                  <c:v>38314</c:v>
                </c:pt>
                <c:pt idx="1230">
                  <c:v>38315</c:v>
                </c:pt>
                <c:pt idx="1231">
                  <c:v>38317</c:v>
                </c:pt>
                <c:pt idx="1232">
                  <c:v>38320</c:v>
                </c:pt>
                <c:pt idx="1233">
                  <c:v>38321</c:v>
                </c:pt>
                <c:pt idx="1234">
                  <c:v>38322</c:v>
                </c:pt>
                <c:pt idx="1235">
                  <c:v>38323</c:v>
                </c:pt>
                <c:pt idx="1236">
                  <c:v>38324</c:v>
                </c:pt>
                <c:pt idx="1237">
                  <c:v>38327</c:v>
                </c:pt>
                <c:pt idx="1238">
                  <c:v>38328</c:v>
                </c:pt>
                <c:pt idx="1239">
                  <c:v>38329</c:v>
                </c:pt>
                <c:pt idx="1240">
                  <c:v>38330</c:v>
                </c:pt>
                <c:pt idx="1241">
                  <c:v>38331</c:v>
                </c:pt>
                <c:pt idx="1242">
                  <c:v>38334</c:v>
                </c:pt>
                <c:pt idx="1243">
                  <c:v>38335</c:v>
                </c:pt>
                <c:pt idx="1244">
                  <c:v>38336</c:v>
                </c:pt>
                <c:pt idx="1245">
                  <c:v>38337</c:v>
                </c:pt>
                <c:pt idx="1246">
                  <c:v>38338</c:v>
                </c:pt>
                <c:pt idx="1247">
                  <c:v>38341</c:v>
                </c:pt>
                <c:pt idx="1248">
                  <c:v>38342</c:v>
                </c:pt>
                <c:pt idx="1249">
                  <c:v>38343</c:v>
                </c:pt>
                <c:pt idx="1250">
                  <c:v>38344</c:v>
                </c:pt>
                <c:pt idx="1251">
                  <c:v>38348</c:v>
                </c:pt>
                <c:pt idx="1252">
                  <c:v>38349</c:v>
                </c:pt>
                <c:pt idx="1253">
                  <c:v>38350</c:v>
                </c:pt>
                <c:pt idx="1254">
                  <c:v>38351</c:v>
                </c:pt>
                <c:pt idx="1255">
                  <c:v>38352</c:v>
                </c:pt>
                <c:pt idx="1256">
                  <c:v>38355</c:v>
                </c:pt>
                <c:pt idx="1257">
                  <c:v>38356</c:v>
                </c:pt>
                <c:pt idx="1258">
                  <c:v>38357</c:v>
                </c:pt>
                <c:pt idx="1259">
                  <c:v>38358</c:v>
                </c:pt>
                <c:pt idx="1260">
                  <c:v>38359</c:v>
                </c:pt>
                <c:pt idx="1261">
                  <c:v>38362</c:v>
                </c:pt>
                <c:pt idx="1262">
                  <c:v>38363</c:v>
                </c:pt>
                <c:pt idx="1263">
                  <c:v>38364</c:v>
                </c:pt>
                <c:pt idx="1264">
                  <c:v>38365</c:v>
                </c:pt>
                <c:pt idx="1265">
                  <c:v>38366</c:v>
                </c:pt>
                <c:pt idx="1266">
                  <c:v>38370</c:v>
                </c:pt>
                <c:pt idx="1267">
                  <c:v>38371</c:v>
                </c:pt>
                <c:pt idx="1268">
                  <c:v>38372</c:v>
                </c:pt>
                <c:pt idx="1269">
                  <c:v>38373</c:v>
                </c:pt>
                <c:pt idx="1270">
                  <c:v>38376</c:v>
                </c:pt>
                <c:pt idx="1271">
                  <c:v>38377</c:v>
                </c:pt>
                <c:pt idx="1272">
                  <c:v>38378</c:v>
                </c:pt>
                <c:pt idx="1273">
                  <c:v>38379</c:v>
                </c:pt>
                <c:pt idx="1274">
                  <c:v>38380</c:v>
                </c:pt>
                <c:pt idx="1275">
                  <c:v>38383</c:v>
                </c:pt>
                <c:pt idx="1276">
                  <c:v>38384</c:v>
                </c:pt>
                <c:pt idx="1277">
                  <c:v>38385</c:v>
                </c:pt>
                <c:pt idx="1278">
                  <c:v>38386</c:v>
                </c:pt>
                <c:pt idx="1279">
                  <c:v>38387</c:v>
                </c:pt>
                <c:pt idx="1280">
                  <c:v>38390</c:v>
                </c:pt>
                <c:pt idx="1281">
                  <c:v>38391</c:v>
                </c:pt>
                <c:pt idx="1282">
                  <c:v>38392</c:v>
                </c:pt>
                <c:pt idx="1283">
                  <c:v>38393</c:v>
                </c:pt>
                <c:pt idx="1284">
                  <c:v>38394</c:v>
                </c:pt>
                <c:pt idx="1285">
                  <c:v>38397</c:v>
                </c:pt>
                <c:pt idx="1286">
                  <c:v>38398</c:v>
                </c:pt>
                <c:pt idx="1287">
                  <c:v>38399</c:v>
                </c:pt>
                <c:pt idx="1288">
                  <c:v>38400</c:v>
                </c:pt>
                <c:pt idx="1289">
                  <c:v>38401</c:v>
                </c:pt>
                <c:pt idx="1290">
                  <c:v>38405</c:v>
                </c:pt>
                <c:pt idx="1291">
                  <c:v>38406</c:v>
                </c:pt>
                <c:pt idx="1292">
                  <c:v>38407</c:v>
                </c:pt>
                <c:pt idx="1293">
                  <c:v>38408</c:v>
                </c:pt>
                <c:pt idx="1294">
                  <c:v>38411</c:v>
                </c:pt>
                <c:pt idx="1295">
                  <c:v>38412</c:v>
                </c:pt>
                <c:pt idx="1296">
                  <c:v>38413</c:v>
                </c:pt>
                <c:pt idx="1297">
                  <c:v>38414</c:v>
                </c:pt>
                <c:pt idx="1298">
                  <c:v>38415</c:v>
                </c:pt>
                <c:pt idx="1299">
                  <c:v>38418</c:v>
                </c:pt>
                <c:pt idx="1300">
                  <c:v>38419</c:v>
                </c:pt>
                <c:pt idx="1301">
                  <c:v>38420</c:v>
                </c:pt>
                <c:pt idx="1302">
                  <c:v>38421</c:v>
                </c:pt>
                <c:pt idx="1303">
                  <c:v>38422</c:v>
                </c:pt>
                <c:pt idx="1304">
                  <c:v>38425</c:v>
                </c:pt>
                <c:pt idx="1305">
                  <c:v>38426</c:v>
                </c:pt>
                <c:pt idx="1306">
                  <c:v>38427</c:v>
                </c:pt>
                <c:pt idx="1307">
                  <c:v>38428</c:v>
                </c:pt>
                <c:pt idx="1308">
                  <c:v>38429</c:v>
                </c:pt>
                <c:pt idx="1309">
                  <c:v>38432</c:v>
                </c:pt>
                <c:pt idx="1310">
                  <c:v>38433</c:v>
                </c:pt>
                <c:pt idx="1311">
                  <c:v>38434</c:v>
                </c:pt>
                <c:pt idx="1312">
                  <c:v>38435</c:v>
                </c:pt>
                <c:pt idx="1313">
                  <c:v>38439</c:v>
                </c:pt>
                <c:pt idx="1314">
                  <c:v>38440</c:v>
                </c:pt>
                <c:pt idx="1315">
                  <c:v>38441</c:v>
                </c:pt>
                <c:pt idx="1316">
                  <c:v>38442</c:v>
                </c:pt>
                <c:pt idx="1317">
                  <c:v>38443</c:v>
                </c:pt>
                <c:pt idx="1318">
                  <c:v>38446</c:v>
                </c:pt>
                <c:pt idx="1319">
                  <c:v>38447</c:v>
                </c:pt>
                <c:pt idx="1320">
                  <c:v>38448</c:v>
                </c:pt>
                <c:pt idx="1321">
                  <c:v>38449</c:v>
                </c:pt>
                <c:pt idx="1322">
                  <c:v>38450</c:v>
                </c:pt>
                <c:pt idx="1323">
                  <c:v>38453</c:v>
                </c:pt>
                <c:pt idx="1324">
                  <c:v>38454</c:v>
                </c:pt>
                <c:pt idx="1325">
                  <c:v>38455</c:v>
                </c:pt>
                <c:pt idx="1326">
                  <c:v>38456</c:v>
                </c:pt>
                <c:pt idx="1327">
                  <c:v>38457</c:v>
                </c:pt>
                <c:pt idx="1328">
                  <c:v>38460</c:v>
                </c:pt>
                <c:pt idx="1329">
                  <c:v>38461</c:v>
                </c:pt>
                <c:pt idx="1330">
                  <c:v>38462</c:v>
                </c:pt>
                <c:pt idx="1331">
                  <c:v>38463</c:v>
                </c:pt>
                <c:pt idx="1332">
                  <c:v>38464</c:v>
                </c:pt>
                <c:pt idx="1333">
                  <c:v>38467</c:v>
                </c:pt>
                <c:pt idx="1334">
                  <c:v>38468</c:v>
                </c:pt>
                <c:pt idx="1335">
                  <c:v>38469</c:v>
                </c:pt>
                <c:pt idx="1336">
                  <c:v>38470</c:v>
                </c:pt>
                <c:pt idx="1337">
                  <c:v>38471</c:v>
                </c:pt>
                <c:pt idx="1338">
                  <c:v>38474</c:v>
                </c:pt>
                <c:pt idx="1339">
                  <c:v>38475</c:v>
                </c:pt>
                <c:pt idx="1340">
                  <c:v>38476</c:v>
                </c:pt>
                <c:pt idx="1341">
                  <c:v>38477</c:v>
                </c:pt>
                <c:pt idx="1342">
                  <c:v>38478</c:v>
                </c:pt>
                <c:pt idx="1343">
                  <c:v>38481</c:v>
                </c:pt>
                <c:pt idx="1344">
                  <c:v>38482</c:v>
                </c:pt>
                <c:pt idx="1345">
                  <c:v>38483</c:v>
                </c:pt>
                <c:pt idx="1346">
                  <c:v>38484</c:v>
                </c:pt>
                <c:pt idx="1347">
                  <c:v>38485</c:v>
                </c:pt>
                <c:pt idx="1348">
                  <c:v>38488</c:v>
                </c:pt>
                <c:pt idx="1349">
                  <c:v>38489</c:v>
                </c:pt>
                <c:pt idx="1350">
                  <c:v>38490</c:v>
                </c:pt>
                <c:pt idx="1351">
                  <c:v>38491</c:v>
                </c:pt>
                <c:pt idx="1352">
                  <c:v>38492</c:v>
                </c:pt>
                <c:pt idx="1353">
                  <c:v>38495</c:v>
                </c:pt>
                <c:pt idx="1354">
                  <c:v>38496</c:v>
                </c:pt>
                <c:pt idx="1355">
                  <c:v>38497</c:v>
                </c:pt>
                <c:pt idx="1356">
                  <c:v>38498</c:v>
                </c:pt>
                <c:pt idx="1357">
                  <c:v>38499</c:v>
                </c:pt>
                <c:pt idx="1358">
                  <c:v>38503</c:v>
                </c:pt>
                <c:pt idx="1359">
                  <c:v>38504</c:v>
                </c:pt>
                <c:pt idx="1360">
                  <c:v>38505</c:v>
                </c:pt>
                <c:pt idx="1361">
                  <c:v>38506</c:v>
                </c:pt>
                <c:pt idx="1362">
                  <c:v>38509</c:v>
                </c:pt>
                <c:pt idx="1363">
                  <c:v>38510</c:v>
                </c:pt>
                <c:pt idx="1364">
                  <c:v>38511</c:v>
                </c:pt>
                <c:pt idx="1365">
                  <c:v>38512</c:v>
                </c:pt>
                <c:pt idx="1366">
                  <c:v>38513</c:v>
                </c:pt>
                <c:pt idx="1367">
                  <c:v>38516</c:v>
                </c:pt>
                <c:pt idx="1368">
                  <c:v>38517</c:v>
                </c:pt>
                <c:pt idx="1369">
                  <c:v>38518</c:v>
                </c:pt>
                <c:pt idx="1370">
                  <c:v>38519</c:v>
                </c:pt>
                <c:pt idx="1371">
                  <c:v>38520</c:v>
                </c:pt>
                <c:pt idx="1372">
                  <c:v>38523</c:v>
                </c:pt>
                <c:pt idx="1373">
                  <c:v>38524</c:v>
                </c:pt>
                <c:pt idx="1374">
                  <c:v>38525</c:v>
                </c:pt>
                <c:pt idx="1375">
                  <c:v>38526</c:v>
                </c:pt>
                <c:pt idx="1376">
                  <c:v>38527</c:v>
                </c:pt>
                <c:pt idx="1377">
                  <c:v>38530</c:v>
                </c:pt>
                <c:pt idx="1378">
                  <c:v>38531</c:v>
                </c:pt>
                <c:pt idx="1379">
                  <c:v>38532</c:v>
                </c:pt>
                <c:pt idx="1380">
                  <c:v>38533</c:v>
                </c:pt>
                <c:pt idx="1381">
                  <c:v>38534</c:v>
                </c:pt>
                <c:pt idx="1382">
                  <c:v>38538</c:v>
                </c:pt>
                <c:pt idx="1383">
                  <c:v>38539</c:v>
                </c:pt>
                <c:pt idx="1384">
                  <c:v>38540</c:v>
                </c:pt>
                <c:pt idx="1385">
                  <c:v>38541</c:v>
                </c:pt>
                <c:pt idx="1386">
                  <c:v>38544</c:v>
                </c:pt>
                <c:pt idx="1387">
                  <c:v>38545</c:v>
                </c:pt>
                <c:pt idx="1388">
                  <c:v>38546</c:v>
                </c:pt>
                <c:pt idx="1389">
                  <c:v>38547</c:v>
                </c:pt>
                <c:pt idx="1390">
                  <c:v>38548</c:v>
                </c:pt>
                <c:pt idx="1391">
                  <c:v>38551</c:v>
                </c:pt>
                <c:pt idx="1392">
                  <c:v>38552</c:v>
                </c:pt>
                <c:pt idx="1393">
                  <c:v>38553</c:v>
                </c:pt>
                <c:pt idx="1394">
                  <c:v>38554</c:v>
                </c:pt>
                <c:pt idx="1395">
                  <c:v>38555</c:v>
                </c:pt>
                <c:pt idx="1396">
                  <c:v>38558</c:v>
                </c:pt>
                <c:pt idx="1397">
                  <c:v>38559</c:v>
                </c:pt>
                <c:pt idx="1398">
                  <c:v>38560</c:v>
                </c:pt>
                <c:pt idx="1399">
                  <c:v>38561</c:v>
                </c:pt>
                <c:pt idx="1400">
                  <c:v>38562</c:v>
                </c:pt>
                <c:pt idx="1401">
                  <c:v>38565</c:v>
                </c:pt>
                <c:pt idx="1402">
                  <c:v>38566</c:v>
                </c:pt>
                <c:pt idx="1403">
                  <c:v>38567</c:v>
                </c:pt>
                <c:pt idx="1404">
                  <c:v>38568</c:v>
                </c:pt>
                <c:pt idx="1405">
                  <c:v>38569</c:v>
                </c:pt>
                <c:pt idx="1406">
                  <c:v>38572</c:v>
                </c:pt>
                <c:pt idx="1407">
                  <c:v>38573</c:v>
                </c:pt>
                <c:pt idx="1408">
                  <c:v>38574</c:v>
                </c:pt>
                <c:pt idx="1409">
                  <c:v>38575</c:v>
                </c:pt>
                <c:pt idx="1410">
                  <c:v>38576</c:v>
                </c:pt>
                <c:pt idx="1411">
                  <c:v>38579</c:v>
                </c:pt>
                <c:pt idx="1412">
                  <c:v>38580</c:v>
                </c:pt>
                <c:pt idx="1413">
                  <c:v>38581</c:v>
                </c:pt>
                <c:pt idx="1414">
                  <c:v>38582</c:v>
                </c:pt>
                <c:pt idx="1415">
                  <c:v>38583</c:v>
                </c:pt>
                <c:pt idx="1416">
                  <c:v>38586</c:v>
                </c:pt>
                <c:pt idx="1417">
                  <c:v>38587</c:v>
                </c:pt>
                <c:pt idx="1418">
                  <c:v>38588</c:v>
                </c:pt>
                <c:pt idx="1419">
                  <c:v>38589</c:v>
                </c:pt>
                <c:pt idx="1420">
                  <c:v>38590</c:v>
                </c:pt>
                <c:pt idx="1421">
                  <c:v>38593</c:v>
                </c:pt>
                <c:pt idx="1422">
                  <c:v>38594</c:v>
                </c:pt>
                <c:pt idx="1423">
                  <c:v>38595</c:v>
                </c:pt>
                <c:pt idx="1424">
                  <c:v>38596</c:v>
                </c:pt>
                <c:pt idx="1425">
                  <c:v>38597</c:v>
                </c:pt>
                <c:pt idx="1426">
                  <c:v>38601</c:v>
                </c:pt>
                <c:pt idx="1427">
                  <c:v>38602</c:v>
                </c:pt>
                <c:pt idx="1428">
                  <c:v>38603</c:v>
                </c:pt>
                <c:pt idx="1429">
                  <c:v>38604</c:v>
                </c:pt>
                <c:pt idx="1430">
                  <c:v>38607</c:v>
                </c:pt>
                <c:pt idx="1431">
                  <c:v>38608</c:v>
                </c:pt>
                <c:pt idx="1432">
                  <c:v>38609</c:v>
                </c:pt>
                <c:pt idx="1433">
                  <c:v>38610</c:v>
                </c:pt>
                <c:pt idx="1434">
                  <c:v>38611</c:v>
                </c:pt>
                <c:pt idx="1435">
                  <c:v>38614</c:v>
                </c:pt>
                <c:pt idx="1436">
                  <c:v>38615</c:v>
                </c:pt>
                <c:pt idx="1437">
                  <c:v>38616</c:v>
                </c:pt>
                <c:pt idx="1438">
                  <c:v>38617</c:v>
                </c:pt>
                <c:pt idx="1439">
                  <c:v>38618</c:v>
                </c:pt>
                <c:pt idx="1440">
                  <c:v>38621</c:v>
                </c:pt>
                <c:pt idx="1441">
                  <c:v>38622</c:v>
                </c:pt>
                <c:pt idx="1442">
                  <c:v>38623</c:v>
                </c:pt>
                <c:pt idx="1443">
                  <c:v>38624</c:v>
                </c:pt>
                <c:pt idx="1444">
                  <c:v>38625</c:v>
                </c:pt>
                <c:pt idx="1445">
                  <c:v>38628</c:v>
                </c:pt>
                <c:pt idx="1446">
                  <c:v>38629</c:v>
                </c:pt>
                <c:pt idx="1447">
                  <c:v>38630</c:v>
                </c:pt>
                <c:pt idx="1448">
                  <c:v>38631</c:v>
                </c:pt>
                <c:pt idx="1449">
                  <c:v>38632</c:v>
                </c:pt>
                <c:pt idx="1450">
                  <c:v>38635</c:v>
                </c:pt>
                <c:pt idx="1451">
                  <c:v>38636</c:v>
                </c:pt>
                <c:pt idx="1452">
                  <c:v>38637</c:v>
                </c:pt>
                <c:pt idx="1453">
                  <c:v>38638</c:v>
                </c:pt>
                <c:pt idx="1454">
                  <c:v>38639</c:v>
                </c:pt>
                <c:pt idx="1455">
                  <c:v>38642</c:v>
                </c:pt>
                <c:pt idx="1456">
                  <c:v>38643</c:v>
                </c:pt>
                <c:pt idx="1457">
                  <c:v>38644</c:v>
                </c:pt>
                <c:pt idx="1458">
                  <c:v>38645</c:v>
                </c:pt>
                <c:pt idx="1459">
                  <c:v>38646</c:v>
                </c:pt>
                <c:pt idx="1460">
                  <c:v>38649</c:v>
                </c:pt>
                <c:pt idx="1461">
                  <c:v>38650</c:v>
                </c:pt>
                <c:pt idx="1462">
                  <c:v>38651</c:v>
                </c:pt>
                <c:pt idx="1463">
                  <c:v>38652</c:v>
                </c:pt>
                <c:pt idx="1464">
                  <c:v>38653</c:v>
                </c:pt>
                <c:pt idx="1465">
                  <c:v>38656</c:v>
                </c:pt>
                <c:pt idx="1466">
                  <c:v>38657</c:v>
                </c:pt>
                <c:pt idx="1467">
                  <c:v>38658</c:v>
                </c:pt>
                <c:pt idx="1468">
                  <c:v>38659</c:v>
                </c:pt>
                <c:pt idx="1469">
                  <c:v>38660</c:v>
                </c:pt>
                <c:pt idx="1470">
                  <c:v>38663</c:v>
                </c:pt>
                <c:pt idx="1471">
                  <c:v>38664</c:v>
                </c:pt>
                <c:pt idx="1472">
                  <c:v>38665</c:v>
                </c:pt>
                <c:pt idx="1473">
                  <c:v>38666</c:v>
                </c:pt>
                <c:pt idx="1474">
                  <c:v>38667</c:v>
                </c:pt>
                <c:pt idx="1475">
                  <c:v>38670</c:v>
                </c:pt>
                <c:pt idx="1476">
                  <c:v>38671</c:v>
                </c:pt>
                <c:pt idx="1477">
                  <c:v>38672</c:v>
                </c:pt>
                <c:pt idx="1478">
                  <c:v>38673</c:v>
                </c:pt>
                <c:pt idx="1479">
                  <c:v>38674</c:v>
                </c:pt>
                <c:pt idx="1480">
                  <c:v>38677</c:v>
                </c:pt>
                <c:pt idx="1481">
                  <c:v>38678</c:v>
                </c:pt>
                <c:pt idx="1482">
                  <c:v>38679</c:v>
                </c:pt>
                <c:pt idx="1483">
                  <c:v>38681</c:v>
                </c:pt>
                <c:pt idx="1484">
                  <c:v>38684</c:v>
                </c:pt>
                <c:pt idx="1485">
                  <c:v>38685</c:v>
                </c:pt>
                <c:pt idx="1486">
                  <c:v>38686</c:v>
                </c:pt>
                <c:pt idx="1487">
                  <c:v>38687</c:v>
                </c:pt>
                <c:pt idx="1488">
                  <c:v>38688</c:v>
                </c:pt>
                <c:pt idx="1489">
                  <c:v>38691</c:v>
                </c:pt>
                <c:pt idx="1490">
                  <c:v>38692</c:v>
                </c:pt>
                <c:pt idx="1491">
                  <c:v>38693</c:v>
                </c:pt>
                <c:pt idx="1492">
                  <c:v>38694</c:v>
                </c:pt>
                <c:pt idx="1493">
                  <c:v>38695</c:v>
                </c:pt>
                <c:pt idx="1494">
                  <c:v>38698</c:v>
                </c:pt>
                <c:pt idx="1495">
                  <c:v>38699</c:v>
                </c:pt>
                <c:pt idx="1496">
                  <c:v>38700</c:v>
                </c:pt>
                <c:pt idx="1497">
                  <c:v>38701</c:v>
                </c:pt>
                <c:pt idx="1498">
                  <c:v>38702</c:v>
                </c:pt>
                <c:pt idx="1499">
                  <c:v>38705</c:v>
                </c:pt>
                <c:pt idx="1500">
                  <c:v>38706</c:v>
                </c:pt>
                <c:pt idx="1501">
                  <c:v>38707</c:v>
                </c:pt>
                <c:pt idx="1502">
                  <c:v>38708</c:v>
                </c:pt>
                <c:pt idx="1503">
                  <c:v>38709</c:v>
                </c:pt>
                <c:pt idx="1504">
                  <c:v>38713</c:v>
                </c:pt>
                <c:pt idx="1505">
                  <c:v>38714</c:v>
                </c:pt>
                <c:pt idx="1506">
                  <c:v>38715</c:v>
                </c:pt>
                <c:pt idx="1507">
                  <c:v>38716</c:v>
                </c:pt>
                <c:pt idx="1508">
                  <c:v>38720</c:v>
                </c:pt>
                <c:pt idx="1509">
                  <c:v>38721</c:v>
                </c:pt>
                <c:pt idx="1510">
                  <c:v>38722</c:v>
                </c:pt>
                <c:pt idx="1511">
                  <c:v>38723</c:v>
                </c:pt>
                <c:pt idx="1512">
                  <c:v>38726</c:v>
                </c:pt>
                <c:pt idx="1513">
                  <c:v>38727</c:v>
                </c:pt>
                <c:pt idx="1514">
                  <c:v>38728</c:v>
                </c:pt>
                <c:pt idx="1515">
                  <c:v>38729</c:v>
                </c:pt>
                <c:pt idx="1516">
                  <c:v>38730</c:v>
                </c:pt>
                <c:pt idx="1517">
                  <c:v>38734</c:v>
                </c:pt>
                <c:pt idx="1518">
                  <c:v>38735</c:v>
                </c:pt>
                <c:pt idx="1519">
                  <c:v>38736</c:v>
                </c:pt>
                <c:pt idx="1520">
                  <c:v>38737</c:v>
                </c:pt>
                <c:pt idx="1521">
                  <c:v>38740</c:v>
                </c:pt>
                <c:pt idx="1522">
                  <c:v>38741</c:v>
                </c:pt>
                <c:pt idx="1523">
                  <c:v>38742</c:v>
                </c:pt>
                <c:pt idx="1524">
                  <c:v>38743</c:v>
                </c:pt>
                <c:pt idx="1525">
                  <c:v>38744</c:v>
                </c:pt>
                <c:pt idx="1526">
                  <c:v>38747</c:v>
                </c:pt>
                <c:pt idx="1527">
                  <c:v>38748</c:v>
                </c:pt>
                <c:pt idx="1528">
                  <c:v>38749</c:v>
                </c:pt>
                <c:pt idx="1529">
                  <c:v>38750</c:v>
                </c:pt>
                <c:pt idx="1530">
                  <c:v>38751</c:v>
                </c:pt>
                <c:pt idx="1531">
                  <c:v>38754</c:v>
                </c:pt>
                <c:pt idx="1532">
                  <c:v>38755</c:v>
                </c:pt>
                <c:pt idx="1533">
                  <c:v>38756</c:v>
                </c:pt>
                <c:pt idx="1534">
                  <c:v>38757</c:v>
                </c:pt>
                <c:pt idx="1535">
                  <c:v>38758</c:v>
                </c:pt>
                <c:pt idx="1536">
                  <c:v>38761</c:v>
                </c:pt>
                <c:pt idx="1537">
                  <c:v>38762</c:v>
                </c:pt>
                <c:pt idx="1538">
                  <c:v>38763</c:v>
                </c:pt>
                <c:pt idx="1539">
                  <c:v>38764</c:v>
                </c:pt>
                <c:pt idx="1540">
                  <c:v>38765</c:v>
                </c:pt>
                <c:pt idx="1541">
                  <c:v>38769</c:v>
                </c:pt>
                <c:pt idx="1542">
                  <c:v>38770</c:v>
                </c:pt>
                <c:pt idx="1543">
                  <c:v>38771</c:v>
                </c:pt>
                <c:pt idx="1544">
                  <c:v>38772</c:v>
                </c:pt>
                <c:pt idx="1545">
                  <c:v>38775</c:v>
                </c:pt>
                <c:pt idx="1546">
                  <c:v>38776</c:v>
                </c:pt>
                <c:pt idx="1547">
                  <c:v>38777</c:v>
                </c:pt>
                <c:pt idx="1548">
                  <c:v>38778</c:v>
                </c:pt>
                <c:pt idx="1549">
                  <c:v>38779</c:v>
                </c:pt>
                <c:pt idx="1550">
                  <c:v>38782</c:v>
                </c:pt>
                <c:pt idx="1551">
                  <c:v>38783</c:v>
                </c:pt>
                <c:pt idx="1552">
                  <c:v>38784</c:v>
                </c:pt>
                <c:pt idx="1553">
                  <c:v>38785</c:v>
                </c:pt>
                <c:pt idx="1554">
                  <c:v>38786</c:v>
                </c:pt>
                <c:pt idx="1555">
                  <c:v>38789</c:v>
                </c:pt>
                <c:pt idx="1556">
                  <c:v>38790</c:v>
                </c:pt>
                <c:pt idx="1557">
                  <c:v>38791</c:v>
                </c:pt>
                <c:pt idx="1558">
                  <c:v>38792</c:v>
                </c:pt>
                <c:pt idx="1559">
                  <c:v>38793</c:v>
                </c:pt>
                <c:pt idx="1560">
                  <c:v>38796</c:v>
                </c:pt>
                <c:pt idx="1561">
                  <c:v>38797</c:v>
                </c:pt>
                <c:pt idx="1562">
                  <c:v>38798</c:v>
                </c:pt>
                <c:pt idx="1563">
                  <c:v>38799</c:v>
                </c:pt>
                <c:pt idx="1564">
                  <c:v>38800</c:v>
                </c:pt>
                <c:pt idx="1565">
                  <c:v>38803</c:v>
                </c:pt>
                <c:pt idx="1566">
                  <c:v>38804</c:v>
                </c:pt>
                <c:pt idx="1567">
                  <c:v>38805</c:v>
                </c:pt>
                <c:pt idx="1568">
                  <c:v>38806</c:v>
                </c:pt>
                <c:pt idx="1569">
                  <c:v>38807</c:v>
                </c:pt>
                <c:pt idx="1570">
                  <c:v>38810</c:v>
                </c:pt>
                <c:pt idx="1571">
                  <c:v>38811</c:v>
                </c:pt>
                <c:pt idx="1572">
                  <c:v>38812</c:v>
                </c:pt>
                <c:pt idx="1573">
                  <c:v>38813</c:v>
                </c:pt>
                <c:pt idx="1574">
                  <c:v>38814</c:v>
                </c:pt>
                <c:pt idx="1575">
                  <c:v>38817</c:v>
                </c:pt>
                <c:pt idx="1576">
                  <c:v>38818</c:v>
                </c:pt>
                <c:pt idx="1577">
                  <c:v>38819</c:v>
                </c:pt>
                <c:pt idx="1578">
                  <c:v>38820</c:v>
                </c:pt>
                <c:pt idx="1579">
                  <c:v>38824</c:v>
                </c:pt>
                <c:pt idx="1580">
                  <c:v>38825</c:v>
                </c:pt>
                <c:pt idx="1581">
                  <c:v>38826</c:v>
                </c:pt>
                <c:pt idx="1582">
                  <c:v>38827</c:v>
                </c:pt>
                <c:pt idx="1583">
                  <c:v>38828</c:v>
                </c:pt>
                <c:pt idx="1584">
                  <c:v>38831</c:v>
                </c:pt>
                <c:pt idx="1585">
                  <c:v>38832</c:v>
                </c:pt>
                <c:pt idx="1586">
                  <c:v>38833</c:v>
                </c:pt>
                <c:pt idx="1587">
                  <c:v>38834</c:v>
                </c:pt>
                <c:pt idx="1588">
                  <c:v>38835</c:v>
                </c:pt>
                <c:pt idx="1589">
                  <c:v>38838</c:v>
                </c:pt>
                <c:pt idx="1590">
                  <c:v>38839</c:v>
                </c:pt>
                <c:pt idx="1591">
                  <c:v>38840</c:v>
                </c:pt>
                <c:pt idx="1592">
                  <c:v>38841</c:v>
                </c:pt>
                <c:pt idx="1593">
                  <c:v>38842</c:v>
                </c:pt>
                <c:pt idx="1594">
                  <c:v>38845</c:v>
                </c:pt>
                <c:pt idx="1595">
                  <c:v>38846</c:v>
                </c:pt>
                <c:pt idx="1596">
                  <c:v>38847</c:v>
                </c:pt>
                <c:pt idx="1597">
                  <c:v>38848</c:v>
                </c:pt>
                <c:pt idx="1598">
                  <c:v>38849</c:v>
                </c:pt>
                <c:pt idx="1599">
                  <c:v>38852</c:v>
                </c:pt>
                <c:pt idx="1600">
                  <c:v>38853</c:v>
                </c:pt>
                <c:pt idx="1601">
                  <c:v>38854</c:v>
                </c:pt>
                <c:pt idx="1602">
                  <c:v>38855</c:v>
                </c:pt>
                <c:pt idx="1603">
                  <c:v>38856</c:v>
                </c:pt>
                <c:pt idx="1604">
                  <c:v>38859</c:v>
                </c:pt>
                <c:pt idx="1605">
                  <c:v>38860</c:v>
                </c:pt>
                <c:pt idx="1606">
                  <c:v>38861</c:v>
                </c:pt>
                <c:pt idx="1607">
                  <c:v>38862</c:v>
                </c:pt>
                <c:pt idx="1608">
                  <c:v>38863</c:v>
                </c:pt>
                <c:pt idx="1609">
                  <c:v>38867</c:v>
                </c:pt>
                <c:pt idx="1610">
                  <c:v>38868</c:v>
                </c:pt>
                <c:pt idx="1611">
                  <c:v>38869</c:v>
                </c:pt>
                <c:pt idx="1612">
                  <c:v>38870</c:v>
                </c:pt>
                <c:pt idx="1613">
                  <c:v>38873</c:v>
                </c:pt>
                <c:pt idx="1614">
                  <c:v>38874</c:v>
                </c:pt>
                <c:pt idx="1615">
                  <c:v>38875</c:v>
                </c:pt>
                <c:pt idx="1616">
                  <c:v>38876</c:v>
                </c:pt>
                <c:pt idx="1617">
                  <c:v>38877</c:v>
                </c:pt>
                <c:pt idx="1618">
                  <c:v>38880</c:v>
                </c:pt>
                <c:pt idx="1619">
                  <c:v>38881</c:v>
                </c:pt>
                <c:pt idx="1620">
                  <c:v>38882</c:v>
                </c:pt>
                <c:pt idx="1621">
                  <c:v>38883</c:v>
                </c:pt>
                <c:pt idx="1622">
                  <c:v>38884</c:v>
                </c:pt>
                <c:pt idx="1623">
                  <c:v>38887</c:v>
                </c:pt>
                <c:pt idx="1624">
                  <c:v>38888</c:v>
                </c:pt>
                <c:pt idx="1625">
                  <c:v>38889</c:v>
                </c:pt>
                <c:pt idx="1626">
                  <c:v>38890</c:v>
                </c:pt>
                <c:pt idx="1627">
                  <c:v>38891</c:v>
                </c:pt>
                <c:pt idx="1628">
                  <c:v>38894</c:v>
                </c:pt>
                <c:pt idx="1629">
                  <c:v>38895</c:v>
                </c:pt>
                <c:pt idx="1630">
                  <c:v>38896</c:v>
                </c:pt>
                <c:pt idx="1631">
                  <c:v>38897</c:v>
                </c:pt>
                <c:pt idx="1632">
                  <c:v>38898</c:v>
                </c:pt>
                <c:pt idx="1633">
                  <c:v>38901</c:v>
                </c:pt>
                <c:pt idx="1634">
                  <c:v>38903</c:v>
                </c:pt>
                <c:pt idx="1635">
                  <c:v>38904</c:v>
                </c:pt>
                <c:pt idx="1636">
                  <c:v>38905</c:v>
                </c:pt>
                <c:pt idx="1637">
                  <c:v>38908</c:v>
                </c:pt>
                <c:pt idx="1638">
                  <c:v>38909</c:v>
                </c:pt>
                <c:pt idx="1639">
                  <c:v>38910</c:v>
                </c:pt>
                <c:pt idx="1640">
                  <c:v>38911</c:v>
                </c:pt>
                <c:pt idx="1641">
                  <c:v>38912</c:v>
                </c:pt>
                <c:pt idx="1642">
                  <c:v>38915</c:v>
                </c:pt>
                <c:pt idx="1643">
                  <c:v>38916</c:v>
                </c:pt>
                <c:pt idx="1644">
                  <c:v>38917</c:v>
                </c:pt>
                <c:pt idx="1645">
                  <c:v>38918</c:v>
                </c:pt>
                <c:pt idx="1646">
                  <c:v>38919</c:v>
                </c:pt>
                <c:pt idx="1647">
                  <c:v>38922</c:v>
                </c:pt>
                <c:pt idx="1648">
                  <c:v>38923</c:v>
                </c:pt>
                <c:pt idx="1649">
                  <c:v>38924</c:v>
                </c:pt>
                <c:pt idx="1650">
                  <c:v>38925</c:v>
                </c:pt>
                <c:pt idx="1651">
                  <c:v>38926</c:v>
                </c:pt>
                <c:pt idx="1652">
                  <c:v>38929</c:v>
                </c:pt>
                <c:pt idx="1653">
                  <c:v>38930</c:v>
                </c:pt>
                <c:pt idx="1654">
                  <c:v>38931</c:v>
                </c:pt>
                <c:pt idx="1655">
                  <c:v>38932</c:v>
                </c:pt>
                <c:pt idx="1656">
                  <c:v>38933</c:v>
                </c:pt>
                <c:pt idx="1657">
                  <c:v>38936</c:v>
                </c:pt>
                <c:pt idx="1658">
                  <c:v>38937</c:v>
                </c:pt>
                <c:pt idx="1659">
                  <c:v>38938</c:v>
                </c:pt>
                <c:pt idx="1660">
                  <c:v>38939</c:v>
                </c:pt>
                <c:pt idx="1661">
                  <c:v>38940</c:v>
                </c:pt>
                <c:pt idx="1662">
                  <c:v>38943</c:v>
                </c:pt>
                <c:pt idx="1663">
                  <c:v>38944</c:v>
                </c:pt>
                <c:pt idx="1664">
                  <c:v>38945</c:v>
                </c:pt>
                <c:pt idx="1665">
                  <c:v>38946</c:v>
                </c:pt>
                <c:pt idx="1666">
                  <c:v>38947</c:v>
                </c:pt>
                <c:pt idx="1667">
                  <c:v>38950</c:v>
                </c:pt>
                <c:pt idx="1668">
                  <c:v>38951</c:v>
                </c:pt>
                <c:pt idx="1669">
                  <c:v>38952</c:v>
                </c:pt>
                <c:pt idx="1670">
                  <c:v>38953</c:v>
                </c:pt>
                <c:pt idx="1671">
                  <c:v>38954</c:v>
                </c:pt>
                <c:pt idx="1672">
                  <c:v>38957</c:v>
                </c:pt>
                <c:pt idx="1673">
                  <c:v>38958</c:v>
                </c:pt>
                <c:pt idx="1674">
                  <c:v>38959</c:v>
                </c:pt>
                <c:pt idx="1675">
                  <c:v>38960</c:v>
                </c:pt>
                <c:pt idx="1676">
                  <c:v>38961</c:v>
                </c:pt>
                <c:pt idx="1677">
                  <c:v>38965</c:v>
                </c:pt>
                <c:pt idx="1678">
                  <c:v>38966</c:v>
                </c:pt>
                <c:pt idx="1679">
                  <c:v>38967</c:v>
                </c:pt>
                <c:pt idx="1680">
                  <c:v>38968</c:v>
                </c:pt>
                <c:pt idx="1681">
                  <c:v>38971</c:v>
                </c:pt>
                <c:pt idx="1682">
                  <c:v>38972</c:v>
                </c:pt>
                <c:pt idx="1683">
                  <c:v>38973</c:v>
                </c:pt>
                <c:pt idx="1684">
                  <c:v>38974</c:v>
                </c:pt>
                <c:pt idx="1685">
                  <c:v>38975</c:v>
                </c:pt>
                <c:pt idx="1686">
                  <c:v>38978</c:v>
                </c:pt>
                <c:pt idx="1687">
                  <c:v>38979</c:v>
                </c:pt>
                <c:pt idx="1688">
                  <c:v>38980</c:v>
                </c:pt>
                <c:pt idx="1689">
                  <c:v>38981</c:v>
                </c:pt>
                <c:pt idx="1690">
                  <c:v>38982</c:v>
                </c:pt>
                <c:pt idx="1691">
                  <c:v>38985</c:v>
                </c:pt>
                <c:pt idx="1692">
                  <c:v>38986</c:v>
                </c:pt>
                <c:pt idx="1693">
                  <c:v>38987</c:v>
                </c:pt>
                <c:pt idx="1694">
                  <c:v>38988</c:v>
                </c:pt>
                <c:pt idx="1695">
                  <c:v>38989</c:v>
                </c:pt>
                <c:pt idx="1696">
                  <c:v>38992</c:v>
                </c:pt>
                <c:pt idx="1697">
                  <c:v>38993</c:v>
                </c:pt>
                <c:pt idx="1698">
                  <c:v>38994</c:v>
                </c:pt>
                <c:pt idx="1699">
                  <c:v>38995</c:v>
                </c:pt>
                <c:pt idx="1700">
                  <c:v>38996</c:v>
                </c:pt>
                <c:pt idx="1701">
                  <c:v>38999</c:v>
                </c:pt>
                <c:pt idx="1702">
                  <c:v>39000</c:v>
                </c:pt>
                <c:pt idx="1703">
                  <c:v>39001</c:v>
                </c:pt>
                <c:pt idx="1704">
                  <c:v>39002</c:v>
                </c:pt>
                <c:pt idx="1705">
                  <c:v>39003</c:v>
                </c:pt>
                <c:pt idx="1706">
                  <c:v>39006</c:v>
                </c:pt>
                <c:pt idx="1707">
                  <c:v>39007</c:v>
                </c:pt>
                <c:pt idx="1708">
                  <c:v>39008</c:v>
                </c:pt>
                <c:pt idx="1709">
                  <c:v>39009</c:v>
                </c:pt>
                <c:pt idx="1710">
                  <c:v>39010</c:v>
                </c:pt>
                <c:pt idx="1711">
                  <c:v>39013</c:v>
                </c:pt>
                <c:pt idx="1712">
                  <c:v>39014</c:v>
                </c:pt>
                <c:pt idx="1713">
                  <c:v>39015</c:v>
                </c:pt>
                <c:pt idx="1714">
                  <c:v>39016</c:v>
                </c:pt>
                <c:pt idx="1715">
                  <c:v>39017</c:v>
                </c:pt>
                <c:pt idx="1716">
                  <c:v>39020</c:v>
                </c:pt>
                <c:pt idx="1717">
                  <c:v>39021</c:v>
                </c:pt>
                <c:pt idx="1718">
                  <c:v>39022</c:v>
                </c:pt>
                <c:pt idx="1719">
                  <c:v>39023</c:v>
                </c:pt>
                <c:pt idx="1720">
                  <c:v>39024</c:v>
                </c:pt>
                <c:pt idx="1721">
                  <c:v>39027</c:v>
                </c:pt>
                <c:pt idx="1722">
                  <c:v>39028</c:v>
                </c:pt>
                <c:pt idx="1723">
                  <c:v>39029</c:v>
                </c:pt>
                <c:pt idx="1724">
                  <c:v>39030</c:v>
                </c:pt>
                <c:pt idx="1725">
                  <c:v>39031</c:v>
                </c:pt>
                <c:pt idx="1726">
                  <c:v>39034</c:v>
                </c:pt>
                <c:pt idx="1727">
                  <c:v>39035</c:v>
                </c:pt>
                <c:pt idx="1728">
                  <c:v>39036</c:v>
                </c:pt>
                <c:pt idx="1729">
                  <c:v>39037</c:v>
                </c:pt>
                <c:pt idx="1730">
                  <c:v>39038</c:v>
                </c:pt>
                <c:pt idx="1731">
                  <c:v>39041</c:v>
                </c:pt>
                <c:pt idx="1732">
                  <c:v>39042</c:v>
                </c:pt>
                <c:pt idx="1733">
                  <c:v>39043</c:v>
                </c:pt>
                <c:pt idx="1734">
                  <c:v>39045</c:v>
                </c:pt>
                <c:pt idx="1735">
                  <c:v>39048</c:v>
                </c:pt>
                <c:pt idx="1736">
                  <c:v>39049</c:v>
                </c:pt>
                <c:pt idx="1737">
                  <c:v>39050</c:v>
                </c:pt>
                <c:pt idx="1738">
                  <c:v>39051</c:v>
                </c:pt>
                <c:pt idx="1739">
                  <c:v>39052</c:v>
                </c:pt>
                <c:pt idx="1740">
                  <c:v>39055</c:v>
                </c:pt>
                <c:pt idx="1741">
                  <c:v>39056</c:v>
                </c:pt>
                <c:pt idx="1742">
                  <c:v>39057</c:v>
                </c:pt>
                <c:pt idx="1743">
                  <c:v>39058</c:v>
                </c:pt>
                <c:pt idx="1744">
                  <c:v>39059</c:v>
                </c:pt>
                <c:pt idx="1745">
                  <c:v>39062</c:v>
                </c:pt>
                <c:pt idx="1746">
                  <c:v>39063</c:v>
                </c:pt>
                <c:pt idx="1747">
                  <c:v>39064</c:v>
                </c:pt>
                <c:pt idx="1748">
                  <c:v>39065</c:v>
                </c:pt>
                <c:pt idx="1749">
                  <c:v>39066</c:v>
                </c:pt>
                <c:pt idx="1750">
                  <c:v>39069</c:v>
                </c:pt>
                <c:pt idx="1751">
                  <c:v>39070</c:v>
                </c:pt>
                <c:pt idx="1752">
                  <c:v>39071</c:v>
                </c:pt>
                <c:pt idx="1753">
                  <c:v>39072</c:v>
                </c:pt>
                <c:pt idx="1754">
                  <c:v>39073</c:v>
                </c:pt>
                <c:pt idx="1755">
                  <c:v>39077</c:v>
                </c:pt>
                <c:pt idx="1756">
                  <c:v>39078</c:v>
                </c:pt>
                <c:pt idx="1757">
                  <c:v>39079</c:v>
                </c:pt>
                <c:pt idx="1758">
                  <c:v>39080</c:v>
                </c:pt>
                <c:pt idx="1759">
                  <c:v>39085</c:v>
                </c:pt>
                <c:pt idx="1760">
                  <c:v>39086</c:v>
                </c:pt>
                <c:pt idx="1761">
                  <c:v>39087</c:v>
                </c:pt>
                <c:pt idx="1762">
                  <c:v>39090</c:v>
                </c:pt>
                <c:pt idx="1763">
                  <c:v>39091</c:v>
                </c:pt>
                <c:pt idx="1764">
                  <c:v>39092</c:v>
                </c:pt>
                <c:pt idx="1765">
                  <c:v>39093</c:v>
                </c:pt>
                <c:pt idx="1766">
                  <c:v>39094</c:v>
                </c:pt>
                <c:pt idx="1767">
                  <c:v>39098</c:v>
                </c:pt>
                <c:pt idx="1768">
                  <c:v>39099</c:v>
                </c:pt>
                <c:pt idx="1769">
                  <c:v>39100</c:v>
                </c:pt>
                <c:pt idx="1770">
                  <c:v>39101</c:v>
                </c:pt>
                <c:pt idx="1771">
                  <c:v>39104</c:v>
                </c:pt>
                <c:pt idx="1772">
                  <c:v>39105</c:v>
                </c:pt>
                <c:pt idx="1773">
                  <c:v>39106</c:v>
                </c:pt>
                <c:pt idx="1774">
                  <c:v>39107</c:v>
                </c:pt>
                <c:pt idx="1775">
                  <c:v>39108</c:v>
                </c:pt>
                <c:pt idx="1776">
                  <c:v>39111</c:v>
                </c:pt>
                <c:pt idx="1777">
                  <c:v>39112</c:v>
                </c:pt>
                <c:pt idx="1778">
                  <c:v>39113</c:v>
                </c:pt>
                <c:pt idx="1779">
                  <c:v>39114</c:v>
                </c:pt>
                <c:pt idx="1780">
                  <c:v>39115</c:v>
                </c:pt>
                <c:pt idx="1781">
                  <c:v>39118</c:v>
                </c:pt>
                <c:pt idx="1782">
                  <c:v>39119</c:v>
                </c:pt>
                <c:pt idx="1783">
                  <c:v>39120</c:v>
                </c:pt>
                <c:pt idx="1784">
                  <c:v>39121</c:v>
                </c:pt>
                <c:pt idx="1785">
                  <c:v>39122</c:v>
                </c:pt>
                <c:pt idx="1786">
                  <c:v>39125</c:v>
                </c:pt>
                <c:pt idx="1787">
                  <c:v>39126</c:v>
                </c:pt>
                <c:pt idx="1788">
                  <c:v>39127</c:v>
                </c:pt>
                <c:pt idx="1789">
                  <c:v>39128</c:v>
                </c:pt>
                <c:pt idx="1790">
                  <c:v>39129</c:v>
                </c:pt>
                <c:pt idx="1791">
                  <c:v>39133</c:v>
                </c:pt>
                <c:pt idx="1792">
                  <c:v>39134</c:v>
                </c:pt>
                <c:pt idx="1793">
                  <c:v>39135</c:v>
                </c:pt>
                <c:pt idx="1794">
                  <c:v>39136</c:v>
                </c:pt>
                <c:pt idx="1795">
                  <c:v>39139</c:v>
                </c:pt>
                <c:pt idx="1796">
                  <c:v>39140</c:v>
                </c:pt>
                <c:pt idx="1797">
                  <c:v>39141</c:v>
                </c:pt>
                <c:pt idx="1798">
                  <c:v>39142</c:v>
                </c:pt>
                <c:pt idx="1799">
                  <c:v>39143</c:v>
                </c:pt>
                <c:pt idx="1800">
                  <c:v>39146</c:v>
                </c:pt>
                <c:pt idx="1801">
                  <c:v>39147</c:v>
                </c:pt>
                <c:pt idx="1802">
                  <c:v>39148</c:v>
                </c:pt>
                <c:pt idx="1803">
                  <c:v>39149</c:v>
                </c:pt>
                <c:pt idx="1804">
                  <c:v>39150</c:v>
                </c:pt>
                <c:pt idx="1805">
                  <c:v>39153</c:v>
                </c:pt>
                <c:pt idx="1806">
                  <c:v>39154</c:v>
                </c:pt>
                <c:pt idx="1807">
                  <c:v>39155</c:v>
                </c:pt>
                <c:pt idx="1808">
                  <c:v>39156</c:v>
                </c:pt>
                <c:pt idx="1809">
                  <c:v>39157</c:v>
                </c:pt>
                <c:pt idx="1810">
                  <c:v>39160</c:v>
                </c:pt>
                <c:pt idx="1811">
                  <c:v>39161</c:v>
                </c:pt>
                <c:pt idx="1812">
                  <c:v>39162</c:v>
                </c:pt>
                <c:pt idx="1813">
                  <c:v>39163</c:v>
                </c:pt>
                <c:pt idx="1814">
                  <c:v>39164</c:v>
                </c:pt>
                <c:pt idx="1815">
                  <c:v>39167</c:v>
                </c:pt>
                <c:pt idx="1816">
                  <c:v>39168</c:v>
                </c:pt>
                <c:pt idx="1817">
                  <c:v>39169</c:v>
                </c:pt>
                <c:pt idx="1818">
                  <c:v>39170</c:v>
                </c:pt>
                <c:pt idx="1819">
                  <c:v>39171</c:v>
                </c:pt>
                <c:pt idx="1820">
                  <c:v>39174</c:v>
                </c:pt>
                <c:pt idx="1821">
                  <c:v>39175</c:v>
                </c:pt>
                <c:pt idx="1822">
                  <c:v>39176</c:v>
                </c:pt>
                <c:pt idx="1823">
                  <c:v>39177</c:v>
                </c:pt>
                <c:pt idx="1824">
                  <c:v>39181</c:v>
                </c:pt>
                <c:pt idx="1825">
                  <c:v>39182</c:v>
                </c:pt>
                <c:pt idx="1826">
                  <c:v>39183</c:v>
                </c:pt>
                <c:pt idx="1827">
                  <c:v>39184</c:v>
                </c:pt>
                <c:pt idx="1828">
                  <c:v>39185</c:v>
                </c:pt>
                <c:pt idx="1829">
                  <c:v>39188</c:v>
                </c:pt>
                <c:pt idx="1830">
                  <c:v>39189</c:v>
                </c:pt>
                <c:pt idx="1831">
                  <c:v>39190</c:v>
                </c:pt>
                <c:pt idx="1832">
                  <c:v>39191</c:v>
                </c:pt>
                <c:pt idx="1833">
                  <c:v>39192</c:v>
                </c:pt>
                <c:pt idx="1834">
                  <c:v>39195</c:v>
                </c:pt>
                <c:pt idx="1835">
                  <c:v>39196</c:v>
                </c:pt>
                <c:pt idx="1836">
                  <c:v>39197</c:v>
                </c:pt>
                <c:pt idx="1837">
                  <c:v>39198</c:v>
                </c:pt>
                <c:pt idx="1838">
                  <c:v>39199</c:v>
                </c:pt>
                <c:pt idx="1839">
                  <c:v>39202</c:v>
                </c:pt>
                <c:pt idx="1840">
                  <c:v>39203</c:v>
                </c:pt>
                <c:pt idx="1841">
                  <c:v>39204</c:v>
                </c:pt>
                <c:pt idx="1842">
                  <c:v>39205</c:v>
                </c:pt>
                <c:pt idx="1843">
                  <c:v>39206</c:v>
                </c:pt>
                <c:pt idx="1844">
                  <c:v>39209</c:v>
                </c:pt>
                <c:pt idx="1845">
                  <c:v>39210</c:v>
                </c:pt>
                <c:pt idx="1846">
                  <c:v>39211</c:v>
                </c:pt>
                <c:pt idx="1847">
                  <c:v>39212</c:v>
                </c:pt>
                <c:pt idx="1848">
                  <c:v>39213</c:v>
                </c:pt>
                <c:pt idx="1849">
                  <c:v>39216</c:v>
                </c:pt>
                <c:pt idx="1850">
                  <c:v>39217</c:v>
                </c:pt>
                <c:pt idx="1851">
                  <c:v>39218</c:v>
                </c:pt>
                <c:pt idx="1852">
                  <c:v>39219</c:v>
                </c:pt>
                <c:pt idx="1853">
                  <c:v>39220</c:v>
                </c:pt>
                <c:pt idx="1854">
                  <c:v>39223</c:v>
                </c:pt>
                <c:pt idx="1855">
                  <c:v>39224</c:v>
                </c:pt>
                <c:pt idx="1856">
                  <c:v>39225</c:v>
                </c:pt>
                <c:pt idx="1857">
                  <c:v>39226</c:v>
                </c:pt>
                <c:pt idx="1858">
                  <c:v>39227</c:v>
                </c:pt>
                <c:pt idx="1859">
                  <c:v>39231</c:v>
                </c:pt>
                <c:pt idx="1860">
                  <c:v>39232</c:v>
                </c:pt>
                <c:pt idx="1861">
                  <c:v>39233</c:v>
                </c:pt>
                <c:pt idx="1862">
                  <c:v>39234</c:v>
                </c:pt>
                <c:pt idx="1863">
                  <c:v>39237</c:v>
                </c:pt>
                <c:pt idx="1864">
                  <c:v>39238</c:v>
                </c:pt>
                <c:pt idx="1865">
                  <c:v>39239</c:v>
                </c:pt>
                <c:pt idx="1866">
                  <c:v>39240</c:v>
                </c:pt>
                <c:pt idx="1867">
                  <c:v>39241</c:v>
                </c:pt>
                <c:pt idx="1868">
                  <c:v>39244</c:v>
                </c:pt>
                <c:pt idx="1869">
                  <c:v>39245</c:v>
                </c:pt>
                <c:pt idx="1870">
                  <c:v>39246</c:v>
                </c:pt>
                <c:pt idx="1871">
                  <c:v>39247</c:v>
                </c:pt>
                <c:pt idx="1872">
                  <c:v>39248</c:v>
                </c:pt>
                <c:pt idx="1873">
                  <c:v>39251</c:v>
                </c:pt>
                <c:pt idx="1874">
                  <c:v>39252</c:v>
                </c:pt>
                <c:pt idx="1875">
                  <c:v>39253</c:v>
                </c:pt>
                <c:pt idx="1876">
                  <c:v>39254</c:v>
                </c:pt>
                <c:pt idx="1877">
                  <c:v>39255</c:v>
                </c:pt>
                <c:pt idx="1878">
                  <c:v>39258</c:v>
                </c:pt>
                <c:pt idx="1879">
                  <c:v>39259</c:v>
                </c:pt>
                <c:pt idx="1880">
                  <c:v>39260</c:v>
                </c:pt>
                <c:pt idx="1881">
                  <c:v>39261</c:v>
                </c:pt>
                <c:pt idx="1882">
                  <c:v>39262</c:v>
                </c:pt>
                <c:pt idx="1883">
                  <c:v>39265</c:v>
                </c:pt>
                <c:pt idx="1884">
                  <c:v>39266</c:v>
                </c:pt>
                <c:pt idx="1885">
                  <c:v>39268</c:v>
                </c:pt>
                <c:pt idx="1886">
                  <c:v>39269</c:v>
                </c:pt>
                <c:pt idx="1887">
                  <c:v>39272</c:v>
                </c:pt>
                <c:pt idx="1888">
                  <c:v>39273</c:v>
                </c:pt>
                <c:pt idx="1889">
                  <c:v>39274</c:v>
                </c:pt>
                <c:pt idx="1890">
                  <c:v>39275</c:v>
                </c:pt>
                <c:pt idx="1891">
                  <c:v>39276</c:v>
                </c:pt>
                <c:pt idx="1892">
                  <c:v>39279</c:v>
                </c:pt>
                <c:pt idx="1893">
                  <c:v>39280</c:v>
                </c:pt>
                <c:pt idx="1894">
                  <c:v>39281</c:v>
                </c:pt>
                <c:pt idx="1895">
                  <c:v>39282</c:v>
                </c:pt>
                <c:pt idx="1896">
                  <c:v>39283</c:v>
                </c:pt>
                <c:pt idx="1897">
                  <c:v>39286</c:v>
                </c:pt>
                <c:pt idx="1898">
                  <c:v>39287</c:v>
                </c:pt>
                <c:pt idx="1899">
                  <c:v>39288</c:v>
                </c:pt>
                <c:pt idx="1900">
                  <c:v>39289</c:v>
                </c:pt>
                <c:pt idx="1901">
                  <c:v>39290</c:v>
                </c:pt>
                <c:pt idx="1902">
                  <c:v>39293</c:v>
                </c:pt>
                <c:pt idx="1903">
                  <c:v>39294</c:v>
                </c:pt>
                <c:pt idx="1904">
                  <c:v>39295</c:v>
                </c:pt>
                <c:pt idx="1905">
                  <c:v>39296</c:v>
                </c:pt>
                <c:pt idx="1906">
                  <c:v>39297</c:v>
                </c:pt>
                <c:pt idx="1907">
                  <c:v>39300</c:v>
                </c:pt>
                <c:pt idx="1908">
                  <c:v>39301</c:v>
                </c:pt>
                <c:pt idx="1909">
                  <c:v>39302</c:v>
                </c:pt>
                <c:pt idx="1910">
                  <c:v>39303</c:v>
                </c:pt>
                <c:pt idx="1911">
                  <c:v>39304</c:v>
                </c:pt>
                <c:pt idx="1912">
                  <c:v>39307</c:v>
                </c:pt>
                <c:pt idx="1913">
                  <c:v>39308</c:v>
                </c:pt>
                <c:pt idx="1914">
                  <c:v>39309</c:v>
                </c:pt>
                <c:pt idx="1915">
                  <c:v>39310</c:v>
                </c:pt>
                <c:pt idx="1916">
                  <c:v>39311</c:v>
                </c:pt>
                <c:pt idx="1917">
                  <c:v>39314</c:v>
                </c:pt>
                <c:pt idx="1918">
                  <c:v>39315</c:v>
                </c:pt>
                <c:pt idx="1919">
                  <c:v>39316</c:v>
                </c:pt>
                <c:pt idx="1920">
                  <c:v>39317</c:v>
                </c:pt>
                <c:pt idx="1921">
                  <c:v>39318</c:v>
                </c:pt>
                <c:pt idx="1922">
                  <c:v>39321</c:v>
                </c:pt>
                <c:pt idx="1923">
                  <c:v>39322</c:v>
                </c:pt>
                <c:pt idx="1924">
                  <c:v>39323</c:v>
                </c:pt>
                <c:pt idx="1925">
                  <c:v>39324</c:v>
                </c:pt>
                <c:pt idx="1926">
                  <c:v>39325</c:v>
                </c:pt>
                <c:pt idx="1927">
                  <c:v>39329</c:v>
                </c:pt>
                <c:pt idx="1928">
                  <c:v>39330</c:v>
                </c:pt>
                <c:pt idx="1929">
                  <c:v>39331</c:v>
                </c:pt>
                <c:pt idx="1930">
                  <c:v>39332</c:v>
                </c:pt>
                <c:pt idx="1931">
                  <c:v>39335</c:v>
                </c:pt>
                <c:pt idx="1932">
                  <c:v>39336</c:v>
                </c:pt>
                <c:pt idx="1933">
                  <c:v>39337</c:v>
                </c:pt>
                <c:pt idx="1934">
                  <c:v>39338</c:v>
                </c:pt>
                <c:pt idx="1935">
                  <c:v>39339</c:v>
                </c:pt>
                <c:pt idx="1936">
                  <c:v>39342</c:v>
                </c:pt>
                <c:pt idx="1937">
                  <c:v>39343</c:v>
                </c:pt>
                <c:pt idx="1938">
                  <c:v>39344</c:v>
                </c:pt>
                <c:pt idx="1939">
                  <c:v>39345</c:v>
                </c:pt>
                <c:pt idx="1940">
                  <c:v>39346</c:v>
                </c:pt>
                <c:pt idx="1941">
                  <c:v>39349</c:v>
                </c:pt>
                <c:pt idx="1942">
                  <c:v>39350</c:v>
                </c:pt>
                <c:pt idx="1943">
                  <c:v>39351</c:v>
                </c:pt>
                <c:pt idx="1944">
                  <c:v>39352</c:v>
                </c:pt>
                <c:pt idx="1945">
                  <c:v>39353</c:v>
                </c:pt>
                <c:pt idx="1946">
                  <c:v>39356</c:v>
                </c:pt>
                <c:pt idx="1947">
                  <c:v>39357</c:v>
                </c:pt>
                <c:pt idx="1948">
                  <c:v>39358</c:v>
                </c:pt>
                <c:pt idx="1949">
                  <c:v>39359</c:v>
                </c:pt>
                <c:pt idx="1950">
                  <c:v>39360</c:v>
                </c:pt>
                <c:pt idx="1951">
                  <c:v>39363</c:v>
                </c:pt>
                <c:pt idx="1952">
                  <c:v>39364</c:v>
                </c:pt>
                <c:pt idx="1953">
                  <c:v>39365</c:v>
                </c:pt>
                <c:pt idx="1954">
                  <c:v>39366</c:v>
                </c:pt>
                <c:pt idx="1955">
                  <c:v>39367</c:v>
                </c:pt>
                <c:pt idx="1956">
                  <c:v>39370</c:v>
                </c:pt>
                <c:pt idx="1957">
                  <c:v>39371</c:v>
                </c:pt>
                <c:pt idx="1958">
                  <c:v>39372</c:v>
                </c:pt>
                <c:pt idx="1959">
                  <c:v>39373</c:v>
                </c:pt>
                <c:pt idx="1960">
                  <c:v>39374</c:v>
                </c:pt>
                <c:pt idx="1961">
                  <c:v>39377</c:v>
                </c:pt>
                <c:pt idx="1962">
                  <c:v>39378</c:v>
                </c:pt>
                <c:pt idx="1963">
                  <c:v>39379</c:v>
                </c:pt>
                <c:pt idx="1964">
                  <c:v>39380</c:v>
                </c:pt>
                <c:pt idx="1965">
                  <c:v>39381</c:v>
                </c:pt>
                <c:pt idx="1966">
                  <c:v>39384</c:v>
                </c:pt>
                <c:pt idx="1967">
                  <c:v>39385</c:v>
                </c:pt>
                <c:pt idx="1968">
                  <c:v>39386</c:v>
                </c:pt>
                <c:pt idx="1969">
                  <c:v>39387</c:v>
                </c:pt>
                <c:pt idx="1970">
                  <c:v>39388</c:v>
                </c:pt>
                <c:pt idx="1971">
                  <c:v>39391</c:v>
                </c:pt>
                <c:pt idx="1972">
                  <c:v>39392</c:v>
                </c:pt>
                <c:pt idx="1973">
                  <c:v>39393</c:v>
                </c:pt>
                <c:pt idx="1974">
                  <c:v>39394</c:v>
                </c:pt>
                <c:pt idx="1975">
                  <c:v>39395</c:v>
                </c:pt>
                <c:pt idx="1976">
                  <c:v>39398</c:v>
                </c:pt>
                <c:pt idx="1977">
                  <c:v>39399</c:v>
                </c:pt>
                <c:pt idx="1978">
                  <c:v>39400</c:v>
                </c:pt>
                <c:pt idx="1979">
                  <c:v>39401</c:v>
                </c:pt>
                <c:pt idx="1980">
                  <c:v>39402</c:v>
                </c:pt>
                <c:pt idx="1981">
                  <c:v>39405</c:v>
                </c:pt>
                <c:pt idx="1982">
                  <c:v>39406</c:v>
                </c:pt>
                <c:pt idx="1983">
                  <c:v>39407</c:v>
                </c:pt>
                <c:pt idx="1984">
                  <c:v>39409</c:v>
                </c:pt>
                <c:pt idx="1985">
                  <c:v>39412</c:v>
                </c:pt>
                <c:pt idx="1986">
                  <c:v>39413</c:v>
                </c:pt>
                <c:pt idx="1987">
                  <c:v>39414</c:v>
                </c:pt>
                <c:pt idx="1988">
                  <c:v>39415</c:v>
                </c:pt>
                <c:pt idx="1989">
                  <c:v>39416</c:v>
                </c:pt>
                <c:pt idx="1990">
                  <c:v>39419</c:v>
                </c:pt>
                <c:pt idx="1991">
                  <c:v>39420</c:v>
                </c:pt>
                <c:pt idx="1992">
                  <c:v>39421</c:v>
                </c:pt>
                <c:pt idx="1993">
                  <c:v>39422</c:v>
                </c:pt>
                <c:pt idx="1994">
                  <c:v>39423</c:v>
                </c:pt>
                <c:pt idx="1995">
                  <c:v>39426</c:v>
                </c:pt>
                <c:pt idx="1996">
                  <c:v>39427</c:v>
                </c:pt>
                <c:pt idx="1997">
                  <c:v>39428</c:v>
                </c:pt>
                <c:pt idx="1998">
                  <c:v>39429</c:v>
                </c:pt>
                <c:pt idx="1999">
                  <c:v>39430</c:v>
                </c:pt>
                <c:pt idx="2000">
                  <c:v>39433</c:v>
                </c:pt>
                <c:pt idx="2001">
                  <c:v>39434</c:v>
                </c:pt>
                <c:pt idx="2002">
                  <c:v>39435</c:v>
                </c:pt>
                <c:pt idx="2003">
                  <c:v>39436</c:v>
                </c:pt>
                <c:pt idx="2004">
                  <c:v>39437</c:v>
                </c:pt>
                <c:pt idx="2005">
                  <c:v>39440</c:v>
                </c:pt>
                <c:pt idx="2006">
                  <c:v>39442</c:v>
                </c:pt>
                <c:pt idx="2007">
                  <c:v>39443</c:v>
                </c:pt>
                <c:pt idx="2008">
                  <c:v>39444</c:v>
                </c:pt>
                <c:pt idx="2009">
                  <c:v>39447</c:v>
                </c:pt>
                <c:pt idx="2010">
                  <c:v>39449</c:v>
                </c:pt>
                <c:pt idx="2011">
                  <c:v>39450</c:v>
                </c:pt>
                <c:pt idx="2012">
                  <c:v>39451</c:v>
                </c:pt>
                <c:pt idx="2013">
                  <c:v>39454</c:v>
                </c:pt>
                <c:pt idx="2014">
                  <c:v>39455</c:v>
                </c:pt>
                <c:pt idx="2015">
                  <c:v>39456</c:v>
                </c:pt>
                <c:pt idx="2016">
                  <c:v>39457</c:v>
                </c:pt>
                <c:pt idx="2017">
                  <c:v>39458</c:v>
                </c:pt>
                <c:pt idx="2018">
                  <c:v>39461</c:v>
                </c:pt>
                <c:pt idx="2019">
                  <c:v>39462</c:v>
                </c:pt>
                <c:pt idx="2020">
                  <c:v>39463</c:v>
                </c:pt>
                <c:pt idx="2021">
                  <c:v>39464</c:v>
                </c:pt>
                <c:pt idx="2022">
                  <c:v>39465</c:v>
                </c:pt>
                <c:pt idx="2023">
                  <c:v>39469</c:v>
                </c:pt>
                <c:pt idx="2024">
                  <c:v>39470</c:v>
                </c:pt>
                <c:pt idx="2025">
                  <c:v>39471</c:v>
                </c:pt>
                <c:pt idx="2026">
                  <c:v>39472</c:v>
                </c:pt>
                <c:pt idx="2027">
                  <c:v>39475</c:v>
                </c:pt>
                <c:pt idx="2028">
                  <c:v>39476</c:v>
                </c:pt>
                <c:pt idx="2029">
                  <c:v>39477</c:v>
                </c:pt>
                <c:pt idx="2030">
                  <c:v>39478</c:v>
                </c:pt>
                <c:pt idx="2031">
                  <c:v>39479</c:v>
                </c:pt>
                <c:pt idx="2032">
                  <c:v>39482</c:v>
                </c:pt>
                <c:pt idx="2033">
                  <c:v>39483</c:v>
                </c:pt>
                <c:pt idx="2034">
                  <c:v>39484</c:v>
                </c:pt>
                <c:pt idx="2035">
                  <c:v>39485</c:v>
                </c:pt>
                <c:pt idx="2036">
                  <c:v>39486</c:v>
                </c:pt>
                <c:pt idx="2037">
                  <c:v>39489</c:v>
                </c:pt>
                <c:pt idx="2038">
                  <c:v>39490</c:v>
                </c:pt>
                <c:pt idx="2039">
                  <c:v>39491</c:v>
                </c:pt>
                <c:pt idx="2040">
                  <c:v>39492</c:v>
                </c:pt>
                <c:pt idx="2041">
                  <c:v>39493</c:v>
                </c:pt>
                <c:pt idx="2042">
                  <c:v>39497</c:v>
                </c:pt>
                <c:pt idx="2043">
                  <c:v>39498</c:v>
                </c:pt>
                <c:pt idx="2044">
                  <c:v>39499</c:v>
                </c:pt>
                <c:pt idx="2045">
                  <c:v>39500</c:v>
                </c:pt>
                <c:pt idx="2046">
                  <c:v>39503</c:v>
                </c:pt>
                <c:pt idx="2047">
                  <c:v>39504</c:v>
                </c:pt>
                <c:pt idx="2048">
                  <c:v>39505</c:v>
                </c:pt>
                <c:pt idx="2049">
                  <c:v>39506</c:v>
                </c:pt>
                <c:pt idx="2050">
                  <c:v>39507</c:v>
                </c:pt>
                <c:pt idx="2051">
                  <c:v>39510</c:v>
                </c:pt>
                <c:pt idx="2052">
                  <c:v>39511</c:v>
                </c:pt>
                <c:pt idx="2053">
                  <c:v>39512</c:v>
                </c:pt>
                <c:pt idx="2054">
                  <c:v>39513</c:v>
                </c:pt>
                <c:pt idx="2055">
                  <c:v>39514</c:v>
                </c:pt>
                <c:pt idx="2056">
                  <c:v>39517</c:v>
                </c:pt>
                <c:pt idx="2057">
                  <c:v>39518</c:v>
                </c:pt>
                <c:pt idx="2058">
                  <c:v>39519</c:v>
                </c:pt>
                <c:pt idx="2059">
                  <c:v>39520</c:v>
                </c:pt>
                <c:pt idx="2060">
                  <c:v>39521</c:v>
                </c:pt>
                <c:pt idx="2061">
                  <c:v>39524</c:v>
                </c:pt>
                <c:pt idx="2062">
                  <c:v>39525</c:v>
                </c:pt>
                <c:pt idx="2063">
                  <c:v>39526</c:v>
                </c:pt>
                <c:pt idx="2064">
                  <c:v>39527</c:v>
                </c:pt>
                <c:pt idx="2065">
                  <c:v>39531</c:v>
                </c:pt>
                <c:pt idx="2066">
                  <c:v>39532</c:v>
                </c:pt>
                <c:pt idx="2067">
                  <c:v>39533</c:v>
                </c:pt>
                <c:pt idx="2068">
                  <c:v>39534</c:v>
                </c:pt>
                <c:pt idx="2069">
                  <c:v>39535</c:v>
                </c:pt>
                <c:pt idx="2070">
                  <c:v>39538</c:v>
                </c:pt>
                <c:pt idx="2071">
                  <c:v>39539</c:v>
                </c:pt>
                <c:pt idx="2072">
                  <c:v>39540</c:v>
                </c:pt>
                <c:pt idx="2073">
                  <c:v>39541</c:v>
                </c:pt>
                <c:pt idx="2074">
                  <c:v>39542</c:v>
                </c:pt>
                <c:pt idx="2075">
                  <c:v>39545</c:v>
                </c:pt>
                <c:pt idx="2076">
                  <c:v>39546</c:v>
                </c:pt>
                <c:pt idx="2077">
                  <c:v>39547</c:v>
                </c:pt>
                <c:pt idx="2078">
                  <c:v>39548</c:v>
                </c:pt>
                <c:pt idx="2079">
                  <c:v>39549</c:v>
                </c:pt>
                <c:pt idx="2080">
                  <c:v>39552</c:v>
                </c:pt>
                <c:pt idx="2081">
                  <c:v>39553</c:v>
                </c:pt>
                <c:pt idx="2082">
                  <c:v>39554</c:v>
                </c:pt>
                <c:pt idx="2083">
                  <c:v>39555</c:v>
                </c:pt>
                <c:pt idx="2084">
                  <c:v>39556</c:v>
                </c:pt>
                <c:pt idx="2085">
                  <c:v>39559</c:v>
                </c:pt>
                <c:pt idx="2086">
                  <c:v>39560</c:v>
                </c:pt>
                <c:pt idx="2087">
                  <c:v>39561</c:v>
                </c:pt>
                <c:pt idx="2088">
                  <c:v>39562</c:v>
                </c:pt>
                <c:pt idx="2089">
                  <c:v>39563</c:v>
                </c:pt>
                <c:pt idx="2090">
                  <c:v>39566</c:v>
                </c:pt>
                <c:pt idx="2091">
                  <c:v>39567</c:v>
                </c:pt>
                <c:pt idx="2092">
                  <c:v>39568</c:v>
                </c:pt>
                <c:pt idx="2093">
                  <c:v>39569</c:v>
                </c:pt>
                <c:pt idx="2094">
                  <c:v>39570</c:v>
                </c:pt>
                <c:pt idx="2095">
                  <c:v>39573</c:v>
                </c:pt>
                <c:pt idx="2096">
                  <c:v>39574</c:v>
                </c:pt>
                <c:pt idx="2097">
                  <c:v>39575</c:v>
                </c:pt>
                <c:pt idx="2098">
                  <c:v>39576</c:v>
                </c:pt>
                <c:pt idx="2099">
                  <c:v>39577</c:v>
                </c:pt>
                <c:pt idx="2100">
                  <c:v>39580</c:v>
                </c:pt>
                <c:pt idx="2101">
                  <c:v>39581</c:v>
                </c:pt>
                <c:pt idx="2102">
                  <c:v>39582</c:v>
                </c:pt>
                <c:pt idx="2103">
                  <c:v>39583</c:v>
                </c:pt>
                <c:pt idx="2104">
                  <c:v>39584</c:v>
                </c:pt>
                <c:pt idx="2105">
                  <c:v>39587</c:v>
                </c:pt>
                <c:pt idx="2106">
                  <c:v>39588</c:v>
                </c:pt>
                <c:pt idx="2107">
                  <c:v>39589</c:v>
                </c:pt>
                <c:pt idx="2108">
                  <c:v>39590</c:v>
                </c:pt>
                <c:pt idx="2109">
                  <c:v>39591</c:v>
                </c:pt>
                <c:pt idx="2110">
                  <c:v>39595</c:v>
                </c:pt>
                <c:pt idx="2111">
                  <c:v>39596</c:v>
                </c:pt>
                <c:pt idx="2112">
                  <c:v>39597</c:v>
                </c:pt>
                <c:pt idx="2113">
                  <c:v>39598</c:v>
                </c:pt>
                <c:pt idx="2114">
                  <c:v>39601</c:v>
                </c:pt>
                <c:pt idx="2115">
                  <c:v>39602</c:v>
                </c:pt>
                <c:pt idx="2116">
                  <c:v>39603</c:v>
                </c:pt>
                <c:pt idx="2117">
                  <c:v>39604</c:v>
                </c:pt>
                <c:pt idx="2118">
                  <c:v>39605</c:v>
                </c:pt>
                <c:pt idx="2119">
                  <c:v>39608</c:v>
                </c:pt>
                <c:pt idx="2120">
                  <c:v>39609</c:v>
                </c:pt>
                <c:pt idx="2121">
                  <c:v>39610</c:v>
                </c:pt>
                <c:pt idx="2122">
                  <c:v>39611</c:v>
                </c:pt>
                <c:pt idx="2123">
                  <c:v>39612</c:v>
                </c:pt>
                <c:pt idx="2124">
                  <c:v>39615</c:v>
                </c:pt>
                <c:pt idx="2125">
                  <c:v>39616</c:v>
                </c:pt>
                <c:pt idx="2126">
                  <c:v>39617</c:v>
                </c:pt>
                <c:pt idx="2127">
                  <c:v>39618</c:v>
                </c:pt>
                <c:pt idx="2128">
                  <c:v>39619</c:v>
                </c:pt>
                <c:pt idx="2129">
                  <c:v>39622</c:v>
                </c:pt>
                <c:pt idx="2130">
                  <c:v>39623</c:v>
                </c:pt>
                <c:pt idx="2131">
                  <c:v>39624</c:v>
                </c:pt>
                <c:pt idx="2132">
                  <c:v>39625</c:v>
                </c:pt>
                <c:pt idx="2133">
                  <c:v>39626</c:v>
                </c:pt>
                <c:pt idx="2134">
                  <c:v>39629</c:v>
                </c:pt>
                <c:pt idx="2135">
                  <c:v>39630</c:v>
                </c:pt>
                <c:pt idx="2136">
                  <c:v>39631</c:v>
                </c:pt>
                <c:pt idx="2137">
                  <c:v>39632</c:v>
                </c:pt>
                <c:pt idx="2138">
                  <c:v>39636</c:v>
                </c:pt>
                <c:pt idx="2139">
                  <c:v>39637</c:v>
                </c:pt>
                <c:pt idx="2140">
                  <c:v>39638</c:v>
                </c:pt>
                <c:pt idx="2141">
                  <c:v>39639</c:v>
                </c:pt>
                <c:pt idx="2142">
                  <c:v>39640</c:v>
                </c:pt>
                <c:pt idx="2143">
                  <c:v>39643</c:v>
                </c:pt>
                <c:pt idx="2144">
                  <c:v>39644</c:v>
                </c:pt>
                <c:pt idx="2145">
                  <c:v>39645</c:v>
                </c:pt>
                <c:pt idx="2146">
                  <c:v>39646</c:v>
                </c:pt>
                <c:pt idx="2147">
                  <c:v>39647</c:v>
                </c:pt>
                <c:pt idx="2148">
                  <c:v>39650</c:v>
                </c:pt>
                <c:pt idx="2149">
                  <c:v>39651</c:v>
                </c:pt>
                <c:pt idx="2150">
                  <c:v>39652</c:v>
                </c:pt>
                <c:pt idx="2151">
                  <c:v>39653</c:v>
                </c:pt>
                <c:pt idx="2152">
                  <c:v>39654</c:v>
                </c:pt>
                <c:pt idx="2153">
                  <c:v>39657</c:v>
                </c:pt>
                <c:pt idx="2154">
                  <c:v>39658</c:v>
                </c:pt>
                <c:pt idx="2155">
                  <c:v>39659</c:v>
                </c:pt>
                <c:pt idx="2156">
                  <c:v>39660</c:v>
                </c:pt>
                <c:pt idx="2157">
                  <c:v>39661</c:v>
                </c:pt>
                <c:pt idx="2158">
                  <c:v>39664</c:v>
                </c:pt>
                <c:pt idx="2159">
                  <c:v>39665</c:v>
                </c:pt>
                <c:pt idx="2160">
                  <c:v>39666</c:v>
                </c:pt>
                <c:pt idx="2161">
                  <c:v>39667</c:v>
                </c:pt>
                <c:pt idx="2162">
                  <c:v>39668</c:v>
                </c:pt>
                <c:pt idx="2163">
                  <c:v>39671</c:v>
                </c:pt>
                <c:pt idx="2164">
                  <c:v>39672</c:v>
                </c:pt>
                <c:pt idx="2165">
                  <c:v>39673</c:v>
                </c:pt>
                <c:pt idx="2166">
                  <c:v>39674</c:v>
                </c:pt>
                <c:pt idx="2167">
                  <c:v>39675</c:v>
                </c:pt>
                <c:pt idx="2168">
                  <c:v>39678</c:v>
                </c:pt>
                <c:pt idx="2169">
                  <c:v>39679</c:v>
                </c:pt>
                <c:pt idx="2170">
                  <c:v>39680</c:v>
                </c:pt>
                <c:pt idx="2171">
                  <c:v>39681</c:v>
                </c:pt>
                <c:pt idx="2172">
                  <c:v>39682</c:v>
                </c:pt>
                <c:pt idx="2173">
                  <c:v>39685</c:v>
                </c:pt>
                <c:pt idx="2174">
                  <c:v>39686</c:v>
                </c:pt>
                <c:pt idx="2175">
                  <c:v>39687</c:v>
                </c:pt>
                <c:pt idx="2176">
                  <c:v>39688</c:v>
                </c:pt>
                <c:pt idx="2177">
                  <c:v>39689</c:v>
                </c:pt>
                <c:pt idx="2178">
                  <c:v>39693</c:v>
                </c:pt>
                <c:pt idx="2179">
                  <c:v>39694</c:v>
                </c:pt>
                <c:pt idx="2180">
                  <c:v>39695</c:v>
                </c:pt>
                <c:pt idx="2181">
                  <c:v>39696</c:v>
                </c:pt>
                <c:pt idx="2182">
                  <c:v>39699</c:v>
                </c:pt>
                <c:pt idx="2183">
                  <c:v>39700</c:v>
                </c:pt>
                <c:pt idx="2184">
                  <c:v>39701</c:v>
                </c:pt>
                <c:pt idx="2185">
                  <c:v>39702</c:v>
                </c:pt>
                <c:pt idx="2186">
                  <c:v>39703</c:v>
                </c:pt>
                <c:pt idx="2187">
                  <c:v>39706</c:v>
                </c:pt>
                <c:pt idx="2188">
                  <c:v>39707</c:v>
                </c:pt>
                <c:pt idx="2189">
                  <c:v>39708</c:v>
                </c:pt>
                <c:pt idx="2190">
                  <c:v>39709</c:v>
                </c:pt>
                <c:pt idx="2191">
                  <c:v>39710</c:v>
                </c:pt>
                <c:pt idx="2192">
                  <c:v>39713</c:v>
                </c:pt>
                <c:pt idx="2193">
                  <c:v>39714</c:v>
                </c:pt>
                <c:pt idx="2194">
                  <c:v>39715</c:v>
                </c:pt>
                <c:pt idx="2195">
                  <c:v>39716</c:v>
                </c:pt>
                <c:pt idx="2196">
                  <c:v>39717</c:v>
                </c:pt>
                <c:pt idx="2197">
                  <c:v>39720</c:v>
                </c:pt>
                <c:pt idx="2198">
                  <c:v>39721</c:v>
                </c:pt>
                <c:pt idx="2199">
                  <c:v>39722</c:v>
                </c:pt>
                <c:pt idx="2200">
                  <c:v>39723</c:v>
                </c:pt>
                <c:pt idx="2201">
                  <c:v>39724</c:v>
                </c:pt>
                <c:pt idx="2202">
                  <c:v>39727</c:v>
                </c:pt>
                <c:pt idx="2203">
                  <c:v>39728</c:v>
                </c:pt>
                <c:pt idx="2204">
                  <c:v>39729</c:v>
                </c:pt>
                <c:pt idx="2205">
                  <c:v>39730</c:v>
                </c:pt>
                <c:pt idx="2206">
                  <c:v>39731</c:v>
                </c:pt>
                <c:pt idx="2207">
                  <c:v>39734</c:v>
                </c:pt>
                <c:pt idx="2208">
                  <c:v>39735</c:v>
                </c:pt>
                <c:pt idx="2209">
                  <c:v>39736</c:v>
                </c:pt>
                <c:pt idx="2210">
                  <c:v>39737</c:v>
                </c:pt>
                <c:pt idx="2211">
                  <c:v>39738</c:v>
                </c:pt>
                <c:pt idx="2212">
                  <c:v>39741</c:v>
                </c:pt>
                <c:pt idx="2213">
                  <c:v>39742</c:v>
                </c:pt>
                <c:pt idx="2214">
                  <c:v>39743</c:v>
                </c:pt>
                <c:pt idx="2215">
                  <c:v>39744</c:v>
                </c:pt>
                <c:pt idx="2216">
                  <c:v>39745</c:v>
                </c:pt>
                <c:pt idx="2217">
                  <c:v>39748</c:v>
                </c:pt>
                <c:pt idx="2218">
                  <c:v>39749</c:v>
                </c:pt>
                <c:pt idx="2219">
                  <c:v>39750</c:v>
                </c:pt>
                <c:pt idx="2220">
                  <c:v>39751</c:v>
                </c:pt>
                <c:pt idx="2221">
                  <c:v>39752</c:v>
                </c:pt>
                <c:pt idx="2222">
                  <c:v>39755</c:v>
                </c:pt>
                <c:pt idx="2223">
                  <c:v>39756</c:v>
                </c:pt>
                <c:pt idx="2224">
                  <c:v>39757</c:v>
                </c:pt>
                <c:pt idx="2225">
                  <c:v>39758</c:v>
                </c:pt>
                <c:pt idx="2226">
                  <c:v>39759</c:v>
                </c:pt>
                <c:pt idx="2227">
                  <c:v>39762</c:v>
                </c:pt>
                <c:pt idx="2228">
                  <c:v>39763</c:v>
                </c:pt>
                <c:pt idx="2229">
                  <c:v>39764</c:v>
                </c:pt>
                <c:pt idx="2230">
                  <c:v>39765</c:v>
                </c:pt>
                <c:pt idx="2231">
                  <c:v>39766</c:v>
                </c:pt>
                <c:pt idx="2232">
                  <c:v>39769</c:v>
                </c:pt>
                <c:pt idx="2233">
                  <c:v>39770</c:v>
                </c:pt>
                <c:pt idx="2234">
                  <c:v>39771</c:v>
                </c:pt>
                <c:pt idx="2235">
                  <c:v>39772</c:v>
                </c:pt>
                <c:pt idx="2236">
                  <c:v>39773</c:v>
                </c:pt>
                <c:pt idx="2237">
                  <c:v>39776</c:v>
                </c:pt>
                <c:pt idx="2238">
                  <c:v>39777</c:v>
                </c:pt>
                <c:pt idx="2239">
                  <c:v>39778</c:v>
                </c:pt>
                <c:pt idx="2240">
                  <c:v>39780</c:v>
                </c:pt>
                <c:pt idx="2241">
                  <c:v>39783</c:v>
                </c:pt>
                <c:pt idx="2242">
                  <c:v>39784</c:v>
                </c:pt>
                <c:pt idx="2243">
                  <c:v>39785</c:v>
                </c:pt>
                <c:pt idx="2244">
                  <c:v>39786</c:v>
                </c:pt>
                <c:pt idx="2245">
                  <c:v>39787</c:v>
                </c:pt>
                <c:pt idx="2246">
                  <c:v>39790</c:v>
                </c:pt>
                <c:pt idx="2247">
                  <c:v>39791</c:v>
                </c:pt>
                <c:pt idx="2248">
                  <c:v>39792</c:v>
                </c:pt>
                <c:pt idx="2249">
                  <c:v>39793</c:v>
                </c:pt>
                <c:pt idx="2250">
                  <c:v>39794</c:v>
                </c:pt>
                <c:pt idx="2251">
                  <c:v>39797</c:v>
                </c:pt>
                <c:pt idx="2252">
                  <c:v>39798</c:v>
                </c:pt>
                <c:pt idx="2253">
                  <c:v>39799</c:v>
                </c:pt>
                <c:pt idx="2254">
                  <c:v>39800</c:v>
                </c:pt>
                <c:pt idx="2255">
                  <c:v>39801</c:v>
                </c:pt>
                <c:pt idx="2256">
                  <c:v>39804</c:v>
                </c:pt>
                <c:pt idx="2257">
                  <c:v>39805</c:v>
                </c:pt>
                <c:pt idx="2258">
                  <c:v>39806</c:v>
                </c:pt>
                <c:pt idx="2259">
                  <c:v>39808</c:v>
                </c:pt>
                <c:pt idx="2260">
                  <c:v>39811</c:v>
                </c:pt>
                <c:pt idx="2261">
                  <c:v>39812</c:v>
                </c:pt>
                <c:pt idx="2262">
                  <c:v>39813</c:v>
                </c:pt>
                <c:pt idx="2263">
                  <c:v>39815</c:v>
                </c:pt>
                <c:pt idx="2264">
                  <c:v>39818</c:v>
                </c:pt>
                <c:pt idx="2265">
                  <c:v>39819</c:v>
                </c:pt>
                <c:pt idx="2266">
                  <c:v>39820</c:v>
                </c:pt>
                <c:pt idx="2267">
                  <c:v>39821</c:v>
                </c:pt>
                <c:pt idx="2268">
                  <c:v>39822</c:v>
                </c:pt>
                <c:pt idx="2269">
                  <c:v>39825</c:v>
                </c:pt>
                <c:pt idx="2270">
                  <c:v>39826</c:v>
                </c:pt>
                <c:pt idx="2271">
                  <c:v>39827</c:v>
                </c:pt>
                <c:pt idx="2272">
                  <c:v>39828</c:v>
                </c:pt>
                <c:pt idx="2273">
                  <c:v>39829</c:v>
                </c:pt>
                <c:pt idx="2274">
                  <c:v>39833</c:v>
                </c:pt>
                <c:pt idx="2275">
                  <c:v>39834</c:v>
                </c:pt>
                <c:pt idx="2276">
                  <c:v>39835</c:v>
                </c:pt>
                <c:pt idx="2277">
                  <c:v>39836</c:v>
                </c:pt>
                <c:pt idx="2278">
                  <c:v>39839</c:v>
                </c:pt>
                <c:pt idx="2279">
                  <c:v>39840</c:v>
                </c:pt>
                <c:pt idx="2280">
                  <c:v>39841</c:v>
                </c:pt>
                <c:pt idx="2281">
                  <c:v>39842</c:v>
                </c:pt>
                <c:pt idx="2282">
                  <c:v>39843</c:v>
                </c:pt>
                <c:pt idx="2283">
                  <c:v>39846</c:v>
                </c:pt>
                <c:pt idx="2284">
                  <c:v>39847</c:v>
                </c:pt>
                <c:pt idx="2285">
                  <c:v>39848</c:v>
                </c:pt>
                <c:pt idx="2286">
                  <c:v>39849</c:v>
                </c:pt>
                <c:pt idx="2287">
                  <c:v>39850</c:v>
                </c:pt>
                <c:pt idx="2288">
                  <c:v>39853</c:v>
                </c:pt>
                <c:pt idx="2289">
                  <c:v>39854</c:v>
                </c:pt>
                <c:pt idx="2290">
                  <c:v>39855</c:v>
                </c:pt>
                <c:pt idx="2291">
                  <c:v>39856</c:v>
                </c:pt>
                <c:pt idx="2292">
                  <c:v>39857</c:v>
                </c:pt>
                <c:pt idx="2293">
                  <c:v>39861</c:v>
                </c:pt>
                <c:pt idx="2294">
                  <c:v>39862</c:v>
                </c:pt>
                <c:pt idx="2295">
                  <c:v>39863</c:v>
                </c:pt>
                <c:pt idx="2296">
                  <c:v>39864</c:v>
                </c:pt>
                <c:pt idx="2297">
                  <c:v>39867</c:v>
                </c:pt>
                <c:pt idx="2298">
                  <c:v>39868</c:v>
                </c:pt>
                <c:pt idx="2299">
                  <c:v>39869</c:v>
                </c:pt>
                <c:pt idx="2300">
                  <c:v>39870</c:v>
                </c:pt>
                <c:pt idx="2301">
                  <c:v>39871</c:v>
                </c:pt>
                <c:pt idx="2302">
                  <c:v>39874</c:v>
                </c:pt>
                <c:pt idx="2303">
                  <c:v>39875</c:v>
                </c:pt>
                <c:pt idx="2304">
                  <c:v>39876</c:v>
                </c:pt>
                <c:pt idx="2305">
                  <c:v>39877</c:v>
                </c:pt>
                <c:pt idx="2306">
                  <c:v>39878</c:v>
                </c:pt>
                <c:pt idx="2307">
                  <c:v>39881</c:v>
                </c:pt>
                <c:pt idx="2308">
                  <c:v>39882</c:v>
                </c:pt>
                <c:pt idx="2309">
                  <c:v>39883</c:v>
                </c:pt>
                <c:pt idx="2310">
                  <c:v>39884</c:v>
                </c:pt>
                <c:pt idx="2311">
                  <c:v>39885</c:v>
                </c:pt>
                <c:pt idx="2312">
                  <c:v>39888</c:v>
                </c:pt>
                <c:pt idx="2313">
                  <c:v>39889</c:v>
                </c:pt>
                <c:pt idx="2314">
                  <c:v>39890</c:v>
                </c:pt>
                <c:pt idx="2315">
                  <c:v>39891</c:v>
                </c:pt>
                <c:pt idx="2316">
                  <c:v>39892</c:v>
                </c:pt>
                <c:pt idx="2317">
                  <c:v>39895</c:v>
                </c:pt>
                <c:pt idx="2318">
                  <c:v>39896</c:v>
                </c:pt>
                <c:pt idx="2319">
                  <c:v>39897</c:v>
                </c:pt>
                <c:pt idx="2320">
                  <c:v>39898</c:v>
                </c:pt>
                <c:pt idx="2321">
                  <c:v>39899</c:v>
                </c:pt>
                <c:pt idx="2322">
                  <c:v>39902</c:v>
                </c:pt>
                <c:pt idx="2323">
                  <c:v>39903</c:v>
                </c:pt>
                <c:pt idx="2324">
                  <c:v>39904</c:v>
                </c:pt>
                <c:pt idx="2325">
                  <c:v>39905</c:v>
                </c:pt>
                <c:pt idx="2326">
                  <c:v>39906</c:v>
                </c:pt>
                <c:pt idx="2327">
                  <c:v>39909</c:v>
                </c:pt>
                <c:pt idx="2328">
                  <c:v>39910</c:v>
                </c:pt>
                <c:pt idx="2329">
                  <c:v>39911</c:v>
                </c:pt>
                <c:pt idx="2330">
                  <c:v>39912</c:v>
                </c:pt>
                <c:pt idx="2331">
                  <c:v>39916</c:v>
                </c:pt>
                <c:pt idx="2332">
                  <c:v>39917</c:v>
                </c:pt>
                <c:pt idx="2333">
                  <c:v>39918</c:v>
                </c:pt>
                <c:pt idx="2334">
                  <c:v>39919</c:v>
                </c:pt>
                <c:pt idx="2335">
                  <c:v>39920</c:v>
                </c:pt>
                <c:pt idx="2336">
                  <c:v>39923</c:v>
                </c:pt>
                <c:pt idx="2337">
                  <c:v>39924</c:v>
                </c:pt>
                <c:pt idx="2338">
                  <c:v>39925</c:v>
                </c:pt>
                <c:pt idx="2339">
                  <c:v>39926</c:v>
                </c:pt>
                <c:pt idx="2340">
                  <c:v>39927</c:v>
                </c:pt>
                <c:pt idx="2341">
                  <c:v>39930</c:v>
                </c:pt>
                <c:pt idx="2342">
                  <c:v>39931</c:v>
                </c:pt>
                <c:pt idx="2343">
                  <c:v>39932</c:v>
                </c:pt>
                <c:pt idx="2344">
                  <c:v>39933</c:v>
                </c:pt>
                <c:pt idx="2345">
                  <c:v>39934</c:v>
                </c:pt>
                <c:pt idx="2346">
                  <c:v>39937</c:v>
                </c:pt>
                <c:pt idx="2347">
                  <c:v>39938</c:v>
                </c:pt>
                <c:pt idx="2348">
                  <c:v>39939</c:v>
                </c:pt>
                <c:pt idx="2349">
                  <c:v>39940</c:v>
                </c:pt>
                <c:pt idx="2350">
                  <c:v>39941</c:v>
                </c:pt>
                <c:pt idx="2351">
                  <c:v>39944</c:v>
                </c:pt>
                <c:pt idx="2352">
                  <c:v>39945</c:v>
                </c:pt>
                <c:pt idx="2353">
                  <c:v>39946</c:v>
                </c:pt>
                <c:pt idx="2354">
                  <c:v>39947</c:v>
                </c:pt>
                <c:pt idx="2355">
                  <c:v>39948</c:v>
                </c:pt>
                <c:pt idx="2356">
                  <c:v>39951</c:v>
                </c:pt>
                <c:pt idx="2357">
                  <c:v>39952</c:v>
                </c:pt>
                <c:pt idx="2358">
                  <c:v>39953</c:v>
                </c:pt>
                <c:pt idx="2359">
                  <c:v>39954</c:v>
                </c:pt>
                <c:pt idx="2360">
                  <c:v>39955</c:v>
                </c:pt>
                <c:pt idx="2361">
                  <c:v>39959</c:v>
                </c:pt>
                <c:pt idx="2362">
                  <c:v>39960</c:v>
                </c:pt>
                <c:pt idx="2363">
                  <c:v>39961</c:v>
                </c:pt>
                <c:pt idx="2364">
                  <c:v>39962</c:v>
                </c:pt>
                <c:pt idx="2365">
                  <c:v>39965</c:v>
                </c:pt>
                <c:pt idx="2366">
                  <c:v>39966</c:v>
                </c:pt>
                <c:pt idx="2367">
                  <c:v>39967</c:v>
                </c:pt>
                <c:pt idx="2368">
                  <c:v>39968</c:v>
                </c:pt>
                <c:pt idx="2369">
                  <c:v>39969</c:v>
                </c:pt>
                <c:pt idx="2370">
                  <c:v>39972</c:v>
                </c:pt>
                <c:pt idx="2371">
                  <c:v>39973</c:v>
                </c:pt>
                <c:pt idx="2372">
                  <c:v>39974</c:v>
                </c:pt>
                <c:pt idx="2373">
                  <c:v>39975</c:v>
                </c:pt>
                <c:pt idx="2374">
                  <c:v>39976</c:v>
                </c:pt>
                <c:pt idx="2375">
                  <c:v>39979</c:v>
                </c:pt>
                <c:pt idx="2376">
                  <c:v>39980</c:v>
                </c:pt>
                <c:pt idx="2377">
                  <c:v>39981</c:v>
                </c:pt>
                <c:pt idx="2378">
                  <c:v>39982</c:v>
                </c:pt>
                <c:pt idx="2379">
                  <c:v>39983</c:v>
                </c:pt>
                <c:pt idx="2380">
                  <c:v>39986</c:v>
                </c:pt>
                <c:pt idx="2381">
                  <c:v>39987</c:v>
                </c:pt>
                <c:pt idx="2382">
                  <c:v>39988</c:v>
                </c:pt>
                <c:pt idx="2383">
                  <c:v>39989</c:v>
                </c:pt>
                <c:pt idx="2384">
                  <c:v>39990</c:v>
                </c:pt>
                <c:pt idx="2385">
                  <c:v>39993</c:v>
                </c:pt>
                <c:pt idx="2386">
                  <c:v>39994</c:v>
                </c:pt>
                <c:pt idx="2387">
                  <c:v>39995</c:v>
                </c:pt>
                <c:pt idx="2388">
                  <c:v>39996</c:v>
                </c:pt>
                <c:pt idx="2389">
                  <c:v>40000</c:v>
                </c:pt>
                <c:pt idx="2390">
                  <c:v>40001</c:v>
                </c:pt>
                <c:pt idx="2391">
                  <c:v>40002</c:v>
                </c:pt>
                <c:pt idx="2392">
                  <c:v>40003</c:v>
                </c:pt>
                <c:pt idx="2393">
                  <c:v>40004</c:v>
                </c:pt>
                <c:pt idx="2394">
                  <c:v>40007</c:v>
                </c:pt>
                <c:pt idx="2395">
                  <c:v>40008</c:v>
                </c:pt>
                <c:pt idx="2396">
                  <c:v>40009</c:v>
                </c:pt>
                <c:pt idx="2397">
                  <c:v>40010</c:v>
                </c:pt>
                <c:pt idx="2398">
                  <c:v>40011</c:v>
                </c:pt>
                <c:pt idx="2399">
                  <c:v>40014</c:v>
                </c:pt>
                <c:pt idx="2400">
                  <c:v>40015</c:v>
                </c:pt>
                <c:pt idx="2401">
                  <c:v>40016</c:v>
                </c:pt>
                <c:pt idx="2402">
                  <c:v>40017</c:v>
                </c:pt>
                <c:pt idx="2403">
                  <c:v>40018</c:v>
                </c:pt>
                <c:pt idx="2404">
                  <c:v>40021</c:v>
                </c:pt>
                <c:pt idx="2405">
                  <c:v>40022</c:v>
                </c:pt>
                <c:pt idx="2406">
                  <c:v>40023</c:v>
                </c:pt>
                <c:pt idx="2407">
                  <c:v>40024</c:v>
                </c:pt>
                <c:pt idx="2408">
                  <c:v>40025</c:v>
                </c:pt>
                <c:pt idx="2409">
                  <c:v>40028</c:v>
                </c:pt>
                <c:pt idx="2410">
                  <c:v>40029</c:v>
                </c:pt>
                <c:pt idx="2411">
                  <c:v>40030</c:v>
                </c:pt>
                <c:pt idx="2412">
                  <c:v>40031</c:v>
                </c:pt>
                <c:pt idx="2413">
                  <c:v>40032</c:v>
                </c:pt>
                <c:pt idx="2414">
                  <c:v>40035</c:v>
                </c:pt>
                <c:pt idx="2415">
                  <c:v>40036</c:v>
                </c:pt>
                <c:pt idx="2416">
                  <c:v>40037</c:v>
                </c:pt>
                <c:pt idx="2417">
                  <c:v>40038</c:v>
                </c:pt>
                <c:pt idx="2418">
                  <c:v>40039</c:v>
                </c:pt>
                <c:pt idx="2419">
                  <c:v>40042</c:v>
                </c:pt>
                <c:pt idx="2420">
                  <c:v>40043</c:v>
                </c:pt>
                <c:pt idx="2421">
                  <c:v>40044</c:v>
                </c:pt>
                <c:pt idx="2422">
                  <c:v>40045</c:v>
                </c:pt>
                <c:pt idx="2423">
                  <c:v>40046</c:v>
                </c:pt>
                <c:pt idx="2424">
                  <c:v>40049</c:v>
                </c:pt>
                <c:pt idx="2425">
                  <c:v>40050</c:v>
                </c:pt>
                <c:pt idx="2426">
                  <c:v>40051</c:v>
                </c:pt>
                <c:pt idx="2427">
                  <c:v>40052</c:v>
                </c:pt>
                <c:pt idx="2428">
                  <c:v>40053</c:v>
                </c:pt>
                <c:pt idx="2429">
                  <c:v>40056</c:v>
                </c:pt>
                <c:pt idx="2430">
                  <c:v>40057</c:v>
                </c:pt>
                <c:pt idx="2431">
                  <c:v>40058</c:v>
                </c:pt>
                <c:pt idx="2432">
                  <c:v>40059</c:v>
                </c:pt>
                <c:pt idx="2433">
                  <c:v>40060</c:v>
                </c:pt>
                <c:pt idx="2434">
                  <c:v>40064</c:v>
                </c:pt>
                <c:pt idx="2435">
                  <c:v>40065</c:v>
                </c:pt>
                <c:pt idx="2436">
                  <c:v>40066</c:v>
                </c:pt>
                <c:pt idx="2437">
                  <c:v>40067</c:v>
                </c:pt>
                <c:pt idx="2438">
                  <c:v>40070</c:v>
                </c:pt>
                <c:pt idx="2439">
                  <c:v>40071</c:v>
                </c:pt>
                <c:pt idx="2440">
                  <c:v>40072</c:v>
                </c:pt>
                <c:pt idx="2441">
                  <c:v>40073</c:v>
                </c:pt>
                <c:pt idx="2442">
                  <c:v>40074</c:v>
                </c:pt>
                <c:pt idx="2443">
                  <c:v>40077</c:v>
                </c:pt>
                <c:pt idx="2444">
                  <c:v>40078</c:v>
                </c:pt>
                <c:pt idx="2445">
                  <c:v>40079</c:v>
                </c:pt>
                <c:pt idx="2446">
                  <c:v>40080</c:v>
                </c:pt>
                <c:pt idx="2447">
                  <c:v>40081</c:v>
                </c:pt>
                <c:pt idx="2448">
                  <c:v>40084</c:v>
                </c:pt>
                <c:pt idx="2449">
                  <c:v>40085</c:v>
                </c:pt>
                <c:pt idx="2450">
                  <c:v>40086</c:v>
                </c:pt>
                <c:pt idx="2451">
                  <c:v>40087</c:v>
                </c:pt>
                <c:pt idx="2452">
                  <c:v>40088</c:v>
                </c:pt>
                <c:pt idx="2453">
                  <c:v>40091</c:v>
                </c:pt>
                <c:pt idx="2454">
                  <c:v>40092</c:v>
                </c:pt>
                <c:pt idx="2455">
                  <c:v>40093</c:v>
                </c:pt>
                <c:pt idx="2456">
                  <c:v>40094</c:v>
                </c:pt>
                <c:pt idx="2457">
                  <c:v>40095</c:v>
                </c:pt>
                <c:pt idx="2458">
                  <c:v>40098</c:v>
                </c:pt>
                <c:pt idx="2459">
                  <c:v>40099</c:v>
                </c:pt>
                <c:pt idx="2460">
                  <c:v>40100</c:v>
                </c:pt>
                <c:pt idx="2461">
                  <c:v>40101</c:v>
                </c:pt>
                <c:pt idx="2462">
                  <c:v>40102</c:v>
                </c:pt>
                <c:pt idx="2463">
                  <c:v>40105</c:v>
                </c:pt>
                <c:pt idx="2464">
                  <c:v>40106</c:v>
                </c:pt>
                <c:pt idx="2465">
                  <c:v>40107</c:v>
                </c:pt>
                <c:pt idx="2466">
                  <c:v>40108</c:v>
                </c:pt>
                <c:pt idx="2467">
                  <c:v>40109</c:v>
                </c:pt>
                <c:pt idx="2468">
                  <c:v>40112</c:v>
                </c:pt>
                <c:pt idx="2469">
                  <c:v>40113</c:v>
                </c:pt>
                <c:pt idx="2470">
                  <c:v>40114</c:v>
                </c:pt>
                <c:pt idx="2471">
                  <c:v>40115</c:v>
                </c:pt>
                <c:pt idx="2472">
                  <c:v>40116</c:v>
                </c:pt>
                <c:pt idx="2473">
                  <c:v>40119</c:v>
                </c:pt>
                <c:pt idx="2474">
                  <c:v>40120</c:v>
                </c:pt>
                <c:pt idx="2475">
                  <c:v>40121</c:v>
                </c:pt>
                <c:pt idx="2476">
                  <c:v>40122</c:v>
                </c:pt>
                <c:pt idx="2477">
                  <c:v>40123</c:v>
                </c:pt>
                <c:pt idx="2478">
                  <c:v>40126</c:v>
                </c:pt>
                <c:pt idx="2479">
                  <c:v>40127</c:v>
                </c:pt>
                <c:pt idx="2480">
                  <c:v>40128</c:v>
                </c:pt>
                <c:pt idx="2481">
                  <c:v>40129</c:v>
                </c:pt>
                <c:pt idx="2482">
                  <c:v>40130</c:v>
                </c:pt>
                <c:pt idx="2483">
                  <c:v>40133</c:v>
                </c:pt>
                <c:pt idx="2484">
                  <c:v>40134</c:v>
                </c:pt>
                <c:pt idx="2485">
                  <c:v>40135</c:v>
                </c:pt>
                <c:pt idx="2486">
                  <c:v>40136</c:v>
                </c:pt>
                <c:pt idx="2487">
                  <c:v>40137</c:v>
                </c:pt>
                <c:pt idx="2488">
                  <c:v>40140</c:v>
                </c:pt>
                <c:pt idx="2489">
                  <c:v>40141</c:v>
                </c:pt>
                <c:pt idx="2490">
                  <c:v>40142</c:v>
                </c:pt>
                <c:pt idx="2491">
                  <c:v>40144</c:v>
                </c:pt>
                <c:pt idx="2492">
                  <c:v>40147</c:v>
                </c:pt>
                <c:pt idx="2493">
                  <c:v>40148</c:v>
                </c:pt>
                <c:pt idx="2494">
                  <c:v>40149</c:v>
                </c:pt>
                <c:pt idx="2495">
                  <c:v>40150</c:v>
                </c:pt>
                <c:pt idx="2496">
                  <c:v>40151</c:v>
                </c:pt>
                <c:pt idx="2497">
                  <c:v>40154</c:v>
                </c:pt>
                <c:pt idx="2498">
                  <c:v>40155</c:v>
                </c:pt>
                <c:pt idx="2499">
                  <c:v>40156</c:v>
                </c:pt>
                <c:pt idx="2500">
                  <c:v>40157</c:v>
                </c:pt>
                <c:pt idx="2501">
                  <c:v>40158</c:v>
                </c:pt>
                <c:pt idx="2502">
                  <c:v>40161</c:v>
                </c:pt>
                <c:pt idx="2503">
                  <c:v>40162</c:v>
                </c:pt>
                <c:pt idx="2504">
                  <c:v>40163</c:v>
                </c:pt>
                <c:pt idx="2505">
                  <c:v>40164</c:v>
                </c:pt>
                <c:pt idx="2506">
                  <c:v>40165</c:v>
                </c:pt>
                <c:pt idx="2507">
                  <c:v>40168</c:v>
                </c:pt>
                <c:pt idx="2508">
                  <c:v>40169</c:v>
                </c:pt>
                <c:pt idx="2509">
                  <c:v>40170</c:v>
                </c:pt>
                <c:pt idx="2510">
                  <c:v>40171</c:v>
                </c:pt>
                <c:pt idx="2511">
                  <c:v>40175</c:v>
                </c:pt>
                <c:pt idx="2512">
                  <c:v>40176</c:v>
                </c:pt>
                <c:pt idx="2513">
                  <c:v>40177</c:v>
                </c:pt>
                <c:pt idx="2514">
                  <c:v>40178</c:v>
                </c:pt>
                <c:pt idx="2515">
                  <c:v>40182</c:v>
                </c:pt>
                <c:pt idx="2516">
                  <c:v>40183</c:v>
                </c:pt>
                <c:pt idx="2517">
                  <c:v>40184</c:v>
                </c:pt>
                <c:pt idx="2518">
                  <c:v>40185</c:v>
                </c:pt>
                <c:pt idx="2519">
                  <c:v>40186</c:v>
                </c:pt>
                <c:pt idx="2520">
                  <c:v>40189</c:v>
                </c:pt>
                <c:pt idx="2521">
                  <c:v>40190</c:v>
                </c:pt>
                <c:pt idx="2522">
                  <c:v>40191</c:v>
                </c:pt>
                <c:pt idx="2523">
                  <c:v>40192</c:v>
                </c:pt>
                <c:pt idx="2524">
                  <c:v>40193</c:v>
                </c:pt>
                <c:pt idx="2525">
                  <c:v>40197</c:v>
                </c:pt>
                <c:pt idx="2526">
                  <c:v>40198</c:v>
                </c:pt>
                <c:pt idx="2527">
                  <c:v>40199</c:v>
                </c:pt>
                <c:pt idx="2528">
                  <c:v>40200</c:v>
                </c:pt>
                <c:pt idx="2529">
                  <c:v>40203</c:v>
                </c:pt>
                <c:pt idx="2530">
                  <c:v>40204</c:v>
                </c:pt>
                <c:pt idx="2531">
                  <c:v>40205</c:v>
                </c:pt>
                <c:pt idx="2532">
                  <c:v>40206</c:v>
                </c:pt>
                <c:pt idx="2533">
                  <c:v>40207</c:v>
                </c:pt>
                <c:pt idx="2534">
                  <c:v>40210</c:v>
                </c:pt>
                <c:pt idx="2535">
                  <c:v>40211</c:v>
                </c:pt>
                <c:pt idx="2536">
                  <c:v>40212</c:v>
                </c:pt>
                <c:pt idx="2537">
                  <c:v>40213</c:v>
                </c:pt>
                <c:pt idx="2538">
                  <c:v>40214</c:v>
                </c:pt>
                <c:pt idx="2539">
                  <c:v>40217</c:v>
                </c:pt>
                <c:pt idx="2540">
                  <c:v>40218</c:v>
                </c:pt>
                <c:pt idx="2541">
                  <c:v>40219</c:v>
                </c:pt>
                <c:pt idx="2542">
                  <c:v>40220</c:v>
                </c:pt>
                <c:pt idx="2543">
                  <c:v>40221</c:v>
                </c:pt>
                <c:pt idx="2544">
                  <c:v>40225</c:v>
                </c:pt>
                <c:pt idx="2545">
                  <c:v>40226</c:v>
                </c:pt>
                <c:pt idx="2546">
                  <c:v>40227</c:v>
                </c:pt>
                <c:pt idx="2547">
                  <c:v>40228</c:v>
                </c:pt>
                <c:pt idx="2548">
                  <c:v>40231</c:v>
                </c:pt>
                <c:pt idx="2549">
                  <c:v>40232</c:v>
                </c:pt>
                <c:pt idx="2550">
                  <c:v>40233</c:v>
                </c:pt>
                <c:pt idx="2551">
                  <c:v>40234</c:v>
                </c:pt>
                <c:pt idx="2552">
                  <c:v>40235</c:v>
                </c:pt>
                <c:pt idx="2553">
                  <c:v>40238</c:v>
                </c:pt>
                <c:pt idx="2554">
                  <c:v>40239</c:v>
                </c:pt>
                <c:pt idx="2555">
                  <c:v>40240</c:v>
                </c:pt>
                <c:pt idx="2556">
                  <c:v>40241</c:v>
                </c:pt>
                <c:pt idx="2557">
                  <c:v>40242</c:v>
                </c:pt>
                <c:pt idx="2558">
                  <c:v>40245</c:v>
                </c:pt>
                <c:pt idx="2559">
                  <c:v>40246</c:v>
                </c:pt>
                <c:pt idx="2560">
                  <c:v>40247</c:v>
                </c:pt>
                <c:pt idx="2561">
                  <c:v>40248</c:v>
                </c:pt>
                <c:pt idx="2562">
                  <c:v>40249</c:v>
                </c:pt>
                <c:pt idx="2563">
                  <c:v>40252</c:v>
                </c:pt>
                <c:pt idx="2564">
                  <c:v>40253</c:v>
                </c:pt>
                <c:pt idx="2565">
                  <c:v>40254</c:v>
                </c:pt>
                <c:pt idx="2566">
                  <c:v>40255</c:v>
                </c:pt>
                <c:pt idx="2567">
                  <c:v>40256</c:v>
                </c:pt>
                <c:pt idx="2568">
                  <c:v>40259</c:v>
                </c:pt>
                <c:pt idx="2569">
                  <c:v>40260</c:v>
                </c:pt>
                <c:pt idx="2570">
                  <c:v>40261</c:v>
                </c:pt>
                <c:pt idx="2571">
                  <c:v>40262</c:v>
                </c:pt>
                <c:pt idx="2572">
                  <c:v>40263</c:v>
                </c:pt>
                <c:pt idx="2573">
                  <c:v>40266</c:v>
                </c:pt>
                <c:pt idx="2574">
                  <c:v>40267</c:v>
                </c:pt>
                <c:pt idx="2575">
                  <c:v>40268</c:v>
                </c:pt>
                <c:pt idx="2576">
                  <c:v>40269</c:v>
                </c:pt>
                <c:pt idx="2577">
                  <c:v>40273</c:v>
                </c:pt>
                <c:pt idx="2578">
                  <c:v>40274</c:v>
                </c:pt>
                <c:pt idx="2579">
                  <c:v>40275</c:v>
                </c:pt>
                <c:pt idx="2580">
                  <c:v>40276</c:v>
                </c:pt>
                <c:pt idx="2581">
                  <c:v>40277</c:v>
                </c:pt>
                <c:pt idx="2582">
                  <c:v>40280</c:v>
                </c:pt>
                <c:pt idx="2583">
                  <c:v>40281</c:v>
                </c:pt>
                <c:pt idx="2584">
                  <c:v>40282</c:v>
                </c:pt>
                <c:pt idx="2585">
                  <c:v>40283</c:v>
                </c:pt>
                <c:pt idx="2586">
                  <c:v>40284</c:v>
                </c:pt>
                <c:pt idx="2587">
                  <c:v>40287</c:v>
                </c:pt>
                <c:pt idx="2588">
                  <c:v>40288</c:v>
                </c:pt>
                <c:pt idx="2589">
                  <c:v>40289</c:v>
                </c:pt>
                <c:pt idx="2590">
                  <c:v>40290</c:v>
                </c:pt>
                <c:pt idx="2591">
                  <c:v>40291</c:v>
                </c:pt>
                <c:pt idx="2592">
                  <c:v>40294</c:v>
                </c:pt>
                <c:pt idx="2593">
                  <c:v>40295</c:v>
                </c:pt>
                <c:pt idx="2594">
                  <c:v>40296</c:v>
                </c:pt>
                <c:pt idx="2595">
                  <c:v>40297</c:v>
                </c:pt>
                <c:pt idx="2596">
                  <c:v>40298</c:v>
                </c:pt>
                <c:pt idx="2597">
                  <c:v>40301</c:v>
                </c:pt>
                <c:pt idx="2598">
                  <c:v>40302</c:v>
                </c:pt>
                <c:pt idx="2599">
                  <c:v>40303</c:v>
                </c:pt>
                <c:pt idx="2600">
                  <c:v>40304</c:v>
                </c:pt>
                <c:pt idx="2601">
                  <c:v>40305</c:v>
                </c:pt>
                <c:pt idx="2602">
                  <c:v>40308</c:v>
                </c:pt>
                <c:pt idx="2603">
                  <c:v>40309</c:v>
                </c:pt>
                <c:pt idx="2604">
                  <c:v>40310</c:v>
                </c:pt>
                <c:pt idx="2605">
                  <c:v>40311</c:v>
                </c:pt>
                <c:pt idx="2606">
                  <c:v>40312</c:v>
                </c:pt>
                <c:pt idx="2607">
                  <c:v>40315</c:v>
                </c:pt>
                <c:pt idx="2608">
                  <c:v>40316</c:v>
                </c:pt>
                <c:pt idx="2609">
                  <c:v>40317</c:v>
                </c:pt>
                <c:pt idx="2610">
                  <c:v>40318</c:v>
                </c:pt>
                <c:pt idx="2611">
                  <c:v>40319</c:v>
                </c:pt>
                <c:pt idx="2612">
                  <c:v>40322</c:v>
                </c:pt>
                <c:pt idx="2613">
                  <c:v>40323</c:v>
                </c:pt>
                <c:pt idx="2614">
                  <c:v>40324</c:v>
                </c:pt>
                <c:pt idx="2615">
                  <c:v>40325</c:v>
                </c:pt>
                <c:pt idx="2616">
                  <c:v>40326</c:v>
                </c:pt>
                <c:pt idx="2617">
                  <c:v>40330</c:v>
                </c:pt>
                <c:pt idx="2618">
                  <c:v>40331</c:v>
                </c:pt>
                <c:pt idx="2619">
                  <c:v>40332</c:v>
                </c:pt>
                <c:pt idx="2620">
                  <c:v>40333</c:v>
                </c:pt>
                <c:pt idx="2621">
                  <c:v>40336</c:v>
                </c:pt>
                <c:pt idx="2622">
                  <c:v>40337</c:v>
                </c:pt>
                <c:pt idx="2623">
                  <c:v>40338</c:v>
                </c:pt>
                <c:pt idx="2624">
                  <c:v>40339</c:v>
                </c:pt>
                <c:pt idx="2625">
                  <c:v>40340</c:v>
                </c:pt>
                <c:pt idx="2626">
                  <c:v>40343</c:v>
                </c:pt>
                <c:pt idx="2627">
                  <c:v>40344</c:v>
                </c:pt>
                <c:pt idx="2628">
                  <c:v>40345</c:v>
                </c:pt>
                <c:pt idx="2629">
                  <c:v>40346</c:v>
                </c:pt>
                <c:pt idx="2630">
                  <c:v>40347</c:v>
                </c:pt>
                <c:pt idx="2631">
                  <c:v>40350</c:v>
                </c:pt>
                <c:pt idx="2632">
                  <c:v>40351</c:v>
                </c:pt>
                <c:pt idx="2633">
                  <c:v>40352</c:v>
                </c:pt>
                <c:pt idx="2634">
                  <c:v>40353</c:v>
                </c:pt>
                <c:pt idx="2635">
                  <c:v>40354</c:v>
                </c:pt>
                <c:pt idx="2636">
                  <c:v>40357</c:v>
                </c:pt>
                <c:pt idx="2637">
                  <c:v>40358</c:v>
                </c:pt>
                <c:pt idx="2638">
                  <c:v>40359</c:v>
                </c:pt>
                <c:pt idx="2639">
                  <c:v>40360</c:v>
                </c:pt>
                <c:pt idx="2640">
                  <c:v>40361</c:v>
                </c:pt>
                <c:pt idx="2641">
                  <c:v>40365</c:v>
                </c:pt>
                <c:pt idx="2642">
                  <c:v>40366</c:v>
                </c:pt>
                <c:pt idx="2643">
                  <c:v>40367</c:v>
                </c:pt>
                <c:pt idx="2644">
                  <c:v>40368</c:v>
                </c:pt>
                <c:pt idx="2645">
                  <c:v>40371</c:v>
                </c:pt>
                <c:pt idx="2646">
                  <c:v>40372</c:v>
                </c:pt>
                <c:pt idx="2647">
                  <c:v>40373</c:v>
                </c:pt>
                <c:pt idx="2648">
                  <c:v>40374</c:v>
                </c:pt>
                <c:pt idx="2649">
                  <c:v>40375</c:v>
                </c:pt>
                <c:pt idx="2650">
                  <c:v>40378</c:v>
                </c:pt>
                <c:pt idx="2651">
                  <c:v>40379</c:v>
                </c:pt>
                <c:pt idx="2652">
                  <c:v>40380</c:v>
                </c:pt>
                <c:pt idx="2653">
                  <c:v>40381</c:v>
                </c:pt>
                <c:pt idx="2654">
                  <c:v>40382</c:v>
                </c:pt>
                <c:pt idx="2655">
                  <c:v>40385</c:v>
                </c:pt>
                <c:pt idx="2656">
                  <c:v>40386</c:v>
                </c:pt>
                <c:pt idx="2657">
                  <c:v>40387</c:v>
                </c:pt>
                <c:pt idx="2658">
                  <c:v>40388</c:v>
                </c:pt>
                <c:pt idx="2659">
                  <c:v>40389</c:v>
                </c:pt>
                <c:pt idx="2660">
                  <c:v>40392</c:v>
                </c:pt>
                <c:pt idx="2661">
                  <c:v>40393</c:v>
                </c:pt>
                <c:pt idx="2662">
                  <c:v>40394</c:v>
                </c:pt>
                <c:pt idx="2663">
                  <c:v>40395</c:v>
                </c:pt>
                <c:pt idx="2664">
                  <c:v>40396</c:v>
                </c:pt>
                <c:pt idx="2665">
                  <c:v>40399</c:v>
                </c:pt>
                <c:pt idx="2666">
                  <c:v>40400</c:v>
                </c:pt>
                <c:pt idx="2667">
                  <c:v>40401</c:v>
                </c:pt>
                <c:pt idx="2668">
                  <c:v>40402</c:v>
                </c:pt>
                <c:pt idx="2669">
                  <c:v>40403</c:v>
                </c:pt>
                <c:pt idx="2670">
                  <c:v>40406</c:v>
                </c:pt>
                <c:pt idx="2671">
                  <c:v>40407</c:v>
                </c:pt>
                <c:pt idx="2672">
                  <c:v>40408</c:v>
                </c:pt>
                <c:pt idx="2673">
                  <c:v>40409</c:v>
                </c:pt>
                <c:pt idx="2674">
                  <c:v>40410</c:v>
                </c:pt>
                <c:pt idx="2675">
                  <c:v>40413</c:v>
                </c:pt>
                <c:pt idx="2676">
                  <c:v>40414</c:v>
                </c:pt>
                <c:pt idx="2677">
                  <c:v>40415</c:v>
                </c:pt>
                <c:pt idx="2678">
                  <c:v>40416</c:v>
                </c:pt>
                <c:pt idx="2679">
                  <c:v>40417</c:v>
                </c:pt>
                <c:pt idx="2680">
                  <c:v>40420</c:v>
                </c:pt>
                <c:pt idx="2681">
                  <c:v>40421</c:v>
                </c:pt>
                <c:pt idx="2682">
                  <c:v>40422</c:v>
                </c:pt>
                <c:pt idx="2683">
                  <c:v>40423</c:v>
                </c:pt>
                <c:pt idx="2684">
                  <c:v>40424</c:v>
                </c:pt>
                <c:pt idx="2685">
                  <c:v>40428</c:v>
                </c:pt>
                <c:pt idx="2686">
                  <c:v>40429</c:v>
                </c:pt>
                <c:pt idx="2687">
                  <c:v>40430</c:v>
                </c:pt>
                <c:pt idx="2688">
                  <c:v>40431</c:v>
                </c:pt>
                <c:pt idx="2689">
                  <c:v>40434</c:v>
                </c:pt>
                <c:pt idx="2690">
                  <c:v>40435</c:v>
                </c:pt>
                <c:pt idx="2691">
                  <c:v>40436</c:v>
                </c:pt>
                <c:pt idx="2692">
                  <c:v>40437</c:v>
                </c:pt>
                <c:pt idx="2693">
                  <c:v>40438</c:v>
                </c:pt>
                <c:pt idx="2694">
                  <c:v>40441</c:v>
                </c:pt>
                <c:pt idx="2695">
                  <c:v>40442</c:v>
                </c:pt>
                <c:pt idx="2696">
                  <c:v>40443</c:v>
                </c:pt>
                <c:pt idx="2697">
                  <c:v>40444</c:v>
                </c:pt>
                <c:pt idx="2698">
                  <c:v>40445</c:v>
                </c:pt>
                <c:pt idx="2699">
                  <c:v>40448</c:v>
                </c:pt>
                <c:pt idx="2700">
                  <c:v>40449</c:v>
                </c:pt>
                <c:pt idx="2701">
                  <c:v>40450</c:v>
                </c:pt>
                <c:pt idx="2702">
                  <c:v>40451</c:v>
                </c:pt>
                <c:pt idx="2703">
                  <c:v>40452</c:v>
                </c:pt>
                <c:pt idx="2704">
                  <c:v>40455</c:v>
                </c:pt>
                <c:pt idx="2705">
                  <c:v>40456</c:v>
                </c:pt>
                <c:pt idx="2706">
                  <c:v>40457</c:v>
                </c:pt>
                <c:pt idx="2707">
                  <c:v>40458</c:v>
                </c:pt>
                <c:pt idx="2708">
                  <c:v>40459</c:v>
                </c:pt>
                <c:pt idx="2709">
                  <c:v>40462</c:v>
                </c:pt>
                <c:pt idx="2710">
                  <c:v>40463</c:v>
                </c:pt>
                <c:pt idx="2711">
                  <c:v>40464</c:v>
                </c:pt>
                <c:pt idx="2712">
                  <c:v>40465</c:v>
                </c:pt>
                <c:pt idx="2713">
                  <c:v>40466</c:v>
                </c:pt>
                <c:pt idx="2714">
                  <c:v>40469</c:v>
                </c:pt>
                <c:pt idx="2715">
                  <c:v>40470</c:v>
                </c:pt>
                <c:pt idx="2716">
                  <c:v>40471</c:v>
                </c:pt>
                <c:pt idx="2717">
                  <c:v>40472</c:v>
                </c:pt>
                <c:pt idx="2718">
                  <c:v>40473</c:v>
                </c:pt>
                <c:pt idx="2719">
                  <c:v>40476</c:v>
                </c:pt>
                <c:pt idx="2720">
                  <c:v>40477</c:v>
                </c:pt>
                <c:pt idx="2721">
                  <c:v>40478</c:v>
                </c:pt>
                <c:pt idx="2722">
                  <c:v>40479</c:v>
                </c:pt>
                <c:pt idx="2723">
                  <c:v>40480</c:v>
                </c:pt>
                <c:pt idx="2724">
                  <c:v>40483</c:v>
                </c:pt>
                <c:pt idx="2725">
                  <c:v>40484</c:v>
                </c:pt>
                <c:pt idx="2726">
                  <c:v>40485</c:v>
                </c:pt>
                <c:pt idx="2727">
                  <c:v>40486</c:v>
                </c:pt>
                <c:pt idx="2728">
                  <c:v>40487</c:v>
                </c:pt>
                <c:pt idx="2729">
                  <c:v>40490</c:v>
                </c:pt>
                <c:pt idx="2730">
                  <c:v>40491</c:v>
                </c:pt>
                <c:pt idx="2731">
                  <c:v>40492</c:v>
                </c:pt>
                <c:pt idx="2732">
                  <c:v>40493</c:v>
                </c:pt>
                <c:pt idx="2733">
                  <c:v>40494</c:v>
                </c:pt>
                <c:pt idx="2734">
                  <c:v>40497</c:v>
                </c:pt>
                <c:pt idx="2735">
                  <c:v>40498</c:v>
                </c:pt>
                <c:pt idx="2736">
                  <c:v>40499</c:v>
                </c:pt>
                <c:pt idx="2737">
                  <c:v>40500</c:v>
                </c:pt>
                <c:pt idx="2738">
                  <c:v>40501</c:v>
                </c:pt>
                <c:pt idx="2739">
                  <c:v>40504</c:v>
                </c:pt>
                <c:pt idx="2740">
                  <c:v>40505</c:v>
                </c:pt>
                <c:pt idx="2741">
                  <c:v>40506</c:v>
                </c:pt>
                <c:pt idx="2742">
                  <c:v>40508</c:v>
                </c:pt>
                <c:pt idx="2743">
                  <c:v>40511</c:v>
                </c:pt>
                <c:pt idx="2744">
                  <c:v>40512</c:v>
                </c:pt>
                <c:pt idx="2745">
                  <c:v>40513</c:v>
                </c:pt>
                <c:pt idx="2746">
                  <c:v>40514</c:v>
                </c:pt>
                <c:pt idx="2747">
                  <c:v>40515</c:v>
                </c:pt>
                <c:pt idx="2748">
                  <c:v>40518</c:v>
                </c:pt>
                <c:pt idx="2749">
                  <c:v>40519</c:v>
                </c:pt>
                <c:pt idx="2750">
                  <c:v>40520</c:v>
                </c:pt>
                <c:pt idx="2751">
                  <c:v>40521</c:v>
                </c:pt>
                <c:pt idx="2752">
                  <c:v>40522</c:v>
                </c:pt>
                <c:pt idx="2753">
                  <c:v>40525</c:v>
                </c:pt>
                <c:pt idx="2754">
                  <c:v>40526</c:v>
                </c:pt>
                <c:pt idx="2755">
                  <c:v>40527</c:v>
                </c:pt>
                <c:pt idx="2756">
                  <c:v>40528</c:v>
                </c:pt>
                <c:pt idx="2757">
                  <c:v>40529</c:v>
                </c:pt>
                <c:pt idx="2758">
                  <c:v>40532</c:v>
                </c:pt>
                <c:pt idx="2759">
                  <c:v>40533</c:v>
                </c:pt>
                <c:pt idx="2760">
                  <c:v>40534</c:v>
                </c:pt>
                <c:pt idx="2761">
                  <c:v>40535</c:v>
                </c:pt>
                <c:pt idx="2762">
                  <c:v>40539</c:v>
                </c:pt>
                <c:pt idx="2763">
                  <c:v>40540</c:v>
                </c:pt>
                <c:pt idx="2764">
                  <c:v>40541</c:v>
                </c:pt>
                <c:pt idx="2765">
                  <c:v>40542</c:v>
                </c:pt>
                <c:pt idx="2766">
                  <c:v>40543</c:v>
                </c:pt>
                <c:pt idx="2767">
                  <c:v>40546</c:v>
                </c:pt>
                <c:pt idx="2768">
                  <c:v>40547</c:v>
                </c:pt>
                <c:pt idx="2769">
                  <c:v>40548</c:v>
                </c:pt>
                <c:pt idx="2770">
                  <c:v>40549</c:v>
                </c:pt>
                <c:pt idx="2771">
                  <c:v>40550</c:v>
                </c:pt>
                <c:pt idx="2772">
                  <c:v>40553</c:v>
                </c:pt>
                <c:pt idx="2773">
                  <c:v>40554</c:v>
                </c:pt>
                <c:pt idx="2774">
                  <c:v>40555</c:v>
                </c:pt>
                <c:pt idx="2775">
                  <c:v>40556</c:v>
                </c:pt>
                <c:pt idx="2776">
                  <c:v>40557</c:v>
                </c:pt>
                <c:pt idx="2777">
                  <c:v>40561</c:v>
                </c:pt>
                <c:pt idx="2778">
                  <c:v>40562</c:v>
                </c:pt>
                <c:pt idx="2779">
                  <c:v>40563</c:v>
                </c:pt>
                <c:pt idx="2780">
                  <c:v>40564</c:v>
                </c:pt>
                <c:pt idx="2781">
                  <c:v>40567</c:v>
                </c:pt>
                <c:pt idx="2782">
                  <c:v>40568</c:v>
                </c:pt>
                <c:pt idx="2783">
                  <c:v>40569</c:v>
                </c:pt>
                <c:pt idx="2784">
                  <c:v>40570</c:v>
                </c:pt>
                <c:pt idx="2785">
                  <c:v>40571</c:v>
                </c:pt>
                <c:pt idx="2786">
                  <c:v>40574</c:v>
                </c:pt>
                <c:pt idx="2787">
                  <c:v>40575</c:v>
                </c:pt>
                <c:pt idx="2788">
                  <c:v>40576</c:v>
                </c:pt>
                <c:pt idx="2789">
                  <c:v>40577</c:v>
                </c:pt>
                <c:pt idx="2790">
                  <c:v>40578</c:v>
                </c:pt>
                <c:pt idx="2791">
                  <c:v>40581</c:v>
                </c:pt>
                <c:pt idx="2792">
                  <c:v>40582</c:v>
                </c:pt>
                <c:pt idx="2793">
                  <c:v>40583</c:v>
                </c:pt>
                <c:pt idx="2794">
                  <c:v>40584</c:v>
                </c:pt>
                <c:pt idx="2795">
                  <c:v>40585</c:v>
                </c:pt>
                <c:pt idx="2796">
                  <c:v>40588</c:v>
                </c:pt>
                <c:pt idx="2797">
                  <c:v>40589</c:v>
                </c:pt>
                <c:pt idx="2798">
                  <c:v>40590</c:v>
                </c:pt>
                <c:pt idx="2799">
                  <c:v>40591</c:v>
                </c:pt>
                <c:pt idx="2800">
                  <c:v>40592</c:v>
                </c:pt>
                <c:pt idx="2801">
                  <c:v>40596</c:v>
                </c:pt>
                <c:pt idx="2802">
                  <c:v>40597</c:v>
                </c:pt>
                <c:pt idx="2803">
                  <c:v>40598</c:v>
                </c:pt>
                <c:pt idx="2804">
                  <c:v>40599</c:v>
                </c:pt>
                <c:pt idx="2805">
                  <c:v>40602</c:v>
                </c:pt>
                <c:pt idx="2806">
                  <c:v>40603</c:v>
                </c:pt>
                <c:pt idx="2807">
                  <c:v>40604</c:v>
                </c:pt>
                <c:pt idx="2808">
                  <c:v>40605</c:v>
                </c:pt>
                <c:pt idx="2809">
                  <c:v>40606</c:v>
                </c:pt>
                <c:pt idx="2810">
                  <c:v>40609</c:v>
                </c:pt>
                <c:pt idx="2811">
                  <c:v>40610</c:v>
                </c:pt>
                <c:pt idx="2812">
                  <c:v>40611</c:v>
                </c:pt>
                <c:pt idx="2813">
                  <c:v>40612</c:v>
                </c:pt>
                <c:pt idx="2814">
                  <c:v>40613</c:v>
                </c:pt>
                <c:pt idx="2815">
                  <c:v>40616</c:v>
                </c:pt>
                <c:pt idx="2816">
                  <c:v>40617</c:v>
                </c:pt>
                <c:pt idx="2817">
                  <c:v>40618</c:v>
                </c:pt>
                <c:pt idx="2818">
                  <c:v>40619</c:v>
                </c:pt>
                <c:pt idx="2819">
                  <c:v>40620</c:v>
                </c:pt>
                <c:pt idx="2820">
                  <c:v>40623</c:v>
                </c:pt>
                <c:pt idx="2821">
                  <c:v>40624</c:v>
                </c:pt>
                <c:pt idx="2822">
                  <c:v>40625</c:v>
                </c:pt>
                <c:pt idx="2823">
                  <c:v>40626</c:v>
                </c:pt>
                <c:pt idx="2824">
                  <c:v>40627</c:v>
                </c:pt>
                <c:pt idx="2825">
                  <c:v>40630</c:v>
                </c:pt>
                <c:pt idx="2826">
                  <c:v>40631</c:v>
                </c:pt>
                <c:pt idx="2827">
                  <c:v>40632</c:v>
                </c:pt>
                <c:pt idx="2828">
                  <c:v>40633</c:v>
                </c:pt>
                <c:pt idx="2829">
                  <c:v>40634</c:v>
                </c:pt>
                <c:pt idx="2830">
                  <c:v>40637</c:v>
                </c:pt>
                <c:pt idx="2831">
                  <c:v>40638</c:v>
                </c:pt>
                <c:pt idx="2832">
                  <c:v>40639</c:v>
                </c:pt>
                <c:pt idx="2833">
                  <c:v>40640</c:v>
                </c:pt>
                <c:pt idx="2834">
                  <c:v>40641</c:v>
                </c:pt>
                <c:pt idx="2835">
                  <c:v>40644</c:v>
                </c:pt>
                <c:pt idx="2836">
                  <c:v>40645</c:v>
                </c:pt>
                <c:pt idx="2837">
                  <c:v>40646</c:v>
                </c:pt>
                <c:pt idx="2838">
                  <c:v>40647</c:v>
                </c:pt>
                <c:pt idx="2839">
                  <c:v>40648</c:v>
                </c:pt>
                <c:pt idx="2840">
                  <c:v>40651</c:v>
                </c:pt>
                <c:pt idx="2841">
                  <c:v>40652</c:v>
                </c:pt>
                <c:pt idx="2842">
                  <c:v>40653</c:v>
                </c:pt>
                <c:pt idx="2843">
                  <c:v>40654</c:v>
                </c:pt>
                <c:pt idx="2844">
                  <c:v>40658</c:v>
                </c:pt>
                <c:pt idx="2845">
                  <c:v>40659</c:v>
                </c:pt>
                <c:pt idx="2846">
                  <c:v>40660</c:v>
                </c:pt>
                <c:pt idx="2847">
                  <c:v>40661</c:v>
                </c:pt>
                <c:pt idx="2848">
                  <c:v>40662</c:v>
                </c:pt>
                <c:pt idx="2849">
                  <c:v>40665</c:v>
                </c:pt>
                <c:pt idx="2850">
                  <c:v>40666</c:v>
                </c:pt>
                <c:pt idx="2851">
                  <c:v>40667</c:v>
                </c:pt>
                <c:pt idx="2852">
                  <c:v>40668</c:v>
                </c:pt>
                <c:pt idx="2853">
                  <c:v>40669</c:v>
                </c:pt>
                <c:pt idx="2854">
                  <c:v>40672</c:v>
                </c:pt>
                <c:pt idx="2855">
                  <c:v>40673</c:v>
                </c:pt>
                <c:pt idx="2856">
                  <c:v>40674</c:v>
                </c:pt>
                <c:pt idx="2857">
                  <c:v>40675</c:v>
                </c:pt>
                <c:pt idx="2858">
                  <c:v>40676</c:v>
                </c:pt>
                <c:pt idx="2859">
                  <c:v>40679</c:v>
                </c:pt>
                <c:pt idx="2860">
                  <c:v>40680</c:v>
                </c:pt>
                <c:pt idx="2861">
                  <c:v>40681</c:v>
                </c:pt>
                <c:pt idx="2862">
                  <c:v>40682</c:v>
                </c:pt>
                <c:pt idx="2863">
                  <c:v>40683</c:v>
                </c:pt>
                <c:pt idx="2864">
                  <c:v>40686</c:v>
                </c:pt>
                <c:pt idx="2865">
                  <c:v>40687</c:v>
                </c:pt>
                <c:pt idx="2866">
                  <c:v>40688</c:v>
                </c:pt>
                <c:pt idx="2867">
                  <c:v>40689</c:v>
                </c:pt>
                <c:pt idx="2868">
                  <c:v>40690</c:v>
                </c:pt>
                <c:pt idx="2869">
                  <c:v>40694</c:v>
                </c:pt>
                <c:pt idx="2870">
                  <c:v>40695</c:v>
                </c:pt>
                <c:pt idx="2871">
                  <c:v>40696</c:v>
                </c:pt>
                <c:pt idx="2872">
                  <c:v>40697</c:v>
                </c:pt>
                <c:pt idx="2873">
                  <c:v>40700</c:v>
                </c:pt>
                <c:pt idx="2874">
                  <c:v>40701</c:v>
                </c:pt>
                <c:pt idx="2875">
                  <c:v>40702</c:v>
                </c:pt>
                <c:pt idx="2876">
                  <c:v>40703</c:v>
                </c:pt>
                <c:pt idx="2877">
                  <c:v>40704</c:v>
                </c:pt>
                <c:pt idx="2878">
                  <c:v>40707</c:v>
                </c:pt>
                <c:pt idx="2879">
                  <c:v>40708</c:v>
                </c:pt>
                <c:pt idx="2880">
                  <c:v>40709</c:v>
                </c:pt>
                <c:pt idx="2881">
                  <c:v>40710</c:v>
                </c:pt>
                <c:pt idx="2882">
                  <c:v>40711</c:v>
                </c:pt>
                <c:pt idx="2883">
                  <c:v>40714</c:v>
                </c:pt>
                <c:pt idx="2884">
                  <c:v>40715</c:v>
                </c:pt>
                <c:pt idx="2885">
                  <c:v>40716</c:v>
                </c:pt>
                <c:pt idx="2886">
                  <c:v>40717</c:v>
                </c:pt>
                <c:pt idx="2887">
                  <c:v>40718</c:v>
                </c:pt>
                <c:pt idx="2888">
                  <c:v>40721</c:v>
                </c:pt>
                <c:pt idx="2889">
                  <c:v>40722</c:v>
                </c:pt>
                <c:pt idx="2890">
                  <c:v>40723</c:v>
                </c:pt>
                <c:pt idx="2891">
                  <c:v>40724</c:v>
                </c:pt>
                <c:pt idx="2892">
                  <c:v>40725</c:v>
                </c:pt>
                <c:pt idx="2893">
                  <c:v>40729</c:v>
                </c:pt>
                <c:pt idx="2894">
                  <c:v>40730</c:v>
                </c:pt>
                <c:pt idx="2895">
                  <c:v>40731</c:v>
                </c:pt>
                <c:pt idx="2896">
                  <c:v>40732</c:v>
                </c:pt>
                <c:pt idx="2897">
                  <c:v>40735</c:v>
                </c:pt>
                <c:pt idx="2898">
                  <c:v>40736</c:v>
                </c:pt>
                <c:pt idx="2899">
                  <c:v>40737</c:v>
                </c:pt>
                <c:pt idx="2900">
                  <c:v>40738</c:v>
                </c:pt>
                <c:pt idx="2901">
                  <c:v>40739</c:v>
                </c:pt>
                <c:pt idx="2902">
                  <c:v>40742</c:v>
                </c:pt>
                <c:pt idx="2903">
                  <c:v>40743</c:v>
                </c:pt>
                <c:pt idx="2904">
                  <c:v>40744</c:v>
                </c:pt>
                <c:pt idx="2905">
                  <c:v>40745</c:v>
                </c:pt>
                <c:pt idx="2906">
                  <c:v>40746</c:v>
                </c:pt>
                <c:pt idx="2907">
                  <c:v>40749</c:v>
                </c:pt>
                <c:pt idx="2908">
                  <c:v>40750</c:v>
                </c:pt>
                <c:pt idx="2909">
                  <c:v>40751</c:v>
                </c:pt>
                <c:pt idx="2910">
                  <c:v>40752</c:v>
                </c:pt>
                <c:pt idx="2911">
                  <c:v>40753</c:v>
                </c:pt>
                <c:pt idx="2912">
                  <c:v>40756</c:v>
                </c:pt>
                <c:pt idx="2913">
                  <c:v>40757</c:v>
                </c:pt>
                <c:pt idx="2914">
                  <c:v>40758</c:v>
                </c:pt>
                <c:pt idx="2915">
                  <c:v>40759</c:v>
                </c:pt>
                <c:pt idx="2916">
                  <c:v>40760</c:v>
                </c:pt>
                <c:pt idx="2917">
                  <c:v>40763</c:v>
                </c:pt>
                <c:pt idx="2918">
                  <c:v>40764</c:v>
                </c:pt>
                <c:pt idx="2919">
                  <c:v>40765</c:v>
                </c:pt>
                <c:pt idx="2920">
                  <c:v>40766</c:v>
                </c:pt>
                <c:pt idx="2921">
                  <c:v>40767</c:v>
                </c:pt>
                <c:pt idx="2922">
                  <c:v>40770</c:v>
                </c:pt>
                <c:pt idx="2923">
                  <c:v>40771</c:v>
                </c:pt>
                <c:pt idx="2924">
                  <c:v>40772</c:v>
                </c:pt>
                <c:pt idx="2925">
                  <c:v>40773</c:v>
                </c:pt>
                <c:pt idx="2926">
                  <c:v>40774</c:v>
                </c:pt>
                <c:pt idx="2927">
                  <c:v>40777</c:v>
                </c:pt>
                <c:pt idx="2928">
                  <c:v>40778</c:v>
                </c:pt>
                <c:pt idx="2929">
                  <c:v>40779</c:v>
                </c:pt>
                <c:pt idx="2930">
                  <c:v>40780</c:v>
                </c:pt>
                <c:pt idx="2931">
                  <c:v>40781</c:v>
                </c:pt>
                <c:pt idx="2932">
                  <c:v>40784</c:v>
                </c:pt>
                <c:pt idx="2933">
                  <c:v>40785</c:v>
                </c:pt>
                <c:pt idx="2934">
                  <c:v>40786</c:v>
                </c:pt>
                <c:pt idx="2935">
                  <c:v>40787</c:v>
                </c:pt>
                <c:pt idx="2936">
                  <c:v>40788</c:v>
                </c:pt>
                <c:pt idx="2937">
                  <c:v>40792</c:v>
                </c:pt>
                <c:pt idx="2938">
                  <c:v>40793</c:v>
                </c:pt>
                <c:pt idx="2939">
                  <c:v>40794</c:v>
                </c:pt>
                <c:pt idx="2940">
                  <c:v>40795</c:v>
                </c:pt>
                <c:pt idx="2941">
                  <c:v>40798</c:v>
                </c:pt>
                <c:pt idx="2942">
                  <c:v>40799</c:v>
                </c:pt>
                <c:pt idx="2943">
                  <c:v>40800</c:v>
                </c:pt>
                <c:pt idx="2944">
                  <c:v>40801</c:v>
                </c:pt>
                <c:pt idx="2945">
                  <c:v>40802</c:v>
                </c:pt>
                <c:pt idx="2946">
                  <c:v>40805</c:v>
                </c:pt>
                <c:pt idx="2947">
                  <c:v>40806</c:v>
                </c:pt>
                <c:pt idx="2948">
                  <c:v>40807</c:v>
                </c:pt>
                <c:pt idx="2949">
                  <c:v>40808</c:v>
                </c:pt>
                <c:pt idx="2950">
                  <c:v>40809</c:v>
                </c:pt>
                <c:pt idx="2951">
                  <c:v>40812</c:v>
                </c:pt>
                <c:pt idx="2952">
                  <c:v>40813</c:v>
                </c:pt>
                <c:pt idx="2953">
                  <c:v>40814</c:v>
                </c:pt>
                <c:pt idx="2954">
                  <c:v>40815</c:v>
                </c:pt>
                <c:pt idx="2955">
                  <c:v>40816</c:v>
                </c:pt>
                <c:pt idx="2956">
                  <c:v>40819</c:v>
                </c:pt>
                <c:pt idx="2957">
                  <c:v>40820</c:v>
                </c:pt>
                <c:pt idx="2958">
                  <c:v>40821</c:v>
                </c:pt>
                <c:pt idx="2959">
                  <c:v>40822</c:v>
                </c:pt>
                <c:pt idx="2960">
                  <c:v>40823</c:v>
                </c:pt>
                <c:pt idx="2961">
                  <c:v>40826</c:v>
                </c:pt>
                <c:pt idx="2962">
                  <c:v>40827</c:v>
                </c:pt>
                <c:pt idx="2963">
                  <c:v>40828</c:v>
                </c:pt>
                <c:pt idx="2964">
                  <c:v>40829</c:v>
                </c:pt>
                <c:pt idx="2965">
                  <c:v>40830</c:v>
                </c:pt>
                <c:pt idx="2966">
                  <c:v>40833</c:v>
                </c:pt>
                <c:pt idx="2967">
                  <c:v>40834</c:v>
                </c:pt>
                <c:pt idx="2968">
                  <c:v>40835</c:v>
                </c:pt>
                <c:pt idx="2969">
                  <c:v>40836</c:v>
                </c:pt>
                <c:pt idx="2970">
                  <c:v>40837</c:v>
                </c:pt>
                <c:pt idx="2971">
                  <c:v>40840</c:v>
                </c:pt>
                <c:pt idx="2972">
                  <c:v>40841</c:v>
                </c:pt>
                <c:pt idx="2973">
                  <c:v>40842</c:v>
                </c:pt>
                <c:pt idx="2974">
                  <c:v>40843</c:v>
                </c:pt>
                <c:pt idx="2975">
                  <c:v>40844</c:v>
                </c:pt>
                <c:pt idx="2976">
                  <c:v>40847</c:v>
                </c:pt>
                <c:pt idx="2977">
                  <c:v>40848</c:v>
                </c:pt>
                <c:pt idx="2978">
                  <c:v>40849</c:v>
                </c:pt>
                <c:pt idx="2979">
                  <c:v>40850</c:v>
                </c:pt>
                <c:pt idx="2980">
                  <c:v>40851</c:v>
                </c:pt>
                <c:pt idx="2981">
                  <c:v>40854</c:v>
                </c:pt>
                <c:pt idx="2982">
                  <c:v>40855</c:v>
                </c:pt>
                <c:pt idx="2983">
                  <c:v>40856</c:v>
                </c:pt>
                <c:pt idx="2984">
                  <c:v>40857</c:v>
                </c:pt>
                <c:pt idx="2985">
                  <c:v>40858</c:v>
                </c:pt>
                <c:pt idx="2986">
                  <c:v>40861</c:v>
                </c:pt>
                <c:pt idx="2987">
                  <c:v>40862</c:v>
                </c:pt>
                <c:pt idx="2988">
                  <c:v>40863</c:v>
                </c:pt>
                <c:pt idx="2989">
                  <c:v>40864</c:v>
                </c:pt>
                <c:pt idx="2990">
                  <c:v>40865</c:v>
                </c:pt>
                <c:pt idx="2991">
                  <c:v>40868</c:v>
                </c:pt>
                <c:pt idx="2992">
                  <c:v>40869</c:v>
                </c:pt>
                <c:pt idx="2993">
                  <c:v>40870</c:v>
                </c:pt>
                <c:pt idx="2994">
                  <c:v>40872</c:v>
                </c:pt>
                <c:pt idx="2995">
                  <c:v>40875</c:v>
                </c:pt>
                <c:pt idx="2996">
                  <c:v>40876</c:v>
                </c:pt>
                <c:pt idx="2997">
                  <c:v>40877</c:v>
                </c:pt>
                <c:pt idx="2998">
                  <c:v>40878</c:v>
                </c:pt>
                <c:pt idx="2999">
                  <c:v>40879</c:v>
                </c:pt>
                <c:pt idx="3000">
                  <c:v>40882</c:v>
                </c:pt>
                <c:pt idx="3001">
                  <c:v>40883</c:v>
                </c:pt>
                <c:pt idx="3002">
                  <c:v>40884</c:v>
                </c:pt>
                <c:pt idx="3003">
                  <c:v>40885</c:v>
                </c:pt>
                <c:pt idx="3004">
                  <c:v>40886</c:v>
                </c:pt>
                <c:pt idx="3005">
                  <c:v>40889</c:v>
                </c:pt>
                <c:pt idx="3006">
                  <c:v>40890</c:v>
                </c:pt>
                <c:pt idx="3007">
                  <c:v>40891</c:v>
                </c:pt>
                <c:pt idx="3008">
                  <c:v>40892</c:v>
                </c:pt>
                <c:pt idx="3009">
                  <c:v>40893</c:v>
                </c:pt>
                <c:pt idx="3010">
                  <c:v>40896</c:v>
                </c:pt>
                <c:pt idx="3011">
                  <c:v>40897</c:v>
                </c:pt>
                <c:pt idx="3012">
                  <c:v>40898</c:v>
                </c:pt>
                <c:pt idx="3013">
                  <c:v>40899</c:v>
                </c:pt>
                <c:pt idx="3014">
                  <c:v>40900</c:v>
                </c:pt>
                <c:pt idx="3015">
                  <c:v>40904</c:v>
                </c:pt>
                <c:pt idx="3016">
                  <c:v>40905</c:v>
                </c:pt>
                <c:pt idx="3017">
                  <c:v>40906</c:v>
                </c:pt>
                <c:pt idx="3018">
                  <c:v>40907</c:v>
                </c:pt>
                <c:pt idx="3019">
                  <c:v>40911</c:v>
                </c:pt>
                <c:pt idx="3020">
                  <c:v>40912</c:v>
                </c:pt>
                <c:pt idx="3021">
                  <c:v>40913</c:v>
                </c:pt>
                <c:pt idx="3022">
                  <c:v>40914</c:v>
                </c:pt>
                <c:pt idx="3023">
                  <c:v>40917</c:v>
                </c:pt>
                <c:pt idx="3024">
                  <c:v>40918</c:v>
                </c:pt>
                <c:pt idx="3025">
                  <c:v>40919</c:v>
                </c:pt>
                <c:pt idx="3026">
                  <c:v>40920</c:v>
                </c:pt>
                <c:pt idx="3027">
                  <c:v>40921</c:v>
                </c:pt>
                <c:pt idx="3028">
                  <c:v>40925</c:v>
                </c:pt>
                <c:pt idx="3029">
                  <c:v>40926</c:v>
                </c:pt>
                <c:pt idx="3030">
                  <c:v>40927</c:v>
                </c:pt>
                <c:pt idx="3031">
                  <c:v>40928</c:v>
                </c:pt>
                <c:pt idx="3032">
                  <c:v>40931</c:v>
                </c:pt>
                <c:pt idx="3033">
                  <c:v>40932</c:v>
                </c:pt>
                <c:pt idx="3034">
                  <c:v>40933</c:v>
                </c:pt>
                <c:pt idx="3035">
                  <c:v>40934</c:v>
                </c:pt>
                <c:pt idx="3036">
                  <c:v>40935</c:v>
                </c:pt>
                <c:pt idx="3037">
                  <c:v>40938</c:v>
                </c:pt>
                <c:pt idx="3038">
                  <c:v>40939</c:v>
                </c:pt>
                <c:pt idx="3039">
                  <c:v>40940</c:v>
                </c:pt>
                <c:pt idx="3040">
                  <c:v>40941</c:v>
                </c:pt>
                <c:pt idx="3041">
                  <c:v>40942</c:v>
                </c:pt>
                <c:pt idx="3042">
                  <c:v>40945</c:v>
                </c:pt>
                <c:pt idx="3043">
                  <c:v>40946</c:v>
                </c:pt>
                <c:pt idx="3044">
                  <c:v>40947</c:v>
                </c:pt>
                <c:pt idx="3045">
                  <c:v>40948</c:v>
                </c:pt>
                <c:pt idx="3046">
                  <c:v>40949</c:v>
                </c:pt>
                <c:pt idx="3047">
                  <c:v>40952</c:v>
                </c:pt>
                <c:pt idx="3048">
                  <c:v>40953</c:v>
                </c:pt>
                <c:pt idx="3049">
                  <c:v>40954</c:v>
                </c:pt>
                <c:pt idx="3050">
                  <c:v>40955</c:v>
                </c:pt>
                <c:pt idx="3051">
                  <c:v>40956</c:v>
                </c:pt>
                <c:pt idx="3052">
                  <c:v>40960</c:v>
                </c:pt>
                <c:pt idx="3053">
                  <c:v>40961</c:v>
                </c:pt>
                <c:pt idx="3054">
                  <c:v>40962</c:v>
                </c:pt>
                <c:pt idx="3055">
                  <c:v>40963</c:v>
                </c:pt>
                <c:pt idx="3056">
                  <c:v>40966</c:v>
                </c:pt>
                <c:pt idx="3057">
                  <c:v>40967</c:v>
                </c:pt>
                <c:pt idx="3058">
                  <c:v>40968</c:v>
                </c:pt>
                <c:pt idx="3059">
                  <c:v>40969</c:v>
                </c:pt>
                <c:pt idx="3060">
                  <c:v>40970</c:v>
                </c:pt>
                <c:pt idx="3061">
                  <c:v>40973</c:v>
                </c:pt>
                <c:pt idx="3062">
                  <c:v>40974</c:v>
                </c:pt>
                <c:pt idx="3063">
                  <c:v>40975</c:v>
                </c:pt>
                <c:pt idx="3064">
                  <c:v>40976</c:v>
                </c:pt>
                <c:pt idx="3065">
                  <c:v>40977</c:v>
                </c:pt>
                <c:pt idx="3066">
                  <c:v>40980</c:v>
                </c:pt>
                <c:pt idx="3067">
                  <c:v>40981</c:v>
                </c:pt>
                <c:pt idx="3068">
                  <c:v>40982</c:v>
                </c:pt>
                <c:pt idx="3069">
                  <c:v>40983</c:v>
                </c:pt>
                <c:pt idx="3070">
                  <c:v>40984</c:v>
                </c:pt>
                <c:pt idx="3071">
                  <c:v>40987</c:v>
                </c:pt>
                <c:pt idx="3072">
                  <c:v>40988</c:v>
                </c:pt>
                <c:pt idx="3073">
                  <c:v>40989</c:v>
                </c:pt>
                <c:pt idx="3074">
                  <c:v>40990</c:v>
                </c:pt>
                <c:pt idx="3075">
                  <c:v>40991</c:v>
                </c:pt>
                <c:pt idx="3076">
                  <c:v>40994</c:v>
                </c:pt>
                <c:pt idx="3077">
                  <c:v>40995</c:v>
                </c:pt>
                <c:pt idx="3078">
                  <c:v>40996</c:v>
                </c:pt>
                <c:pt idx="3079">
                  <c:v>40997</c:v>
                </c:pt>
                <c:pt idx="3080">
                  <c:v>40998</c:v>
                </c:pt>
                <c:pt idx="3081">
                  <c:v>41001</c:v>
                </c:pt>
                <c:pt idx="3082">
                  <c:v>41002</c:v>
                </c:pt>
                <c:pt idx="3083">
                  <c:v>41003</c:v>
                </c:pt>
                <c:pt idx="3084">
                  <c:v>41004</c:v>
                </c:pt>
                <c:pt idx="3085">
                  <c:v>41008</c:v>
                </c:pt>
                <c:pt idx="3086">
                  <c:v>41009</c:v>
                </c:pt>
                <c:pt idx="3087">
                  <c:v>41010</c:v>
                </c:pt>
                <c:pt idx="3088">
                  <c:v>41011</c:v>
                </c:pt>
                <c:pt idx="3089">
                  <c:v>41012</c:v>
                </c:pt>
                <c:pt idx="3090">
                  <c:v>41015</c:v>
                </c:pt>
                <c:pt idx="3091">
                  <c:v>41016</c:v>
                </c:pt>
                <c:pt idx="3092">
                  <c:v>41017</c:v>
                </c:pt>
                <c:pt idx="3093">
                  <c:v>41018</c:v>
                </c:pt>
                <c:pt idx="3094">
                  <c:v>41019</c:v>
                </c:pt>
                <c:pt idx="3095">
                  <c:v>41022</c:v>
                </c:pt>
                <c:pt idx="3096">
                  <c:v>41023</c:v>
                </c:pt>
                <c:pt idx="3097">
                  <c:v>41024</c:v>
                </c:pt>
                <c:pt idx="3098">
                  <c:v>41025</c:v>
                </c:pt>
                <c:pt idx="3099">
                  <c:v>41026</c:v>
                </c:pt>
                <c:pt idx="3100">
                  <c:v>41029</c:v>
                </c:pt>
                <c:pt idx="3101">
                  <c:v>41030</c:v>
                </c:pt>
                <c:pt idx="3102">
                  <c:v>41031</c:v>
                </c:pt>
                <c:pt idx="3103">
                  <c:v>41032</c:v>
                </c:pt>
                <c:pt idx="3104">
                  <c:v>41033</c:v>
                </c:pt>
                <c:pt idx="3105">
                  <c:v>41036</c:v>
                </c:pt>
                <c:pt idx="3106">
                  <c:v>41037</c:v>
                </c:pt>
                <c:pt idx="3107">
                  <c:v>41038</c:v>
                </c:pt>
                <c:pt idx="3108">
                  <c:v>41039</c:v>
                </c:pt>
                <c:pt idx="3109">
                  <c:v>41040</c:v>
                </c:pt>
                <c:pt idx="3110">
                  <c:v>41043</c:v>
                </c:pt>
                <c:pt idx="3111">
                  <c:v>41044</c:v>
                </c:pt>
                <c:pt idx="3112">
                  <c:v>41045</c:v>
                </c:pt>
                <c:pt idx="3113">
                  <c:v>41046</c:v>
                </c:pt>
                <c:pt idx="3114">
                  <c:v>41047</c:v>
                </c:pt>
                <c:pt idx="3115">
                  <c:v>41050</c:v>
                </c:pt>
                <c:pt idx="3116">
                  <c:v>41051</c:v>
                </c:pt>
                <c:pt idx="3117">
                  <c:v>41052</c:v>
                </c:pt>
                <c:pt idx="3118">
                  <c:v>41053</c:v>
                </c:pt>
                <c:pt idx="3119">
                  <c:v>41054</c:v>
                </c:pt>
                <c:pt idx="3120">
                  <c:v>41058</c:v>
                </c:pt>
                <c:pt idx="3121">
                  <c:v>41059</c:v>
                </c:pt>
                <c:pt idx="3122">
                  <c:v>41060</c:v>
                </c:pt>
                <c:pt idx="3123">
                  <c:v>41061</c:v>
                </c:pt>
                <c:pt idx="3124">
                  <c:v>41064</c:v>
                </c:pt>
                <c:pt idx="3125">
                  <c:v>41065</c:v>
                </c:pt>
                <c:pt idx="3126">
                  <c:v>41066</c:v>
                </c:pt>
                <c:pt idx="3127">
                  <c:v>41067</c:v>
                </c:pt>
                <c:pt idx="3128">
                  <c:v>41068</c:v>
                </c:pt>
                <c:pt idx="3129">
                  <c:v>41071</c:v>
                </c:pt>
                <c:pt idx="3130">
                  <c:v>41072</c:v>
                </c:pt>
                <c:pt idx="3131">
                  <c:v>41073</c:v>
                </c:pt>
                <c:pt idx="3132">
                  <c:v>41074</c:v>
                </c:pt>
                <c:pt idx="3133">
                  <c:v>41075</c:v>
                </c:pt>
                <c:pt idx="3134">
                  <c:v>41078</c:v>
                </c:pt>
                <c:pt idx="3135">
                  <c:v>41079</c:v>
                </c:pt>
                <c:pt idx="3136">
                  <c:v>41080</c:v>
                </c:pt>
                <c:pt idx="3137">
                  <c:v>41081</c:v>
                </c:pt>
                <c:pt idx="3138">
                  <c:v>41082</c:v>
                </c:pt>
                <c:pt idx="3139">
                  <c:v>41085</c:v>
                </c:pt>
                <c:pt idx="3140">
                  <c:v>41086</c:v>
                </c:pt>
                <c:pt idx="3141">
                  <c:v>41087</c:v>
                </c:pt>
                <c:pt idx="3142">
                  <c:v>41088</c:v>
                </c:pt>
                <c:pt idx="3143">
                  <c:v>41089</c:v>
                </c:pt>
                <c:pt idx="3144">
                  <c:v>41092</c:v>
                </c:pt>
                <c:pt idx="3145">
                  <c:v>41093</c:v>
                </c:pt>
                <c:pt idx="3146">
                  <c:v>41095</c:v>
                </c:pt>
                <c:pt idx="3147">
                  <c:v>41096</c:v>
                </c:pt>
                <c:pt idx="3148">
                  <c:v>41099</c:v>
                </c:pt>
                <c:pt idx="3149">
                  <c:v>41100</c:v>
                </c:pt>
                <c:pt idx="3150">
                  <c:v>41101</c:v>
                </c:pt>
                <c:pt idx="3151">
                  <c:v>41102</c:v>
                </c:pt>
                <c:pt idx="3152">
                  <c:v>41103</c:v>
                </c:pt>
                <c:pt idx="3153">
                  <c:v>41106</c:v>
                </c:pt>
                <c:pt idx="3154">
                  <c:v>41107</c:v>
                </c:pt>
                <c:pt idx="3155">
                  <c:v>41108</c:v>
                </c:pt>
                <c:pt idx="3156">
                  <c:v>41109</c:v>
                </c:pt>
                <c:pt idx="3157">
                  <c:v>41110</c:v>
                </c:pt>
                <c:pt idx="3158">
                  <c:v>41113</c:v>
                </c:pt>
                <c:pt idx="3159">
                  <c:v>41114</c:v>
                </c:pt>
                <c:pt idx="3160">
                  <c:v>41115</c:v>
                </c:pt>
                <c:pt idx="3161">
                  <c:v>41116</c:v>
                </c:pt>
                <c:pt idx="3162">
                  <c:v>41117</c:v>
                </c:pt>
                <c:pt idx="3163">
                  <c:v>41120</c:v>
                </c:pt>
                <c:pt idx="3164">
                  <c:v>41121</c:v>
                </c:pt>
                <c:pt idx="3165">
                  <c:v>41122</c:v>
                </c:pt>
                <c:pt idx="3166">
                  <c:v>41123</c:v>
                </c:pt>
                <c:pt idx="3167">
                  <c:v>41124</c:v>
                </c:pt>
                <c:pt idx="3168">
                  <c:v>41127</c:v>
                </c:pt>
                <c:pt idx="3169">
                  <c:v>41128</c:v>
                </c:pt>
                <c:pt idx="3170">
                  <c:v>41129</c:v>
                </c:pt>
                <c:pt idx="3171">
                  <c:v>41130</c:v>
                </c:pt>
                <c:pt idx="3172">
                  <c:v>41131</c:v>
                </c:pt>
                <c:pt idx="3173">
                  <c:v>41134</c:v>
                </c:pt>
                <c:pt idx="3174">
                  <c:v>41135</c:v>
                </c:pt>
                <c:pt idx="3175">
                  <c:v>41136</c:v>
                </c:pt>
                <c:pt idx="3176">
                  <c:v>41137</c:v>
                </c:pt>
                <c:pt idx="3177">
                  <c:v>41138</c:v>
                </c:pt>
                <c:pt idx="3178">
                  <c:v>41141</c:v>
                </c:pt>
                <c:pt idx="3179">
                  <c:v>41142</c:v>
                </c:pt>
                <c:pt idx="3180">
                  <c:v>41143</c:v>
                </c:pt>
                <c:pt idx="3181">
                  <c:v>41144</c:v>
                </c:pt>
                <c:pt idx="3182">
                  <c:v>41145</c:v>
                </c:pt>
                <c:pt idx="3183">
                  <c:v>41148</c:v>
                </c:pt>
                <c:pt idx="3184">
                  <c:v>41149</c:v>
                </c:pt>
                <c:pt idx="3185">
                  <c:v>41150</c:v>
                </c:pt>
                <c:pt idx="3186">
                  <c:v>41151</c:v>
                </c:pt>
                <c:pt idx="3187">
                  <c:v>41152</c:v>
                </c:pt>
                <c:pt idx="3188">
                  <c:v>41156</c:v>
                </c:pt>
                <c:pt idx="3189">
                  <c:v>41157</c:v>
                </c:pt>
                <c:pt idx="3190">
                  <c:v>41158</c:v>
                </c:pt>
                <c:pt idx="3191">
                  <c:v>41159</c:v>
                </c:pt>
                <c:pt idx="3192">
                  <c:v>41162</c:v>
                </c:pt>
                <c:pt idx="3193">
                  <c:v>41163</c:v>
                </c:pt>
                <c:pt idx="3194">
                  <c:v>41164</c:v>
                </c:pt>
                <c:pt idx="3195">
                  <c:v>41165</c:v>
                </c:pt>
                <c:pt idx="3196">
                  <c:v>41166</c:v>
                </c:pt>
                <c:pt idx="3197">
                  <c:v>41169</c:v>
                </c:pt>
                <c:pt idx="3198">
                  <c:v>41170</c:v>
                </c:pt>
                <c:pt idx="3199">
                  <c:v>41171</c:v>
                </c:pt>
                <c:pt idx="3200">
                  <c:v>41172</c:v>
                </c:pt>
                <c:pt idx="3201">
                  <c:v>41173</c:v>
                </c:pt>
                <c:pt idx="3202">
                  <c:v>41176</c:v>
                </c:pt>
                <c:pt idx="3203">
                  <c:v>41177</c:v>
                </c:pt>
                <c:pt idx="3204">
                  <c:v>41178</c:v>
                </c:pt>
                <c:pt idx="3205">
                  <c:v>41179</c:v>
                </c:pt>
                <c:pt idx="3206">
                  <c:v>41180</c:v>
                </c:pt>
                <c:pt idx="3207">
                  <c:v>41183</c:v>
                </c:pt>
                <c:pt idx="3208">
                  <c:v>41184</c:v>
                </c:pt>
                <c:pt idx="3209">
                  <c:v>41185</c:v>
                </c:pt>
                <c:pt idx="3210">
                  <c:v>41186</c:v>
                </c:pt>
                <c:pt idx="3211">
                  <c:v>41187</c:v>
                </c:pt>
                <c:pt idx="3212">
                  <c:v>41190</c:v>
                </c:pt>
                <c:pt idx="3213">
                  <c:v>41191</c:v>
                </c:pt>
                <c:pt idx="3214">
                  <c:v>41192</c:v>
                </c:pt>
                <c:pt idx="3215">
                  <c:v>41193</c:v>
                </c:pt>
                <c:pt idx="3216">
                  <c:v>41194</c:v>
                </c:pt>
                <c:pt idx="3217">
                  <c:v>41197</c:v>
                </c:pt>
                <c:pt idx="3218">
                  <c:v>41198</c:v>
                </c:pt>
                <c:pt idx="3219">
                  <c:v>41199</c:v>
                </c:pt>
                <c:pt idx="3220">
                  <c:v>41200</c:v>
                </c:pt>
                <c:pt idx="3221">
                  <c:v>41201</c:v>
                </c:pt>
                <c:pt idx="3222">
                  <c:v>41204</c:v>
                </c:pt>
                <c:pt idx="3223">
                  <c:v>41205</c:v>
                </c:pt>
                <c:pt idx="3224">
                  <c:v>41206</c:v>
                </c:pt>
                <c:pt idx="3225">
                  <c:v>41207</c:v>
                </c:pt>
                <c:pt idx="3226">
                  <c:v>41208</c:v>
                </c:pt>
                <c:pt idx="3227">
                  <c:v>41213</c:v>
                </c:pt>
                <c:pt idx="3228">
                  <c:v>41214</c:v>
                </c:pt>
                <c:pt idx="3229">
                  <c:v>41215</c:v>
                </c:pt>
                <c:pt idx="3230">
                  <c:v>41218</c:v>
                </c:pt>
                <c:pt idx="3231">
                  <c:v>41219</c:v>
                </c:pt>
                <c:pt idx="3232">
                  <c:v>41220</c:v>
                </c:pt>
                <c:pt idx="3233">
                  <c:v>41221</c:v>
                </c:pt>
                <c:pt idx="3234">
                  <c:v>41222</c:v>
                </c:pt>
                <c:pt idx="3235">
                  <c:v>41225</c:v>
                </c:pt>
                <c:pt idx="3236">
                  <c:v>41226</c:v>
                </c:pt>
                <c:pt idx="3237">
                  <c:v>41227</c:v>
                </c:pt>
                <c:pt idx="3238">
                  <c:v>41228</c:v>
                </c:pt>
                <c:pt idx="3239">
                  <c:v>41229</c:v>
                </c:pt>
                <c:pt idx="3240">
                  <c:v>41232</c:v>
                </c:pt>
                <c:pt idx="3241">
                  <c:v>41233</c:v>
                </c:pt>
                <c:pt idx="3242">
                  <c:v>41234</c:v>
                </c:pt>
                <c:pt idx="3243">
                  <c:v>41236</c:v>
                </c:pt>
                <c:pt idx="3244">
                  <c:v>41239</c:v>
                </c:pt>
                <c:pt idx="3245">
                  <c:v>41240</c:v>
                </c:pt>
                <c:pt idx="3246">
                  <c:v>41241</c:v>
                </c:pt>
                <c:pt idx="3247">
                  <c:v>41242</c:v>
                </c:pt>
                <c:pt idx="3248">
                  <c:v>41243</c:v>
                </c:pt>
                <c:pt idx="3249">
                  <c:v>41246</c:v>
                </c:pt>
                <c:pt idx="3250">
                  <c:v>41247</c:v>
                </c:pt>
                <c:pt idx="3251">
                  <c:v>41248</c:v>
                </c:pt>
                <c:pt idx="3252">
                  <c:v>41249</c:v>
                </c:pt>
                <c:pt idx="3253">
                  <c:v>41250</c:v>
                </c:pt>
                <c:pt idx="3254">
                  <c:v>41253</c:v>
                </c:pt>
                <c:pt idx="3255">
                  <c:v>41254</c:v>
                </c:pt>
                <c:pt idx="3256">
                  <c:v>41255</c:v>
                </c:pt>
                <c:pt idx="3257">
                  <c:v>41256</c:v>
                </c:pt>
                <c:pt idx="3258">
                  <c:v>41257</c:v>
                </c:pt>
                <c:pt idx="3259">
                  <c:v>41260</c:v>
                </c:pt>
                <c:pt idx="3260">
                  <c:v>41261</c:v>
                </c:pt>
                <c:pt idx="3261">
                  <c:v>41262</c:v>
                </c:pt>
                <c:pt idx="3262">
                  <c:v>41263</c:v>
                </c:pt>
                <c:pt idx="3263">
                  <c:v>41264</c:v>
                </c:pt>
                <c:pt idx="3264">
                  <c:v>41267</c:v>
                </c:pt>
                <c:pt idx="3265">
                  <c:v>41269</c:v>
                </c:pt>
                <c:pt idx="3266">
                  <c:v>41270</c:v>
                </c:pt>
                <c:pt idx="3267">
                  <c:v>41271</c:v>
                </c:pt>
                <c:pt idx="3268">
                  <c:v>41274</c:v>
                </c:pt>
                <c:pt idx="3269">
                  <c:v>41276</c:v>
                </c:pt>
                <c:pt idx="3270">
                  <c:v>41277</c:v>
                </c:pt>
                <c:pt idx="3271">
                  <c:v>41278</c:v>
                </c:pt>
                <c:pt idx="3272">
                  <c:v>41281</c:v>
                </c:pt>
                <c:pt idx="3273">
                  <c:v>41282</c:v>
                </c:pt>
                <c:pt idx="3274">
                  <c:v>41283</c:v>
                </c:pt>
                <c:pt idx="3275">
                  <c:v>41284</c:v>
                </c:pt>
                <c:pt idx="3276">
                  <c:v>41285</c:v>
                </c:pt>
                <c:pt idx="3277">
                  <c:v>41288</c:v>
                </c:pt>
                <c:pt idx="3278">
                  <c:v>41289</c:v>
                </c:pt>
                <c:pt idx="3279">
                  <c:v>41290</c:v>
                </c:pt>
                <c:pt idx="3280">
                  <c:v>41291</c:v>
                </c:pt>
                <c:pt idx="3281">
                  <c:v>41292</c:v>
                </c:pt>
                <c:pt idx="3282">
                  <c:v>41296</c:v>
                </c:pt>
                <c:pt idx="3283">
                  <c:v>41297</c:v>
                </c:pt>
                <c:pt idx="3284">
                  <c:v>41298</c:v>
                </c:pt>
                <c:pt idx="3285">
                  <c:v>41299</c:v>
                </c:pt>
                <c:pt idx="3286">
                  <c:v>41302</c:v>
                </c:pt>
                <c:pt idx="3287">
                  <c:v>41303</c:v>
                </c:pt>
                <c:pt idx="3288">
                  <c:v>41304</c:v>
                </c:pt>
                <c:pt idx="3289">
                  <c:v>41305</c:v>
                </c:pt>
                <c:pt idx="3290">
                  <c:v>41306</c:v>
                </c:pt>
                <c:pt idx="3291">
                  <c:v>41309</c:v>
                </c:pt>
                <c:pt idx="3292">
                  <c:v>41310</c:v>
                </c:pt>
                <c:pt idx="3293">
                  <c:v>41311</c:v>
                </c:pt>
                <c:pt idx="3294">
                  <c:v>41312</c:v>
                </c:pt>
                <c:pt idx="3295">
                  <c:v>41313</c:v>
                </c:pt>
                <c:pt idx="3296">
                  <c:v>41316</c:v>
                </c:pt>
                <c:pt idx="3297">
                  <c:v>41317</c:v>
                </c:pt>
                <c:pt idx="3298">
                  <c:v>41318</c:v>
                </c:pt>
                <c:pt idx="3299">
                  <c:v>41319</c:v>
                </c:pt>
                <c:pt idx="3300">
                  <c:v>41320</c:v>
                </c:pt>
                <c:pt idx="3301">
                  <c:v>41324</c:v>
                </c:pt>
                <c:pt idx="3302">
                  <c:v>41325</c:v>
                </c:pt>
                <c:pt idx="3303">
                  <c:v>41326</c:v>
                </c:pt>
                <c:pt idx="3304">
                  <c:v>41327</c:v>
                </c:pt>
                <c:pt idx="3305">
                  <c:v>41330</c:v>
                </c:pt>
                <c:pt idx="3306">
                  <c:v>41331</c:v>
                </c:pt>
                <c:pt idx="3307">
                  <c:v>41332</c:v>
                </c:pt>
                <c:pt idx="3308">
                  <c:v>41333</c:v>
                </c:pt>
                <c:pt idx="3309">
                  <c:v>41334</c:v>
                </c:pt>
                <c:pt idx="3310">
                  <c:v>41337</c:v>
                </c:pt>
                <c:pt idx="3311">
                  <c:v>41338</c:v>
                </c:pt>
                <c:pt idx="3312">
                  <c:v>41339</c:v>
                </c:pt>
                <c:pt idx="3313">
                  <c:v>41340</c:v>
                </c:pt>
                <c:pt idx="3314">
                  <c:v>41341</c:v>
                </c:pt>
                <c:pt idx="3315">
                  <c:v>41344</c:v>
                </c:pt>
                <c:pt idx="3316">
                  <c:v>41345</c:v>
                </c:pt>
                <c:pt idx="3317">
                  <c:v>41346</c:v>
                </c:pt>
                <c:pt idx="3318">
                  <c:v>41347</c:v>
                </c:pt>
                <c:pt idx="3319">
                  <c:v>41348</c:v>
                </c:pt>
                <c:pt idx="3320">
                  <c:v>41351</c:v>
                </c:pt>
                <c:pt idx="3321">
                  <c:v>41352</c:v>
                </c:pt>
                <c:pt idx="3322">
                  <c:v>41353</c:v>
                </c:pt>
                <c:pt idx="3323">
                  <c:v>41354</c:v>
                </c:pt>
                <c:pt idx="3324">
                  <c:v>41355</c:v>
                </c:pt>
                <c:pt idx="3325">
                  <c:v>41358</c:v>
                </c:pt>
                <c:pt idx="3326">
                  <c:v>41359</c:v>
                </c:pt>
                <c:pt idx="3327">
                  <c:v>41360</c:v>
                </c:pt>
                <c:pt idx="3328">
                  <c:v>41361</c:v>
                </c:pt>
                <c:pt idx="3329">
                  <c:v>41365</c:v>
                </c:pt>
                <c:pt idx="3330">
                  <c:v>41366</c:v>
                </c:pt>
                <c:pt idx="3331">
                  <c:v>41367</c:v>
                </c:pt>
                <c:pt idx="3332">
                  <c:v>41368</c:v>
                </c:pt>
                <c:pt idx="3333">
                  <c:v>41369</c:v>
                </c:pt>
                <c:pt idx="3334">
                  <c:v>41372</c:v>
                </c:pt>
                <c:pt idx="3335">
                  <c:v>41373</c:v>
                </c:pt>
                <c:pt idx="3336">
                  <c:v>41374</c:v>
                </c:pt>
                <c:pt idx="3337">
                  <c:v>41375</c:v>
                </c:pt>
                <c:pt idx="3338">
                  <c:v>41376</c:v>
                </c:pt>
                <c:pt idx="3339">
                  <c:v>41379</c:v>
                </c:pt>
                <c:pt idx="3340">
                  <c:v>41380</c:v>
                </c:pt>
                <c:pt idx="3341">
                  <c:v>41381</c:v>
                </c:pt>
                <c:pt idx="3342">
                  <c:v>41382</c:v>
                </c:pt>
                <c:pt idx="3343">
                  <c:v>41383</c:v>
                </c:pt>
                <c:pt idx="3344">
                  <c:v>41386</c:v>
                </c:pt>
                <c:pt idx="3345">
                  <c:v>41387</c:v>
                </c:pt>
                <c:pt idx="3346">
                  <c:v>41388</c:v>
                </c:pt>
                <c:pt idx="3347">
                  <c:v>41389</c:v>
                </c:pt>
                <c:pt idx="3348">
                  <c:v>41390</c:v>
                </c:pt>
                <c:pt idx="3349">
                  <c:v>41393</c:v>
                </c:pt>
                <c:pt idx="3350">
                  <c:v>41394</c:v>
                </c:pt>
                <c:pt idx="3351">
                  <c:v>41395</c:v>
                </c:pt>
                <c:pt idx="3352">
                  <c:v>41396</c:v>
                </c:pt>
                <c:pt idx="3353">
                  <c:v>41397</c:v>
                </c:pt>
                <c:pt idx="3354">
                  <c:v>41400</c:v>
                </c:pt>
                <c:pt idx="3355">
                  <c:v>41401</c:v>
                </c:pt>
                <c:pt idx="3356">
                  <c:v>41402</c:v>
                </c:pt>
                <c:pt idx="3357">
                  <c:v>41403</c:v>
                </c:pt>
                <c:pt idx="3358">
                  <c:v>41404</c:v>
                </c:pt>
                <c:pt idx="3359">
                  <c:v>41407</c:v>
                </c:pt>
                <c:pt idx="3360">
                  <c:v>41408</c:v>
                </c:pt>
                <c:pt idx="3361">
                  <c:v>41409</c:v>
                </c:pt>
                <c:pt idx="3362">
                  <c:v>41410</c:v>
                </c:pt>
                <c:pt idx="3363">
                  <c:v>41411</c:v>
                </c:pt>
                <c:pt idx="3364">
                  <c:v>41414</c:v>
                </c:pt>
                <c:pt idx="3365">
                  <c:v>41415</c:v>
                </c:pt>
                <c:pt idx="3366">
                  <c:v>41416</c:v>
                </c:pt>
                <c:pt idx="3367">
                  <c:v>41417</c:v>
                </c:pt>
                <c:pt idx="3368">
                  <c:v>41418</c:v>
                </c:pt>
                <c:pt idx="3369">
                  <c:v>41422</c:v>
                </c:pt>
                <c:pt idx="3370">
                  <c:v>41423</c:v>
                </c:pt>
                <c:pt idx="3371">
                  <c:v>41424</c:v>
                </c:pt>
                <c:pt idx="3372">
                  <c:v>41425</c:v>
                </c:pt>
                <c:pt idx="3373">
                  <c:v>41428</c:v>
                </c:pt>
                <c:pt idx="3374">
                  <c:v>41429</c:v>
                </c:pt>
                <c:pt idx="3375">
                  <c:v>41430</c:v>
                </c:pt>
                <c:pt idx="3376">
                  <c:v>41431</c:v>
                </c:pt>
                <c:pt idx="3377">
                  <c:v>41432</c:v>
                </c:pt>
                <c:pt idx="3378">
                  <c:v>41435</c:v>
                </c:pt>
                <c:pt idx="3379">
                  <c:v>41436</c:v>
                </c:pt>
                <c:pt idx="3380">
                  <c:v>41437</c:v>
                </c:pt>
                <c:pt idx="3381">
                  <c:v>41438</c:v>
                </c:pt>
                <c:pt idx="3382">
                  <c:v>41439</c:v>
                </c:pt>
                <c:pt idx="3383">
                  <c:v>41442</c:v>
                </c:pt>
                <c:pt idx="3384">
                  <c:v>41443</c:v>
                </c:pt>
                <c:pt idx="3385">
                  <c:v>41444</c:v>
                </c:pt>
                <c:pt idx="3386">
                  <c:v>41445</c:v>
                </c:pt>
                <c:pt idx="3387">
                  <c:v>41446</c:v>
                </c:pt>
                <c:pt idx="3388">
                  <c:v>41449</c:v>
                </c:pt>
                <c:pt idx="3389">
                  <c:v>41450</c:v>
                </c:pt>
                <c:pt idx="3390">
                  <c:v>41451</c:v>
                </c:pt>
                <c:pt idx="3391">
                  <c:v>41452</c:v>
                </c:pt>
                <c:pt idx="3392">
                  <c:v>41453</c:v>
                </c:pt>
                <c:pt idx="3393">
                  <c:v>41456</c:v>
                </c:pt>
                <c:pt idx="3394">
                  <c:v>41457</c:v>
                </c:pt>
                <c:pt idx="3395">
                  <c:v>41458</c:v>
                </c:pt>
                <c:pt idx="3396">
                  <c:v>41460</c:v>
                </c:pt>
                <c:pt idx="3397">
                  <c:v>41463</c:v>
                </c:pt>
                <c:pt idx="3398">
                  <c:v>41464</c:v>
                </c:pt>
                <c:pt idx="3399">
                  <c:v>41465</c:v>
                </c:pt>
                <c:pt idx="3400">
                  <c:v>41466</c:v>
                </c:pt>
                <c:pt idx="3401">
                  <c:v>41467</c:v>
                </c:pt>
                <c:pt idx="3402">
                  <c:v>41470</c:v>
                </c:pt>
                <c:pt idx="3403">
                  <c:v>41471</c:v>
                </c:pt>
                <c:pt idx="3404">
                  <c:v>41472</c:v>
                </c:pt>
                <c:pt idx="3405">
                  <c:v>41473</c:v>
                </c:pt>
                <c:pt idx="3406">
                  <c:v>41474</c:v>
                </c:pt>
                <c:pt idx="3407">
                  <c:v>41477</c:v>
                </c:pt>
                <c:pt idx="3408">
                  <c:v>41478</c:v>
                </c:pt>
                <c:pt idx="3409">
                  <c:v>41479</c:v>
                </c:pt>
                <c:pt idx="3410">
                  <c:v>41480</c:v>
                </c:pt>
                <c:pt idx="3411">
                  <c:v>41481</c:v>
                </c:pt>
                <c:pt idx="3412">
                  <c:v>41484</c:v>
                </c:pt>
                <c:pt idx="3413">
                  <c:v>41485</c:v>
                </c:pt>
                <c:pt idx="3414">
                  <c:v>41486</c:v>
                </c:pt>
                <c:pt idx="3415">
                  <c:v>41487</c:v>
                </c:pt>
                <c:pt idx="3416">
                  <c:v>41488</c:v>
                </c:pt>
                <c:pt idx="3417">
                  <c:v>41491</c:v>
                </c:pt>
                <c:pt idx="3418">
                  <c:v>41492</c:v>
                </c:pt>
                <c:pt idx="3419">
                  <c:v>41493</c:v>
                </c:pt>
                <c:pt idx="3420">
                  <c:v>41494</c:v>
                </c:pt>
                <c:pt idx="3421">
                  <c:v>41495</c:v>
                </c:pt>
                <c:pt idx="3422">
                  <c:v>41498</c:v>
                </c:pt>
                <c:pt idx="3423">
                  <c:v>41499</c:v>
                </c:pt>
                <c:pt idx="3424">
                  <c:v>41500</c:v>
                </c:pt>
                <c:pt idx="3425">
                  <c:v>41501</c:v>
                </c:pt>
                <c:pt idx="3426">
                  <c:v>41502</c:v>
                </c:pt>
                <c:pt idx="3427">
                  <c:v>41505</c:v>
                </c:pt>
                <c:pt idx="3428">
                  <c:v>41506</c:v>
                </c:pt>
                <c:pt idx="3429">
                  <c:v>41507</c:v>
                </c:pt>
                <c:pt idx="3430">
                  <c:v>41508</c:v>
                </c:pt>
                <c:pt idx="3431">
                  <c:v>41509</c:v>
                </c:pt>
                <c:pt idx="3432">
                  <c:v>41512</c:v>
                </c:pt>
                <c:pt idx="3433">
                  <c:v>41513</c:v>
                </c:pt>
                <c:pt idx="3434">
                  <c:v>41514</c:v>
                </c:pt>
                <c:pt idx="3435">
                  <c:v>41515</c:v>
                </c:pt>
                <c:pt idx="3436">
                  <c:v>41516</c:v>
                </c:pt>
                <c:pt idx="3437">
                  <c:v>41520</c:v>
                </c:pt>
                <c:pt idx="3438">
                  <c:v>41521</c:v>
                </c:pt>
                <c:pt idx="3439">
                  <c:v>41522</c:v>
                </c:pt>
                <c:pt idx="3440">
                  <c:v>41523</c:v>
                </c:pt>
                <c:pt idx="3441">
                  <c:v>41526</c:v>
                </c:pt>
                <c:pt idx="3442">
                  <c:v>41527</c:v>
                </c:pt>
                <c:pt idx="3443">
                  <c:v>41528</c:v>
                </c:pt>
                <c:pt idx="3444">
                  <c:v>41529</c:v>
                </c:pt>
                <c:pt idx="3445">
                  <c:v>41530</c:v>
                </c:pt>
                <c:pt idx="3446">
                  <c:v>41533</c:v>
                </c:pt>
                <c:pt idx="3447">
                  <c:v>41534</c:v>
                </c:pt>
                <c:pt idx="3448">
                  <c:v>41535</c:v>
                </c:pt>
                <c:pt idx="3449">
                  <c:v>41536</c:v>
                </c:pt>
                <c:pt idx="3450">
                  <c:v>41537</c:v>
                </c:pt>
                <c:pt idx="3451">
                  <c:v>41540</c:v>
                </c:pt>
                <c:pt idx="3452">
                  <c:v>41541</c:v>
                </c:pt>
                <c:pt idx="3453">
                  <c:v>41542</c:v>
                </c:pt>
                <c:pt idx="3454">
                  <c:v>41543</c:v>
                </c:pt>
                <c:pt idx="3455">
                  <c:v>41544</c:v>
                </c:pt>
                <c:pt idx="3456">
                  <c:v>41547</c:v>
                </c:pt>
                <c:pt idx="3457">
                  <c:v>41548</c:v>
                </c:pt>
                <c:pt idx="3458">
                  <c:v>41549</c:v>
                </c:pt>
                <c:pt idx="3459">
                  <c:v>41550</c:v>
                </c:pt>
                <c:pt idx="3460">
                  <c:v>41551</c:v>
                </c:pt>
                <c:pt idx="3461">
                  <c:v>41554</c:v>
                </c:pt>
                <c:pt idx="3462">
                  <c:v>41555</c:v>
                </c:pt>
                <c:pt idx="3463">
                  <c:v>41556</c:v>
                </c:pt>
                <c:pt idx="3464">
                  <c:v>41557</c:v>
                </c:pt>
                <c:pt idx="3465">
                  <c:v>41558</c:v>
                </c:pt>
                <c:pt idx="3466">
                  <c:v>41561</c:v>
                </c:pt>
                <c:pt idx="3467">
                  <c:v>41562</c:v>
                </c:pt>
                <c:pt idx="3468">
                  <c:v>41563</c:v>
                </c:pt>
                <c:pt idx="3469">
                  <c:v>41564</c:v>
                </c:pt>
                <c:pt idx="3470">
                  <c:v>41565</c:v>
                </c:pt>
                <c:pt idx="3471">
                  <c:v>41568</c:v>
                </c:pt>
                <c:pt idx="3472">
                  <c:v>41569</c:v>
                </c:pt>
                <c:pt idx="3473">
                  <c:v>41570</c:v>
                </c:pt>
                <c:pt idx="3474">
                  <c:v>41571</c:v>
                </c:pt>
                <c:pt idx="3475">
                  <c:v>41572</c:v>
                </c:pt>
                <c:pt idx="3476">
                  <c:v>41575</c:v>
                </c:pt>
                <c:pt idx="3477">
                  <c:v>41576</c:v>
                </c:pt>
                <c:pt idx="3478">
                  <c:v>41577</c:v>
                </c:pt>
                <c:pt idx="3479">
                  <c:v>41578</c:v>
                </c:pt>
                <c:pt idx="3480">
                  <c:v>41579</c:v>
                </c:pt>
                <c:pt idx="3481">
                  <c:v>41582</c:v>
                </c:pt>
                <c:pt idx="3482">
                  <c:v>41583</c:v>
                </c:pt>
                <c:pt idx="3483">
                  <c:v>41584</c:v>
                </c:pt>
                <c:pt idx="3484">
                  <c:v>41585</c:v>
                </c:pt>
                <c:pt idx="3485">
                  <c:v>41586</c:v>
                </c:pt>
                <c:pt idx="3486">
                  <c:v>41589</c:v>
                </c:pt>
                <c:pt idx="3487">
                  <c:v>41590</c:v>
                </c:pt>
                <c:pt idx="3488">
                  <c:v>41591</c:v>
                </c:pt>
                <c:pt idx="3489">
                  <c:v>41592</c:v>
                </c:pt>
                <c:pt idx="3490">
                  <c:v>41593</c:v>
                </c:pt>
                <c:pt idx="3491">
                  <c:v>41596</c:v>
                </c:pt>
                <c:pt idx="3492">
                  <c:v>41597</c:v>
                </c:pt>
                <c:pt idx="3493">
                  <c:v>41598</c:v>
                </c:pt>
                <c:pt idx="3494">
                  <c:v>41599</c:v>
                </c:pt>
                <c:pt idx="3495">
                  <c:v>41600</c:v>
                </c:pt>
                <c:pt idx="3496">
                  <c:v>41603</c:v>
                </c:pt>
                <c:pt idx="3497">
                  <c:v>41604</c:v>
                </c:pt>
                <c:pt idx="3498">
                  <c:v>41605</c:v>
                </c:pt>
                <c:pt idx="3499">
                  <c:v>41607</c:v>
                </c:pt>
                <c:pt idx="3500">
                  <c:v>41610</c:v>
                </c:pt>
                <c:pt idx="3501">
                  <c:v>41611</c:v>
                </c:pt>
                <c:pt idx="3502">
                  <c:v>41612</c:v>
                </c:pt>
                <c:pt idx="3503">
                  <c:v>41613</c:v>
                </c:pt>
                <c:pt idx="3504">
                  <c:v>41614</c:v>
                </c:pt>
                <c:pt idx="3505">
                  <c:v>41617</c:v>
                </c:pt>
                <c:pt idx="3506">
                  <c:v>41618</c:v>
                </c:pt>
                <c:pt idx="3507">
                  <c:v>41619</c:v>
                </c:pt>
                <c:pt idx="3508">
                  <c:v>41620</c:v>
                </c:pt>
                <c:pt idx="3509">
                  <c:v>41621</c:v>
                </c:pt>
                <c:pt idx="3510">
                  <c:v>41624</c:v>
                </c:pt>
                <c:pt idx="3511">
                  <c:v>41625</c:v>
                </c:pt>
                <c:pt idx="3512">
                  <c:v>41626</c:v>
                </c:pt>
                <c:pt idx="3513">
                  <c:v>41627</c:v>
                </c:pt>
                <c:pt idx="3514">
                  <c:v>41628</c:v>
                </c:pt>
                <c:pt idx="3515">
                  <c:v>41631</c:v>
                </c:pt>
                <c:pt idx="3516">
                  <c:v>41632</c:v>
                </c:pt>
                <c:pt idx="3517">
                  <c:v>41634</c:v>
                </c:pt>
                <c:pt idx="3518">
                  <c:v>41635</c:v>
                </c:pt>
                <c:pt idx="3519">
                  <c:v>41638</c:v>
                </c:pt>
                <c:pt idx="3520">
                  <c:v>41639</c:v>
                </c:pt>
                <c:pt idx="3521">
                  <c:v>41641</c:v>
                </c:pt>
                <c:pt idx="3522">
                  <c:v>41642</c:v>
                </c:pt>
                <c:pt idx="3523">
                  <c:v>41645</c:v>
                </c:pt>
                <c:pt idx="3524">
                  <c:v>41646</c:v>
                </c:pt>
                <c:pt idx="3525">
                  <c:v>41647</c:v>
                </c:pt>
                <c:pt idx="3526">
                  <c:v>41648</c:v>
                </c:pt>
                <c:pt idx="3527">
                  <c:v>41649</c:v>
                </c:pt>
                <c:pt idx="3528">
                  <c:v>41652</c:v>
                </c:pt>
                <c:pt idx="3529">
                  <c:v>41653</c:v>
                </c:pt>
                <c:pt idx="3530">
                  <c:v>41654</c:v>
                </c:pt>
                <c:pt idx="3531">
                  <c:v>41655</c:v>
                </c:pt>
                <c:pt idx="3532">
                  <c:v>41656</c:v>
                </c:pt>
                <c:pt idx="3533">
                  <c:v>41660</c:v>
                </c:pt>
                <c:pt idx="3534">
                  <c:v>41661</c:v>
                </c:pt>
                <c:pt idx="3535">
                  <c:v>41662</c:v>
                </c:pt>
                <c:pt idx="3536">
                  <c:v>41663</c:v>
                </c:pt>
                <c:pt idx="3537">
                  <c:v>41666</c:v>
                </c:pt>
                <c:pt idx="3538">
                  <c:v>41667</c:v>
                </c:pt>
                <c:pt idx="3539">
                  <c:v>41668</c:v>
                </c:pt>
                <c:pt idx="3540">
                  <c:v>41669</c:v>
                </c:pt>
                <c:pt idx="3541">
                  <c:v>41670</c:v>
                </c:pt>
                <c:pt idx="3542">
                  <c:v>41673</c:v>
                </c:pt>
                <c:pt idx="3543">
                  <c:v>41674</c:v>
                </c:pt>
                <c:pt idx="3544">
                  <c:v>41675</c:v>
                </c:pt>
                <c:pt idx="3545">
                  <c:v>41676</c:v>
                </c:pt>
                <c:pt idx="3546">
                  <c:v>41677</c:v>
                </c:pt>
                <c:pt idx="3547">
                  <c:v>41680</c:v>
                </c:pt>
                <c:pt idx="3548">
                  <c:v>41681</c:v>
                </c:pt>
                <c:pt idx="3549">
                  <c:v>41682</c:v>
                </c:pt>
                <c:pt idx="3550">
                  <c:v>41683</c:v>
                </c:pt>
                <c:pt idx="3551">
                  <c:v>41684</c:v>
                </c:pt>
                <c:pt idx="3552">
                  <c:v>41688</c:v>
                </c:pt>
                <c:pt idx="3553">
                  <c:v>41689</c:v>
                </c:pt>
                <c:pt idx="3554">
                  <c:v>41690</c:v>
                </c:pt>
                <c:pt idx="3555">
                  <c:v>41691</c:v>
                </c:pt>
                <c:pt idx="3556">
                  <c:v>41694</c:v>
                </c:pt>
                <c:pt idx="3557">
                  <c:v>41695</c:v>
                </c:pt>
                <c:pt idx="3558">
                  <c:v>41696</c:v>
                </c:pt>
                <c:pt idx="3559">
                  <c:v>41697</c:v>
                </c:pt>
                <c:pt idx="3560">
                  <c:v>41698</c:v>
                </c:pt>
                <c:pt idx="3561">
                  <c:v>41701</c:v>
                </c:pt>
                <c:pt idx="3562">
                  <c:v>41702</c:v>
                </c:pt>
                <c:pt idx="3563">
                  <c:v>41703</c:v>
                </c:pt>
                <c:pt idx="3564">
                  <c:v>41704</c:v>
                </c:pt>
                <c:pt idx="3565">
                  <c:v>41705</c:v>
                </c:pt>
                <c:pt idx="3566">
                  <c:v>41708</c:v>
                </c:pt>
                <c:pt idx="3567">
                  <c:v>41709</c:v>
                </c:pt>
                <c:pt idx="3568">
                  <c:v>41710</c:v>
                </c:pt>
                <c:pt idx="3569">
                  <c:v>41711</c:v>
                </c:pt>
                <c:pt idx="3570">
                  <c:v>41712</c:v>
                </c:pt>
                <c:pt idx="3571">
                  <c:v>41715</c:v>
                </c:pt>
                <c:pt idx="3572">
                  <c:v>41716</c:v>
                </c:pt>
                <c:pt idx="3573">
                  <c:v>41717</c:v>
                </c:pt>
                <c:pt idx="3574">
                  <c:v>41718</c:v>
                </c:pt>
                <c:pt idx="3575">
                  <c:v>41719</c:v>
                </c:pt>
                <c:pt idx="3576">
                  <c:v>41722</c:v>
                </c:pt>
                <c:pt idx="3577">
                  <c:v>41723</c:v>
                </c:pt>
                <c:pt idx="3578">
                  <c:v>41724</c:v>
                </c:pt>
                <c:pt idx="3579">
                  <c:v>41725</c:v>
                </c:pt>
                <c:pt idx="3580">
                  <c:v>41726</c:v>
                </c:pt>
                <c:pt idx="3581">
                  <c:v>41729</c:v>
                </c:pt>
                <c:pt idx="3582">
                  <c:v>41730</c:v>
                </c:pt>
                <c:pt idx="3583">
                  <c:v>41731</c:v>
                </c:pt>
                <c:pt idx="3584">
                  <c:v>41732</c:v>
                </c:pt>
                <c:pt idx="3585">
                  <c:v>41733</c:v>
                </c:pt>
                <c:pt idx="3586">
                  <c:v>41736</c:v>
                </c:pt>
                <c:pt idx="3587">
                  <c:v>41737</c:v>
                </c:pt>
                <c:pt idx="3588">
                  <c:v>41738</c:v>
                </c:pt>
                <c:pt idx="3589">
                  <c:v>41739</c:v>
                </c:pt>
                <c:pt idx="3590">
                  <c:v>41740</c:v>
                </c:pt>
                <c:pt idx="3591">
                  <c:v>41743</c:v>
                </c:pt>
                <c:pt idx="3592">
                  <c:v>41744</c:v>
                </c:pt>
                <c:pt idx="3593">
                  <c:v>41745</c:v>
                </c:pt>
                <c:pt idx="3594">
                  <c:v>41746</c:v>
                </c:pt>
                <c:pt idx="3595">
                  <c:v>41750</c:v>
                </c:pt>
                <c:pt idx="3596">
                  <c:v>41751</c:v>
                </c:pt>
                <c:pt idx="3597">
                  <c:v>41752</c:v>
                </c:pt>
                <c:pt idx="3598">
                  <c:v>41753</c:v>
                </c:pt>
                <c:pt idx="3599">
                  <c:v>41754</c:v>
                </c:pt>
                <c:pt idx="3600">
                  <c:v>41757</c:v>
                </c:pt>
                <c:pt idx="3601">
                  <c:v>41758</c:v>
                </c:pt>
                <c:pt idx="3602">
                  <c:v>41759</c:v>
                </c:pt>
                <c:pt idx="3603">
                  <c:v>41760</c:v>
                </c:pt>
                <c:pt idx="3604">
                  <c:v>41761</c:v>
                </c:pt>
                <c:pt idx="3605">
                  <c:v>41764</c:v>
                </c:pt>
                <c:pt idx="3606">
                  <c:v>41765</c:v>
                </c:pt>
                <c:pt idx="3607">
                  <c:v>41766</c:v>
                </c:pt>
                <c:pt idx="3608">
                  <c:v>41767</c:v>
                </c:pt>
                <c:pt idx="3609">
                  <c:v>41768</c:v>
                </c:pt>
                <c:pt idx="3610">
                  <c:v>41771</c:v>
                </c:pt>
                <c:pt idx="3611">
                  <c:v>41772</c:v>
                </c:pt>
                <c:pt idx="3612">
                  <c:v>41773</c:v>
                </c:pt>
                <c:pt idx="3613">
                  <c:v>41774</c:v>
                </c:pt>
                <c:pt idx="3614">
                  <c:v>41775</c:v>
                </c:pt>
                <c:pt idx="3615">
                  <c:v>41778</c:v>
                </c:pt>
                <c:pt idx="3616">
                  <c:v>41779</c:v>
                </c:pt>
                <c:pt idx="3617">
                  <c:v>41780</c:v>
                </c:pt>
                <c:pt idx="3618">
                  <c:v>41781</c:v>
                </c:pt>
                <c:pt idx="3619">
                  <c:v>41782</c:v>
                </c:pt>
                <c:pt idx="3620">
                  <c:v>41786</c:v>
                </c:pt>
                <c:pt idx="3621">
                  <c:v>41787</c:v>
                </c:pt>
                <c:pt idx="3622">
                  <c:v>41788</c:v>
                </c:pt>
                <c:pt idx="3623">
                  <c:v>41789</c:v>
                </c:pt>
                <c:pt idx="3624">
                  <c:v>41792</c:v>
                </c:pt>
                <c:pt idx="3625">
                  <c:v>41793</c:v>
                </c:pt>
                <c:pt idx="3626">
                  <c:v>41794</c:v>
                </c:pt>
                <c:pt idx="3627">
                  <c:v>41795</c:v>
                </c:pt>
                <c:pt idx="3628">
                  <c:v>41796</c:v>
                </c:pt>
                <c:pt idx="3629">
                  <c:v>41799</c:v>
                </c:pt>
                <c:pt idx="3630">
                  <c:v>41800</c:v>
                </c:pt>
                <c:pt idx="3631">
                  <c:v>41801</c:v>
                </c:pt>
                <c:pt idx="3632">
                  <c:v>41802</c:v>
                </c:pt>
                <c:pt idx="3633">
                  <c:v>41803</c:v>
                </c:pt>
                <c:pt idx="3634">
                  <c:v>41806</c:v>
                </c:pt>
                <c:pt idx="3635">
                  <c:v>41807</c:v>
                </c:pt>
                <c:pt idx="3636">
                  <c:v>41808</c:v>
                </c:pt>
                <c:pt idx="3637">
                  <c:v>41809</c:v>
                </c:pt>
                <c:pt idx="3638">
                  <c:v>41810</c:v>
                </c:pt>
                <c:pt idx="3639">
                  <c:v>41813</c:v>
                </c:pt>
                <c:pt idx="3640">
                  <c:v>41814</c:v>
                </c:pt>
                <c:pt idx="3641">
                  <c:v>41815</c:v>
                </c:pt>
                <c:pt idx="3642">
                  <c:v>41816</c:v>
                </c:pt>
                <c:pt idx="3643">
                  <c:v>41817</c:v>
                </c:pt>
                <c:pt idx="3644">
                  <c:v>41820</c:v>
                </c:pt>
                <c:pt idx="3645">
                  <c:v>41821</c:v>
                </c:pt>
                <c:pt idx="3646">
                  <c:v>41822</c:v>
                </c:pt>
                <c:pt idx="3647">
                  <c:v>41823</c:v>
                </c:pt>
                <c:pt idx="3648">
                  <c:v>41827</c:v>
                </c:pt>
                <c:pt idx="3649">
                  <c:v>41828</c:v>
                </c:pt>
                <c:pt idx="3650">
                  <c:v>41829</c:v>
                </c:pt>
                <c:pt idx="3651">
                  <c:v>41830</c:v>
                </c:pt>
                <c:pt idx="3652">
                  <c:v>41831</c:v>
                </c:pt>
                <c:pt idx="3653">
                  <c:v>41834</c:v>
                </c:pt>
                <c:pt idx="3654">
                  <c:v>41835</c:v>
                </c:pt>
                <c:pt idx="3655">
                  <c:v>41836</c:v>
                </c:pt>
                <c:pt idx="3656">
                  <c:v>41837</c:v>
                </c:pt>
                <c:pt idx="3657">
                  <c:v>41838</c:v>
                </c:pt>
                <c:pt idx="3658">
                  <c:v>41841</c:v>
                </c:pt>
                <c:pt idx="3659">
                  <c:v>41842</c:v>
                </c:pt>
                <c:pt idx="3660">
                  <c:v>41843</c:v>
                </c:pt>
                <c:pt idx="3661">
                  <c:v>41844</c:v>
                </c:pt>
                <c:pt idx="3662">
                  <c:v>41845</c:v>
                </c:pt>
                <c:pt idx="3663">
                  <c:v>41848</c:v>
                </c:pt>
                <c:pt idx="3664">
                  <c:v>41849</c:v>
                </c:pt>
                <c:pt idx="3665">
                  <c:v>41850</c:v>
                </c:pt>
                <c:pt idx="3666">
                  <c:v>41851</c:v>
                </c:pt>
                <c:pt idx="3667">
                  <c:v>41852</c:v>
                </c:pt>
                <c:pt idx="3668">
                  <c:v>41855</c:v>
                </c:pt>
                <c:pt idx="3669">
                  <c:v>41856</c:v>
                </c:pt>
                <c:pt idx="3670">
                  <c:v>41857</c:v>
                </c:pt>
                <c:pt idx="3671">
                  <c:v>41858</c:v>
                </c:pt>
                <c:pt idx="3672">
                  <c:v>41859</c:v>
                </c:pt>
                <c:pt idx="3673">
                  <c:v>41862</c:v>
                </c:pt>
                <c:pt idx="3674">
                  <c:v>41863</c:v>
                </c:pt>
                <c:pt idx="3675">
                  <c:v>41864</c:v>
                </c:pt>
                <c:pt idx="3676">
                  <c:v>41865</c:v>
                </c:pt>
                <c:pt idx="3677">
                  <c:v>41866</c:v>
                </c:pt>
                <c:pt idx="3678">
                  <c:v>41869</c:v>
                </c:pt>
                <c:pt idx="3679">
                  <c:v>41870</c:v>
                </c:pt>
                <c:pt idx="3680">
                  <c:v>41871</c:v>
                </c:pt>
                <c:pt idx="3681">
                  <c:v>41872</c:v>
                </c:pt>
                <c:pt idx="3682">
                  <c:v>41873</c:v>
                </c:pt>
                <c:pt idx="3683">
                  <c:v>41876</c:v>
                </c:pt>
                <c:pt idx="3684">
                  <c:v>41877</c:v>
                </c:pt>
                <c:pt idx="3685">
                  <c:v>41878</c:v>
                </c:pt>
                <c:pt idx="3686">
                  <c:v>41879</c:v>
                </c:pt>
                <c:pt idx="3687">
                  <c:v>41880</c:v>
                </c:pt>
                <c:pt idx="3688">
                  <c:v>41884</c:v>
                </c:pt>
                <c:pt idx="3689">
                  <c:v>41885</c:v>
                </c:pt>
                <c:pt idx="3690">
                  <c:v>41886</c:v>
                </c:pt>
                <c:pt idx="3691">
                  <c:v>41887</c:v>
                </c:pt>
                <c:pt idx="3692">
                  <c:v>41890</c:v>
                </c:pt>
                <c:pt idx="3693">
                  <c:v>41891</c:v>
                </c:pt>
                <c:pt idx="3694">
                  <c:v>41892</c:v>
                </c:pt>
                <c:pt idx="3695">
                  <c:v>41893</c:v>
                </c:pt>
                <c:pt idx="3696">
                  <c:v>41894</c:v>
                </c:pt>
                <c:pt idx="3697">
                  <c:v>41897</c:v>
                </c:pt>
                <c:pt idx="3698">
                  <c:v>41898</c:v>
                </c:pt>
                <c:pt idx="3699">
                  <c:v>41899</c:v>
                </c:pt>
                <c:pt idx="3700">
                  <c:v>41900</c:v>
                </c:pt>
                <c:pt idx="3701">
                  <c:v>41901</c:v>
                </c:pt>
                <c:pt idx="3702">
                  <c:v>41904</c:v>
                </c:pt>
                <c:pt idx="3703">
                  <c:v>41905</c:v>
                </c:pt>
                <c:pt idx="3704">
                  <c:v>41906</c:v>
                </c:pt>
                <c:pt idx="3705">
                  <c:v>41907</c:v>
                </c:pt>
                <c:pt idx="3706">
                  <c:v>41908</c:v>
                </c:pt>
                <c:pt idx="3707">
                  <c:v>41911</c:v>
                </c:pt>
                <c:pt idx="3708">
                  <c:v>41912</c:v>
                </c:pt>
                <c:pt idx="3709">
                  <c:v>41913</c:v>
                </c:pt>
                <c:pt idx="3710">
                  <c:v>41914</c:v>
                </c:pt>
                <c:pt idx="3711">
                  <c:v>41915</c:v>
                </c:pt>
                <c:pt idx="3712">
                  <c:v>41918</c:v>
                </c:pt>
                <c:pt idx="3713">
                  <c:v>41919</c:v>
                </c:pt>
                <c:pt idx="3714">
                  <c:v>41920</c:v>
                </c:pt>
                <c:pt idx="3715">
                  <c:v>41921</c:v>
                </c:pt>
                <c:pt idx="3716">
                  <c:v>41922</c:v>
                </c:pt>
                <c:pt idx="3717">
                  <c:v>41925</c:v>
                </c:pt>
                <c:pt idx="3718">
                  <c:v>41926</c:v>
                </c:pt>
                <c:pt idx="3719">
                  <c:v>41927</c:v>
                </c:pt>
                <c:pt idx="3720">
                  <c:v>41928</c:v>
                </c:pt>
                <c:pt idx="3721">
                  <c:v>41929</c:v>
                </c:pt>
                <c:pt idx="3722">
                  <c:v>41932</c:v>
                </c:pt>
                <c:pt idx="3723">
                  <c:v>41933</c:v>
                </c:pt>
                <c:pt idx="3724">
                  <c:v>41934</c:v>
                </c:pt>
                <c:pt idx="3725">
                  <c:v>41935</c:v>
                </c:pt>
                <c:pt idx="3726">
                  <c:v>41936</c:v>
                </c:pt>
                <c:pt idx="3727">
                  <c:v>41939</c:v>
                </c:pt>
                <c:pt idx="3728">
                  <c:v>41940</c:v>
                </c:pt>
                <c:pt idx="3729">
                  <c:v>41941</c:v>
                </c:pt>
                <c:pt idx="3730">
                  <c:v>41942</c:v>
                </c:pt>
                <c:pt idx="3731">
                  <c:v>41943</c:v>
                </c:pt>
                <c:pt idx="3732">
                  <c:v>41946</c:v>
                </c:pt>
                <c:pt idx="3733">
                  <c:v>41947</c:v>
                </c:pt>
                <c:pt idx="3734">
                  <c:v>41948</c:v>
                </c:pt>
                <c:pt idx="3735">
                  <c:v>41949</c:v>
                </c:pt>
                <c:pt idx="3736">
                  <c:v>41950</c:v>
                </c:pt>
                <c:pt idx="3737">
                  <c:v>41953</c:v>
                </c:pt>
                <c:pt idx="3738">
                  <c:v>41954</c:v>
                </c:pt>
                <c:pt idx="3739">
                  <c:v>41955</c:v>
                </c:pt>
                <c:pt idx="3740">
                  <c:v>41956</c:v>
                </c:pt>
                <c:pt idx="3741">
                  <c:v>41957</c:v>
                </c:pt>
                <c:pt idx="3742">
                  <c:v>41960</c:v>
                </c:pt>
                <c:pt idx="3743">
                  <c:v>41961</c:v>
                </c:pt>
                <c:pt idx="3744">
                  <c:v>41962</c:v>
                </c:pt>
                <c:pt idx="3745">
                  <c:v>41963</c:v>
                </c:pt>
                <c:pt idx="3746">
                  <c:v>41964</c:v>
                </c:pt>
                <c:pt idx="3747">
                  <c:v>41967</c:v>
                </c:pt>
                <c:pt idx="3748">
                  <c:v>41968</c:v>
                </c:pt>
                <c:pt idx="3749">
                  <c:v>41969</c:v>
                </c:pt>
                <c:pt idx="3750">
                  <c:v>41971</c:v>
                </c:pt>
                <c:pt idx="3751">
                  <c:v>41974</c:v>
                </c:pt>
                <c:pt idx="3752">
                  <c:v>41975</c:v>
                </c:pt>
                <c:pt idx="3753">
                  <c:v>41976</c:v>
                </c:pt>
                <c:pt idx="3754">
                  <c:v>41977</c:v>
                </c:pt>
                <c:pt idx="3755">
                  <c:v>41978</c:v>
                </c:pt>
                <c:pt idx="3756">
                  <c:v>41981</c:v>
                </c:pt>
                <c:pt idx="3757">
                  <c:v>41982</c:v>
                </c:pt>
                <c:pt idx="3758">
                  <c:v>41983</c:v>
                </c:pt>
                <c:pt idx="3759">
                  <c:v>41984</c:v>
                </c:pt>
                <c:pt idx="3760">
                  <c:v>41985</c:v>
                </c:pt>
                <c:pt idx="3761">
                  <c:v>41988</c:v>
                </c:pt>
                <c:pt idx="3762">
                  <c:v>41989</c:v>
                </c:pt>
                <c:pt idx="3763">
                  <c:v>41990</c:v>
                </c:pt>
                <c:pt idx="3764">
                  <c:v>41991</c:v>
                </c:pt>
                <c:pt idx="3765">
                  <c:v>41992</c:v>
                </c:pt>
                <c:pt idx="3766">
                  <c:v>41995</c:v>
                </c:pt>
                <c:pt idx="3767">
                  <c:v>41996</c:v>
                </c:pt>
                <c:pt idx="3768">
                  <c:v>41997</c:v>
                </c:pt>
                <c:pt idx="3769">
                  <c:v>41999</c:v>
                </c:pt>
                <c:pt idx="3770">
                  <c:v>42002</c:v>
                </c:pt>
                <c:pt idx="3771">
                  <c:v>42003</c:v>
                </c:pt>
                <c:pt idx="3772">
                  <c:v>42004</c:v>
                </c:pt>
                <c:pt idx="3773">
                  <c:v>42006</c:v>
                </c:pt>
                <c:pt idx="3774">
                  <c:v>42009</c:v>
                </c:pt>
                <c:pt idx="3775">
                  <c:v>42010</c:v>
                </c:pt>
                <c:pt idx="3776">
                  <c:v>42011</c:v>
                </c:pt>
                <c:pt idx="3777">
                  <c:v>42012</c:v>
                </c:pt>
                <c:pt idx="3778">
                  <c:v>42013</c:v>
                </c:pt>
                <c:pt idx="3779">
                  <c:v>42016</c:v>
                </c:pt>
                <c:pt idx="3780">
                  <c:v>42017</c:v>
                </c:pt>
                <c:pt idx="3781">
                  <c:v>42018</c:v>
                </c:pt>
                <c:pt idx="3782">
                  <c:v>42019</c:v>
                </c:pt>
                <c:pt idx="3783">
                  <c:v>42020</c:v>
                </c:pt>
                <c:pt idx="3784">
                  <c:v>42024</c:v>
                </c:pt>
                <c:pt idx="3785">
                  <c:v>42025</c:v>
                </c:pt>
                <c:pt idx="3786">
                  <c:v>42026</c:v>
                </c:pt>
                <c:pt idx="3787">
                  <c:v>42027</c:v>
                </c:pt>
                <c:pt idx="3788">
                  <c:v>42030</c:v>
                </c:pt>
                <c:pt idx="3789">
                  <c:v>42031</c:v>
                </c:pt>
                <c:pt idx="3790">
                  <c:v>42032</c:v>
                </c:pt>
                <c:pt idx="3791">
                  <c:v>42033</c:v>
                </c:pt>
                <c:pt idx="3792">
                  <c:v>42034</c:v>
                </c:pt>
                <c:pt idx="3793">
                  <c:v>42037</c:v>
                </c:pt>
                <c:pt idx="3794">
                  <c:v>42038</c:v>
                </c:pt>
                <c:pt idx="3795">
                  <c:v>42039</c:v>
                </c:pt>
                <c:pt idx="3796">
                  <c:v>42040</c:v>
                </c:pt>
                <c:pt idx="3797">
                  <c:v>42041</c:v>
                </c:pt>
                <c:pt idx="3798">
                  <c:v>42044</c:v>
                </c:pt>
                <c:pt idx="3799">
                  <c:v>42045</c:v>
                </c:pt>
                <c:pt idx="3800">
                  <c:v>42046</c:v>
                </c:pt>
                <c:pt idx="3801">
                  <c:v>42047</c:v>
                </c:pt>
                <c:pt idx="3802">
                  <c:v>42048</c:v>
                </c:pt>
                <c:pt idx="3803">
                  <c:v>42052</c:v>
                </c:pt>
                <c:pt idx="3804">
                  <c:v>42053</c:v>
                </c:pt>
                <c:pt idx="3805">
                  <c:v>42054</c:v>
                </c:pt>
                <c:pt idx="3806">
                  <c:v>42055</c:v>
                </c:pt>
                <c:pt idx="3807">
                  <c:v>42058</c:v>
                </c:pt>
                <c:pt idx="3808">
                  <c:v>42059</c:v>
                </c:pt>
                <c:pt idx="3809">
                  <c:v>42060</c:v>
                </c:pt>
                <c:pt idx="3810">
                  <c:v>42061</c:v>
                </c:pt>
                <c:pt idx="3811">
                  <c:v>42062</c:v>
                </c:pt>
                <c:pt idx="3812">
                  <c:v>42065</c:v>
                </c:pt>
                <c:pt idx="3813">
                  <c:v>42066</c:v>
                </c:pt>
                <c:pt idx="3814">
                  <c:v>42067</c:v>
                </c:pt>
                <c:pt idx="3815">
                  <c:v>42068</c:v>
                </c:pt>
                <c:pt idx="3816">
                  <c:v>42069</c:v>
                </c:pt>
                <c:pt idx="3817">
                  <c:v>42072</c:v>
                </c:pt>
                <c:pt idx="3818">
                  <c:v>42073</c:v>
                </c:pt>
                <c:pt idx="3819">
                  <c:v>42074</c:v>
                </c:pt>
                <c:pt idx="3820">
                  <c:v>42075</c:v>
                </c:pt>
                <c:pt idx="3821">
                  <c:v>42076</c:v>
                </c:pt>
                <c:pt idx="3822">
                  <c:v>42079</c:v>
                </c:pt>
                <c:pt idx="3823">
                  <c:v>42080</c:v>
                </c:pt>
                <c:pt idx="3824">
                  <c:v>42081</c:v>
                </c:pt>
                <c:pt idx="3825">
                  <c:v>42082</c:v>
                </c:pt>
                <c:pt idx="3826">
                  <c:v>42083</c:v>
                </c:pt>
                <c:pt idx="3827">
                  <c:v>42086</c:v>
                </c:pt>
                <c:pt idx="3828">
                  <c:v>42087</c:v>
                </c:pt>
                <c:pt idx="3829">
                  <c:v>42088</c:v>
                </c:pt>
                <c:pt idx="3830">
                  <c:v>42089</c:v>
                </c:pt>
                <c:pt idx="3831">
                  <c:v>42090</c:v>
                </c:pt>
                <c:pt idx="3832">
                  <c:v>42093</c:v>
                </c:pt>
                <c:pt idx="3833">
                  <c:v>42094</c:v>
                </c:pt>
                <c:pt idx="3834">
                  <c:v>42095</c:v>
                </c:pt>
                <c:pt idx="3835">
                  <c:v>42096</c:v>
                </c:pt>
                <c:pt idx="3836">
                  <c:v>42100</c:v>
                </c:pt>
                <c:pt idx="3837">
                  <c:v>42101</c:v>
                </c:pt>
                <c:pt idx="3838">
                  <c:v>42102</c:v>
                </c:pt>
                <c:pt idx="3839">
                  <c:v>42103</c:v>
                </c:pt>
                <c:pt idx="3840">
                  <c:v>42104</c:v>
                </c:pt>
                <c:pt idx="3841">
                  <c:v>42107</c:v>
                </c:pt>
                <c:pt idx="3842">
                  <c:v>42108</c:v>
                </c:pt>
                <c:pt idx="3843">
                  <c:v>42109</c:v>
                </c:pt>
                <c:pt idx="3844">
                  <c:v>42110</c:v>
                </c:pt>
                <c:pt idx="3845">
                  <c:v>42111</c:v>
                </c:pt>
                <c:pt idx="3846">
                  <c:v>42114</c:v>
                </c:pt>
                <c:pt idx="3847">
                  <c:v>42115</c:v>
                </c:pt>
                <c:pt idx="3848">
                  <c:v>42116</c:v>
                </c:pt>
                <c:pt idx="3849">
                  <c:v>42117</c:v>
                </c:pt>
                <c:pt idx="3850">
                  <c:v>42118</c:v>
                </c:pt>
                <c:pt idx="3851">
                  <c:v>42121</c:v>
                </c:pt>
                <c:pt idx="3852">
                  <c:v>42122</c:v>
                </c:pt>
                <c:pt idx="3853">
                  <c:v>42123</c:v>
                </c:pt>
                <c:pt idx="3854">
                  <c:v>42124</c:v>
                </c:pt>
                <c:pt idx="3855">
                  <c:v>42125</c:v>
                </c:pt>
                <c:pt idx="3856">
                  <c:v>42128</c:v>
                </c:pt>
                <c:pt idx="3857">
                  <c:v>42129</c:v>
                </c:pt>
                <c:pt idx="3858">
                  <c:v>42130</c:v>
                </c:pt>
                <c:pt idx="3859">
                  <c:v>42131</c:v>
                </c:pt>
                <c:pt idx="3860">
                  <c:v>42132</c:v>
                </c:pt>
                <c:pt idx="3861">
                  <c:v>42135</c:v>
                </c:pt>
                <c:pt idx="3862">
                  <c:v>42136</c:v>
                </c:pt>
                <c:pt idx="3863">
                  <c:v>42137</c:v>
                </c:pt>
                <c:pt idx="3864">
                  <c:v>42138</c:v>
                </c:pt>
                <c:pt idx="3865">
                  <c:v>42139</c:v>
                </c:pt>
                <c:pt idx="3866">
                  <c:v>42142</c:v>
                </c:pt>
                <c:pt idx="3867">
                  <c:v>42143</c:v>
                </c:pt>
                <c:pt idx="3868">
                  <c:v>42144</c:v>
                </c:pt>
                <c:pt idx="3869">
                  <c:v>42145</c:v>
                </c:pt>
                <c:pt idx="3870">
                  <c:v>42146</c:v>
                </c:pt>
                <c:pt idx="3871">
                  <c:v>42150</c:v>
                </c:pt>
                <c:pt idx="3872">
                  <c:v>42151</c:v>
                </c:pt>
                <c:pt idx="3873">
                  <c:v>42152</c:v>
                </c:pt>
                <c:pt idx="3874">
                  <c:v>42153</c:v>
                </c:pt>
                <c:pt idx="3875">
                  <c:v>42156</c:v>
                </c:pt>
                <c:pt idx="3876">
                  <c:v>42157</c:v>
                </c:pt>
                <c:pt idx="3877">
                  <c:v>42158</c:v>
                </c:pt>
                <c:pt idx="3878">
                  <c:v>42159</c:v>
                </c:pt>
                <c:pt idx="3879">
                  <c:v>42160</c:v>
                </c:pt>
                <c:pt idx="3880">
                  <c:v>42163</c:v>
                </c:pt>
                <c:pt idx="3881">
                  <c:v>42164</c:v>
                </c:pt>
                <c:pt idx="3882">
                  <c:v>42165</c:v>
                </c:pt>
                <c:pt idx="3883">
                  <c:v>42166</c:v>
                </c:pt>
                <c:pt idx="3884">
                  <c:v>42167</c:v>
                </c:pt>
                <c:pt idx="3885">
                  <c:v>42170</c:v>
                </c:pt>
                <c:pt idx="3886">
                  <c:v>42171</c:v>
                </c:pt>
                <c:pt idx="3887">
                  <c:v>42172</c:v>
                </c:pt>
                <c:pt idx="3888">
                  <c:v>42173</c:v>
                </c:pt>
                <c:pt idx="3889">
                  <c:v>42174</c:v>
                </c:pt>
                <c:pt idx="3890">
                  <c:v>42177</c:v>
                </c:pt>
                <c:pt idx="3891">
                  <c:v>42178</c:v>
                </c:pt>
                <c:pt idx="3892">
                  <c:v>42179</c:v>
                </c:pt>
                <c:pt idx="3893">
                  <c:v>42180</c:v>
                </c:pt>
                <c:pt idx="3894">
                  <c:v>42181</c:v>
                </c:pt>
                <c:pt idx="3895">
                  <c:v>42184</c:v>
                </c:pt>
                <c:pt idx="3896">
                  <c:v>42185</c:v>
                </c:pt>
                <c:pt idx="3897">
                  <c:v>42186</c:v>
                </c:pt>
                <c:pt idx="3898">
                  <c:v>42187</c:v>
                </c:pt>
                <c:pt idx="3899">
                  <c:v>42191</c:v>
                </c:pt>
                <c:pt idx="3900">
                  <c:v>42192</c:v>
                </c:pt>
                <c:pt idx="3901">
                  <c:v>42193</c:v>
                </c:pt>
                <c:pt idx="3902">
                  <c:v>42194</c:v>
                </c:pt>
                <c:pt idx="3903">
                  <c:v>42195</c:v>
                </c:pt>
                <c:pt idx="3904">
                  <c:v>42198</c:v>
                </c:pt>
                <c:pt idx="3905">
                  <c:v>42199</c:v>
                </c:pt>
                <c:pt idx="3906">
                  <c:v>42200</c:v>
                </c:pt>
                <c:pt idx="3907">
                  <c:v>42201</c:v>
                </c:pt>
                <c:pt idx="3908">
                  <c:v>42202</c:v>
                </c:pt>
                <c:pt idx="3909">
                  <c:v>42205</c:v>
                </c:pt>
                <c:pt idx="3910">
                  <c:v>42206</c:v>
                </c:pt>
                <c:pt idx="3911">
                  <c:v>42207</c:v>
                </c:pt>
                <c:pt idx="3912">
                  <c:v>42208</c:v>
                </c:pt>
                <c:pt idx="3913">
                  <c:v>42209</c:v>
                </c:pt>
                <c:pt idx="3914">
                  <c:v>42212</c:v>
                </c:pt>
                <c:pt idx="3915">
                  <c:v>42213</c:v>
                </c:pt>
                <c:pt idx="3916">
                  <c:v>42214</c:v>
                </c:pt>
                <c:pt idx="3917">
                  <c:v>42215</c:v>
                </c:pt>
                <c:pt idx="3918">
                  <c:v>42216</c:v>
                </c:pt>
                <c:pt idx="3919">
                  <c:v>42219</c:v>
                </c:pt>
                <c:pt idx="3920">
                  <c:v>42220</c:v>
                </c:pt>
                <c:pt idx="3921">
                  <c:v>42221</c:v>
                </c:pt>
                <c:pt idx="3922">
                  <c:v>42222</c:v>
                </c:pt>
                <c:pt idx="3923">
                  <c:v>42223</c:v>
                </c:pt>
                <c:pt idx="3924">
                  <c:v>42226</c:v>
                </c:pt>
                <c:pt idx="3925">
                  <c:v>42227</c:v>
                </c:pt>
                <c:pt idx="3926">
                  <c:v>42228</c:v>
                </c:pt>
                <c:pt idx="3927">
                  <c:v>42229</c:v>
                </c:pt>
                <c:pt idx="3928">
                  <c:v>42230</c:v>
                </c:pt>
                <c:pt idx="3929">
                  <c:v>42233</c:v>
                </c:pt>
                <c:pt idx="3930">
                  <c:v>42234</c:v>
                </c:pt>
                <c:pt idx="3931">
                  <c:v>42235</c:v>
                </c:pt>
                <c:pt idx="3932">
                  <c:v>42236</c:v>
                </c:pt>
                <c:pt idx="3933">
                  <c:v>42237</c:v>
                </c:pt>
                <c:pt idx="3934">
                  <c:v>42240</c:v>
                </c:pt>
                <c:pt idx="3935">
                  <c:v>42241</c:v>
                </c:pt>
                <c:pt idx="3936">
                  <c:v>42242</c:v>
                </c:pt>
                <c:pt idx="3937">
                  <c:v>42243</c:v>
                </c:pt>
                <c:pt idx="3938">
                  <c:v>42244</c:v>
                </c:pt>
                <c:pt idx="3939">
                  <c:v>42247</c:v>
                </c:pt>
                <c:pt idx="3940">
                  <c:v>42248</c:v>
                </c:pt>
                <c:pt idx="3941">
                  <c:v>42249</c:v>
                </c:pt>
                <c:pt idx="3942">
                  <c:v>42250</c:v>
                </c:pt>
                <c:pt idx="3943">
                  <c:v>42251</c:v>
                </c:pt>
                <c:pt idx="3944">
                  <c:v>42255</c:v>
                </c:pt>
                <c:pt idx="3945">
                  <c:v>42256</c:v>
                </c:pt>
                <c:pt idx="3946">
                  <c:v>42257</c:v>
                </c:pt>
                <c:pt idx="3947">
                  <c:v>42258</c:v>
                </c:pt>
                <c:pt idx="3948">
                  <c:v>42261</c:v>
                </c:pt>
                <c:pt idx="3949">
                  <c:v>42262</c:v>
                </c:pt>
                <c:pt idx="3950">
                  <c:v>42263</c:v>
                </c:pt>
                <c:pt idx="3951">
                  <c:v>42264</c:v>
                </c:pt>
                <c:pt idx="3952">
                  <c:v>42265</c:v>
                </c:pt>
                <c:pt idx="3953">
                  <c:v>42268</c:v>
                </c:pt>
                <c:pt idx="3954">
                  <c:v>42269</c:v>
                </c:pt>
                <c:pt idx="3955">
                  <c:v>42270</c:v>
                </c:pt>
                <c:pt idx="3956">
                  <c:v>42271</c:v>
                </c:pt>
                <c:pt idx="3957">
                  <c:v>42272</c:v>
                </c:pt>
                <c:pt idx="3958">
                  <c:v>42275</c:v>
                </c:pt>
                <c:pt idx="3959">
                  <c:v>42276</c:v>
                </c:pt>
                <c:pt idx="3960">
                  <c:v>42277</c:v>
                </c:pt>
                <c:pt idx="3961">
                  <c:v>42278</c:v>
                </c:pt>
                <c:pt idx="3962">
                  <c:v>42279</c:v>
                </c:pt>
                <c:pt idx="3963">
                  <c:v>42282</c:v>
                </c:pt>
                <c:pt idx="3964">
                  <c:v>42283</c:v>
                </c:pt>
                <c:pt idx="3965">
                  <c:v>42284</c:v>
                </c:pt>
                <c:pt idx="3966">
                  <c:v>42285</c:v>
                </c:pt>
                <c:pt idx="3967">
                  <c:v>42286</c:v>
                </c:pt>
                <c:pt idx="3968">
                  <c:v>42289</c:v>
                </c:pt>
                <c:pt idx="3969">
                  <c:v>42290</c:v>
                </c:pt>
                <c:pt idx="3970">
                  <c:v>42291</c:v>
                </c:pt>
                <c:pt idx="3971">
                  <c:v>42292</c:v>
                </c:pt>
                <c:pt idx="3972">
                  <c:v>42293</c:v>
                </c:pt>
                <c:pt idx="3973">
                  <c:v>42296</c:v>
                </c:pt>
                <c:pt idx="3974">
                  <c:v>42297</c:v>
                </c:pt>
                <c:pt idx="3975">
                  <c:v>42298</c:v>
                </c:pt>
                <c:pt idx="3976">
                  <c:v>42299</c:v>
                </c:pt>
                <c:pt idx="3977">
                  <c:v>42300</c:v>
                </c:pt>
                <c:pt idx="3978">
                  <c:v>42303</c:v>
                </c:pt>
                <c:pt idx="3979">
                  <c:v>42304</c:v>
                </c:pt>
                <c:pt idx="3980">
                  <c:v>42305</c:v>
                </c:pt>
                <c:pt idx="3981">
                  <c:v>42306</c:v>
                </c:pt>
                <c:pt idx="3982">
                  <c:v>42307</c:v>
                </c:pt>
                <c:pt idx="3983">
                  <c:v>42310</c:v>
                </c:pt>
                <c:pt idx="3984">
                  <c:v>42311</c:v>
                </c:pt>
                <c:pt idx="3985">
                  <c:v>42312</c:v>
                </c:pt>
                <c:pt idx="3986">
                  <c:v>42313</c:v>
                </c:pt>
                <c:pt idx="3987">
                  <c:v>42314</c:v>
                </c:pt>
                <c:pt idx="3988">
                  <c:v>42317</c:v>
                </c:pt>
                <c:pt idx="3989">
                  <c:v>42318</c:v>
                </c:pt>
                <c:pt idx="3990">
                  <c:v>42319</c:v>
                </c:pt>
                <c:pt idx="3991">
                  <c:v>42320</c:v>
                </c:pt>
                <c:pt idx="3992">
                  <c:v>42321</c:v>
                </c:pt>
                <c:pt idx="3993">
                  <c:v>42324</c:v>
                </c:pt>
                <c:pt idx="3994">
                  <c:v>42325</c:v>
                </c:pt>
                <c:pt idx="3995">
                  <c:v>42326</c:v>
                </c:pt>
                <c:pt idx="3996">
                  <c:v>42327</c:v>
                </c:pt>
                <c:pt idx="3997">
                  <c:v>42328</c:v>
                </c:pt>
                <c:pt idx="3998">
                  <c:v>42331</c:v>
                </c:pt>
                <c:pt idx="3999">
                  <c:v>42332</c:v>
                </c:pt>
                <c:pt idx="4000">
                  <c:v>42333</c:v>
                </c:pt>
                <c:pt idx="4001">
                  <c:v>42335</c:v>
                </c:pt>
                <c:pt idx="4002">
                  <c:v>42338</c:v>
                </c:pt>
                <c:pt idx="4003">
                  <c:v>42339</c:v>
                </c:pt>
                <c:pt idx="4004">
                  <c:v>42340</c:v>
                </c:pt>
                <c:pt idx="4005">
                  <c:v>42341</c:v>
                </c:pt>
                <c:pt idx="4006">
                  <c:v>42342</c:v>
                </c:pt>
                <c:pt idx="4007">
                  <c:v>42345</c:v>
                </c:pt>
                <c:pt idx="4008">
                  <c:v>42346</c:v>
                </c:pt>
                <c:pt idx="4009">
                  <c:v>42347</c:v>
                </c:pt>
                <c:pt idx="4010">
                  <c:v>42348</c:v>
                </c:pt>
                <c:pt idx="4011">
                  <c:v>42349</c:v>
                </c:pt>
                <c:pt idx="4012">
                  <c:v>42352</c:v>
                </c:pt>
                <c:pt idx="4013">
                  <c:v>42353</c:v>
                </c:pt>
                <c:pt idx="4014">
                  <c:v>42354</c:v>
                </c:pt>
                <c:pt idx="4015">
                  <c:v>42355</c:v>
                </c:pt>
                <c:pt idx="4016">
                  <c:v>42356</c:v>
                </c:pt>
                <c:pt idx="4017">
                  <c:v>42359</c:v>
                </c:pt>
                <c:pt idx="4018">
                  <c:v>42360</c:v>
                </c:pt>
                <c:pt idx="4019">
                  <c:v>42361</c:v>
                </c:pt>
                <c:pt idx="4020">
                  <c:v>42362</c:v>
                </c:pt>
                <c:pt idx="4021">
                  <c:v>42366</c:v>
                </c:pt>
                <c:pt idx="4022">
                  <c:v>42367</c:v>
                </c:pt>
                <c:pt idx="4023">
                  <c:v>42368</c:v>
                </c:pt>
                <c:pt idx="4024">
                  <c:v>42369</c:v>
                </c:pt>
                <c:pt idx="4025">
                  <c:v>42373</c:v>
                </c:pt>
                <c:pt idx="4026">
                  <c:v>42374</c:v>
                </c:pt>
                <c:pt idx="4027">
                  <c:v>42375</c:v>
                </c:pt>
                <c:pt idx="4028">
                  <c:v>42376</c:v>
                </c:pt>
                <c:pt idx="4029">
                  <c:v>42377</c:v>
                </c:pt>
                <c:pt idx="4030">
                  <c:v>42380</c:v>
                </c:pt>
                <c:pt idx="4031">
                  <c:v>42381</c:v>
                </c:pt>
                <c:pt idx="4032">
                  <c:v>42382</c:v>
                </c:pt>
                <c:pt idx="4033">
                  <c:v>42383</c:v>
                </c:pt>
                <c:pt idx="4034">
                  <c:v>42384</c:v>
                </c:pt>
                <c:pt idx="4035">
                  <c:v>42388</c:v>
                </c:pt>
                <c:pt idx="4036">
                  <c:v>42389</c:v>
                </c:pt>
                <c:pt idx="4037">
                  <c:v>42390</c:v>
                </c:pt>
                <c:pt idx="4038">
                  <c:v>42391</c:v>
                </c:pt>
                <c:pt idx="4039">
                  <c:v>42394</c:v>
                </c:pt>
                <c:pt idx="4040">
                  <c:v>42395</c:v>
                </c:pt>
                <c:pt idx="4041">
                  <c:v>42396</c:v>
                </c:pt>
                <c:pt idx="4042">
                  <c:v>42397</c:v>
                </c:pt>
                <c:pt idx="4043">
                  <c:v>42398</c:v>
                </c:pt>
                <c:pt idx="4044">
                  <c:v>42401</c:v>
                </c:pt>
                <c:pt idx="4045">
                  <c:v>42402</c:v>
                </c:pt>
                <c:pt idx="4046">
                  <c:v>42403</c:v>
                </c:pt>
                <c:pt idx="4047">
                  <c:v>42404</c:v>
                </c:pt>
                <c:pt idx="4048">
                  <c:v>42405</c:v>
                </c:pt>
                <c:pt idx="4049">
                  <c:v>42408</c:v>
                </c:pt>
                <c:pt idx="4050">
                  <c:v>42409</c:v>
                </c:pt>
                <c:pt idx="4051">
                  <c:v>42410</c:v>
                </c:pt>
                <c:pt idx="4052">
                  <c:v>42411</c:v>
                </c:pt>
                <c:pt idx="4053">
                  <c:v>42412</c:v>
                </c:pt>
                <c:pt idx="4054">
                  <c:v>42416</c:v>
                </c:pt>
                <c:pt idx="4055">
                  <c:v>42417</c:v>
                </c:pt>
                <c:pt idx="4056">
                  <c:v>42418</c:v>
                </c:pt>
                <c:pt idx="4057">
                  <c:v>42419</c:v>
                </c:pt>
                <c:pt idx="4058">
                  <c:v>42422</c:v>
                </c:pt>
                <c:pt idx="4059">
                  <c:v>42423</c:v>
                </c:pt>
                <c:pt idx="4060">
                  <c:v>42424</c:v>
                </c:pt>
                <c:pt idx="4061">
                  <c:v>42425</c:v>
                </c:pt>
                <c:pt idx="4062">
                  <c:v>42426</c:v>
                </c:pt>
                <c:pt idx="4063">
                  <c:v>42429</c:v>
                </c:pt>
                <c:pt idx="4064">
                  <c:v>42430</c:v>
                </c:pt>
                <c:pt idx="4065">
                  <c:v>42431</c:v>
                </c:pt>
                <c:pt idx="4066">
                  <c:v>42432</c:v>
                </c:pt>
                <c:pt idx="4067">
                  <c:v>42433</c:v>
                </c:pt>
                <c:pt idx="4068">
                  <c:v>42436</c:v>
                </c:pt>
                <c:pt idx="4069">
                  <c:v>42437</c:v>
                </c:pt>
                <c:pt idx="4070">
                  <c:v>42438</c:v>
                </c:pt>
                <c:pt idx="4071">
                  <c:v>42439</c:v>
                </c:pt>
                <c:pt idx="4072">
                  <c:v>42440</c:v>
                </c:pt>
                <c:pt idx="4073">
                  <c:v>42443</c:v>
                </c:pt>
                <c:pt idx="4074">
                  <c:v>42444</c:v>
                </c:pt>
                <c:pt idx="4075">
                  <c:v>42445</c:v>
                </c:pt>
                <c:pt idx="4076">
                  <c:v>42446</c:v>
                </c:pt>
                <c:pt idx="4077">
                  <c:v>42447</c:v>
                </c:pt>
                <c:pt idx="4078">
                  <c:v>42450</c:v>
                </c:pt>
                <c:pt idx="4079">
                  <c:v>42451</c:v>
                </c:pt>
                <c:pt idx="4080">
                  <c:v>42452</c:v>
                </c:pt>
                <c:pt idx="4081">
                  <c:v>42453</c:v>
                </c:pt>
                <c:pt idx="4082">
                  <c:v>42457</c:v>
                </c:pt>
                <c:pt idx="4083">
                  <c:v>42458</c:v>
                </c:pt>
                <c:pt idx="4084">
                  <c:v>42459</c:v>
                </c:pt>
                <c:pt idx="4085">
                  <c:v>42460</c:v>
                </c:pt>
                <c:pt idx="4086">
                  <c:v>42461</c:v>
                </c:pt>
                <c:pt idx="4087">
                  <c:v>42464</c:v>
                </c:pt>
                <c:pt idx="4088">
                  <c:v>42465</c:v>
                </c:pt>
                <c:pt idx="4089">
                  <c:v>42466</c:v>
                </c:pt>
                <c:pt idx="4090">
                  <c:v>42467</c:v>
                </c:pt>
                <c:pt idx="4091">
                  <c:v>42468</c:v>
                </c:pt>
                <c:pt idx="4092">
                  <c:v>42471</c:v>
                </c:pt>
                <c:pt idx="4093">
                  <c:v>42472</c:v>
                </c:pt>
                <c:pt idx="4094">
                  <c:v>42473</c:v>
                </c:pt>
                <c:pt idx="4095">
                  <c:v>42474</c:v>
                </c:pt>
                <c:pt idx="4096">
                  <c:v>42475</c:v>
                </c:pt>
                <c:pt idx="4097">
                  <c:v>42478</c:v>
                </c:pt>
                <c:pt idx="4098">
                  <c:v>42479</c:v>
                </c:pt>
                <c:pt idx="4099">
                  <c:v>42480</c:v>
                </c:pt>
                <c:pt idx="4100">
                  <c:v>42481</c:v>
                </c:pt>
                <c:pt idx="4101">
                  <c:v>42482</c:v>
                </c:pt>
                <c:pt idx="4102">
                  <c:v>42485</c:v>
                </c:pt>
                <c:pt idx="4103">
                  <c:v>42486</c:v>
                </c:pt>
                <c:pt idx="4104">
                  <c:v>42487</c:v>
                </c:pt>
                <c:pt idx="4105">
                  <c:v>42488</c:v>
                </c:pt>
                <c:pt idx="4106">
                  <c:v>42489</c:v>
                </c:pt>
                <c:pt idx="4107">
                  <c:v>42492</c:v>
                </c:pt>
                <c:pt idx="4108">
                  <c:v>42493</c:v>
                </c:pt>
                <c:pt idx="4109">
                  <c:v>42494</c:v>
                </c:pt>
                <c:pt idx="4110">
                  <c:v>42495</c:v>
                </c:pt>
                <c:pt idx="4111">
                  <c:v>42496</c:v>
                </c:pt>
                <c:pt idx="4112">
                  <c:v>42499</c:v>
                </c:pt>
                <c:pt idx="4113">
                  <c:v>42500</c:v>
                </c:pt>
                <c:pt idx="4114">
                  <c:v>42501</c:v>
                </c:pt>
                <c:pt idx="4115">
                  <c:v>42502</c:v>
                </c:pt>
                <c:pt idx="4116">
                  <c:v>42503</c:v>
                </c:pt>
                <c:pt idx="4117">
                  <c:v>42506</c:v>
                </c:pt>
                <c:pt idx="4118">
                  <c:v>42507</c:v>
                </c:pt>
                <c:pt idx="4119">
                  <c:v>42508</c:v>
                </c:pt>
                <c:pt idx="4120">
                  <c:v>42509</c:v>
                </c:pt>
                <c:pt idx="4121">
                  <c:v>42510</c:v>
                </c:pt>
                <c:pt idx="4122">
                  <c:v>42513</c:v>
                </c:pt>
                <c:pt idx="4123">
                  <c:v>42514</c:v>
                </c:pt>
                <c:pt idx="4124">
                  <c:v>42515</c:v>
                </c:pt>
                <c:pt idx="4125">
                  <c:v>42516</c:v>
                </c:pt>
                <c:pt idx="4126">
                  <c:v>42517</c:v>
                </c:pt>
                <c:pt idx="4127">
                  <c:v>42521</c:v>
                </c:pt>
                <c:pt idx="4128">
                  <c:v>42522</c:v>
                </c:pt>
                <c:pt idx="4129">
                  <c:v>42523</c:v>
                </c:pt>
                <c:pt idx="4130">
                  <c:v>42524</c:v>
                </c:pt>
                <c:pt idx="4131">
                  <c:v>42527</c:v>
                </c:pt>
                <c:pt idx="4132">
                  <c:v>42528</c:v>
                </c:pt>
                <c:pt idx="4133">
                  <c:v>42529</c:v>
                </c:pt>
                <c:pt idx="4134">
                  <c:v>42530</c:v>
                </c:pt>
                <c:pt idx="4135">
                  <c:v>42531</c:v>
                </c:pt>
                <c:pt idx="4136">
                  <c:v>42534</c:v>
                </c:pt>
                <c:pt idx="4137">
                  <c:v>42535</c:v>
                </c:pt>
                <c:pt idx="4138">
                  <c:v>42536</c:v>
                </c:pt>
                <c:pt idx="4139">
                  <c:v>42537</c:v>
                </c:pt>
                <c:pt idx="4140">
                  <c:v>42538</c:v>
                </c:pt>
                <c:pt idx="4141">
                  <c:v>42541</c:v>
                </c:pt>
                <c:pt idx="4142">
                  <c:v>42542</c:v>
                </c:pt>
                <c:pt idx="4143">
                  <c:v>42543</c:v>
                </c:pt>
                <c:pt idx="4144">
                  <c:v>42544</c:v>
                </c:pt>
                <c:pt idx="4145">
                  <c:v>42545</c:v>
                </c:pt>
                <c:pt idx="4146">
                  <c:v>42548</c:v>
                </c:pt>
                <c:pt idx="4147">
                  <c:v>42549</c:v>
                </c:pt>
                <c:pt idx="4148">
                  <c:v>42550</c:v>
                </c:pt>
                <c:pt idx="4149">
                  <c:v>42551</c:v>
                </c:pt>
                <c:pt idx="4150">
                  <c:v>42552</c:v>
                </c:pt>
                <c:pt idx="4151">
                  <c:v>42556</c:v>
                </c:pt>
                <c:pt idx="4152">
                  <c:v>42557</c:v>
                </c:pt>
                <c:pt idx="4153">
                  <c:v>42558</c:v>
                </c:pt>
                <c:pt idx="4154">
                  <c:v>42559</c:v>
                </c:pt>
                <c:pt idx="4155">
                  <c:v>42562</c:v>
                </c:pt>
                <c:pt idx="4156">
                  <c:v>42563</c:v>
                </c:pt>
                <c:pt idx="4157">
                  <c:v>42564</c:v>
                </c:pt>
                <c:pt idx="4158">
                  <c:v>42565</c:v>
                </c:pt>
                <c:pt idx="4159">
                  <c:v>42566</c:v>
                </c:pt>
                <c:pt idx="4160">
                  <c:v>42569</c:v>
                </c:pt>
                <c:pt idx="4161">
                  <c:v>42570</c:v>
                </c:pt>
                <c:pt idx="4162">
                  <c:v>42571</c:v>
                </c:pt>
                <c:pt idx="4163">
                  <c:v>42572</c:v>
                </c:pt>
                <c:pt idx="4164">
                  <c:v>42573</c:v>
                </c:pt>
                <c:pt idx="4165">
                  <c:v>42576</c:v>
                </c:pt>
                <c:pt idx="4166">
                  <c:v>42577</c:v>
                </c:pt>
                <c:pt idx="4167">
                  <c:v>42578</c:v>
                </c:pt>
                <c:pt idx="4168">
                  <c:v>42579</c:v>
                </c:pt>
                <c:pt idx="4169">
                  <c:v>42580</c:v>
                </c:pt>
                <c:pt idx="4170">
                  <c:v>42583</c:v>
                </c:pt>
                <c:pt idx="4171">
                  <c:v>42584</c:v>
                </c:pt>
                <c:pt idx="4172">
                  <c:v>42585</c:v>
                </c:pt>
                <c:pt idx="4173">
                  <c:v>42586</c:v>
                </c:pt>
                <c:pt idx="4174">
                  <c:v>42587</c:v>
                </c:pt>
                <c:pt idx="4175">
                  <c:v>42590</c:v>
                </c:pt>
                <c:pt idx="4176">
                  <c:v>42591</c:v>
                </c:pt>
                <c:pt idx="4177">
                  <c:v>42592</c:v>
                </c:pt>
                <c:pt idx="4178">
                  <c:v>42593</c:v>
                </c:pt>
                <c:pt idx="4179">
                  <c:v>42594</c:v>
                </c:pt>
                <c:pt idx="4180">
                  <c:v>42597</c:v>
                </c:pt>
                <c:pt idx="4181">
                  <c:v>42598</c:v>
                </c:pt>
                <c:pt idx="4182">
                  <c:v>42599</c:v>
                </c:pt>
                <c:pt idx="4183">
                  <c:v>42600</c:v>
                </c:pt>
                <c:pt idx="4184">
                  <c:v>42601</c:v>
                </c:pt>
                <c:pt idx="4185">
                  <c:v>42604</c:v>
                </c:pt>
                <c:pt idx="4186">
                  <c:v>42605</c:v>
                </c:pt>
                <c:pt idx="4187">
                  <c:v>42606</c:v>
                </c:pt>
                <c:pt idx="4188">
                  <c:v>42607</c:v>
                </c:pt>
                <c:pt idx="4189">
                  <c:v>42608</c:v>
                </c:pt>
                <c:pt idx="4190">
                  <c:v>42611</c:v>
                </c:pt>
                <c:pt idx="4191">
                  <c:v>42612</c:v>
                </c:pt>
                <c:pt idx="4192">
                  <c:v>42613</c:v>
                </c:pt>
                <c:pt idx="4193">
                  <c:v>42614</c:v>
                </c:pt>
                <c:pt idx="4194">
                  <c:v>42615</c:v>
                </c:pt>
                <c:pt idx="4195">
                  <c:v>42619</c:v>
                </c:pt>
                <c:pt idx="4196">
                  <c:v>42620</c:v>
                </c:pt>
                <c:pt idx="4197">
                  <c:v>42621</c:v>
                </c:pt>
                <c:pt idx="4198">
                  <c:v>42622</c:v>
                </c:pt>
                <c:pt idx="4199">
                  <c:v>42625</c:v>
                </c:pt>
                <c:pt idx="4200">
                  <c:v>42626</c:v>
                </c:pt>
                <c:pt idx="4201">
                  <c:v>42627</c:v>
                </c:pt>
                <c:pt idx="4202">
                  <c:v>42628</c:v>
                </c:pt>
                <c:pt idx="4203">
                  <c:v>42629</c:v>
                </c:pt>
                <c:pt idx="4204">
                  <c:v>42632</c:v>
                </c:pt>
                <c:pt idx="4205">
                  <c:v>42633</c:v>
                </c:pt>
                <c:pt idx="4206">
                  <c:v>42634</c:v>
                </c:pt>
                <c:pt idx="4207">
                  <c:v>42635</c:v>
                </c:pt>
                <c:pt idx="4208">
                  <c:v>42636</c:v>
                </c:pt>
                <c:pt idx="4209">
                  <c:v>42639</c:v>
                </c:pt>
                <c:pt idx="4210">
                  <c:v>42640</c:v>
                </c:pt>
                <c:pt idx="4211">
                  <c:v>42641</c:v>
                </c:pt>
                <c:pt idx="4212">
                  <c:v>42642</c:v>
                </c:pt>
                <c:pt idx="4213">
                  <c:v>42643</c:v>
                </c:pt>
                <c:pt idx="4214">
                  <c:v>42646</c:v>
                </c:pt>
                <c:pt idx="4215">
                  <c:v>42647</c:v>
                </c:pt>
                <c:pt idx="4216">
                  <c:v>42648</c:v>
                </c:pt>
                <c:pt idx="4217">
                  <c:v>42649</c:v>
                </c:pt>
                <c:pt idx="4218">
                  <c:v>42650</c:v>
                </c:pt>
                <c:pt idx="4219">
                  <c:v>42653</c:v>
                </c:pt>
                <c:pt idx="4220">
                  <c:v>42654</c:v>
                </c:pt>
                <c:pt idx="4221">
                  <c:v>42655</c:v>
                </c:pt>
                <c:pt idx="4222">
                  <c:v>42656</c:v>
                </c:pt>
                <c:pt idx="4223">
                  <c:v>42657</c:v>
                </c:pt>
                <c:pt idx="4224">
                  <c:v>42660</c:v>
                </c:pt>
                <c:pt idx="4225">
                  <c:v>42661</c:v>
                </c:pt>
                <c:pt idx="4226">
                  <c:v>42662</c:v>
                </c:pt>
                <c:pt idx="4227">
                  <c:v>42663</c:v>
                </c:pt>
                <c:pt idx="4228">
                  <c:v>42664</c:v>
                </c:pt>
                <c:pt idx="4229">
                  <c:v>42667</c:v>
                </c:pt>
                <c:pt idx="4230">
                  <c:v>42668</c:v>
                </c:pt>
                <c:pt idx="4231">
                  <c:v>42669</c:v>
                </c:pt>
                <c:pt idx="4232">
                  <c:v>42670</c:v>
                </c:pt>
                <c:pt idx="4233">
                  <c:v>42671</c:v>
                </c:pt>
                <c:pt idx="4234">
                  <c:v>42674</c:v>
                </c:pt>
                <c:pt idx="4235">
                  <c:v>42675</c:v>
                </c:pt>
                <c:pt idx="4236">
                  <c:v>42676</c:v>
                </c:pt>
                <c:pt idx="4237">
                  <c:v>42677</c:v>
                </c:pt>
                <c:pt idx="4238">
                  <c:v>42678</c:v>
                </c:pt>
                <c:pt idx="4239">
                  <c:v>42681</c:v>
                </c:pt>
                <c:pt idx="4240">
                  <c:v>42682</c:v>
                </c:pt>
                <c:pt idx="4241">
                  <c:v>42683</c:v>
                </c:pt>
                <c:pt idx="4242">
                  <c:v>42684</c:v>
                </c:pt>
                <c:pt idx="4243">
                  <c:v>42685</c:v>
                </c:pt>
                <c:pt idx="4244">
                  <c:v>42688</c:v>
                </c:pt>
                <c:pt idx="4245">
                  <c:v>42689</c:v>
                </c:pt>
                <c:pt idx="4246">
                  <c:v>42690</c:v>
                </c:pt>
                <c:pt idx="4247">
                  <c:v>42691</c:v>
                </c:pt>
                <c:pt idx="4248">
                  <c:v>42692</c:v>
                </c:pt>
                <c:pt idx="4249">
                  <c:v>42695</c:v>
                </c:pt>
                <c:pt idx="4250">
                  <c:v>42696</c:v>
                </c:pt>
                <c:pt idx="4251">
                  <c:v>42697</c:v>
                </c:pt>
                <c:pt idx="4252">
                  <c:v>42699</c:v>
                </c:pt>
                <c:pt idx="4253">
                  <c:v>42702</c:v>
                </c:pt>
                <c:pt idx="4254">
                  <c:v>42703</c:v>
                </c:pt>
                <c:pt idx="4255">
                  <c:v>42704</c:v>
                </c:pt>
                <c:pt idx="4256">
                  <c:v>42705</c:v>
                </c:pt>
                <c:pt idx="4257">
                  <c:v>42706</c:v>
                </c:pt>
                <c:pt idx="4258">
                  <c:v>42709</c:v>
                </c:pt>
                <c:pt idx="4259">
                  <c:v>42710</c:v>
                </c:pt>
                <c:pt idx="4260">
                  <c:v>42711</c:v>
                </c:pt>
                <c:pt idx="4261">
                  <c:v>42712</c:v>
                </c:pt>
                <c:pt idx="4262">
                  <c:v>42713</c:v>
                </c:pt>
                <c:pt idx="4263">
                  <c:v>42716</c:v>
                </c:pt>
                <c:pt idx="4264">
                  <c:v>42717</c:v>
                </c:pt>
                <c:pt idx="4265">
                  <c:v>42718</c:v>
                </c:pt>
                <c:pt idx="4266">
                  <c:v>42719</c:v>
                </c:pt>
                <c:pt idx="4267">
                  <c:v>42720</c:v>
                </c:pt>
                <c:pt idx="4268">
                  <c:v>42723</c:v>
                </c:pt>
                <c:pt idx="4269">
                  <c:v>42724</c:v>
                </c:pt>
                <c:pt idx="4270">
                  <c:v>42725</c:v>
                </c:pt>
                <c:pt idx="4271">
                  <c:v>42726</c:v>
                </c:pt>
                <c:pt idx="4272">
                  <c:v>42727</c:v>
                </c:pt>
                <c:pt idx="4273">
                  <c:v>42731</c:v>
                </c:pt>
                <c:pt idx="4274">
                  <c:v>42732</c:v>
                </c:pt>
                <c:pt idx="4275">
                  <c:v>42733</c:v>
                </c:pt>
                <c:pt idx="4276">
                  <c:v>42734</c:v>
                </c:pt>
                <c:pt idx="4277">
                  <c:v>42738</c:v>
                </c:pt>
                <c:pt idx="4278">
                  <c:v>42739</c:v>
                </c:pt>
                <c:pt idx="4279">
                  <c:v>42740</c:v>
                </c:pt>
                <c:pt idx="4280">
                  <c:v>42741</c:v>
                </c:pt>
                <c:pt idx="4281">
                  <c:v>42744</c:v>
                </c:pt>
                <c:pt idx="4282">
                  <c:v>42745</c:v>
                </c:pt>
                <c:pt idx="4283">
                  <c:v>42746</c:v>
                </c:pt>
                <c:pt idx="4284">
                  <c:v>42747</c:v>
                </c:pt>
                <c:pt idx="4285">
                  <c:v>42748</c:v>
                </c:pt>
                <c:pt idx="4286">
                  <c:v>42752</c:v>
                </c:pt>
                <c:pt idx="4287">
                  <c:v>42753</c:v>
                </c:pt>
                <c:pt idx="4288">
                  <c:v>42754</c:v>
                </c:pt>
                <c:pt idx="4289">
                  <c:v>42755</c:v>
                </c:pt>
                <c:pt idx="4290">
                  <c:v>42758</c:v>
                </c:pt>
                <c:pt idx="4291">
                  <c:v>42759</c:v>
                </c:pt>
                <c:pt idx="4292">
                  <c:v>42760</c:v>
                </c:pt>
                <c:pt idx="4293">
                  <c:v>42761</c:v>
                </c:pt>
                <c:pt idx="4294">
                  <c:v>42762</c:v>
                </c:pt>
                <c:pt idx="4295">
                  <c:v>42765</c:v>
                </c:pt>
                <c:pt idx="4296">
                  <c:v>42766</c:v>
                </c:pt>
                <c:pt idx="4297">
                  <c:v>42767</c:v>
                </c:pt>
                <c:pt idx="4298">
                  <c:v>42768</c:v>
                </c:pt>
                <c:pt idx="4299">
                  <c:v>42769</c:v>
                </c:pt>
                <c:pt idx="4300">
                  <c:v>42772</c:v>
                </c:pt>
                <c:pt idx="4301">
                  <c:v>42773</c:v>
                </c:pt>
                <c:pt idx="4302">
                  <c:v>42774</c:v>
                </c:pt>
                <c:pt idx="4303">
                  <c:v>42775</c:v>
                </c:pt>
                <c:pt idx="4304">
                  <c:v>42776</c:v>
                </c:pt>
                <c:pt idx="4305">
                  <c:v>42779</c:v>
                </c:pt>
                <c:pt idx="4306">
                  <c:v>42780</c:v>
                </c:pt>
                <c:pt idx="4307">
                  <c:v>42781</c:v>
                </c:pt>
                <c:pt idx="4308">
                  <c:v>42782</c:v>
                </c:pt>
                <c:pt idx="4309">
                  <c:v>42783</c:v>
                </c:pt>
                <c:pt idx="4310">
                  <c:v>42787</c:v>
                </c:pt>
                <c:pt idx="4311">
                  <c:v>42788</c:v>
                </c:pt>
                <c:pt idx="4312">
                  <c:v>42789</c:v>
                </c:pt>
                <c:pt idx="4313">
                  <c:v>42790</c:v>
                </c:pt>
                <c:pt idx="4314">
                  <c:v>42793</c:v>
                </c:pt>
                <c:pt idx="4315">
                  <c:v>42794</c:v>
                </c:pt>
                <c:pt idx="4316">
                  <c:v>42795</c:v>
                </c:pt>
                <c:pt idx="4317">
                  <c:v>42796</c:v>
                </c:pt>
                <c:pt idx="4318">
                  <c:v>42797</c:v>
                </c:pt>
                <c:pt idx="4319">
                  <c:v>42800</c:v>
                </c:pt>
                <c:pt idx="4320">
                  <c:v>42801</c:v>
                </c:pt>
                <c:pt idx="4321">
                  <c:v>42802</c:v>
                </c:pt>
                <c:pt idx="4322">
                  <c:v>42803</c:v>
                </c:pt>
                <c:pt idx="4323">
                  <c:v>42804</c:v>
                </c:pt>
                <c:pt idx="4324">
                  <c:v>42807</c:v>
                </c:pt>
                <c:pt idx="4325">
                  <c:v>42808</c:v>
                </c:pt>
                <c:pt idx="4326">
                  <c:v>42809</c:v>
                </c:pt>
                <c:pt idx="4327">
                  <c:v>42810</c:v>
                </c:pt>
                <c:pt idx="4328">
                  <c:v>42811</c:v>
                </c:pt>
                <c:pt idx="4329">
                  <c:v>42814</c:v>
                </c:pt>
                <c:pt idx="4330">
                  <c:v>42815</c:v>
                </c:pt>
                <c:pt idx="4331">
                  <c:v>42816</c:v>
                </c:pt>
                <c:pt idx="4332">
                  <c:v>42817</c:v>
                </c:pt>
                <c:pt idx="4333">
                  <c:v>42818</c:v>
                </c:pt>
                <c:pt idx="4334">
                  <c:v>42821</c:v>
                </c:pt>
                <c:pt idx="4335">
                  <c:v>42822</c:v>
                </c:pt>
                <c:pt idx="4336">
                  <c:v>42823</c:v>
                </c:pt>
                <c:pt idx="4337">
                  <c:v>42824</c:v>
                </c:pt>
                <c:pt idx="4338">
                  <c:v>42825</c:v>
                </c:pt>
                <c:pt idx="4339">
                  <c:v>42828</c:v>
                </c:pt>
                <c:pt idx="4340">
                  <c:v>42829</c:v>
                </c:pt>
                <c:pt idx="4341">
                  <c:v>42830</c:v>
                </c:pt>
                <c:pt idx="4342">
                  <c:v>42831</c:v>
                </c:pt>
                <c:pt idx="4343">
                  <c:v>42832</c:v>
                </c:pt>
                <c:pt idx="4344">
                  <c:v>42835</c:v>
                </c:pt>
                <c:pt idx="4345">
                  <c:v>42836</c:v>
                </c:pt>
                <c:pt idx="4346">
                  <c:v>42837</c:v>
                </c:pt>
                <c:pt idx="4347">
                  <c:v>42838</c:v>
                </c:pt>
                <c:pt idx="4348">
                  <c:v>42842</c:v>
                </c:pt>
                <c:pt idx="4349">
                  <c:v>42843</c:v>
                </c:pt>
                <c:pt idx="4350">
                  <c:v>42844</c:v>
                </c:pt>
                <c:pt idx="4351">
                  <c:v>42845</c:v>
                </c:pt>
                <c:pt idx="4352">
                  <c:v>42846</c:v>
                </c:pt>
                <c:pt idx="4353">
                  <c:v>42849</c:v>
                </c:pt>
                <c:pt idx="4354">
                  <c:v>42850</c:v>
                </c:pt>
                <c:pt idx="4355">
                  <c:v>42851</c:v>
                </c:pt>
                <c:pt idx="4356">
                  <c:v>42852</c:v>
                </c:pt>
                <c:pt idx="4357">
                  <c:v>42853</c:v>
                </c:pt>
                <c:pt idx="4358">
                  <c:v>42856</c:v>
                </c:pt>
                <c:pt idx="4359">
                  <c:v>42857</c:v>
                </c:pt>
                <c:pt idx="4360">
                  <c:v>42858</c:v>
                </c:pt>
                <c:pt idx="4361">
                  <c:v>42859</c:v>
                </c:pt>
                <c:pt idx="4362">
                  <c:v>42860</c:v>
                </c:pt>
                <c:pt idx="4363">
                  <c:v>42863</c:v>
                </c:pt>
                <c:pt idx="4364">
                  <c:v>42864</c:v>
                </c:pt>
                <c:pt idx="4365">
                  <c:v>42865</c:v>
                </c:pt>
                <c:pt idx="4366">
                  <c:v>42866</c:v>
                </c:pt>
                <c:pt idx="4367">
                  <c:v>42867</c:v>
                </c:pt>
                <c:pt idx="4368">
                  <c:v>42870</c:v>
                </c:pt>
                <c:pt idx="4369">
                  <c:v>42871</c:v>
                </c:pt>
                <c:pt idx="4370">
                  <c:v>42872</c:v>
                </c:pt>
                <c:pt idx="4371">
                  <c:v>42873</c:v>
                </c:pt>
                <c:pt idx="4372">
                  <c:v>42874</c:v>
                </c:pt>
                <c:pt idx="4373">
                  <c:v>42877</c:v>
                </c:pt>
                <c:pt idx="4374">
                  <c:v>42878</c:v>
                </c:pt>
                <c:pt idx="4375">
                  <c:v>42879</c:v>
                </c:pt>
                <c:pt idx="4376">
                  <c:v>42880</c:v>
                </c:pt>
                <c:pt idx="4377">
                  <c:v>42881</c:v>
                </c:pt>
                <c:pt idx="4378">
                  <c:v>42885</c:v>
                </c:pt>
                <c:pt idx="4379">
                  <c:v>42886</c:v>
                </c:pt>
                <c:pt idx="4380">
                  <c:v>42887</c:v>
                </c:pt>
                <c:pt idx="4381">
                  <c:v>42888</c:v>
                </c:pt>
                <c:pt idx="4382">
                  <c:v>42891</c:v>
                </c:pt>
                <c:pt idx="4383">
                  <c:v>42892</c:v>
                </c:pt>
                <c:pt idx="4384">
                  <c:v>42893</c:v>
                </c:pt>
                <c:pt idx="4385">
                  <c:v>42894</c:v>
                </c:pt>
                <c:pt idx="4386">
                  <c:v>42895</c:v>
                </c:pt>
                <c:pt idx="4387">
                  <c:v>42898</c:v>
                </c:pt>
                <c:pt idx="4388">
                  <c:v>42899</c:v>
                </c:pt>
                <c:pt idx="4389">
                  <c:v>42900</c:v>
                </c:pt>
                <c:pt idx="4390">
                  <c:v>42901</c:v>
                </c:pt>
                <c:pt idx="4391">
                  <c:v>42902</c:v>
                </c:pt>
                <c:pt idx="4392">
                  <c:v>42905</c:v>
                </c:pt>
                <c:pt idx="4393">
                  <c:v>42906</c:v>
                </c:pt>
                <c:pt idx="4394">
                  <c:v>42907</c:v>
                </c:pt>
                <c:pt idx="4395">
                  <c:v>42908</c:v>
                </c:pt>
                <c:pt idx="4396">
                  <c:v>42909</c:v>
                </c:pt>
                <c:pt idx="4397">
                  <c:v>42912</c:v>
                </c:pt>
                <c:pt idx="4398">
                  <c:v>42913</c:v>
                </c:pt>
                <c:pt idx="4399">
                  <c:v>42914</c:v>
                </c:pt>
                <c:pt idx="4400">
                  <c:v>42915</c:v>
                </c:pt>
                <c:pt idx="4401">
                  <c:v>42916</c:v>
                </c:pt>
                <c:pt idx="4402">
                  <c:v>42919</c:v>
                </c:pt>
                <c:pt idx="4403">
                  <c:v>42921</c:v>
                </c:pt>
                <c:pt idx="4404">
                  <c:v>42922</c:v>
                </c:pt>
                <c:pt idx="4405">
                  <c:v>42923</c:v>
                </c:pt>
                <c:pt idx="4406">
                  <c:v>42926</c:v>
                </c:pt>
                <c:pt idx="4407">
                  <c:v>42927</c:v>
                </c:pt>
                <c:pt idx="4408">
                  <c:v>42928</c:v>
                </c:pt>
                <c:pt idx="4409">
                  <c:v>42929</c:v>
                </c:pt>
                <c:pt idx="4410">
                  <c:v>42930</c:v>
                </c:pt>
                <c:pt idx="4411">
                  <c:v>42933</c:v>
                </c:pt>
                <c:pt idx="4412">
                  <c:v>42934</c:v>
                </c:pt>
                <c:pt idx="4413">
                  <c:v>42935</c:v>
                </c:pt>
                <c:pt idx="4414">
                  <c:v>42936</c:v>
                </c:pt>
                <c:pt idx="4415">
                  <c:v>42937</c:v>
                </c:pt>
                <c:pt idx="4416">
                  <c:v>42940</c:v>
                </c:pt>
                <c:pt idx="4417">
                  <c:v>42941</c:v>
                </c:pt>
                <c:pt idx="4418">
                  <c:v>42942</c:v>
                </c:pt>
                <c:pt idx="4419">
                  <c:v>42943</c:v>
                </c:pt>
                <c:pt idx="4420">
                  <c:v>42944</c:v>
                </c:pt>
                <c:pt idx="4421">
                  <c:v>42947</c:v>
                </c:pt>
                <c:pt idx="4422">
                  <c:v>42948</c:v>
                </c:pt>
                <c:pt idx="4423">
                  <c:v>42949</c:v>
                </c:pt>
                <c:pt idx="4424">
                  <c:v>42950</c:v>
                </c:pt>
                <c:pt idx="4425">
                  <c:v>42951</c:v>
                </c:pt>
                <c:pt idx="4426">
                  <c:v>42954</c:v>
                </c:pt>
                <c:pt idx="4427">
                  <c:v>42955</c:v>
                </c:pt>
                <c:pt idx="4428">
                  <c:v>42956</c:v>
                </c:pt>
                <c:pt idx="4429">
                  <c:v>42957</c:v>
                </c:pt>
                <c:pt idx="4430">
                  <c:v>42958</c:v>
                </c:pt>
                <c:pt idx="4431">
                  <c:v>42961</c:v>
                </c:pt>
                <c:pt idx="4432">
                  <c:v>42962</c:v>
                </c:pt>
                <c:pt idx="4433">
                  <c:v>42963</c:v>
                </c:pt>
                <c:pt idx="4434">
                  <c:v>42964</c:v>
                </c:pt>
                <c:pt idx="4435">
                  <c:v>42965</c:v>
                </c:pt>
                <c:pt idx="4436">
                  <c:v>42968</c:v>
                </c:pt>
                <c:pt idx="4437">
                  <c:v>42969</c:v>
                </c:pt>
                <c:pt idx="4438">
                  <c:v>42970</c:v>
                </c:pt>
                <c:pt idx="4439">
                  <c:v>42971</c:v>
                </c:pt>
                <c:pt idx="4440">
                  <c:v>42972</c:v>
                </c:pt>
                <c:pt idx="4441">
                  <c:v>42975</c:v>
                </c:pt>
                <c:pt idx="4442">
                  <c:v>42976</c:v>
                </c:pt>
                <c:pt idx="4443">
                  <c:v>42977</c:v>
                </c:pt>
                <c:pt idx="4444">
                  <c:v>42978</c:v>
                </c:pt>
                <c:pt idx="4445">
                  <c:v>42979</c:v>
                </c:pt>
                <c:pt idx="4446">
                  <c:v>42983</c:v>
                </c:pt>
                <c:pt idx="4447">
                  <c:v>42984</c:v>
                </c:pt>
                <c:pt idx="4448">
                  <c:v>42985</c:v>
                </c:pt>
                <c:pt idx="4449">
                  <c:v>42986</c:v>
                </c:pt>
                <c:pt idx="4450">
                  <c:v>42989</c:v>
                </c:pt>
                <c:pt idx="4451">
                  <c:v>42990</c:v>
                </c:pt>
                <c:pt idx="4452">
                  <c:v>42991</c:v>
                </c:pt>
                <c:pt idx="4453">
                  <c:v>42992</c:v>
                </c:pt>
                <c:pt idx="4454">
                  <c:v>42993</c:v>
                </c:pt>
                <c:pt idx="4455">
                  <c:v>42996</c:v>
                </c:pt>
                <c:pt idx="4456">
                  <c:v>42997</c:v>
                </c:pt>
                <c:pt idx="4457">
                  <c:v>42998</c:v>
                </c:pt>
                <c:pt idx="4458">
                  <c:v>42999</c:v>
                </c:pt>
                <c:pt idx="4459">
                  <c:v>43000</c:v>
                </c:pt>
                <c:pt idx="4460">
                  <c:v>43003</c:v>
                </c:pt>
                <c:pt idx="4461">
                  <c:v>43004</c:v>
                </c:pt>
                <c:pt idx="4462">
                  <c:v>43005</c:v>
                </c:pt>
                <c:pt idx="4463">
                  <c:v>43006</c:v>
                </c:pt>
                <c:pt idx="4464">
                  <c:v>43007</c:v>
                </c:pt>
                <c:pt idx="4465">
                  <c:v>43010</c:v>
                </c:pt>
                <c:pt idx="4466">
                  <c:v>43011</c:v>
                </c:pt>
                <c:pt idx="4467">
                  <c:v>43012</c:v>
                </c:pt>
                <c:pt idx="4468">
                  <c:v>43013</c:v>
                </c:pt>
                <c:pt idx="4469">
                  <c:v>43014</c:v>
                </c:pt>
                <c:pt idx="4470">
                  <c:v>43017</c:v>
                </c:pt>
                <c:pt idx="4471">
                  <c:v>43018</c:v>
                </c:pt>
                <c:pt idx="4472">
                  <c:v>43019</c:v>
                </c:pt>
                <c:pt idx="4473">
                  <c:v>43020</c:v>
                </c:pt>
                <c:pt idx="4474">
                  <c:v>43021</c:v>
                </c:pt>
                <c:pt idx="4475">
                  <c:v>43024</c:v>
                </c:pt>
                <c:pt idx="4476">
                  <c:v>43025</c:v>
                </c:pt>
                <c:pt idx="4477">
                  <c:v>43026</c:v>
                </c:pt>
                <c:pt idx="4478">
                  <c:v>43027</c:v>
                </c:pt>
                <c:pt idx="4479">
                  <c:v>43028</c:v>
                </c:pt>
                <c:pt idx="4480">
                  <c:v>43031</c:v>
                </c:pt>
                <c:pt idx="4481">
                  <c:v>43032</c:v>
                </c:pt>
                <c:pt idx="4482">
                  <c:v>43033</c:v>
                </c:pt>
                <c:pt idx="4483">
                  <c:v>43034</c:v>
                </c:pt>
                <c:pt idx="4484">
                  <c:v>43035</c:v>
                </c:pt>
                <c:pt idx="4485">
                  <c:v>43038</c:v>
                </c:pt>
                <c:pt idx="4486">
                  <c:v>43039</c:v>
                </c:pt>
                <c:pt idx="4487">
                  <c:v>43040</c:v>
                </c:pt>
                <c:pt idx="4488">
                  <c:v>43041</c:v>
                </c:pt>
                <c:pt idx="4489">
                  <c:v>43042</c:v>
                </c:pt>
                <c:pt idx="4490">
                  <c:v>43045</c:v>
                </c:pt>
                <c:pt idx="4491">
                  <c:v>43046</c:v>
                </c:pt>
                <c:pt idx="4492">
                  <c:v>43047</c:v>
                </c:pt>
                <c:pt idx="4493">
                  <c:v>43048</c:v>
                </c:pt>
                <c:pt idx="4494">
                  <c:v>43049</c:v>
                </c:pt>
                <c:pt idx="4495">
                  <c:v>43052</c:v>
                </c:pt>
                <c:pt idx="4496">
                  <c:v>43053</c:v>
                </c:pt>
                <c:pt idx="4497">
                  <c:v>43054</c:v>
                </c:pt>
                <c:pt idx="4498">
                  <c:v>43055</c:v>
                </c:pt>
                <c:pt idx="4499">
                  <c:v>43056</c:v>
                </c:pt>
                <c:pt idx="4500">
                  <c:v>43059</c:v>
                </c:pt>
                <c:pt idx="4501">
                  <c:v>43060</c:v>
                </c:pt>
                <c:pt idx="4502">
                  <c:v>43061</c:v>
                </c:pt>
                <c:pt idx="4503">
                  <c:v>43063</c:v>
                </c:pt>
                <c:pt idx="4504">
                  <c:v>43066</c:v>
                </c:pt>
                <c:pt idx="4505">
                  <c:v>43067</c:v>
                </c:pt>
                <c:pt idx="4506">
                  <c:v>43068</c:v>
                </c:pt>
                <c:pt idx="4507">
                  <c:v>43069</c:v>
                </c:pt>
                <c:pt idx="4508">
                  <c:v>43070</c:v>
                </c:pt>
                <c:pt idx="4509">
                  <c:v>43073</c:v>
                </c:pt>
                <c:pt idx="4510">
                  <c:v>43074</c:v>
                </c:pt>
                <c:pt idx="4511">
                  <c:v>43075</c:v>
                </c:pt>
                <c:pt idx="4512">
                  <c:v>43076</c:v>
                </c:pt>
                <c:pt idx="4513">
                  <c:v>43077</c:v>
                </c:pt>
                <c:pt idx="4514">
                  <c:v>43080</c:v>
                </c:pt>
                <c:pt idx="4515">
                  <c:v>43081</c:v>
                </c:pt>
                <c:pt idx="4516">
                  <c:v>43082</c:v>
                </c:pt>
                <c:pt idx="4517">
                  <c:v>43083</c:v>
                </c:pt>
                <c:pt idx="4518">
                  <c:v>43084</c:v>
                </c:pt>
                <c:pt idx="4519">
                  <c:v>43087</c:v>
                </c:pt>
                <c:pt idx="4520">
                  <c:v>43088</c:v>
                </c:pt>
                <c:pt idx="4521">
                  <c:v>43089</c:v>
                </c:pt>
                <c:pt idx="4522">
                  <c:v>43090</c:v>
                </c:pt>
                <c:pt idx="4523">
                  <c:v>43091</c:v>
                </c:pt>
                <c:pt idx="4524">
                  <c:v>43095</c:v>
                </c:pt>
                <c:pt idx="4525">
                  <c:v>43096</c:v>
                </c:pt>
                <c:pt idx="4526">
                  <c:v>43097</c:v>
                </c:pt>
                <c:pt idx="4527">
                  <c:v>43098</c:v>
                </c:pt>
                <c:pt idx="4528">
                  <c:v>43102</c:v>
                </c:pt>
                <c:pt idx="4529">
                  <c:v>43103</c:v>
                </c:pt>
                <c:pt idx="4530">
                  <c:v>43104</c:v>
                </c:pt>
                <c:pt idx="4531">
                  <c:v>43105</c:v>
                </c:pt>
                <c:pt idx="4532">
                  <c:v>43108</c:v>
                </c:pt>
                <c:pt idx="4533">
                  <c:v>43109</c:v>
                </c:pt>
                <c:pt idx="4534">
                  <c:v>43110</c:v>
                </c:pt>
                <c:pt idx="4535">
                  <c:v>43111</c:v>
                </c:pt>
                <c:pt idx="4536">
                  <c:v>43112</c:v>
                </c:pt>
                <c:pt idx="4537">
                  <c:v>43116</c:v>
                </c:pt>
                <c:pt idx="4538">
                  <c:v>43117</c:v>
                </c:pt>
                <c:pt idx="4539">
                  <c:v>43118</c:v>
                </c:pt>
                <c:pt idx="4540">
                  <c:v>43119</c:v>
                </c:pt>
                <c:pt idx="4541">
                  <c:v>43122</c:v>
                </c:pt>
                <c:pt idx="4542">
                  <c:v>43123</c:v>
                </c:pt>
                <c:pt idx="4543">
                  <c:v>43124</c:v>
                </c:pt>
                <c:pt idx="4544">
                  <c:v>43125</c:v>
                </c:pt>
                <c:pt idx="4545">
                  <c:v>43126</c:v>
                </c:pt>
                <c:pt idx="4546">
                  <c:v>43129</c:v>
                </c:pt>
                <c:pt idx="4547">
                  <c:v>43130</c:v>
                </c:pt>
                <c:pt idx="4548">
                  <c:v>43131</c:v>
                </c:pt>
                <c:pt idx="4549">
                  <c:v>43132</c:v>
                </c:pt>
                <c:pt idx="4550">
                  <c:v>43133</c:v>
                </c:pt>
                <c:pt idx="4551">
                  <c:v>43136</c:v>
                </c:pt>
                <c:pt idx="4552">
                  <c:v>43137</c:v>
                </c:pt>
                <c:pt idx="4553">
                  <c:v>43138</c:v>
                </c:pt>
                <c:pt idx="4554">
                  <c:v>43139</c:v>
                </c:pt>
                <c:pt idx="4555">
                  <c:v>43140</c:v>
                </c:pt>
                <c:pt idx="4556">
                  <c:v>43143</c:v>
                </c:pt>
                <c:pt idx="4557">
                  <c:v>43144</c:v>
                </c:pt>
                <c:pt idx="4558">
                  <c:v>43145</c:v>
                </c:pt>
                <c:pt idx="4559">
                  <c:v>43146</c:v>
                </c:pt>
                <c:pt idx="4560">
                  <c:v>43147</c:v>
                </c:pt>
                <c:pt idx="4561">
                  <c:v>43151</c:v>
                </c:pt>
                <c:pt idx="4562">
                  <c:v>43152</c:v>
                </c:pt>
                <c:pt idx="4563">
                  <c:v>43153</c:v>
                </c:pt>
                <c:pt idx="4564">
                  <c:v>43154</c:v>
                </c:pt>
                <c:pt idx="4565">
                  <c:v>43157</c:v>
                </c:pt>
                <c:pt idx="4566">
                  <c:v>43158</c:v>
                </c:pt>
                <c:pt idx="4567">
                  <c:v>43159</c:v>
                </c:pt>
                <c:pt idx="4568">
                  <c:v>43160</c:v>
                </c:pt>
                <c:pt idx="4569">
                  <c:v>43161</c:v>
                </c:pt>
                <c:pt idx="4570">
                  <c:v>43164</c:v>
                </c:pt>
                <c:pt idx="4571">
                  <c:v>43165</c:v>
                </c:pt>
                <c:pt idx="4572">
                  <c:v>43166</c:v>
                </c:pt>
                <c:pt idx="4573">
                  <c:v>43167</c:v>
                </c:pt>
                <c:pt idx="4574">
                  <c:v>43168</c:v>
                </c:pt>
                <c:pt idx="4575">
                  <c:v>43171</c:v>
                </c:pt>
                <c:pt idx="4576">
                  <c:v>43172</c:v>
                </c:pt>
                <c:pt idx="4577">
                  <c:v>43173</c:v>
                </c:pt>
                <c:pt idx="4578">
                  <c:v>43174</c:v>
                </c:pt>
                <c:pt idx="4579">
                  <c:v>43175</c:v>
                </c:pt>
                <c:pt idx="4580">
                  <c:v>43178</c:v>
                </c:pt>
                <c:pt idx="4581">
                  <c:v>43179</c:v>
                </c:pt>
                <c:pt idx="4582">
                  <c:v>43180</c:v>
                </c:pt>
                <c:pt idx="4583">
                  <c:v>43181</c:v>
                </c:pt>
                <c:pt idx="4584">
                  <c:v>43182</c:v>
                </c:pt>
                <c:pt idx="4585">
                  <c:v>43185</c:v>
                </c:pt>
                <c:pt idx="4586">
                  <c:v>43186</c:v>
                </c:pt>
                <c:pt idx="4587">
                  <c:v>43187</c:v>
                </c:pt>
                <c:pt idx="4588">
                  <c:v>43188</c:v>
                </c:pt>
                <c:pt idx="4589">
                  <c:v>43192</c:v>
                </c:pt>
                <c:pt idx="4590">
                  <c:v>43193</c:v>
                </c:pt>
                <c:pt idx="4591">
                  <c:v>43194</c:v>
                </c:pt>
                <c:pt idx="4592">
                  <c:v>43195</c:v>
                </c:pt>
                <c:pt idx="4593">
                  <c:v>43196</c:v>
                </c:pt>
                <c:pt idx="4594">
                  <c:v>43199</c:v>
                </c:pt>
                <c:pt idx="4595">
                  <c:v>43200</c:v>
                </c:pt>
                <c:pt idx="4596">
                  <c:v>43201</c:v>
                </c:pt>
                <c:pt idx="4597">
                  <c:v>43202</c:v>
                </c:pt>
                <c:pt idx="4598">
                  <c:v>43203</c:v>
                </c:pt>
                <c:pt idx="4599">
                  <c:v>43206</c:v>
                </c:pt>
                <c:pt idx="4600">
                  <c:v>43207</c:v>
                </c:pt>
                <c:pt idx="4601">
                  <c:v>43208</c:v>
                </c:pt>
                <c:pt idx="4602">
                  <c:v>43209</c:v>
                </c:pt>
                <c:pt idx="4603">
                  <c:v>43210</c:v>
                </c:pt>
                <c:pt idx="4604">
                  <c:v>43213</c:v>
                </c:pt>
                <c:pt idx="4605">
                  <c:v>43214</c:v>
                </c:pt>
                <c:pt idx="4606">
                  <c:v>43215</c:v>
                </c:pt>
                <c:pt idx="4607">
                  <c:v>43216</c:v>
                </c:pt>
                <c:pt idx="4608">
                  <c:v>43217</c:v>
                </c:pt>
                <c:pt idx="4609">
                  <c:v>43220</c:v>
                </c:pt>
                <c:pt idx="4610">
                  <c:v>43221</c:v>
                </c:pt>
                <c:pt idx="4611">
                  <c:v>43222</c:v>
                </c:pt>
                <c:pt idx="4612">
                  <c:v>43223</c:v>
                </c:pt>
                <c:pt idx="4613">
                  <c:v>43224</c:v>
                </c:pt>
                <c:pt idx="4614">
                  <c:v>43227</c:v>
                </c:pt>
                <c:pt idx="4615">
                  <c:v>43228</c:v>
                </c:pt>
                <c:pt idx="4616">
                  <c:v>43229</c:v>
                </c:pt>
                <c:pt idx="4617">
                  <c:v>43230</c:v>
                </c:pt>
                <c:pt idx="4618">
                  <c:v>43231</c:v>
                </c:pt>
                <c:pt idx="4619">
                  <c:v>43234</c:v>
                </c:pt>
                <c:pt idx="4620">
                  <c:v>43235</c:v>
                </c:pt>
                <c:pt idx="4621">
                  <c:v>43236</c:v>
                </c:pt>
                <c:pt idx="4622">
                  <c:v>43237</c:v>
                </c:pt>
                <c:pt idx="4623">
                  <c:v>43238</c:v>
                </c:pt>
                <c:pt idx="4624">
                  <c:v>43241</c:v>
                </c:pt>
                <c:pt idx="4625">
                  <c:v>43242</c:v>
                </c:pt>
                <c:pt idx="4626">
                  <c:v>43243</c:v>
                </c:pt>
                <c:pt idx="4627">
                  <c:v>43244</c:v>
                </c:pt>
                <c:pt idx="4628">
                  <c:v>43245</c:v>
                </c:pt>
                <c:pt idx="4629">
                  <c:v>43249</c:v>
                </c:pt>
                <c:pt idx="4630">
                  <c:v>43250</c:v>
                </c:pt>
                <c:pt idx="4631">
                  <c:v>43251</c:v>
                </c:pt>
                <c:pt idx="4632">
                  <c:v>43252</c:v>
                </c:pt>
                <c:pt idx="4633">
                  <c:v>43255</c:v>
                </c:pt>
                <c:pt idx="4634">
                  <c:v>43256</c:v>
                </c:pt>
                <c:pt idx="4635">
                  <c:v>43257</c:v>
                </c:pt>
                <c:pt idx="4636">
                  <c:v>43258</c:v>
                </c:pt>
                <c:pt idx="4637">
                  <c:v>43259</c:v>
                </c:pt>
                <c:pt idx="4638">
                  <c:v>43262</c:v>
                </c:pt>
                <c:pt idx="4639">
                  <c:v>43263</c:v>
                </c:pt>
                <c:pt idx="4640">
                  <c:v>43264</c:v>
                </c:pt>
                <c:pt idx="4641">
                  <c:v>43265</c:v>
                </c:pt>
                <c:pt idx="4642">
                  <c:v>43266</c:v>
                </c:pt>
                <c:pt idx="4643">
                  <c:v>43269</c:v>
                </c:pt>
                <c:pt idx="4644">
                  <c:v>43270</c:v>
                </c:pt>
                <c:pt idx="4645">
                  <c:v>43271</c:v>
                </c:pt>
                <c:pt idx="4646">
                  <c:v>43272</c:v>
                </c:pt>
                <c:pt idx="4647">
                  <c:v>43273</c:v>
                </c:pt>
                <c:pt idx="4648">
                  <c:v>43276</c:v>
                </c:pt>
                <c:pt idx="4649">
                  <c:v>43277</c:v>
                </c:pt>
                <c:pt idx="4650">
                  <c:v>43278</c:v>
                </c:pt>
                <c:pt idx="4651">
                  <c:v>43279</c:v>
                </c:pt>
                <c:pt idx="4652">
                  <c:v>43280</c:v>
                </c:pt>
                <c:pt idx="4653">
                  <c:v>43283</c:v>
                </c:pt>
                <c:pt idx="4654">
                  <c:v>43284</c:v>
                </c:pt>
                <c:pt idx="4655">
                  <c:v>43286</c:v>
                </c:pt>
                <c:pt idx="4656">
                  <c:v>43287</c:v>
                </c:pt>
                <c:pt idx="4657">
                  <c:v>43290</c:v>
                </c:pt>
                <c:pt idx="4658">
                  <c:v>43291</c:v>
                </c:pt>
                <c:pt idx="4659">
                  <c:v>43292</c:v>
                </c:pt>
                <c:pt idx="4660">
                  <c:v>43293</c:v>
                </c:pt>
                <c:pt idx="4661">
                  <c:v>43294</c:v>
                </c:pt>
                <c:pt idx="4662">
                  <c:v>43297</c:v>
                </c:pt>
                <c:pt idx="4663">
                  <c:v>43298</c:v>
                </c:pt>
                <c:pt idx="4664">
                  <c:v>43299</c:v>
                </c:pt>
                <c:pt idx="4665">
                  <c:v>43300</c:v>
                </c:pt>
                <c:pt idx="4666">
                  <c:v>43301</c:v>
                </c:pt>
                <c:pt idx="4667">
                  <c:v>43304</c:v>
                </c:pt>
                <c:pt idx="4668">
                  <c:v>43305</c:v>
                </c:pt>
                <c:pt idx="4669">
                  <c:v>43306</c:v>
                </c:pt>
                <c:pt idx="4670">
                  <c:v>43307</c:v>
                </c:pt>
                <c:pt idx="4671">
                  <c:v>43308</c:v>
                </c:pt>
                <c:pt idx="4672">
                  <c:v>43311</c:v>
                </c:pt>
                <c:pt idx="4673">
                  <c:v>43312</c:v>
                </c:pt>
                <c:pt idx="4674">
                  <c:v>43313</c:v>
                </c:pt>
                <c:pt idx="4675">
                  <c:v>43314</c:v>
                </c:pt>
                <c:pt idx="4676">
                  <c:v>43315</c:v>
                </c:pt>
                <c:pt idx="4677">
                  <c:v>43318</c:v>
                </c:pt>
                <c:pt idx="4678">
                  <c:v>43319</c:v>
                </c:pt>
                <c:pt idx="4679">
                  <c:v>43320</c:v>
                </c:pt>
                <c:pt idx="4680">
                  <c:v>43321</c:v>
                </c:pt>
                <c:pt idx="4681">
                  <c:v>43322</c:v>
                </c:pt>
                <c:pt idx="4682">
                  <c:v>43325</c:v>
                </c:pt>
                <c:pt idx="4683">
                  <c:v>43326</c:v>
                </c:pt>
                <c:pt idx="4684">
                  <c:v>43327</c:v>
                </c:pt>
                <c:pt idx="4685">
                  <c:v>43328</c:v>
                </c:pt>
                <c:pt idx="4686">
                  <c:v>43329</c:v>
                </c:pt>
                <c:pt idx="4687">
                  <c:v>43332</c:v>
                </c:pt>
                <c:pt idx="4688">
                  <c:v>43333</c:v>
                </c:pt>
                <c:pt idx="4689">
                  <c:v>43334</c:v>
                </c:pt>
                <c:pt idx="4690">
                  <c:v>43335</c:v>
                </c:pt>
                <c:pt idx="4691">
                  <c:v>43336</c:v>
                </c:pt>
                <c:pt idx="4692">
                  <c:v>43339</c:v>
                </c:pt>
                <c:pt idx="4693">
                  <c:v>43340</c:v>
                </c:pt>
                <c:pt idx="4694">
                  <c:v>43341</c:v>
                </c:pt>
                <c:pt idx="4695">
                  <c:v>43342</c:v>
                </c:pt>
                <c:pt idx="4696">
                  <c:v>43343</c:v>
                </c:pt>
                <c:pt idx="4697">
                  <c:v>43347</c:v>
                </c:pt>
                <c:pt idx="4698">
                  <c:v>43348</c:v>
                </c:pt>
                <c:pt idx="4699">
                  <c:v>43349</c:v>
                </c:pt>
                <c:pt idx="4700">
                  <c:v>43350</c:v>
                </c:pt>
                <c:pt idx="4701">
                  <c:v>43353</c:v>
                </c:pt>
                <c:pt idx="4702">
                  <c:v>43354</c:v>
                </c:pt>
                <c:pt idx="4703">
                  <c:v>43355</c:v>
                </c:pt>
                <c:pt idx="4704">
                  <c:v>43356</c:v>
                </c:pt>
                <c:pt idx="4705">
                  <c:v>43357</c:v>
                </c:pt>
                <c:pt idx="4706">
                  <c:v>43360</c:v>
                </c:pt>
                <c:pt idx="4707">
                  <c:v>43361</c:v>
                </c:pt>
                <c:pt idx="4708">
                  <c:v>43362</c:v>
                </c:pt>
                <c:pt idx="4709">
                  <c:v>43363</c:v>
                </c:pt>
                <c:pt idx="4710">
                  <c:v>43364</c:v>
                </c:pt>
                <c:pt idx="4711">
                  <c:v>43367</c:v>
                </c:pt>
                <c:pt idx="4712">
                  <c:v>43368</c:v>
                </c:pt>
                <c:pt idx="4713">
                  <c:v>43369</c:v>
                </c:pt>
                <c:pt idx="4714">
                  <c:v>43370</c:v>
                </c:pt>
                <c:pt idx="4715">
                  <c:v>43371</c:v>
                </c:pt>
                <c:pt idx="4716">
                  <c:v>43374</c:v>
                </c:pt>
                <c:pt idx="4717">
                  <c:v>43375</c:v>
                </c:pt>
                <c:pt idx="4718">
                  <c:v>43376</c:v>
                </c:pt>
                <c:pt idx="4719">
                  <c:v>43377</c:v>
                </c:pt>
                <c:pt idx="4720">
                  <c:v>43378</c:v>
                </c:pt>
                <c:pt idx="4721">
                  <c:v>43381</c:v>
                </c:pt>
                <c:pt idx="4722">
                  <c:v>43382</c:v>
                </c:pt>
                <c:pt idx="4723">
                  <c:v>43383</c:v>
                </c:pt>
                <c:pt idx="4724">
                  <c:v>43384</c:v>
                </c:pt>
                <c:pt idx="4725">
                  <c:v>43385</c:v>
                </c:pt>
                <c:pt idx="4726">
                  <c:v>43388</c:v>
                </c:pt>
                <c:pt idx="4727">
                  <c:v>43389</c:v>
                </c:pt>
                <c:pt idx="4728">
                  <c:v>43390</c:v>
                </c:pt>
                <c:pt idx="4729">
                  <c:v>43391</c:v>
                </c:pt>
                <c:pt idx="4730">
                  <c:v>43392</c:v>
                </c:pt>
                <c:pt idx="4731">
                  <c:v>43395</c:v>
                </c:pt>
                <c:pt idx="4732">
                  <c:v>43396</c:v>
                </c:pt>
                <c:pt idx="4733">
                  <c:v>43397</c:v>
                </c:pt>
                <c:pt idx="4734">
                  <c:v>43398</c:v>
                </c:pt>
                <c:pt idx="4735">
                  <c:v>43399</c:v>
                </c:pt>
                <c:pt idx="4736">
                  <c:v>43402</c:v>
                </c:pt>
                <c:pt idx="4737">
                  <c:v>43403</c:v>
                </c:pt>
                <c:pt idx="4738">
                  <c:v>43404</c:v>
                </c:pt>
                <c:pt idx="4739">
                  <c:v>43405</c:v>
                </c:pt>
                <c:pt idx="4740">
                  <c:v>43406</c:v>
                </c:pt>
                <c:pt idx="4741">
                  <c:v>43409</c:v>
                </c:pt>
                <c:pt idx="4742">
                  <c:v>43410</c:v>
                </c:pt>
                <c:pt idx="4743">
                  <c:v>43411</c:v>
                </c:pt>
                <c:pt idx="4744">
                  <c:v>43412</c:v>
                </c:pt>
                <c:pt idx="4745">
                  <c:v>43413</c:v>
                </c:pt>
                <c:pt idx="4746">
                  <c:v>43416</c:v>
                </c:pt>
                <c:pt idx="4747">
                  <c:v>43417</c:v>
                </c:pt>
                <c:pt idx="4748">
                  <c:v>43418</c:v>
                </c:pt>
                <c:pt idx="4749">
                  <c:v>43419</c:v>
                </c:pt>
                <c:pt idx="4750">
                  <c:v>43420</c:v>
                </c:pt>
                <c:pt idx="4751">
                  <c:v>43423</c:v>
                </c:pt>
                <c:pt idx="4752">
                  <c:v>43424</c:v>
                </c:pt>
                <c:pt idx="4753">
                  <c:v>43425</c:v>
                </c:pt>
                <c:pt idx="4754">
                  <c:v>43427</c:v>
                </c:pt>
                <c:pt idx="4755">
                  <c:v>43430</c:v>
                </c:pt>
                <c:pt idx="4756">
                  <c:v>43431</c:v>
                </c:pt>
                <c:pt idx="4757">
                  <c:v>43432</c:v>
                </c:pt>
                <c:pt idx="4758">
                  <c:v>43433</c:v>
                </c:pt>
                <c:pt idx="4759">
                  <c:v>43434</c:v>
                </c:pt>
                <c:pt idx="4760">
                  <c:v>43437</c:v>
                </c:pt>
                <c:pt idx="4761">
                  <c:v>43438</c:v>
                </c:pt>
                <c:pt idx="4762">
                  <c:v>43440</c:v>
                </c:pt>
                <c:pt idx="4763">
                  <c:v>43441</c:v>
                </c:pt>
                <c:pt idx="4764">
                  <c:v>43444</c:v>
                </c:pt>
                <c:pt idx="4765">
                  <c:v>43445</c:v>
                </c:pt>
                <c:pt idx="4766">
                  <c:v>43446</c:v>
                </c:pt>
                <c:pt idx="4767">
                  <c:v>43447</c:v>
                </c:pt>
                <c:pt idx="4768">
                  <c:v>43448</c:v>
                </c:pt>
                <c:pt idx="4769">
                  <c:v>43451</c:v>
                </c:pt>
                <c:pt idx="4770">
                  <c:v>43452</c:v>
                </c:pt>
                <c:pt idx="4771">
                  <c:v>43453</c:v>
                </c:pt>
                <c:pt idx="4772">
                  <c:v>43454</c:v>
                </c:pt>
                <c:pt idx="4773">
                  <c:v>43455</c:v>
                </c:pt>
                <c:pt idx="4774">
                  <c:v>43458</c:v>
                </c:pt>
                <c:pt idx="4775">
                  <c:v>43460</c:v>
                </c:pt>
                <c:pt idx="4776">
                  <c:v>43461</c:v>
                </c:pt>
                <c:pt idx="4777">
                  <c:v>43462</c:v>
                </c:pt>
                <c:pt idx="4778">
                  <c:v>43465</c:v>
                </c:pt>
                <c:pt idx="4779">
                  <c:v>43467</c:v>
                </c:pt>
                <c:pt idx="4780">
                  <c:v>43468</c:v>
                </c:pt>
                <c:pt idx="4781">
                  <c:v>43469</c:v>
                </c:pt>
                <c:pt idx="4782">
                  <c:v>43472</c:v>
                </c:pt>
                <c:pt idx="4783">
                  <c:v>43473</c:v>
                </c:pt>
                <c:pt idx="4784">
                  <c:v>43474</c:v>
                </c:pt>
                <c:pt idx="4785">
                  <c:v>43475</c:v>
                </c:pt>
                <c:pt idx="4786">
                  <c:v>43476</c:v>
                </c:pt>
                <c:pt idx="4787">
                  <c:v>43479</c:v>
                </c:pt>
                <c:pt idx="4788">
                  <c:v>43480</c:v>
                </c:pt>
                <c:pt idx="4789">
                  <c:v>43481</c:v>
                </c:pt>
                <c:pt idx="4790">
                  <c:v>43482</c:v>
                </c:pt>
                <c:pt idx="4791">
                  <c:v>43483</c:v>
                </c:pt>
                <c:pt idx="4792">
                  <c:v>43487</c:v>
                </c:pt>
                <c:pt idx="4793">
                  <c:v>43488</c:v>
                </c:pt>
                <c:pt idx="4794">
                  <c:v>43489</c:v>
                </c:pt>
                <c:pt idx="4795">
                  <c:v>43490</c:v>
                </c:pt>
                <c:pt idx="4796">
                  <c:v>43493</c:v>
                </c:pt>
                <c:pt idx="4797">
                  <c:v>43494</c:v>
                </c:pt>
                <c:pt idx="4798">
                  <c:v>43495</c:v>
                </c:pt>
                <c:pt idx="4799">
                  <c:v>43496</c:v>
                </c:pt>
                <c:pt idx="4800">
                  <c:v>43497</c:v>
                </c:pt>
                <c:pt idx="4801">
                  <c:v>43500</c:v>
                </c:pt>
                <c:pt idx="4802">
                  <c:v>43501</c:v>
                </c:pt>
                <c:pt idx="4803">
                  <c:v>43502</c:v>
                </c:pt>
                <c:pt idx="4804">
                  <c:v>43503</c:v>
                </c:pt>
                <c:pt idx="4805">
                  <c:v>43504</c:v>
                </c:pt>
                <c:pt idx="4806">
                  <c:v>43507</c:v>
                </c:pt>
                <c:pt idx="4807">
                  <c:v>43508</c:v>
                </c:pt>
                <c:pt idx="4808">
                  <c:v>43509</c:v>
                </c:pt>
                <c:pt idx="4809">
                  <c:v>43510</c:v>
                </c:pt>
                <c:pt idx="4810">
                  <c:v>43511</c:v>
                </c:pt>
                <c:pt idx="4811">
                  <c:v>43515</c:v>
                </c:pt>
                <c:pt idx="4812">
                  <c:v>43516</c:v>
                </c:pt>
                <c:pt idx="4813">
                  <c:v>43517</c:v>
                </c:pt>
                <c:pt idx="4814">
                  <c:v>43518</c:v>
                </c:pt>
                <c:pt idx="4815">
                  <c:v>43521</c:v>
                </c:pt>
                <c:pt idx="4816">
                  <c:v>43522</c:v>
                </c:pt>
                <c:pt idx="4817">
                  <c:v>43523</c:v>
                </c:pt>
                <c:pt idx="4818">
                  <c:v>43524</c:v>
                </c:pt>
                <c:pt idx="4819">
                  <c:v>43525</c:v>
                </c:pt>
                <c:pt idx="4820">
                  <c:v>43528</c:v>
                </c:pt>
                <c:pt idx="4821">
                  <c:v>43529</c:v>
                </c:pt>
                <c:pt idx="4822">
                  <c:v>43530</c:v>
                </c:pt>
                <c:pt idx="4823">
                  <c:v>43531</c:v>
                </c:pt>
                <c:pt idx="4824">
                  <c:v>43532</c:v>
                </c:pt>
                <c:pt idx="4825">
                  <c:v>43535</c:v>
                </c:pt>
                <c:pt idx="4826">
                  <c:v>43536</c:v>
                </c:pt>
                <c:pt idx="4827">
                  <c:v>43537</c:v>
                </c:pt>
                <c:pt idx="4828">
                  <c:v>43538</c:v>
                </c:pt>
                <c:pt idx="4829">
                  <c:v>43539</c:v>
                </c:pt>
                <c:pt idx="4830">
                  <c:v>43542</c:v>
                </c:pt>
                <c:pt idx="4831">
                  <c:v>43543</c:v>
                </c:pt>
                <c:pt idx="4832">
                  <c:v>43544</c:v>
                </c:pt>
                <c:pt idx="4833">
                  <c:v>43545</c:v>
                </c:pt>
                <c:pt idx="4834">
                  <c:v>43546</c:v>
                </c:pt>
                <c:pt idx="4835">
                  <c:v>43549</c:v>
                </c:pt>
                <c:pt idx="4836">
                  <c:v>43550</c:v>
                </c:pt>
                <c:pt idx="4837">
                  <c:v>43551</c:v>
                </c:pt>
                <c:pt idx="4838">
                  <c:v>43552</c:v>
                </c:pt>
                <c:pt idx="4839">
                  <c:v>43553</c:v>
                </c:pt>
                <c:pt idx="4840">
                  <c:v>43556</c:v>
                </c:pt>
                <c:pt idx="4841">
                  <c:v>43557</c:v>
                </c:pt>
                <c:pt idx="4842">
                  <c:v>43558</c:v>
                </c:pt>
                <c:pt idx="4843">
                  <c:v>43559</c:v>
                </c:pt>
                <c:pt idx="4844">
                  <c:v>43560</c:v>
                </c:pt>
                <c:pt idx="4845">
                  <c:v>43563</c:v>
                </c:pt>
                <c:pt idx="4846">
                  <c:v>43564</c:v>
                </c:pt>
                <c:pt idx="4847">
                  <c:v>43565</c:v>
                </c:pt>
                <c:pt idx="4848">
                  <c:v>43566</c:v>
                </c:pt>
                <c:pt idx="4849">
                  <c:v>43567</c:v>
                </c:pt>
                <c:pt idx="4850">
                  <c:v>43570</c:v>
                </c:pt>
                <c:pt idx="4851">
                  <c:v>43571</c:v>
                </c:pt>
                <c:pt idx="4852">
                  <c:v>43572</c:v>
                </c:pt>
                <c:pt idx="4853">
                  <c:v>43573</c:v>
                </c:pt>
                <c:pt idx="4854">
                  <c:v>43577</c:v>
                </c:pt>
                <c:pt idx="4855">
                  <c:v>43578</c:v>
                </c:pt>
                <c:pt idx="4856">
                  <c:v>43579</c:v>
                </c:pt>
                <c:pt idx="4857">
                  <c:v>43580</c:v>
                </c:pt>
                <c:pt idx="4858">
                  <c:v>43581</c:v>
                </c:pt>
                <c:pt idx="4859">
                  <c:v>43584</c:v>
                </c:pt>
                <c:pt idx="4860">
                  <c:v>43585</c:v>
                </c:pt>
                <c:pt idx="4861">
                  <c:v>43586</c:v>
                </c:pt>
                <c:pt idx="4862">
                  <c:v>43587</c:v>
                </c:pt>
                <c:pt idx="4863">
                  <c:v>43588</c:v>
                </c:pt>
                <c:pt idx="4864">
                  <c:v>43591</c:v>
                </c:pt>
                <c:pt idx="4865">
                  <c:v>43592</c:v>
                </c:pt>
                <c:pt idx="4866">
                  <c:v>43593</c:v>
                </c:pt>
                <c:pt idx="4867">
                  <c:v>43594</c:v>
                </c:pt>
                <c:pt idx="4868">
                  <c:v>43595</c:v>
                </c:pt>
                <c:pt idx="4869">
                  <c:v>43598</c:v>
                </c:pt>
                <c:pt idx="4870">
                  <c:v>43599</c:v>
                </c:pt>
                <c:pt idx="4871">
                  <c:v>43600</c:v>
                </c:pt>
                <c:pt idx="4872">
                  <c:v>43601</c:v>
                </c:pt>
                <c:pt idx="4873">
                  <c:v>43602</c:v>
                </c:pt>
                <c:pt idx="4874">
                  <c:v>43605</c:v>
                </c:pt>
                <c:pt idx="4875">
                  <c:v>43606</c:v>
                </c:pt>
                <c:pt idx="4876">
                  <c:v>43607</c:v>
                </c:pt>
                <c:pt idx="4877">
                  <c:v>43608</c:v>
                </c:pt>
                <c:pt idx="4878">
                  <c:v>43609</c:v>
                </c:pt>
                <c:pt idx="4879">
                  <c:v>43613</c:v>
                </c:pt>
                <c:pt idx="4880">
                  <c:v>43614</c:v>
                </c:pt>
                <c:pt idx="4881">
                  <c:v>43615</c:v>
                </c:pt>
                <c:pt idx="4882">
                  <c:v>43616</c:v>
                </c:pt>
                <c:pt idx="4883">
                  <c:v>43619</c:v>
                </c:pt>
                <c:pt idx="4884">
                  <c:v>43620</c:v>
                </c:pt>
                <c:pt idx="4885">
                  <c:v>43621</c:v>
                </c:pt>
                <c:pt idx="4886">
                  <c:v>43622</c:v>
                </c:pt>
                <c:pt idx="4887">
                  <c:v>43623</c:v>
                </c:pt>
                <c:pt idx="4888">
                  <c:v>43626</c:v>
                </c:pt>
                <c:pt idx="4889">
                  <c:v>43627</c:v>
                </c:pt>
                <c:pt idx="4890">
                  <c:v>43628</c:v>
                </c:pt>
                <c:pt idx="4891">
                  <c:v>43629</c:v>
                </c:pt>
                <c:pt idx="4892">
                  <c:v>43630</c:v>
                </c:pt>
                <c:pt idx="4893">
                  <c:v>43633</c:v>
                </c:pt>
                <c:pt idx="4894">
                  <c:v>43634</c:v>
                </c:pt>
                <c:pt idx="4895">
                  <c:v>43635</c:v>
                </c:pt>
                <c:pt idx="4896">
                  <c:v>43636</c:v>
                </c:pt>
                <c:pt idx="4897">
                  <c:v>43637</c:v>
                </c:pt>
                <c:pt idx="4898">
                  <c:v>43640</c:v>
                </c:pt>
                <c:pt idx="4899">
                  <c:v>43641</c:v>
                </c:pt>
                <c:pt idx="4900">
                  <c:v>43642</c:v>
                </c:pt>
                <c:pt idx="4901">
                  <c:v>43643</c:v>
                </c:pt>
                <c:pt idx="4902">
                  <c:v>43644</c:v>
                </c:pt>
                <c:pt idx="4903">
                  <c:v>43647</c:v>
                </c:pt>
                <c:pt idx="4904">
                  <c:v>43648</c:v>
                </c:pt>
                <c:pt idx="4905">
                  <c:v>43649</c:v>
                </c:pt>
                <c:pt idx="4906">
                  <c:v>43651</c:v>
                </c:pt>
                <c:pt idx="4907">
                  <c:v>43654</c:v>
                </c:pt>
                <c:pt idx="4908">
                  <c:v>43655</c:v>
                </c:pt>
                <c:pt idx="4909">
                  <c:v>43656</c:v>
                </c:pt>
                <c:pt idx="4910">
                  <c:v>43657</c:v>
                </c:pt>
                <c:pt idx="4911">
                  <c:v>43658</c:v>
                </c:pt>
                <c:pt idx="4912">
                  <c:v>43661</c:v>
                </c:pt>
                <c:pt idx="4913">
                  <c:v>43662</c:v>
                </c:pt>
                <c:pt idx="4914">
                  <c:v>43663</c:v>
                </c:pt>
                <c:pt idx="4915">
                  <c:v>43664</c:v>
                </c:pt>
                <c:pt idx="4916">
                  <c:v>43665</c:v>
                </c:pt>
                <c:pt idx="4917">
                  <c:v>43668</c:v>
                </c:pt>
                <c:pt idx="4918">
                  <c:v>43669</c:v>
                </c:pt>
                <c:pt idx="4919">
                  <c:v>43670</c:v>
                </c:pt>
                <c:pt idx="4920">
                  <c:v>43671</c:v>
                </c:pt>
                <c:pt idx="4921">
                  <c:v>43672</c:v>
                </c:pt>
                <c:pt idx="4922">
                  <c:v>43675</c:v>
                </c:pt>
                <c:pt idx="4923">
                  <c:v>43676</c:v>
                </c:pt>
                <c:pt idx="4924">
                  <c:v>43677</c:v>
                </c:pt>
                <c:pt idx="4925">
                  <c:v>43678</c:v>
                </c:pt>
                <c:pt idx="4926">
                  <c:v>43679</c:v>
                </c:pt>
                <c:pt idx="4927">
                  <c:v>43682</c:v>
                </c:pt>
                <c:pt idx="4928">
                  <c:v>43683</c:v>
                </c:pt>
                <c:pt idx="4929">
                  <c:v>43684</c:v>
                </c:pt>
                <c:pt idx="4930">
                  <c:v>43685</c:v>
                </c:pt>
                <c:pt idx="4931">
                  <c:v>43686</c:v>
                </c:pt>
                <c:pt idx="4932">
                  <c:v>43689</c:v>
                </c:pt>
                <c:pt idx="4933">
                  <c:v>43690</c:v>
                </c:pt>
                <c:pt idx="4934">
                  <c:v>43691</c:v>
                </c:pt>
                <c:pt idx="4935">
                  <c:v>43692</c:v>
                </c:pt>
                <c:pt idx="4936">
                  <c:v>43693</c:v>
                </c:pt>
                <c:pt idx="4937">
                  <c:v>43696</c:v>
                </c:pt>
                <c:pt idx="4938">
                  <c:v>43697</c:v>
                </c:pt>
                <c:pt idx="4939">
                  <c:v>43698</c:v>
                </c:pt>
                <c:pt idx="4940">
                  <c:v>43699</c:v>
                </c:pt>
                <c:pt idx="4941">
                  <c:v>43700</c:v>
                </c:pt>
                <c:pt idx="4942">
                  <c:v>43703</c:v>
                </c:pt>
                <c:pt idx="4943">
                  <c:v>43704</c:v>
                </c:pt>
                <c:pt idx="4944">
                  <c:v>43705</c:v>
                </c:pt>
                <c:pt idx="4945">
                  <c:v>43706</c:v>
                </c:pt>
                <c:pt idx="4946">
                  <c:v>43707</c:v>
                </c:pt>
                <c:pt idx="4947">
                  <c:v>43711</c:v>
                </c:pt>
                <c:pt idx="4948">
                  <c:v>43712</c:v>
                </c:pt>
                <c:pt idx="4949">
                  <c:v>43713</c:v>
                </c:pt>
                <c:pt idx="4950">
                  <c:v>43714</c:v>
                </c:pt>
                <c:pt idx="4951">
                  <c:v>43717</c:v>
                </c:pt>
                <c:pt idx="4952">
                  <c:v>43718</c:v>
                </c:pt>
                <c:pt idx="4953">
                  <c:v>43719</c:v>
                </c:pt>
                <c:pt idx="4954">
                  <c:v>43720</c:v>
                </c:pt>
                <c:pt idx="4955">
                  <c:v>43721</c:v>
                </c:pt>
                <c:pt idx="4956">
                  <c:v>43724</c:v>
                </c:pt>
                <c:pt idx="4957">
                  <c:v>43725</c:v>
                </c:pt>
                <c:pt idx="4958">
                  <c:v>43726</c:v>
                </c:pt>
                <c:pt idx="4959">
                  <c:v>43727</c:v>
                </c:pt>
                <c:pt idx="4960">
                  <c:v>43728</c:v>
                </c:pt>
                <c:pt idx="4961">
                  <c:v>43731</c:v>
                </c:pt>
                <c:pt idx="4962">
                  <c:v>43732</c:v>
                </c:pt>
                <c:pt idx="4963">
                  <c:v>43733</c:v>
                </c:pt>
                <c:pt idx="4964">
                  <c:v>43734</c:v>
                </c:pt>
                <c:pt idx="4965">
                  <c:v>43735</c:v>
                </c:pt>
                <c:pt idx="4966">
                  <c:v>43738</c:v>
                </c:pt>
                <c:pt idx="4967">
                  <c:v>43739</c:v>
                </c:pt>
                <c:pt idx="4968">
                  <c:v>43740</c:v>
                </c:pt>
                <c:pt idx="4969">
                  <c:v>43741</c:v>
                </c:pt>
                <c:pt idx="4970">
                  <c:v>43742</c:v>
                </c:pt>
                <c:pt idx="4971">
                  <c:v>43745</c:v>
                </c:pt>
                <c:pt idx="4972">
                  <c:v>43746</c:v>
                </c:pt>
                <c:pt idx="4973">
                  <c:v>43747</c:v>
                </c:pt>
                <c:pt idx="4974">
                  <c:v>43748</c:v>
                </c:pt>
                <c:pt idx="4975">
                  <c:v>43749</c:v>
                </c:pt>
                <c:pt idx="4976">
                  <c:v>43752</c:v>
                </c:pt>
                <c:pt idx="4977">
                  <c:v>43753</c:v>
                </c:pt>
                <c:pt idx="4978">
                  <c:v>43754</c:v>
                </c:pt>
                <c:pt idx="4979">
                  <c:v>43755</c:v>
                </c:pt>
                <c:pt idx="4980">
                  <c:v>43756</c:v>
                </c:pt>
                <c:pt idx="4981">
                  <c:v>43759</c:v>
                </c:pt>
                <c:pt idx="4982">
                  <c:v>43760</c:v>
                </c:pt>
                <c:pt idx="4983">
                  <c:v>43761</c:v>
                </c:pt>
                <c:pt idx="4984">
                  <c:v>43762</c:v>
                </c:pt>
                <c:pt idx="4985">
                  <c:v>43763</c:v>
                </c:pt>
                <c:pt idx="4986">
                  <c:v>43766</c:v>
                </c:pt>
                <c:pt idx="4987">
                  <c:v>43767</c:v>
                </c:pt>
                <c:pt idx="4988">
                  <c:v>43768</c:v>
                </c:pt>
                <c:pt idx="4989">
                  <c:v>43769</c:v>
                </c:pt>
                <c:pt idx="4990">
                  <c:v>43770</c:v>
                </c:pt>
                <c:pt idx="4991">
                  <c:v>43773</c:v>
                </c:pt>
                <c:pt idx="4992">
                  <c:v>43774</c:v>
                </c:pt>
                <c:pt idx="4993">
                  <c:v>43775</c:v>
                </c:pt>
                <c:pt idx="4994">
                  <c:v>43776</c:v>
                </c:pt>
                <c:pt idx="4995">
                  <c:v>43777</c:v>
                </c:pt>
                <c:pt idx="4996">
                  <c:v>43780</c:v>
                </c:pt>
                <c:pt idx="4997">
                  <c:v>43781</c:v>
                </c:pt>
                <c:pt idx="4998">
                  <c:v>43782</c:v>
                </c:pt>
                <c:pt idx="4999">
                  <c:v>43783</c:v>
                </c:pt>
                <c:pt idx="5000">
                  <c:v>43784</c:v>
                </c:pt>
                <c:pt idx="5001">
                  <c:v>43787</c:v>
                </c:pt>
                <c:pt idx="5002">
                  <c:v>43788</c:v>
                </c:pt>
                <c:pt idx="5003">
                  <c:v>43789</c:v>
                </c:pt>
                <c:pt idx="5004">
                  <c:v>43790</c:v>
                </c:pt>
                <c:pt idx="5005">
                  <c:v>43791</c:v>
                </c:pt>
                <c:pt idx="5006">
                  <c:v>43794</c:v>
                </c:pt>
                <c:pt idx="5007">
                  <c:v>43795</c:v>
                </c:pt>
                <c:pt idx="5008">
                  <c:v>43796</c:v>
                </c:pt>
                <c:pt idx="5009">
                  <c:v>43798</c:v>
                </c:pt>
                <c:pt idx="5010">
                  <c:v>43801</c:v>
                </c:pt>
                <c:pt idx="5011">
                  <c:v>43802</c:v>
                </c:pt>
                <c:pt idx="5012">
                  <c:v>43803</c:v>
                </c:pt>
                <c:pt idx="5013">
                  <c:v>43804</c:v>
                </c:pt>
                <c:pt idx="5014">
                  <c:v>43805</c:v>
                </c:pt>
                <c:pt idx="5015">
                  <c:v>43808</c:v>
                </c:pt>
                <c:pt idx="5016">
                  <c:v>43809</c:v>
                </c:pt>
                <c:pt idx="5017">
                  <c:v>43810</c:v>
                </c:pt>
                <c:pt idx="5018">
                  <c:v>43811</c:v>
                </c:pt>
                <c:pt idx="5019">
                  <c:v>43812</c:v>
                </c:pt>
                <c:pt idx="5020">
                  <c:v>43815</c:v>
                </c:pt>
                <c:pt idx="5021">
                  <c:v>43816</c:v>
                </c:pt>
                <c:pt idx="5022">
                  <c:v>43817</c:v>
                </c:pt>
                <c:pt idx="5023">
                  <c:v>43818</c:v>
                </c:pt>
                <c:pt idx="5024">
                  <c:v>43819</c:v>
                </c:pt>
                <c:pt idx="5025">
                  <c:v>43822</c:v>
                </c:pt>
                <c:pt idx="5026">
                  <c:v>43823</c:v>
                </c:pt>
                <c:pt idx="5027">
                  <c:v>43825</c:v>
                </c:pt>
                <c:pt idx="5028">
                  <c:v>43826</c:v>
                </c:pt>
                <c:pt idx="5029">
                  <c:v>43829</c:v>
                </c:pt>
                <c:pt idx="5030">
                  <c:v>43830</c:v>
                </c:pt>
                <c:pt idx="5031">
                  <c:v>43832</c:v>
                </c:pt>
                <c:pt idx="5032">
                  <c:v>43833</c:v>
                </c:pt>
                <c:pt idx="5033">
                  <c:v>43836</c:v>
                </c:pt>
                <c:pt idx="5034">
                  <c:v>43837</c:v>
                </c:pt>
                <c:pt idx="5035">
                  <c:v>43838</c:v>
                </c:pt>
                <c:pt idx="5036">
                  <c:v>43839</c:v>
                </c:pt>
                <c:pt idx="5037">
                  <c:v>43840</c:v>
                </c:pt>
                <c:pt idx="5038">
                  <c:v>43843</c:v>
                </c:pt>
                <c:pt idx="5039">
                  <c:v>43844</c:v>
                </c:pt>
                <c:pt idx="5040">
                  <c:v>43845</c:v>
                </c:pt>
                <c:pt idx="5041">
                  <c:v>43846</c:v>
                </c:pt>
                <c:pt idx="5042">
                  <c:v>43847</c:v>
                </c:pt>
                <c:pt idx="5043">
                  <c:v>43851</c:v>
                </c:pt>
                <c:pt idx="5044">
                  <c:v>43852</c:v>
                </c:pt>
                <c:pt idx="5045">
                  <c:v>43853</c:v>
                </c:pt>
                <c:pt idx="5046">
                  <c:v>43854</c:v>
                </c:pt>
                <c:pt idx="5047">
                  <c:v>43857</c:v>
                </c:pt>
                <c:pt idx="5048">
                  <c:v>43858</c:v>
                </c:pt>
                <c:pt idx="5049">
                  <c:v>43859</c:v>
                </c:pt>
                <c:pt idx="5050">
                  <c:v>43860</c:v>
                </c:pt>
                <c:pt idx="5051">
                  <c:v>43861</c:v>
                </c:pt>
                <c:pt idx="5052">
                  <c:v>43864</c:v>
                </c:pt>
                <c:pt idx="5053">
                  <c:v>43865</c:v>
                </c:pt>
                <c:pt idx="5054">
                  <c:v>43866</c:v>
                </c:pt>
                <c:pt idx="5055">
                  <c:v>43867</c:v>
                </c:pt>
                <c:pt idx="5056">
                  <c:v>43868</c:v>
                </c:pt>
                <c:pt idx="5057">
                  <c:v>43871</c:v>
                </c:pt>
                <c:pt idx="5058">
                  <c:v>43872</c:v>
                </c:pt>
                <c:pt idx="5059">
                  <c:v>43873</c:v>
                </c:pt>
                <c:pt idx="5060">
                  <c:v>43874</c:v>
                </c:pt>
                <c:pt idx="5061">
                  <c:v>43875</c:v>
                </c:pt>
                <c:pt idx="5062">
                  <c:v>43879</c:v>
                </c:pt>
                <c:pt idx="5063">
                  <c:v>43880</c:v>
                </c:pt>
                <c:pt idx="5064">
                  <c:v>43881</c:v>
                </c:pt>
                <c:pt idx="5065">
                  <c:v>43882</c:v>
                </c:pt>
                <c:pt idx="5066">
                  <c:v>43885</c:v>
                </c:pt>
                <c:pt idx="5067">
                  <c:v>43886</c:v>
                </c:pt>
                <c:pt idx="5068">
                  <c:v>43887</c:v>
                </c:pt>
                <c:pt idx="5069">
                  <c:v>43888</c:v>
                </c:pt>
                <c:pt idx="5070">
                  <c:v>43889</c:v>
                </c:pt>
                <c:pt idx="5071">
                  <c:v>43892</c:v>
                </c:pt>
                <c:pt idx="5072">
                  <c:v>43893</c:v>
                </c:pt>
                <c:pt idx="5073">
                  <c:v>43894</c:v>
                </c:pt>
                <c:pt idx="5074">
                  <c:v>43895</c:v>
                </c:pt>
                <c:pt idx="5075">
                  <c:v>43896</c:v>
                </c:pt>
                <c:pt idx="5076">
                  <c:v>43899</c:v>
                </c:pt>
                <c:pt idx="5077">
                  <c:v>43900</c:v>
                </c:pt>
                <c:pt idx="5078">
                  <c:v>43901</c:v>
                </c:pt>
                <c:pt idx="5079">
                  <c:v>43902</c:v>
                </c:pt>
                <c:pt idx="5080">
                  <c:v>43903</c:v>
                </c:pt>
                <c:pt idx="5081">
                  <c:v>43906</c:v>
                </c:pt>
                <c:pt idx="5082">
                  <c:v>43907</c:v>
                </c:pt>
                <c:pt idx="5083">
                  <c:v>43908</c:v>
                </c:pt>
                <c:pt idx="5084">
                  <c:v>43909</c:v>
                </c:pt>
                <c:pt idx="5085">
                  <c:v>43910</c:v>
                </c:pt>
                <c:pt idx="5086">
                  <c:v>43913</c:v>
                </c:pt>
                <c:pt idx="5087">
                  <c:v>43914</c:v>
                </c:pt>
                <c:pt idx="5088">
                  <c:v>43915</c:v>
                </c:pt>
                <c:pt idx="5089">
                  <c:v>43916</c:v>
                </c:pt>
                <c:pt idx="5090">
                  <c:v>43917</c:v>
                </c:pt>
                <c:pt idx="5091">
                  <c:v>43920</c:v>
                </c:pt>
                <c:pt idx="5092">
                  <c:v>43921</c:v>
                </c:pt>
                <c:pt idx="5093">
                  <c:v>43922</c:v>
                </c:pt>
                <c:pt idx="5094">
                  <c:v>43923</c:v>
                </c:pt>
                <c:pt idx="5095">
                  <c:v>43924</c:v>
                </c:pt>
                <c:pt idx="5096">
                  <c:v>43927</c:v>
                </c:pt>
                <c:pt idx="5097">
                  <c:v>43928</c:v>
                </c:pt>
                <c:pt idx="5098">
                  <c:v>43929</c:v>
                </c:pt>
                <c:pt idx="5099">
                  <c:v>43930</c:v>
                </c:pt>
                <c:pt idx="5100">
                  <c:v>43934</c:v>
                </c:pt>
                <c:pt idx="5101">
                  <c:v>43935</c:v>
                </c:pt>
                <c:pt idx="5102">
                  <c:v>43936</c:v>
                </c:pt>
                <c:pt idx="5103">
                  <c:v>43937</c:v>
                </c:pt>
                <c:pt idx="5104">
                  <c:v>43938</c:v>
                </c:pt>
                <c:pt idx="5105">
                  <c:v>43941</c:v>
                </c:pt>
                <c:pt idx="5106">
                  <c:v>43942</c:v>
                </c:pt>
                <c:pt idx="5107">
                  <c:v>43943</c:v>
                </c:pt>
                <c:pt idx="5108">
                  <c:v>43944</c:v>
                </c:pt>
                <c:pt idx="5109">
                  <c:v>43945</c:v>
                </c:pt>
                <c:pt idx="5110">
                  <c:v>43948</c:v>
                </c:pt>
                <c:pt idx="5111">
                  <c:v>43949</c:v>
                </c:pt>
              </c:numCache>
            </c:numRef>
          </c:cat>
          <c:val>
            <c:numRef>
              <c:f>VIX!$B$2:$B$5113</c:f>
              <c:numCache>
                <c:formatCode>General</c:formatCode>
                <c:ptCount val="5112"/>
                <c:pt idx="0">
                  <c:v>24.21</c:v>
                </c:pt>
                <c:pt idx="1">
                  <c:v>27.01</c:v>
                </c:pt>
                <c:pt idx="2">
                  <c:v>26.41</c:v>
                </c:pt>
                <c:pt idx="3">
                  <c:v>25.73</c:v>
                </c:pt>
                <c:pt idx="4">
                  <c:v>21.72</c:v>
                </c:pt>
                <c:pt idx="5">
                  <c:v>21.71</c:v>
                </c:pt>
                <c:pt idx="6">
                  <c:v>22.5</c:v>
                </c:pt>
                <c:pt idx="7">
                  <c:v>22.84</c:v>
                </c:pt>
                <c:pt idx="8">
                  <c:v>21.71</c:v>
                </c:pt>
                <c:pt idx="9">
                  <c:v>19.66</c:v>
                </c:pt>
                <c:pt idx="10">
                  <c:v>21.5</c:v>
                </c:pt>
                <c:pt idx="11">
                  <c:v>21.72</c:v>
                </c:pt>
                <c:pt idx="12">
                  <c:v>21.75</c:v>
                </c:pt>
                <c:pt idx="13">
                  <c:v>20.82</c:v>
                </c:pt>
                <c:pt idx="14">
                  <c:v>24.07</c:v>
                </c:pt>
                <c:pt idx="15">
                  <c:v>23.02</c:v>
                </c:pt>
                <c:pt idx="16">
                  <c:v>23.03</c:v>
                </c:pt>
                <c:pt idx="17">
                  <c:v>23.54</c:v>
                </c:pt>
                <c:pt idx="18">
                  <c:v>26.14</c:v>
                </c:pt>
                <c:pt idx="19">
                  <c:v>24.95</c:v>
                </c:pt>
                <c:pt idx="20">
                  <c:v>23.45</c:v>
                </c:pt>
                <c:pt idx="21">
                  <c:v>23.12</c:v>
                </c:pt>
                <c:pt idx="22">
                  <c:v>22.01</c:v>
                </c:pt>
                <c:pt idx="23">
                  <c:v>21.54</c:v>
                </c:pt>
                <c:pt idx="24">
                  <c:v>22.79</c:v>
                </c:pt>
                <c:pt idx="25">
                  <c:v>21.25</c:v>
                </c:pt>
                <c:pt idx="26">
                  <c:v>22.9</c:v>
                </c:pt>
                <c:pt idx="27">
                  <c:v>23.07</c:v>
                </c:pt>
                <c:pt idx="28">
                  <c:v>24.42</c:v>
                </c:pt>
                <c:pt idx="29">
                  <c:v>24.38</c:v>
                </c:pt>
                <c:pt idx="30">
                  <c:v>22.92</c:v>
                </c:pt>
                <c:pt idx="31">
                  <c:v>23.51</c:v>
                </c:pt>
                <c:pt idx="32">
                  <c:v>23.17</c:v>
                </c:pt>
                <c:pt idx="33">
                  <c:v>26</c:v>
                </c:pt>
                <c:pt idx="34">
                  <c:v>25.86</c:v>
                </c:pt>
                <c:pt idx="35">
                  <c:v>23.89</c:v>
                </c:pt>
                <c:pt idx="36">
                  <c:v>24.38</c:v>
                </c:pt>
                <c:pt idx="37">
                  <c:v>25.2</c:v>
                </c:pt>
                <c:pt idx="38">
                  <c:v>24.68</c:v>
                </c:pt>
                <c:pt idx="39">
                  <c:v>23.37</c:v>
                </c:pt>
                <c:pt idx="40">
                  <c:v>21.64</c:v>
                </c:pt>
                <c:pt idx="41">
                  <c:v>21.06</c:v>
                </c:pt>
                <c:pt idx="42">
                  <c:v>19.21</c:v>
                </c:pt>
                <c:pt idx="43">
                  <c:v>21.5</c:v>
                </c:pt>
                <c:pt idx="44">
                  <c:v>24.31</c:v>
                </c:pt>
                <c:pt idx="45">
                  <c:v>23.82</c:v>
                </c:pt>
                <c:pt idx="46">
                  <c:v>22.21</c:v>
                </c:pt>
                <c:pt idx="47">
                  <c:v>21.24</c:v>
                </c:pt>
                <c:pt idx="48">
                  <c:v>22.85</c:v>
                </c:pt>
                <c:pt idx="49">
                  <c:v>24.41</c:v>
                </c:pt>
                <c:pt idx="50">
                  <c:v>22.34</c:v>
                </c:pt>
                <c:pt idx="51">
                  <c:v>20.77</c:v>
                </c:pt>
                <c:pt idx="52">
                  <c:v>22.37</c:v>
                </c:pt>
                <c:pt idx="53">
                  <c:v>22.96</c:v>
                </c:pt>
                <c:pt idx="54">
                  <c:v>21.7</c:v>
                </c:pt>
                <c:pt idx="55">
                  <c:v>21.49</c:v>
                </c:pt>
                <c:pt idx="56">
                  <c:v>22.26</c:v>
                </c:pt>
                <c:pt idx="57">
                  <c:v>23.31</c:v>
                </c:pt>
                <c:pt idx="58">
                  <c:v>24.53</c:v>
                </c:pt>
                <c:pt idx="59">
                  <c:v>24.86</c:v>
                </c:pt>
                <c:pt idx="60">
                  <c:v>24.1</c:v>
                </c:pt>
                <c:pt idx="61">
                  <c:v>25.47</c:v>
                </c:pt>
                <c:pt idx="62">
                  <c:v>24.11</c:v>
                </c:pt>
                <c:pt idx="63">
                  <c:v>24.03</c:v>
                </c:pt>
                <c:pt idx="64">
                  <c:v>27.12</c:v>
                </c:pt>
                <c:pt idx="65">
                  <c:v>28.41</c:v>
                </c:pt>
                <c:pt idx="66">
                  <c:v>27.15</c:v>
                </c:pt>
                <c:pt idx="67">
                  <c:v>24.39</c:v>
                </c:pt>
                <c:pt idx="68">
                  <c:v>25.99</c:v>
                </c:pt>
                <c:pt idx="69">
                  <c:v>27.25</c:v>
                </c:pt>
                <c:pt idx="70">
                  <c:v>28.98</c:v>
                </c:pt>
                <c:pt idx="71">
                  <c:v>29.4</c:v>
                </c:pt>
                <c:pt idx="72">
                  <c:v>33.49</c:v>
                </c:pt>
                <c:pt idx="73">
                  <c:v>28.95</c:v>
                </c:pt>
                <c:pt idx="74">
                  <c:v>26.12</c:v>
                </c:pt>
                <c:pt idx="75">
                  <c:v>27.02</c:v>
                </c:pt>
                <c:pt idx="76">
                  <c:v>25.85</c:v>
                </c:pt>
                <c:pt idx="77">
                  <c:v>27.37</c:v>
                </c:pt>
                <c:pt idx="78">
                  <c:v>25.24</c:v>
                </c:pt>
                <c:pt idx="79">
                  <c:v>26.97</c:v>
                </c:pt>
                <c:pt idx="80">
                  <c:v>26.19</c:v>
                </c:pt>
                <c:pt idx="81">
                  <c:v>26.2</c:v>
                </c:pt>
                <c:pt idx="82">
                  <c:v>25.88</c:v>
                </c:pt>
                <c:pt idx="83">
                  <c:v>28.5</c:v>
                </c:pt>
                <c:pt idx="84">
                  <c:v>31.63</c:v>
                </c:pt>
                <c:pt idx="85">
                  <c:v>30.77</c:v>
                </c:pt>
                <c:pt idx="86">
                  <c:v>27.53</c:v>
                </c:pt>
                <c:pt idx="87">
                  <c:v>28.2</c:v>
                </c:pt>
                <c:pt idx="88">
                  <c:v>28.93</c:v>
                </c:pt>
                <c:pt idx="89">
                  <c:v>29.87</c:v>
                </c:pt>
                <c:pt idx="90">
                  <c:v>27.76</c:v>
                </c:pt>
                <c:pt idx="91">
                  <c:v>26.05</c:v>
                </c:pt>
                <c:pt idx="92">
                  <c:v>24.86</c:v>
                </c:pt>
                <c:pt idx="93">
                  <c:v>24.34</c:v>
                </c:pt>
                <c:pt idx="94">
                  <c:v>23.98</c:v>
                </c:pt>
                <c:pt idx="95">
                  <c:v>23.96</c:v>
                </c:pt>
                <c:pt idx="96">
                  <c:v>25.44</c:v>
                </c:pt>
                <c:pt idx="97">
                  <c:v>26</c:v>
                </c:pt>
                <c:pt idx="98">
                  <c:v>25.87</c:v>
                </c:pt>
                <c:pt idx="99">
                  <c:v>24.32</c:v>
                </c:pt>
                <c:pt idx="100">
                  <c:v>24.58</c:v>
                </c:pt>
                <c:pt idx="101">
                  <c:v>24.47</c:v>
                </c:pt>
                <c:pt idx="102">
                  <c:v>23.62</c:v>
                </c:pt>
                <c:pt idx="103">
                  <c:v>23.65</c:v>
                </c:pt>
                <c:pt idx="104">
                  <c:v>22.36</c:v>
                </c:pt>
                <c:pt idx="105">
                  <c:v>21.48</c:v>
                </c:pt>
                <c:pt idx="106">
                  <c:v>22.71</c:v>
                </c:pt>
                <c:pt idx="107">
                  <c:v>23.05</c:v>
                </c:pt>
                <c:pt idx="108">
                  <c:v>22.48</c:v>
                </c:pt>
                <c:pt idx="109">
                  <c:v>22.77</c:v>
                </c:pt>
                <c:pt idx="110">
                  <c:v>22.14</c:v>
                </c:pt>
                <c:pt idx="111">
                  <c:v>22.32</c:v>
                </c:pt>
                <c:pt idx="112">
                  <c:v>21.67</c:v>
                </c:pt>
                <c:pt idx="113">
                  <c:v>21.48</c:v>
                </c:pt>
                <c:pt idx="114">
                  <c:v>20.68</c:v>
                </c:pt>
                <c:pt idx="115">
                  <c:v>20.5</c:v>
                </c:pt>
                <c:pt idx="116">
                  <c:v>20.63</c:v>
                </c:pt>
                <c:pt idx="117">
                  <c:v>20.88</c:v>
                </c:pt>
                <c:pt idx="118">
                  <c:v>20.61</c:v>
                </c:pt>
                <c:pt idx="119">
                  <c:v>22</c:v>
                </c:pt>
                <c:pt idx="120">
                  <c:v>22.34</c:v>
                </c:pt>
                <c:pt idx="121">
                  <c:v>22.45</c:v>
                </c:pt>
                <c:pt idx="122">
                  <c:v>21.8</c:v>
                </c:pt>
                <c:pt idx="123">
                  <c:v>20.29</c:v>
                </c:pt>
                <c:pt idx="124">
                  <c:v>19.7</c:v>
                </c:pt>
                <c:pt idx="125">
                  <c:v>19.54</c:v>
                </c:pt>
                <c:pt idx="126">
                  <c:v>19.829999999999998</c:v>
                </c:pt>
                <c:pt idx="127">
                  <c:v>21.16</c:v>
                </c:pt>
                <c:pt idx="128">
                  <c:v>20.94</c:v>
                </c:pt>
                <c:pt idx="129">
                  <c:v>19.22</c:v>
                </c:pt>
                <c:pt idx="130">
                  <c:v>20.329999999999998</c:v>
                </c:pt>
                <c:pt idx="131">
                  <c:v>20.11</c:v>
                </c:pt>
                <c:pt idx="132">
                  <c:v>20.03</c:v>
                </c:pt>
                <c:pt idx="133">
                  <c:v>20.03</c:v>
                </c:pt>
                <c:pt idx="134">
                  <c:v>19.32</c:v>
                </c:pt>
                <c:pt idx="135">
                  <c:v>19.45</c:v>
                </c:pt>
                <c:pt idx="136">
                  <c:v>19.75</c:v>
                </c:pt>
                <c:pt idx="137">
                  <c:v>19.649999999999999</c:v>
                </c:pt>
                <c:pt idx="138">
                  <c:v>18.940000000000001</c:v>
                </c:pt>
                <c:pt idx="139">
                  <c:v>18.940000000000001</c:v>
                </c:pt>
                <c:pt idx="140">
                  <c:v>19.920000000000002</c:v>
                </c:pt>
                <c:pt idx="141">
                  <c:v>19.39</c:v>
                </c:pt>
                <c:pt idx="142">
                  <c:v>19.670000000000002</c:v>
                </c:pt>
                <c:pt idx="143">
                  <c:v>19.600000000000001</c:v>
                </c:pt>
                <c:pt idx="144">
                  <c:v>20.84</c:v>
                </c:pt>
                <c:pt idx="145">
                  <c:v>20.74</c:v>
                </c:pt>
                <c:pt idx="146">
                  <c:v>20.55</c:v>
                </c:pt>
                <c:pt idx="147">
                  <c:v>20</c:v>
                </c:pt>
                <c:pt idx="148">
                  <c:v>19.989999999999998</c:v>
                </c:pt>
                <c:pt idx="149">
                  <c:v>18.62</c:v>
                </c:pt>
                <c:pt idx="150">
                  <c:v>19.03</c:v>
                </c:pt>
                <c:pt idx="151">
                  <c:v>18.79</c:v>
                </c:pt>
                <c:pt idx="152">
                  <c:v>19.18</c:v>
                </c:pt>
                <c:pt idx="153">
                  <c:v>19.190000000000001</c:v>
                </c:pt>
                <c:pt idx="154">
                  <c:v>18.55</c:v>
                </c:pt>
                <c:pt idx="155">
                  <c:v>17.88</c:v>
                </c:pt>
                <c:pt idx="156">
                  <c:v>17.98</c:v>
                </c:pt>
                <c:pt idx="157">
                  <c:v>18.02</c:v>
                </c:pt>
                <c:pt idx="158">
                  <c:v>17.48</c:v>
                </c:pt>
                <c:pt idx="159">
                  <c:v>17.05</c:v>
                </c:pt>
                <c:pt idx="160">
                  <c:v>17.350000000000001</c:v>
                </c:pt>
                <c:pt idx="161">
                  <c:v>17.47</c:v>
                </c:pt>
                <c:pt idx="162">
                  <c:v>17.38</c:v>
                </c:pt>
                <c:pt idx="163">
                  <c:v>17.04</c:v>
                </c:pt>
                <c:pt idx="164">
                  <c:v>16.53</c:v>
                </c:pt>
                <c:pt idx="165">
                  <c:v>16.54</c:v>
                </c:pt>
                <c:pt idx="166">
                  <c:v>16.89</c:v>
                </c:pt>
                <c:pt idx="167">
                  <c:v>17.690000000000001</c:v>
                </c:pt>
                <c:pt idx="168">
                  <c:v>16.84</c:v>
                </c:pt>
                <c:pt idx="169">
                  <c:v>17.53</c:v>
                </c:pt>
                <c:pt idx="170">
                  <c:v>19.82</c:v>
                </c:pt>
                <c:pt idx="171">
                  <c:v>20.79</c:v>
                </c:pt>
                <c:pt idx="172">
                  <c:v>19.420000000000002</c:v>
                </c:pt>
                <c:pt idx="173">
                  <c:v>18.46</c:v>
                </c:pt>
                <c:pt idx="174">
                  <c:v>18.399999999999999</c:v>
                </c:pt>
                <c:pt idx="175">
                  <c:v>18.59</c:v>
                </c:pt>
                <c:pt idx="176">
                  <c:v>18.32</c:v>
                </c:pt>
                <c:pt idx="177">
                  <c:v>18.260000000000002</c:v>
                </c:pt>
                <c:pt idx="178">
                  <c:v>18.52</c:v>
                </c:pt>
                <c:pt idx="179">
                  <c:v>20.25</c:v>
                </c:pt>
                <c:pt idx="180">
                  <c:v>19.54</c:v>
                </c:pt>
                <c:pt idx="181">
                  <c:v>19.93</c:v>
                </c:pt>
                <c:pt idx="182">
                  <c:v>20.18</c:v>
                </c:pt>
                <c:pt idx="183">
                  <c:v>20.74</c:v>
                </c:pt>
                <c:pt idx="184">
                  <c:v>21.41</c:v>
                </c:pt>
                <c:pt idx="185">
                  <c:v>21.88</c:v>
                </c:pt>
                <c:pt idx="186">
                  <c:v>21.67</c:v>
                </c:pt>
                <c:pt idx="187">
                  <c:v>19.47</c:v>
                </c:pt>
                <c:pt idx="188">
                  <c:v>20.57</c:v>
                </c:pt>
                <c:pt idx="189">
                  <c:v>21.23</c:v>
                </c:pt>
                <c:pt idx="190">
                  <c:v>21.85</c:v>
                </c:pt>
                <c:pt idx="191">
                  <c:v>21.54</c:v>
                </c:pt>
                <c:pt idx="192">
                  <c:v>21.03</c:v>
                </c:pt>
                <c:pt idx="193">
                  <c:v>22.71</c:v>
                </c:pt>
                <c:pt idx="194">
                  <c:v>24.02</c:v>
                </c:pt>
                <c:pt idx="195">
                  <c:v>24.86</c:v>
                </c:pt>
                <c:pt idx="196">
                  <c:v>26.57</c:v>
                </c:pt>
                <c:pt idx="197">
                  <c:v>30.51</c:v>
                </c:pt>
                <c:pt idx="198">
                  <c:v>27.6</c:v>
                </c:pt>
                <c:pt idx="199">
                  <c:v>26.79</c:v>
                </c:pt>
                <c:pt idx="200">
                  <c:v>27.84</c:v>
                </c:pt>
                <c:pt idx="201">
                  <c:v>28.72</c:v>
                </c:pt>
                <c:pt idx="202">
                  <c:v>25.09</c:v>
                </c:pt>
                <c:pt idx="203">
                  <c:v>24.24</c:v>
                </c:pt>
                <c:pt idx="204">
                  <c:v>24.69</c:v>
                </c:pt>
                <c:pt idx="205">
                  <c:v>24.28</c:v>
                </c:pt>
                <c:pt idx="206">
                  <c:v>26.65</c:v>
                </c:pt>
                <c:pt idx="207">
                  <c:v>28.62</c:v>
                </c:pt>
                <c:pt idx="208">
                  <c:v>26.47</c:v>
                </c:pt>
                <c:pt idx="209">
                  <c:v>25.46</c:v>
                </c:pt>
                <c:pt idx="210">
                  <c:v>23.63</c:v>
                </c:pt>
                <c:pt idx="211">
                  <c:v>24.28</c:v>
                </c:pt>
                <c:pt idx="212">
                  <c:v>23.92</c:v>
                </c:pt>
                <c:pt idx="213">
                  <c:v>23.67</c:v>
                </c:pt>
                <c:pt idx="214">
                  <c:v>24.52</c:v>
                </c:pt>
                <c:pt idx="215">
                  <c:v>24.91</c:v>
                </c:pt>
                <c:pt idx="216">
                  <c:v>25.66</c:v>
                </c:pt>
                <c:pt idx="217">
                  <c:v>27.2</c:v>
                </c:pt>
                <c:pt idx="218">
                  <c:v>28.53</c:v>
                </c:pt>
                <c:pt idx="219">
                  <c:v>29.06</c:v>
                </c:pt>
                <c:pt idx="220">
                  <c:v>26.81</c:v>
                </c:pt>
                <c:pt idx="221">
                  <c:v>26.15</c:v>
                </c:pt>
                <c:pt idx="222">
                  <c:v>25.05</c:v>
                </c:pt>
                <c:pt idx="223">
                  <c:v>24.81</c:v>
                </c:pt>
                <c:pt idx="224">
                  <c:v>27.43</c:v>
                </c:pt>
                <c:pt idx="225">
                  <c:v>26.62</c:v>
                </c:pt>
                <c:pt idx="226">
                  <c:v>27.71</c:v>
                </c:pt>
                <c:pt idx="227">
                  <c:v>26</c:v>
                </c:pt>
                <c:pt idx="228">
                  <c:v>26.93</c:v>
                </c:pt>
                <c:pt idx="229">
                  <c:v>27.64</c:v>
                </c:pt>
                <c:pt idx="230">
                  <c:v>27.49</c:v>
                </c:pt>
                <c:pt idx="231">
                  <c:v>29.65</c:v>
                </c:pt>
                <c:pt idx="232">
                  <c:v>27.48</c:v>
                </c:pt>
                <c:pt idx="233">
                  <c:v>27.78</c:v>
                </c:pt>
                <c:pt idx="234">
                  <c:v>24.99</c:v>
                </c:pt>
                <c:pt idx="235">
                  <c:v>25.07</c:v>
                </c:pt>
                <c:pt idx="236">
                  <c:v>25.34</c:v>
                </c:pt>
                <c:pt idx="237">
                  <c:v>22.41</c:v>
                </c:pt>
                <c:pt idx="238">
                  <c:v>23.51</c:v>
                </c:pt>
                <c:pt idx="239">
                  <c:v>24.88</c:v>
                </c:pt>
                <c:pt idx="240">
                  <c:v>23.63</c:v>
                </c:pt>
                <c:pt idx="241">
                  <c:v>24.86</c:v>
                </c:pt>
                <c:pt idx="242">
                  <c:v>26.55</c:v>
                </c:pt>
                <c:pt idx="243">
                  <c:v>27.7</c:v>
                </c:pt>
                <c:pt idx="244">
                  <c:v>27.17</c:v>
                </c:pt>
                <c:pt idx="245">
                  <c:v>31.74</c:v>
                </c:pt>
                <c:pt idx="246">
                  <c:v>29.66</c:v>
                </c:pt>
                <c:pt idx="247">
                  <c:v>27.55</c:v>
                </c:pt>
                <c:pt idx="248">
                  <c:v>28.73</c:v>
                </c:pt>
                <c:pt idx="249">
                  <c:v>28.14</c:v>
                </c:pt>
                <c:pt idx="250">
                  <c:v>26.57</c:v>
                </c:pt>
                <c:pt idx="251">
                  <c:v>26.85</c:v>
                </c:pt>
                <c:pt idx="252">
                  <c:v>29.99</c:v>
                </c:pt>
                <c:pt idx="253">
                  <c:v>26.6</c:v>
                </c:pt>
                <c:pt idx="254">
                  <c:v>26.97</c:v>
                </c:pt>
                <c:pt idx="255">
                  <c:v>28.67</c:v>
                </c:pt>
                <c:pt idx="256">
                  <c:v>29.84</c:v>
                </c:pt>
                <c:pt idx="257">
                  <c:v>27.99</c:v>
                </c:pt>
                <c:pt idx="258">
                  <c:v>26.8</c:v>
                </c:pt>
                <c:pt idx="259">
                  <c:v>25.79</c:v>
                </c:pt>
                <c:pt idx="260">
                  <c:v>24.56</c:v>
                </c:pt>
                <c:pt idx="261">
                  <c:v>25.28</c:v>
                </c:pt>
                <c:pt idx="262">
                  <c:v>24.93</c:v>
                </c:pt>
                <c:pt idx="263">
                  <c:v>23.37</c:v>
                </c:pt>
                <c:pt idx="264">
                  <c:v>23.24</c:v>
                </c:pt>
                <c:pt idx="265">
                  <c:v>23.25</c:v>
                </c:pt>
                <c:pt idx="266">
                  <c:v>21.57</c:v>
                </c:pt>
                <c:pt idx="267">
                  <c:v>22.03</c:v>
                </c:pt>
                <c:pt idx="268">
                  <c:v>22.64</c:v>
                </c:pt>
                <c:pt idx="269">
                  <c:v>22.57</c:v>
                </c:pt>
                <c:pt idx="270">
                  <c:v>22.61</c:v>
                </c:pt>
                <c:pt idx="271">
                  <c:v>22.57</c:v>
                </c:pt>
                <c:pt idx="272">
                  <c:v>22.02</c:v>
                </c:pt>
                <c:pt idx="273">
                  <c:v>21.66</c:v>
                </c:pt>
                <c:pt idx="274">
                  <c:v>21.95</c:v>
                </c:pt>
                <c:pt idx="275">
                  <c:v>22.19</c:v>
                </c:pt>
                <c:pt idx="276">
                  <c:v>21.98</c:v>
                </c:pt>
                <c:pt idx="277">
                  <c:v>21.67</c:v>
                </c:pt>
                <c:pt idx="278">
                  <c:v>21.46</c:v>
                </c:pt>
                <c:pt idx="279">
                  <c:v>22.03</c:v>
                </c:pt>
                <c:pt idx="280">
                  <c:v>21.92</c:v>
                </c:pt>
                <c:pt idx="281">
                  <c:v>21.37</c:v>
                </c:pt>
                <c:pt idx="282">
                  <c:v>21.52</c:v>
                </c:pt>
                <c:pt idx="283">
                  <c:v>20.27</c:v>
                </c:pt>
                <c:pt idx="284">
                  <c:v>22.12</c:v>
                </c:pt>
                <c:pt idx="285">
                  <c:v>24.69</c:v>
                </c:pt>
                <c:pt idx="286">
                  <c:v>25.75</c:v>
                </c:pt>
                <c:pt idx="287">
                  <c:v>26.76</c:v>
                </c:pt>
                <c:pt idx="288">
                  <c:v>27.21</c:v>
                </c:pt>
                <c:pt idx="289">
                  <c:v>25.43</c:v>
                </c:pt>
                <c:pt idx="290">
                  <c:v>26.49</c:v>
                </c:pt>
                <c:pt idx="291">
                  <c:v>28.35</c:v>
                </c:pt>
                <c:pt idx="292">
                  <c:v>28.08</c:v>
                </c:pt>
                <c:pt idx="293">
                  <c:v>27.43</c:v>
                </c:pt>
                <c:pt idx="294">
                  <c:v>27.12</c:v>
                </c:pt>
                <c:pt idx="295">
                  <c:v>25.89</c:v>
                </c:pt>
                <c:pt idx="296">
                  <c:v>24.12</c:v>
                </c:pt>
                <c:pt idx="297">
                  <c:v>24.29</c:v>
                </c:pt>
                <c:pt idx="298">
                  <c:v>25.62</c:v>
                </c:pt>
                <c:pt idx="299">
                  <c:v>30.32</c:v>
                </c:pt>
                <c:pt idx="300">
                  <c:v>27.55</c:v>
                </c:pt>
                <c:pt idx="301">
                  <c:v>29.61</c:v>
                </c:pt>
                <c:pt idx="302">
                  <c:v>28.56</c:v>
                </c:pt>
                <c:pt idx="303">
                  <c:v>29.91</c:v>
                </c:pt>
                <c:pt idx="304">
                  <c:v>29.78</c:v>
                </c:pt>
                <c:pt idx="305">
                  <c:v>30.96</c:v>
                </c:pt>
                <c:pt idx="306">
                  <c:v>31.93</c:v>
                </c:pt>
                <c:pt idx="307">
                  <c:v>32.840000000000003</c:v>
                </c:pt>
                <c:pt idx="308">
                  <c:v>30.45</c:v>
                </c:pt>
                <c:pt idx="309">
                  <c:v>29.04</c:v>
                </c:pt>
                <c:pt idx="310">
                  <c:v>27.04</c:v>
                </c:pt>
                <c:pt idx="311">
                  <c:v>28.58</c:v>
                </c:pt>
                <c:pt idx="312">
                  <c:v>29.17</c:v>
                </c:pt>
                <c:pt idx="313">
                  <c:v>28.64</c:v>
                </c:pt>
                <c:pt idx="314">
                  <c:v>31.21</c:v>
                </c:pt>
                <c:pt idx="315">
                  <c:v>34.72</c:v>
                </c:pt>
                <c:pt idx="316">
                  <c:v>34.07</c:v>
                </c:pt>
                <c:pt idx="317">
                  <c:v>29.94</c:v>
                </c:pt>
                <c:pt idx="318">
                  <c:v>31.69</c:v>
                </c:pt>
                <c:pt idx="319">
                  <c:v>31.91</c:v>
                </c:pt>
                <c:pt idx="320">
                  <c:v>29.44</c:v>
                </c:pt>
                <c:pt idx="321">
                  <c:v>28.46</c:v>
                </c:pt>
                <c:pt idx="322">
                  <c:v>26.12</c:v>
                </c:pt>
                <c:pt idx="323">
                  <c:v>26.33</c:v>
                </c:pt>
                <c:pt idx="324">
                  <c:v>25.61</c:v>
                </c:pt>
                <c:pt idx="325">
                  <c:v>24.13</c:v>
                </c:pt>
                <c:pt idx="326">
                  <c:v>24.16</c:v>
                </c:pt>
                <c:pt idx="327">
                  <c:v>25.38</c:v>
                </c:pt>
                <c:pt idx="328">
                  <c:v>28.16</c:v>
                </c:pt>
                <c:pt idx="329">
                  <c:v>28.49</c:v>
                </c:pt>
                <c:pt idx="330">
                  <c:v>27.4</c:v>
                </c:pt>
                <c:pt idx="331">
                  <c:v>25.96</c:v>
                </c:pt>
                <c:pt idx="332">
                  <c:v>24.02</c:v>
                </c:pt>
                <c:pt idx="333">
                  <c:v>25.48</c:v>
                </c:pt>
                <c:pt idx="334">
                  <c:v>24.2</c:v>
                </c:pt>
                <c:pt idx="335">
                  <c:v>24.23</c:v>
                </c:pt>
                <c:pt idx="336">
                  <c:v>25.78</c:v>
                </c:pt>
                <c:pt idx="337">
                  <c:v>23.91</c:v>
                </c:pt>
                <c:pt idx="338">
                  <c:v>24.86</c:v>
                </c:pt>
                <c:pt idx="339">
                  <c:v>24.44</c:v>
                </c:pt>
                <c:pt idx="340">
                  <c:v>24.35</c:v>
                </c:pt>
                <c:pt idx="341">
                  <c:v>24</c:v>
                </c:pt>
                <c:pt idx="342">
                  <c:v>23.54</c:v>
                </c:pt>
                <c:pt idx="343">
                  <c:v>24.26</c:v>
                </c:pt>
                <c:pt idx="344">
                  <c:v>23.71</c:v>
                </c:pt>
                <c:pt idx="345">
                  <c:v>21.89</c:v>
                </c:pt>
                <c:pt idx="346">
                  <c:v>21.47</c:v>
                </c:pt>
                <c:pt idx="347">
                  <c:v>21.23</c:v>
                </c:pt>
                <c:pt idx="348">
                  <c:v>20.76</c:v>
                </c:pt>
                <c:pt idx="349">
                  <c:v>21.35</c:v>
                </c:pt>
                <c:pt idx="350">
                  <c:v>22.08</c:v>
                </c:pt>
                <c:pt idx="351">
                  <c:v>20.57</c:v>
                </c:pt>
                <c:pt idx="352">
                  <c:v>20.6</c:v>
                </c:pt>
                <c:pt idx="353">
                  <c:v>22.14</c:v>
                </c:pt>
                <c:pt idx="354">
                  <c:v>22.76</c:v>
                </c:pt>
                <c:pt idx="355">
                  <c:v>22.64</c:v>
                </c:pt>
                <c:pt idx="356">
                  <c:v>21.59</c:v>
                </c:pt>
                <c:pt idx="357">
                  <c:v>21.38</c:v>
                </c:pt>
                <c:pt idx="358">
                  <c:v>19.579999999999998</c:v>
                </c:pt>
                <c:pt idx="359">
                  <c:v>20.39</c:v>
                </c:pt>
                <c:pt idx="360">
                  <c:v>19.670000000000002</c:v>
                </c:pt>
                <c:pt idx="361">
                  <c:v>19.920000000000002</c:v>
                </c:pt>
                <c:pt idx="362">
                  <c:v>20.7</c:v>
                </c:pt>
                <c:pt idx="363">
                  <c:v>20.7</c:v>
                </c:pt>
                <c:pt idx="364">
                  <c:v>21.45</c:v>
                </c:pt>
                <c:pt idx="365">
                  <c:v>23.12</c:v>
                </c:pt>
                <c:pt idx="366">
                  <c:v>22.81</c:v>
                </c:pt>
                <c:pt idx="367">
                  <c:v>23.17</c:v>
                </c:pt>
                <c:pt idx="368">
                  <c:v>22.34</c:v>
                </c:pt>
                <c:pt idx="369">
                  <c:v>21.71</c:v>
                </c:pt>
                <c:pt idx="370">
                  <c:v>19.38</c:v>
                </c:pt>
                <c:pt idx="371">
                  <c:v>20.02</c:v>
                </c:pt>
                <c:pt idx="372">
                  <c:v>20.67</c:v>
                </c:pt>
                <c:pt idx="373">
                  <c:v>21.2</c:v>
                </c:pt>
                <c:pt idx="374">
                  <c:v>20.88</c:v>
                </c:pt>
                <c:pt idx="375">
                  <c:v>20.010000000000002</c:v>
                </c:pt>
                <c:pt idx="376">
                  <c:v>19.059999999999999</c:v>
                </c:pt>
                <c:pt idx="377">
                  <c:v>18.760000000000002</c:v>
                </c:pt>
                <c:pt idx="378">
                  <c:v>18.920000000000002</c:v>
                </c:pt>
                <c:pt idx="379">
                  <c:v>20.09</c:v>
                </c:pt>
                <c:pt idx="380">
                  <c:v>21.63</c:v>
                </c:pt>
                <c:pt idx="381">
                  <c:v>22.48</c:v>
                </c:pt>
                <c:pt idx="382">
                  <c:v>23.25</c:v>
                </c:pt>
                <c:pt idx="383">
                  <c:v>24.01</c:v>
                </c:pt>
                <c:pt idx="384">
                  <c:v>22.09</c:v>
                </c:pt>
                <c:pt idx="385">
                  <c:v>21.14</c:v>
                </c:pt>
                <c:pt idx="386">
                  <c:v>22.91</c:v>
                </c:pt>
                <c:pt idx="387">
                  <c:v>22.61</c:v>
                </c:pt>
                <c:pt idx="388">
                  <c:v>23.6</c:v>
                </c:pt>
                <c:pt idx="389">
                  <c:v>22.51</c:v>
                </c:pt>
                <c:pt idx="390">
                  <c:v>22.34</c:v>
                </c:pt>
                <c:pt idx="391">
                  <c:v>23.74</c:v>
                </c:pt>
                <c:pt idx="392">
                  <c:v>25.24</c:v>
                </c:pt>
                <c:pt idx="393">
                  <c:v>24</c:v>
                </c:pt>
                <c:pt idx="394">
                  <c:v>23.01</c:v>
                </c:pt>
                <c:pt idx="395">
                  <c:v>22</c:v>
                </c:pt>
                <c:pt idx="396">
                  <c:v>22.69</c:v>
                </c:pt>
                <c:pt idx="397">
                  <c:v>21.62</c:v>
                </c:pt>
                <c:pt idx="398">
                  <c:v>20.56</c:v>
                </c:pt>
                <c:pt idx="399">
                  <c:v>20.09</c:v>
                </c:pt>
                <c:pt idx="400">
                  <c:v>19.89</c:v>
                </c:pt>
                <c:pt idx="401">
                  <c:v>21.89</c:v>
                </c:pt>
                <c:pt idx="402">
                  <c:v>21.01</c:v>
                </c:pt>
                <c:pt idx="403">
                  <c:v>22.32</c:v>
                </c:pt>
                <c:pt idx="404">
                  <c:v>21.75</c:v>
                </c:pt>
                <c:pt idx="405">
                  <c:v>20.55</c:v>
                </c:pt>
                <c:pt idx="406">
                  <c:v>20.420000000000002</c:v>
                </c:pt>
                <c:pt idx="407">
                  <c:v>20.48</c:v>
                </c:pt>
                <c:pt idx="408">
                  <c:v>20.91</c:v>
                </c:pt>
                <c:pt idx="409">
                  <c:v>21.54</c:v>
                </c:pt>
                <c:pt idx="410">
                  <c:v>23.84</c:v>
                </c:pt>
                <c:pt idx="411">
                  <c:v>22.87</c:v>
                </c:pt>
                <c:pt idx="412">
                  <c:v>24.4</c:v>
                </c:pt>
                <c:pt idx="413">
                  <c:v>22.44</c:v>
                </c:pt>
                <c:pt idx="414">
                  <c:v>22.23</c:v>
                </c:pt>
                <c:pt idx="415">
                  <c:v>19.71</c:v>
                </c:pt>
                <c:pt idx="416">
                  <c:v>20.56</c:v>
                </c:pt>
                <c:pt idx="417">
                  <c:v>22</c:v>
                </c:pt>
                <c:pt idx="418">
                  <c:v>23.03</c:v>
                </c:pt>
                <c:pt idx="419">
                  <c:v>25.41</c:v>
                </c:pt>
                <c:pt idx="420">
                  <c:v>24.92</c:v>
                </c:pt>
                <c:pt idx="421">
                  <c:v>25.85</c:v>
                </c:pt>
                <c:pt idx="422">
                  <c:v>26.35</c:v>
                </c:pt>
                <c:pt idx="423">
                  <c:v>28.61</c:v>
                </c:pt>
                <c:pt idx="424">
                  <c:v>30.99</c:v>
                </c:pt>
                <c:pt idx="425">
                  <c:v>31.84</c:v>
                </c:pt>
                <c:pt idx="426">
                  <c:v>41.76</c:v>
                </c:pt>
                <c:pt idx="427">
                  <c:v>38.869999999999997</c:v>
                </c:pt>
                <c:pt idx="428">
                  <c:v>40.56</c:v>
                </c:pt>
                <c:pt idx="429">
                  <c:v>43.74</c:v>
                </c:pt>
                <c:pt idx="430">
                  <c:v>42.66</c:v>
                </c:pt>
                <c:pt idx="431">
                  <c:v>37.75</c:v>
                </c:pt>
                <c:pt idx="432">
                  <c:v>35.81</c:v>
                </c:pt>
                <c:pt idx="433">
                  <c:v>35.26</c:v>
                </c:pt>
                <c:pt idx="434">
                  <c:v>34</c:v>
                </c:pt>
                <c:pt idx="435">
                  <c:v>31.93</c:v>
                </c:pt>
                <c:pt idx="436">
                  <c:v>32.32</c:v>
                </c:pt>
                <c:pt idx="437">
                  <c:v>31.18</c:v>
                </c:pt>
                <c:pt idx="438">
                  <c:v>31.34</c:v>
                </c:pt>
                <c:pt idx="439">
                  <c:v>31.97</c:v>
                </c:pt>
                <c:pt idx="440">
                  <c:v>33.39</c:v>
                </c:pt>
                <c:pt idx="441">
                  <c:v>35.119999999999997</c:v>
                </c:pt>
                <c:pt idx="442">
                  <c:v>34.83</c:v>
                </c:pt>
                <c:pt idx="443">
                  <c:v>31.6</c:v>
                </c:pt>
                <c:pt idx="444">
                  <c:v>31.5</c:v>
                </c:pt>
                <c:pt idx="445">
                  <c:v>35.270000000000003</c:v>
                </c:pt>
                <c:pt idx="446">
                  <c:v>35.31</c:v>
                </c:pt>
                <c:pt idx="447">
                  <c:v>32.880000000000003</c:v>
                </c:pt>
                <c:pt idx="448">
                  <c:v>35.08</c:v>
                </c:pt>
                <c:pt idx="449">
                  <c:v>34.950000000000003</c:v>
                </c:pt>
                <c:pt idx="450">
                  <c:v>34.11</c:v>
                </c:pt>
                <c:pt idx="451">
                  <c:v>32.25</c:v>
                </c:pt>
                <c:pt idx="452">
                  <c:v>32</c:v>
                </c:pt>
                <c:pt idx="453">
                  <c:v>30.95</c:v>
                </c:pt>
                <c:pt idx="454">
                  <c:v>29.46</c:v>
                </c:pt>
                <c:pt idx="455">
                  <c:v>28.42</c:v>
                </c:pt>
                <c:pt idx="456">
                  <c:v>31.64</c:v>
                </c:pt>
                <c:pt idx="457">
                  <c:v>33.46</c:v>
                </c:pt>
                <c:pt idx="458">
                  <c:v>33.56</c:v>
                </c:pt>
                <c:pt idx="459">
                  <c:v>32.31</c:v>
                </c:pt>
                <c:pt idx="460">
                  <c:v>30.71</c:v>
                </c:pt>
                <c:pt idx="461">
                  <c:v>30.5</c:v>
                </c:pt>
                <c:pt idx="462">
                  <c:v>28.8</c:v>
                </c:pt>
                <c:pt idx="463">
                  <c:v>29.13</c:v>
                </c:pt>
                <c:pt idx="464">
                  <c:v>28.62</c:v>
                </c:pt>
                <c:pt idx="465">
                  <c:v>27.44</c:v>
                </c:pt>
                <c:pt idx="466">
                  <c:v>29.35</c:v>
                </c:pt>
                <c:pt idx="467">
                  <c:v>26.47</c:v>
                </c:pt>
                <c:pt idx="468">
                  <c:v>26.56</c:v>
                </c:pt>
                <c:pt idx="469">
                  <c:v>25.56</c:v>
                </c:pt>
                <c:pt idx="470">
                  <c:v>25.07</c:v>
                </c:pt>
                <c:pt idx="471">
                  <c:v>24.46</c:v>
                </c:pt>
                <c:pt idx="472">
                  <c:v>24.12</c:v>
                </c:pt>
                <c:pt idx="473">
                  <c:v>24.19</c:v>
                </c:pt>
                <c:pt idx="474">
                  <c:v>23.25</c:v>
                </c:pt>
                <c:pt idx="475">
                  <c:v>23.79</c:v>
                </c:pt>
                <c:pt idx="476">
                  <c:v>24</c:v>
                </c:pt>
                <c:pt idx="477">
                  <c:v>25.9</c:v>
                </c:pt>
                <c:pt idx="478">
                  <c:v>25.18</c:v>
                </c:pt>
                <c:pt idx="479">
                  <c:v>23.84</c:v>
                </c:pt>
                <c:pt idx="480">
                  <c:v>25.77</c:v>
                </c:pt>
                <c:pt idx="481">
                  <c:v>24.08</c:v>
                </c:pt>
                <c:pt idx="482">
                  <c:v>23.02</c:v>
                </c:pt>
                <c:pt idx="483">
                  <c:v>23.71</c:v>
                </c:pt>
                <c:pt idx="484">
                  <c:v>23.49</c:v>
                </c:pt>
                <c:pt idx="485">
                  <c:v>25.62</c:v>
                </c:pt>
                <c:pt idx="486">
                  <c:v>25.3</c:v>
                </c:pt>
                <c:pt idx="487">
                  <c:v>24.87</c:v>
                </c:pt>
                <c:pt idx="488">
                  <c:v>25.91</c:v>
                </c:pt>
                <c:pt idx="489">
                  <c:v>24.63</c:v>
                </c:pt>
                <c:pt idx="490">
                  <c:v>24.26</c:v>
                </c:pt>
                <c:pt idx="491">
                  <c:v>23.29</c:v>
                </c:pt>
                <c:pt idx="492">
                  <c:v>22.58</c:v>
                </c:pt>
                <c:pt idx="493">
                  <c:v>23.67</c:v>
                </c:pt>
                <c:pt idx="494">
                  <c:v>22.5</c:v>
                </c:pt>
                <c:pt idx="495">
                  <c:v>22.62</c:v>
                </c:pt>
                <c:pt idx="496">
                  <c:v>22.29</c:v>
                </c:pt>
                <c:pt idx="497">
                  <c:v>21.59</c:v>
                </c:pt>
                <c:pt idx="498">
                  <c:v>21.4</c:v>
                </c:pt>
                <c:pt idx="499">
                  <c:v>23.8</c:v>
                </c:pt>
                <c:pt idx="500">
                  <c:v>22.71</c:v>
                </c:pt>
                <c:pt idx="501">
                  <c:v>21.34</c:v>
                </c:pt>
                <c:pt idx="502">
                  <c:v>20.45</c:v>
                </c:pt>
                <c:pt idx="503">
                  <c:v>21.94</c:v>
                </c:pt>
                <c:pt idx="504">
                  <c:v>21.83</c:v>
                </c:pt>
                <c:pt idx="505">
                  <c:v>22.13</c:v>
                </c:pt>
                <c:pt idx="506">
                  <c:v>22.36</c:v>
                </c:pt>
                <c:pt idx="507">
                  <c:v>22.6</c:v>
                </c:pt>
                <c:pt idx="508">
                  <c:v>23.58</c:v>
                </c:pt>
                <c:pt idx="509">
                  <c:v>22.7</c:v>
                </c:pt>
                <c:pt idx="510">
                  <c:v>23.45</c:v>
                </c:pt>
                <c:pt idx="511">
                  <c:v>22.25</c:v>
                </c:pt>
                <c:pt idx="512">
                  <c:v>22.52</c:v>
                </c:pt>
                <c:pt idx="513">
                  <c:v>23.61</c:v>
                </c:pt>
                <c:pt idx="514">
                  <c:v>21.88</c:v>
                </c:pt>
                <c:pt idx="515">
                  <c:v>21.15</c:v>
                </c:pt>
                <c:pt idx="516">
                  <c:v>21.01</c:v>
                </c:pt>
                <c:pt idx="517">
                  <c:v>21.14</c:v>
                </c:pt>
                <c:pt idx="518">
                  <c:v>24.35</c:v>
                </c:pt>
                <c:pt idx="519">
                  <c:v>23.22</c:v>
                </c:pt>
                <c:pt idx="520">
                  <c:v>21.09</c:v>
                </c:pt>
                <c:pt idx="521">
                  <c:v>21.12</c:v>
                </c:pt>
                <c:pt idx="522">
                  <c:v>24.87</c:v>
                </c:pt>
                <c:pt idx="523">
                  <c:v>25.45</c:v>
                </c:pt>
                <c:pt idx="524">
                  <c:v>26.09</c:v>
                </c:pt>
                <c:pt idx="525">
                  <c:v>25.11</c:v>
                </c:pt>
                <c:pt idx="526">
                  <c:v>23.26</c:v>
                </c:pt>
                <c:pt idx="527">
                  <c:v>21.78</c:v>
                </c:pt>
                <c:pt idx="528">
                  <c:v>21.62</c:v>
                </c:pt>
                <c:pt idx="529">
                  <c:v>20.85</c:v>
                </c:pt>
                <c:pt idx="530">
                  <c:v>21.77</c:v>
                </c:pt>
                <c:pt idx="531">
                  <c:v>22.37</c:v>
                </c:pt>
                <c:pt idx="532">
                  <c:v>24.43</c:v>
                </c:pt>
                <c:pt idx="533">
                  <c:v>22.66</c:v>
                </c:pt>
                <c:pt idx="534">
                  <c:v>23.8</c:v>
                </c:pt>
                <c:pt idx="535">
                  <c:v>22.86</c:v>
                </c:pt>
                <c:pt idx="536">
                  <c:v>21.84</c:v>
                </c:pt>
                <c:pt idx="537">
                  <c:v>21.68</c:v>
                </c:pt>
                <c:pt idx="538">
                  <c:v>21.49</c:v>
                </c:pt>
                <c:pt idx="539">
                  <c:v>21.59</c:v>
                </c:pt>
                <c:pt idx="540">
                  <c:v>19.96</c:v>
                </c:pt>
                <c:pt idx="541">
                  <c:v>20.5</c:v>
                </c:pt>
                <c:pt idx="542">
                  <c:v>20.3</c:v>
                </c:pt>
                <c:pt idx="543">
                  <c:v>19.940000000000001</c:v>
                </c:pt>
                <c:pt idx="544">
                  <c:v>20.04</c:v>
                </c:pt>
                <c:pt idx="545">
                  <c:v>19.27</c:v>
                </c:pt>
                <c:pt idx="546">
                  <c:v>19.84</c:v>
                </c:pt>
                <c:pt idx="547">
                  <c:v>19.59</c:v>
                </c:pt>
                <c:pt idx="548">
                  <c:v>19.46</c:v>
                </c:pt>
                <c:pt idx="549">
                  <c:v>19.2</c:v>
                </c:pt>
                <c:pt idx="550">
                  <c:v>18.420000000000002</c:v>
                </c:pt>
                <c:pt idx="551">
                  <c:v>18.93</c:v>
                </c:pt>
                <c:pt idx="552">
                  <c:v>18.16</c:v>
                </c:pt>
                <c:pt idx="553">
                  <c:v>18.46</c:v>
                </c:pt>
                <c:pt idx="554">
                  <c:v>18.149999999999999</c:v>
                </c:pt>
                <c:pt idx="555">
                  <c:v>17.77</c:v>
                </c:pt>
                <c:pt idx="556">
                  <c:v>18.48</c:v>
                </c:pt>
                <c:pt idx="557">
                  <c:v>18.13</c:v>
                </c:pt>
                <c:pt idx="558">
                  <c:v>17.7</c:v>
                </c:pt>
                <c:pt idx="559">
                  <c:v>17.399999999999999</c:v>
                </c:pt>
                <c:pt idx="560">
                  <c:v>18.73</c:v>
                </c:pt>
                <c:pt idx="561">
                  <c:v>19.16</c:v>
                </c:pt>
                <c:pt idx="562">
                  <c:v>20.2</c:v>
                </c:pt>
                <c:pt idx="563">
                  <c:v>19.78</c:v>
                </c:pt>
                <c:pt idx="564">
                  <c:v>19.13</c:v>
                </c:pt>
                <c:pt idx="565">
                  <c:v>19.61</c:v>
                </c:pt>
                <c:pt idx="566">
                  <c:v>19.47</c:v>
                </c:pt>
                <c:pt idx="567">
                  <c:v>18.190000000000001</c:v>
                </c:pt>
                <c:pt idx="568">
                  <c:v>20.3</c:v>
                </c:pt>
                <c:pt idx="569">
                  <c:v>19.420000000000002</c:v>
                </c:pt>
                <c:pt idx="570">
                  <c:v>19.82</c:v>
                </c:pt>
                <c:pt idx="571">
                  <c:v>18.11</c:v>
                </c:pt>
                <c:pt idx="572">
                  <c:v>18.43</c:v>
                </c:pt>
                <c:pt idx="573">
                  <c:v>19.29</c:v>
                </c:pt>
                <c:pt idx="574">
                  <c:v>18.3</c:v>
                </c:pt>
                <c:pt idx="575">
                  <c:v>19.77</c:v>
                </c:pt>
                <c:pt idx="576">
                  <c:v>20.28</c:v>
                </c:pt>
                <c:pt idx="577">
                  <c:v>20.77</c:v>
                </c:pt>
                <c:pt idx="578">
                  <c:v>20.95</c:v>
                </c:pt>
                <c:pt idx="579">
                  <c:v>22.14</c:v>
                </c:pt>
                <c:pt idx="580">
                  <c:v>24.05</c:v>
                </c:pt>
                <c:pt idx="581">
                  <c:v>21.91</c:v>
                </c:pt>
                <c:pt idx="582">
                  <c:v>20.059999999999999</c:v>
                </c:pt>
                <c:pt idx="583">
                  <c:v>20.07</c:v>
                </c:pt>
                <c:pt idx="584">
                  <c:v>20.190000000000001</c:v>
                </c:pt>
                <c:pt idx="585">
                  <c:v>22.56</c:v>
                </c:pt>
                <c:pt idx="586">
                  <c:v>21.94</c:v>
                </c:pt>
                <c:pt idx="587">
                  <c:v>20.39</c:v>
                </c:pt>
                <c:pt idx="588">
                  <c:v>21.56</c:v>
                </c:pt>
                <c:pt idx="589">
                  <c:v>22.41</c:v>
                </c:pt>
                <c:pt idx="590">
                  <c:v>20.72</c:v>
                </c:pt>
                <c:pt idx="591">
                  <c:v>19.350000000000001</c:v>
                </c:pt>
                <c:pt idx="592">
                  <c:v>19.190000000000001</c:v>
                </c:pt>
                <c:pt idx="593">
                  <c:v>18.5</c:v>
                </c:pt>
                <c:pt idx="594">
                  <c:v>17.7</c:v>
                </c:pt>
                <c:pt idx="595">
                  <c:v>19.239999999999998</c:v>
                </c:pt>
                <c:pt idx="596">
                  <c:v>20.05</c:v>
                </c:pt>
                <c:pt idx="597">
                  <c:v>19.579999999999998</c:v>
                </c:pt>
                <c:pt idx="598">
                  <c:v>18.23</c:v>
                </c:pt>
                <c:pt idx="599">
                  <c:v>18.899999999999999</c:v>
                </c:pt>
                <c:pt idx="600">
                  <c:v>20.309999999999999</c:v>
                </c:pt>
                <c:pt idx="601">
                  <c:v>20.39</c:v>
                </c:pt>
                <c:pt idx="602">
                  <c:v>20.61</c:v>
                </c:pt>
                <c:pt idx="603">
                  <c:v>19.98</c:v>
                </c:pt>
                <c:pt idx="604">
                  <c:v>23.37</c:v>
                </c:pt>
                <c:pt idx="605">
                  <c:v>23.89</c:v>
                </c:pt>
                <c:pt idx="606">
                  <c:v>22.61</c:v>
                </c:pt>
                <c:pt idx="607">
                  <c:v>24.16</c:v>
                </c:pt>
                <c:pt idx="608">
                  <c:v>23.51</c:v>
                </c:pt>
                <c:pt idx="609">
                  <c:v>23.72</c:v>
                </c:pt>
                <c:pt idx="610">
                  <c:v>24.45</c:v>
                </c:pt>
                <c:pt idx="611">
                  <c:v>24.15</c:v>
                </c:pt>
                <c:pt idx="612">
                  <c:v>25.02</c:v>
                </c:pt>
                <c:pt idx="613">
                  <c:v>25.96</c:v>
                </c:pt>
                <c:pt idx="614">
                  <c:v>24.64</c:v>
                </c:pt>
                <c:pt idx="615">
                  <c:v>24.24</c:v>
                </c:pt>
                <c:pt idx="616">
                  <c:v>26.06</c:v>
                </c:pt>
                <c:pt idx="617">
                  <c:v>27.48</c:v>
                </c:pt>
                <c:pt idx="618">
                  <c:v>27.23</c:v>
                </c:pt>
                <c:pt idx="619">
                  <c:v>26.98</c:v>
                </c:pt>
                <c:pt idx="620">
                  <c:v>27.84</c:v>
                </c:pt>
                <c:pt idx="621">
                  <c:v>28.42</c:v>
                </c:pt>
                <c:pt idx="622">
                  <c:v>26.29</c:v>
                </c:pt>
                <c:pt idx="623">
                  <c:v>25.4</c:v>
                </c:pt>
                <c:pt idx="624">
                  <c:v>27.11</c:v>
                </c:pt>
                <c:pt idx="625">
                  <c:v>28.96</c:v>
                </c:pt>
                <c:pt idx="626">
                  <c:v>29.42</c:v>
                </c:pt>
                <c:pt idx="627">
                  <c:v>27.11</c:v>
                </c:pt>
                <c:pt idx="628">
                  <c:v>28.25</c:v>
                </c:pt>
                <c:pt idx="629">
                  <c:v>30.22</c:v>
                </c:pt>
                <c:pt idx="630">
                  <c:v>34.1</c:v>
                </c:pt>
                <c:pt idx="631">
                  <c:v>33.85</c:v>
                </c:pt>
                <c:pt idx="632">
                  <c:v>32.94</c:v>
                </c:pt>
                <c:pt idx="633">
                  <c:v>35.03</c:v>
                </c:pt>
                <c:pt idx="634">
                  <c:v>36.65</c:v>
                </c:pt>
                <c:pt idx="635">
                  <c:v>35.450000000000003</c:v>
                </c:pt>
                <c:pt idx="636">
                  <c:v>35.119999999999997</c:v>
                </c:pt>
                <c:pt idx="637">
                  <c:v>38.17</c:v>
                </c:pt>
                <c:pt idx="638">
                  <c:v>41.87</c:v>
                </c:pt>
                <c:pt idx="639">
                  <c:v>44.92</c:v>
                </c:pt>
                <c:pt idx="640">
                  <c:v>39.86</c:v>
                </c:pt>
                <c:pt idx="641">
                  <c:v>39.270000000000003</c:v>
                </c:pt>
                <c:pt idx="642">
                  <c:v>35.51</c:v>
                </c:pt>
                <c:pt idx="643">
                  <c:v>31.33</c:v>
                </c:pt>
                <c:pt idx="644">
                  <c:v>31.92</c:v>
                </c:pt>
                <c:pt idx="645">
                  <c:v>32.03</c:v>
                </c:pt>
                <c:pt idx="646">
                  <c:v>36.950000000000003</c:v>
                </c:pt>
                <c:pt idx="647">
                  <c:v>41.29</c:v>
                </c:pt>
                <c:pt idx="648">
                  <c:v>45.08</c:v>
                </c:pt>
                <c:pt idx="649">
                  <c:v>42.03</c:v>
                </c:pt>
                <c:pt idx="650">
                  <c:v>38.729999999999997</c:v>
                </c:pt>
                <c:pt idx="651">
                  <c:v>36.33</c:v>
                </c:pt>
                <c:pt idx="652">
                  <c:v>35.33</c:v>
                </c:pt>
                <c:pt idx="653">
                  <c:v>37.049999999999997</c:v>
                </c:pt>
                <c:pt idx="654">
                  <c:v>35.82</c:v>
                </c:pt>
                <c:pt idx="655">
                  <c:v>32.36</c:v>
                </c:pt>
                <c:pt idx="656">
                  <c:v>29.43</c:v>
                </c:pt>
                <c:pt idx="657">
                  <c:v>28.81</c:v>
                </c:pt>
                <c:pt idx="658">
                  <c:v>28.61</c:v>
                </c:pt>
                <c:pt idx="659">
                  <c:v>29.59</c:v>
                </c:pt>
                <c:pt idx="660">
                  <c:v>28.23</c:v>
                </c:pt>
                <c:pt idx="661">
                  <c:v>27.75</c:v>
                </c:pt>
                <c:pt idx="662">
                  <c:v>29.32</c:v>
                </c:pt>
                <c:pt idx="663">
                  <c:v>29.89</c:v>
                </c:pt>
                <c:pt idx="664">
                  <c:v>30.11</c:v>
                </c:pt>
                <c:pt idx="665">
                  <c:v>33.32</c:v>
                </c:pt>
                <c:pt idx="666">
                  <c:v>33.67</c:v>
                </c:pt>
                <c:pt idx="667">
                  <c:v>32.64</c:v>
                </c:pt>
                <c:pt idx="668">
                  <c:v>39.97</c:v>
                </c:pt>
                <c:pt idx="669">
                  <c:v>37.44</c:v>
                </c:pt>
                <c:pt idx="670">
                  <c:v>38.86</c:v>
                </c:pt>
                <c:pt idx="671">
                  <c:v>36.33</c:v>
                </c:pt>
                <c:pt idx="672">
                  <c:v>36.450000000000003</c:v>
                </c:pt>
                <c:pt idx="673">
                  <c:v>35.08</c:v>
                </c:pt>
                <c:pt idx="674">
                  <c:v>34.81</c:v>
                </c:pt>
                <c:pt idx="675">
                  <c:v>37.5</c:v>
                </c:pt>
                <c:pt idx="676">
                  <c:v>35.82</c:v>
                </c:pt>
                <c:pt idx="677">
                  <c:v>36.74</c:v>
                </c:pt>
                <c:pt idx="678">
                  <c:v>38.01</c:v>
                </c:pt>
                <c:pt idx="679">
                  <c:v>37.520000000000003</c:v>
                </c:pt>
                <c:pt idx="680">
                  <c:v>40.65</c:v>
                </c:pt>
                <c:pt idx="681">
                  <c:v>38.979999999999997</c:v>
                </c:pt>
                <c:pt idx="682">
                  <c:v>39.68</c:v>
                </c:pt>
                <c:pt idx="683">
                  <c:v>40.520000000000003</c:v>
                </c:pt>
                <c:pt idx="684">
                  <c:v>37.33</c:v>
                </c:pt>
                <c:pt idx="685">
                  <c:v>34.6</c:v>
                </c:pt>
                <c:pt idx="686">
                  <c:v>36.97</c:v>
                </c:pt>
                <c:pt idx="687">
                  <c:v>39.69</c:v>
                </c:pt>
                <c:pt idx="688">
                  <c:v>34.119999999999997</c:v>
                </c:pt>
                <c:pt idx="689">
                  <c:v>36.83</c:v>
                </c:pt>
                <c:pt idx="690">
                  <c:v>37.31</c:v>
                </c:pt>
                <c:pt idx="691">
                  <c:v>39.46</c:v>
                </c:pt>
                <c:pt idx="692">
                  <c:v>42.64</c:v>
                </c:pt>
                <c:pt idx="693">
                  <c:v>41.02</c:v>
                </c:pt>
                <c:pt idx="694">
                  <c:v>42.13</c:v>
                </c:pt>
                <c:pt idx="695">
                  <c:v>37.549999999999997</c:v>
                </c:pt>
                <c:pt idx="696">
                  <c:v>35.700000000000003</c:v>
                </c:pt>
                <c:pt idx="697">
                  <c:v>36.04</c:v>
                </c:pt>
                <c:pt idx="698">
                  <c:v>34.020000000000003</c:v>
                </c:pt>
                <c:pt idx="699">
                  <c:v>36</c:v>
                </c:pt>
                <c:pt idx="700">
                  <c:v>34.1</c:v>
                </c:pt>
                <c:pt idx="701">
                  <c:v>33.53</c:v>
                </c:pt>
                <c:pt idx="702">
                  <c:v>33.11</c:v>
                </c:pt>
                <c:pt idx="703">
                  <c:v>34.090000000000003</c:v>
                </c:pt>
                <c:pt idx="704">
                  <c:v>33.200000000000003</c:v>
                </c:pt>
                <c:pt idx="705">
                  <c:v>34.03</c:v>
                </c:pt>
                <c:pt idx="706">
                  <c:v>30</c:v>
                </c:pt>
                <c:pt idx="707">
                  <c:v>31.07</c:v>
                </c:pt>
                <c:pt idx="708">
                  <c:v>32.270000000000003</c:v>
                </c:pt>
                <c:pt idx="709">
                  <c:v>31.23</c:v>
                </c:pt>
                <c:pt idx="710">
                  <c:v>31.14</c:v>
                </c:pt>
                <c:pt idx="711">
                  <c:v>29.3</c:v>
                </c:pt>
                <c:pt idx="712">
                  <c:v>30.82</c:v>
                </c:pt>
                <c:pt idx="713">
                  <c:v>31.23</c:v>
                </c:pt>
                <c:pt idx="714">
                  <c:v>30.73</c:v>
                </c:pt>
                <c:pt idx="715">
                  <c:v>31.42</c:v>
                </c:pt>
                <c:pt idx="716">
                  <c:v>29.41</c:v>
                </c:pt>
                <c:pt idx="717">
                  <c:v>31.3</c:v>
                </c:pt>
                <c:pt idx="718">
                  <c:v>30.58</c:v>
                </c:pt>
                <c:pt idx="719">
                  <c:v>31.24</c:v>
                </c:pt>
                <c:pt idx="720">
                  <c:v>28.67</c:v>
                </c:pt>
                <c:pt idx="721">
                  <c:v>26.65</c:v>
                </c:pt>
                <c:pt idx="722">
                  <c:v>27.66</c:v>
                </c:pt>
                <c:pt idx="723">
                  <c:v>27.41</c:v>
                </c:pt>
                <c:pt idx="724">
                  <c:v>25.32</c:v>
                </c:pt>
                <c:pt idx="725">
                  <c:v>23.81</c:v>
                </c:pt>
                <c:pt idx="726">
                  <c:v>23.16</c:v>
                </c:pt>
                <c:pt idx="727">
                  <c:v>24.07</c:v>
                </c:pt>
                <c:pt idx="728">
                  <c:v>25.97</c:v>
                </c:pt>
                <c:pt idx="729">
                  <c:v>27.25</c:v>
                </c:pt>
                <c:pt idx="730">
                  <c:v>27.5</c:v>
                </c:pt>
                <c:pt idx="731">
                  <c:v>27.46</c:v>
                </c:pt>
                <c:pt idx="732">
                  <c:v>28.33</c:v>
                </c:pt>
                <c:pt idx="733">
                  <c:v>28.92</c:v>
                </c:pt>
                <c:pt idx="734">
                  <c:v>30.1</c:v>
                </c:pt>
                <c:pt idx="735">
                  <c:v>28.88</c:v>
                </c:pt>
                <c:pt idx="736">
                  <c:v>30.78</c:v>
                </c:pt>
                <c:pt idx="737">
                  <c:v>28.76</c:v>
                </c:pt>
                <c:pt idx="738">
                  <c:v>27.76</c:v>
                </c:pt>
                <c:pt idx="739">
                  <c:v>27.29</c:v>
                </c:pt>
                <c:pt idx="740">
                  <c:v>28.18</c:v>
                </c:pt>
                <c:pt idx="741">
                  <c:v>26.24</c:v>
                </c:pt>
                <c:pt idx="742">
                  <c:v>26.66</c:v>
                </c:pt>
                <c:pt idx="743">
                  <c:v>28.29</c:v>
                </c:pt>
                <c:pt idx="744">
                  <c:v>30.21</c:v>
                </c:pt>
                <c:pt idx="745">
                  <c:v>26.71</c:v>
                </c:pt>
                <c:pt idx="746">
                  <c:v>26.2</c:v>
                </c:pt>
                <c:pt idx="747">
                  <c:v>26.49</c:v>
                </c:pt>
                <c:pt idx="748">
                  <c:v>27.37</c:v>
                </c:pt>
                <c:pt idx="749">
                  <c:v>29.55</c:v>
                </c:pt>
                <c:pt idx="750">
                  <c:v>29.62</c:v>
                </c:pt>
                <c:pt idx="751">
                  <c:v>28.62</c:v>
                </c:pt>
                <c:pt idx="752">
                  <c:v>25.39</c:v>
                </c:pt>
                <c:pt idx="753">
                  <c:v>24.68</c:v>
                </c:pt>
                <c:pt idx="754">
                  <c:v>24.91</c:v>
                </c:pt>
                <c:pt idx="755">
                  <c:v>25.13</c:v>
                </c:pt>
                <c:pt idx="756">
                  <c:v>25.53</c:v>
                </c:pt>
                <c:pt idx="757">
                  <c:v>24.25</c:v>
                </c:pt>
                <c:pt idx="758">
                  <c:v>24.32</c:v>
                </c:pt>
                <c:pt idx="759">
                  <c:v>24.9</c:v>
                </c:pt>
                <c:pt idx="760">
                  <c:v>24.57</c:v>
                </c:pt>
                <c:pt idx="761">
                  <c:v>25.51</c:v>
                </c:pt>
                <c:pt idx="762">
                  <c:v>25.01</c:v>
                </c:pt>
                <c:pt idx="763">
                  <c:v>25.7</c:v>
                </c:pt>
                <c:pt idx="764">
                  <c:v>27.59</c:v>
                </c:pt>
                <c:pt idx="765">
                  <c:v>29.01</c:v>
                </c:pt>
                <c:pt idx="766">
                  <c:v>27.53</c:v>
                </c:pt>
                <c:pt idx="767">
                  <c:v>31.51</c:v>
                </c:pt>
                <c:pt idx="768">
                  <c:v>34.69</c:v>
                </c:pt>
                <c:pt idx="769">
                  <c:v>31.93</c:v>
                </c:pt>
                <c:pt idx="770">
                  <c:v>31.26</c:v>
                </c:pt>
                <c:pt idx="771">
                  <c:v>31.32</c:v>
                </c:pt>
                <c:pt idx="772">
                  <c:v>31.17</c:v>
                </c:pt>
                <c:pt idx="773">
                  <c:v>31.02</c:v>
                </c:pt>
                <c:pt idx="774">
                  <c:v>32.76</c:v>
                </c:pt>
                <c:pt idx="775">
                  <c:v>33.04</c:v>
                </c:pt>
                <c:pt idx="776">
                  <c:v>33.35</c:v>
                </c:pt>
                <c:pt idx="777">
                  <c:v>34.01</c:v>
                </c:pt>
                <c:pt idx="778">
                  <c:v>33.99</c:v>
                </c:pt>
                <c:pt idx="779">
                  <c:v>33.68</c:v>
                </c:pt>
                <c:pt idx="780">
                  <c:v>34.33</c:v>
                </c:pt>
                <c:pt idx="781">
                  <c:v>33.700000000000003</c:v>
                </c:pt>
                <c:pt idx="782">
                  <c:v>32.619999999999997</c:v>
                </c:pt>
                <c:pt idx="783">
                  <c:v>31.11</c:v>
                </c:pt>
                <c:pt idx="784">
                  <c:v>31.31</c:v>
                </c:pt>
                <c:pt idx="785">
                  <c:v>31.16</c:v>
                </c:pt>
                <c:pt idx="786">
                  <c:v>30.25</c:v>
                </c:pt>
                <c:pt idx="787">
                  <c:v>31.98</c:v>
                </c:pt>
                <c:pt idx="788">
                  <c:v>31.74</c:v>
                </c:pt>
                <c:pt idx="789">
                  <c:v>31.94</c:v>
                </c:pt>
                <c:pt idx="790">
                  <c:v>30.53</c:v>
                </c:pt>
                <c:pt idx="791">
                  <c:v>29.63</c:v>
                </c:pt>
                <c:pt idx="792">
                  <c:v>30.43</c:v>
                </c:pt>
                <c:pt idx="793">
                  <c:v>31.83</c:v>
                </c:pt>
                <c:pt idx="794">
                  <c:v>30.38</c:v>
                </c:pt>
                <c:pt idx="795">
                  <c:v>31.37</c:v>
                </c:pt>
                <c:pt idx="796">
                  <c:v>31.08</c:v>
                </c:pt>
                <c:pt idx="797">
                  <c:v>33.31</c:v>
                </c:pt>
                <c:pt idx="798">
                  <c:v>33.61</c:v>
                </c:pt>
                <c:pt idx="799">
                  <c:v>33.51</c:v>
                </c:pt>
                <c:pt idx="800">
                  <c:v>31.76</c:v>
                </c:pt>
                <c:pt idx="801">
                  <c:v>30.98</c:v>
                </c:pt>
                <c:pt idx="802">
                  <c:v>31.75</c:v>
                </c:pt>
                <c:pt idx="803">
                  <c:v>30.43</c:v>
                </c:pt>
                <c:pt idx="804">
                  <c:v>31.54</c:v>
                </c:pt>
                <c:pt idx="805">
                  <c:v>30.44</c:v>
                </c:pt>
                <c:pt idx="806">
                  <c:v>28.67</c:v>
                </c:pt>
                <c:pt idx="807">
                  <c:v>30.39</c:v>
                </c:pt>
                <c:pt idx="808">
                  <c:v>28.75</c:v>
                </c:pt>
                <c:pt idx="809">
                  <c:v>28.23</c:v>
                </c:pt>
                <c:pt idx="810">
                  <c:v>27.96</c:v>
                </c:pt>
                <c:pt idx="811">
                  <c:v>27.75</c:v>
                </c:pt>
                <c:pt idx="812">
                  <c:v>29.15</c:v>
                </c:pt>
                <c:pt idx="813">
                  <c:v>28.36</c:v>
                </c:pt>
                <c:pt idx="814">
                  <c:v>28.02</c:v>
                </c:pt>
                <c:pt idx="815">
                  <c:v>28.21</c:v>
                </c:pt>
                <c:pt idx="816">
                  <c:v>29.13</c:v>
                </c:pt>
                <c:pt idx="817">
                  <c:v>28.45</c:v>
                </c:pt>
                <c:pt idx="818">
                  <c:v>27.13</c:v>
                </c:pt>
                <c:pt idx="819">
                  <c:v>27.11</c:v>
                </c:pt>
                <c:pt idx="820">
                  <c:v>25.6</c:v>
                </c:pt>
                <c:pt idx="821">
                  <c:v>24.44</c:v>
                </c:pt>
                <c:pt idx="822">
                  <c:v>23.41</c:v>
                </c:pt>
                <c:pt idx="823">
                  <c:v>22.56</c:v>
                </c:pt>
                <c:pt idx="824">
                  <c:v>22.52</c:v>
                </c:pt>
                <c:pt idx="825">
                  <c:v>21.5</c:v>
                </c:pt>
                <c:pt idx="826">
                  <c:v>21.95</c:v>
                </c:pt>
                <c:pt idx="827">
                  <c:v>20.7</c:v>
                </c:pt>
                <c:pt idx="828">
                  <c:v>20.8</c:v>
                </c:pt>
                <c:pt idx="829">
                  <c:v>20.329999999999998</c:v>
                </c:pt>
                <c:pt idx="830">
                  <c:v>20.8</c:v>
                </c:pt>
                <c:pt idx="831">
                  <c:v>20.84</c:v>
                </c:pt>
                <c:pt idx="832">
                  <c:v>20.76</c:v>
                </c:pt>
                <c:pt idx="833">
                  <c:v>21.21</c:v>
                </c:pt>
                <c:pt idx="834">
                  <c:v>21.59</c:v>
                </c:pt>
                <c:pt idx="835">
                  <c:v>20.63</c:v>
                </c:pt>
                <c:pt idx="836">
                  <c:v>21.13</c:v>
                </c:pt>
                <c:pt idx="837">
                  <c:v>20.8</c:v>
                </c:pt>
                <c:pt idx="838">
                  <c:v>21</c:v>
                </c:pt>
                <c:pt idx="839">
                  <c:v>21.24</c:v>
                </c:pt>
                <c:pt idx="840">
                  <c:v>19.690000000000001</c:v>
                </c:pt>
                <c:pt idx="841">
                  <c:v>19.52</c:v>
                </c:pt>
                <c:pt idx="842">
                  <c:v>19.91</c:v>
                </c:pt>
                <c:pt idx="843">
                  <c:v>20</c:v>
                </c:pt>
                <c:pt idx="844">
                  <c:v>19.239999999999998</c:v>
                </c:pt>
                <c:pt idx="845">
                  <c:v>18.399999999999999</c:v>
                </c:pt>
                <c:pt idx="846">
                  <c:v>20.51</c:v>
                </c:pt>
                <c:pt idx="847">
                  <c:v>21.29</c:v>
                </c:pt>
                <c:pt idx="848">
                  <c:v>21.21</c:v>
                </c:pt>
                <c:pt idx="849">
                  <c:v>19.78</c:v>
                </c:pt>
                <c:pt idx="850">
                  <c:v>19.170000000000002</c:v>
                </c:pt>
                <c:pt idx="851">
                  <c:v>19.989999999999998</c:v>
                </c:pt>
                <c:pt idx="852">
                  <c:v>20.03</c:v>
                </c:pt>
                <c:pt idx="853">
                  <c:v>20.43</c:v>
                </c:pt>
                <c:pt idx="854">
                  <c:v>19.47</c:v>
                </c:pt>
                <c:pt idx="855">
                  <c:v>20.85</c:v>
                </c:pt>
                <c:pt idx="856">
                  <c:v>20.84</c:v>
                </c:pt>
                <c:pt idx="857">
                  <c:v>20.62</c:v>
                </c:pt>
                <c:pt idx="858">
                  <c:v>20.83</c:v>
                </c:pt>
                <c:pt idx="859">
                  <c:v>21.25</c:v>
                </c:pt>
                <c:pt idx="860">
                  <c:v>22.15</c:v>
                </c:pt>
                <c:pt idx="861">
                  <c:v>20.64</c:v>
                </c:pt>
                <c:pt idx="862">
                  <c:v>20.21</c:v>
                </c:pt>
                <c:pt idx="863">
                  <c:v>20.41</c:v>
                </c:pt>
                <c:pt idx="864">
                  <c:v>20.66</c:v>
                </c:pt>
                <c:pt idx="865">
                  <c:v>20.22</c:v>
                </c:pt>
                <c:pt idx="866">
                  <c:v>20.010000000000002</c:v>
                </c:pt>
                <c:pt idx="867">
                  <c:v>19.760000000000002</c:v>
                </c:pt>
                <c:pt idx="868">
                  <c:v>19.8</c:v>
                </c:pt>
                <c:pt idx="869">
                  <c:v>19.14</c:v>
                </c:pt>
                <c:pt idx="870">
                  <c:v>20.58</c:v>
                </c:pt>
                <c:pt idx="871">
                  <c:v>20.75</c:v>
                </c:pt>
                <c:pt idx="872">
                  <c:v>20.81</c:v>
                </c:pt>
                <c:pt idx="873">
                  <c:v>19.399999999999999</c:v>
                </c:pt>
                <c:pt idx="874">
                  <c:v>19.16</c:v>
                </c:pt>
                <c:pt idx="875">
                  <c:v>19.52</c:v>
                </c:pt>
                <c:pt idx="876">
                  <c:v>19.46</c:v>
                </c:pt>
                <c:pt idx="877">
                  <c:v>19.03</c:v>
                </c:pt>
                <c:pt idx="878">
                  <c:v>19.39</c:v>
                </c:pt>
                <c:pt idx="879">
                  <c:v>20.059999999999999</c:v>
                </c:pt>
                <c:pt idx="880">
                  <c:v>19.48</c:v>
                </c:pt>
                <c:pt idx="881">
                  <c:v>18.93</c:v>
                </c:pt>
                <c:pt idx="882">
                  <c:v>19.190000000000001</c:v>
                </c:pt>
                <c:pt idx="883">
                  <c:v>18.47</c:v>
                </c:pt>
                <c:pt idx="884">
                  <c:v>19.59</c:v>
                </c:pt>
                <c:pt idx="885">
                  <c:v>19.55</c:v>
                </c:pt>
                <c:pt idx="886">
                  <c:v>19.760000000000002</c:v>
                </c:pt>
                <c:pt idx="887">
                  <c:v>20.22</c:v>
                </c:pt>
                <c:pt idx="888">
                  <c:v>19.11</c:v>
                </c:pt>
                <c:pt idx="889">
                  <c:v>19.78</c:v>
                </c:pt>
                <c:pt idx="890">
                  <c:v>19.170000000000002</c:v>
                </c:pt>
                <c:pt idx="891">
                  <c:v>18.64</c:v>
                </c:pt>
                <c:pt idx="892">
                  <c:v>18.600000000000001</c:v>
                </c:pt>
                <c:pt idx="893">
                  <c:v>17.75</c:v>
                </c:pt>
                <c:pt idx="894">
                  <c:v>18.36</c:v>
                </c:pt>
                <c:pt idx="895">
                  <c:v>18.670000000000002</c:v>
                </c:pt>
                <c:pt idx="896">
                  <c:v>18.850000000000001</c:v>
                </c:pt>
                <c:pt idx="897">
                  <c:v>19.489999999999998</c:v>
                </c:pt>
                <c:pt idx="898">
                  <c:v>20.75</c:v>
                </c:pt>
                <c:pt idx="899">
                  <c:v>21.27</c:v>
                </c:pt>
                <c:pt idx="900">
                  <c:v>22.68</c:v>
                </c:pt>
                <c:pt idx="901">
                  <c:v>21.5</c:v>
                </c:pt>
                <c:pt idx="902">
                  <c:v>20.260000000000002</c:v>
                </c:pt>
                <c:pt idx="903">
                  <c:v>19.59</c:v>
                </c:pt>
                <c:pt idx="904">
                  <c:v>19.75</c:v>
                </c:pt>
                <c:pt idx="905">
                  <c:v>17.940000000000001</c:v>
                </c:pt>
                <c:pt idx="906">
                  <c:v>18.77</c:v>
                </c:pt>
                <c:pt idx="907">
                  <c:v>18.47</c:v>
                </c:pt>
                <c:pt idx="908">
                  <c:v>18.27</c:v>
                </c:pt>
                <c:pt idx="909">
                  <c:v>18.18</c:v>
                </c:pt>
                <c:pt idx="910">
                  <c:v>17.86</c:v>
                </c:pt>
                <c:pt idx="911">
                  <c:v>17.82</c:v>
                </c:pt>
                <c:pt idx="912">
                  <c:v>17.84</c:v>
                </c:pt>
                <c:pt idx="913">
                  <c:v>18.55</c:v>
                </c:pt>
                <c:pt idx="914">
                  <c:v>19.53</c:v>
                </c:pt>
                <c:pt idx="915">
                  <c:v>19.489999999999998</c:v>
                </c:pt>
                <c:pt idx="916">
                  <c:v>19.13</c:v>
                </c:pt>
                <c:pt idx="917">
                  <c:v>18.48</c:v>
                </c:pt>
                <c:pt idx="918">
                  <c:v>18.63</c:v>
                </c:pt>
                <c:pt idx="919">
                  <c:v>19.02</c:v>
                </c:pt>
                <c:pt idx="920">
                  <c:v>19.440000000000001</c:v>
                </c:pt>
                <c:pt idx="921">
                  <c:v>18.71</c:v>
                </c:pt>
                <c:pt idx="922">
                  <c:v>18.170000000000002</c:v>
                </c:pt>
                <c:pt idx="923">
                  <c:v>18.260000000000002</c:v>
                </c:pt>
                <c:pt idx="924">
                  <c:v>18.850000000000001</c:v>
                </c:pt>
                <c:pt idx="925">
                  <c:v>20.010000000000002</c:v>
                </c:pt>
                <c:pt idx="926">
                  <c:v>19.25</c:v>
                </c:pt>
                <c:pt idx="927">
                  <c:v>18.68</c:v>
                </c:pt>
                <c:pt idx="928">
                  <c:v>19.28</c:v>
                </c:pt>
                <c:pt idx="929">
                  <c:v>18.03</c:v>
                </c:pt>
                <c:pt idx="930">
                  <c:v>18.149999999999999</c:v>
                </c:pt>
                <c:pt idx="931">
                  <c:v>17.57</c:v>
                </c:pt>
                <c:pt idx="932">
                  <c:v>17.54</c:v>
                </c:pt>
                <c:pt idx="933">
                  <c:v>19.649999999999999</c:v>
                </c:pt>
                <c:pt idx="934">
                  <c:v>19.47</c:v>
                </c:pt>
                <c:pt idx="935">
                  <c:v>21.22</c:v>
                </c:pt>
                <c:pt idx="936">
                  <c:v>22.26</c:v>
                </c:pt>
                <c:pt idx="937">
                  <c:v>22.23</c:v>
                </c:pt>
                <c:pt idx="938">
                  <c:v>21.67</c:v>
                </c:pt>
                <c:pt idx="939">
                  <c:v>22.72</c:v>
                </c:pt>
                <c:pt idx="940">
                  <c:v>21.07</c:v>
                </c:pt>
                <c:pt idx="941">
                  <c:v>20.8</c:v>
                </c:pt>
                <c:pt idx="942">
                  <c:v>19.5</c:v>
                </c:pt>
                <c:pt idx="943">
                  <c:v>19.510000000000002</c:v>
                </c:pt>
                <c:pt idx="944">
                  <c:v>19.41</c:v>
                </c:pt>
                <c:pt idx="945">
                  <c:v>19.18</c:v>
                </c:pt>
                <c:pt idx="946">
                  <c:v>18.82</c:v>
                </c:pt>
                <c:pt idx="947">
                  <c:v>18.45</c:v>
                </c:pt>
                <c:pt idx="948">
                  <c:v>17.55</c:v>
                </c:pt>
                <c:pt idx="949">
                  <c:v>17.37</c:v>
                </c:pt>
                <c:pt idx="950">
                  <c:v>17.690000000000001</c:v>
                </c:pt>
                <c:pt idx="951">
                  <c:v>17.190000000000001</c:v>
                </c:pt>
                <c:pt idx="952">
                  <c:v>17.62</c:v>
                </c:pt>
                <c:pt idx="953">
                  <c:v>17.04</c:v>
                </c:pt>
                <c:pt idx="954">
                  <c:v>16.55</c:v>
                </c:pt>
                <c:pt idx="955">
                  <c:v>17.670000000000002</c:v>
                </c:pt>
                <c:pt idx="956">
                  <c:v>17.68</c:v>
                </c:pt>
                <c:pt idx="957">
                  <c:v>17.71</c:v>
                </c:pt>
                <c:pt idx="958">
                  <c:v>18.05</c:v>
                </c:pt>
                <c:pt idx="959">
                  <c:v>16.82</c:v>
                </c:pt>
                <c:pt idx="960">
                  <c:v>16.43</c:v>
                </c:pt>
                <c:pt idx="961">
                  <c:v>16.329999999999998</c:v>
                </c:pt>
                <c:pt idx="962">
                  <c:v>16.100000000000001</c:v>
                </c:pt>
                <c:pt idx="963">
                  <c:v>16.55</c:v>
                </c:pt>
                <c:pt idx="964">
                  <c:v>16.55</c:v>
                </c:pt>
                <c:pt idx="965">
                  <c:v>16.86</c:v>
                </c:pt>
                <c:pt idx="966">
                  <c:v>16.739999999999998</c:v>
                </c:pt>
                <c:pt idx="967">
                  <c:v>16.93</c:v>
                </c:pt>
                <c:pt idx="968">
                  <c:v>17.62</c:v>
                </c:pt>
                <c:pt idx="969">
                  <c:v>17.54</c:v>
                </c:pt>
                <c:pt idx="970">
                  <c:v>16.75</c:v>
                </c:pt>
                <c:pt idx="971">
                  <c:v>16.47</c:v>
                </c:pt>
                <c:pt idx="972">
                  <c:v>16.940000000000001</c:v>
                </c:pt>
                <c:pt idx="973">
                  <c:v>18.600000000000001</c:v>
                </c:pt>
                <c:pt idx="974">
                  <c:v>19.11</c:v>
                </c:pt>
                <c:pt idx="975">
                  <c:v>18.8</c:v>
                </c:pt>
                <c:pt idx="976">
                  <c:v>19.48</c:v>
                </c:pt>
                <c:pt idx="977">
                  <c:v>18.98</c:v>
                </c:pt>
                <c:pt idx="978">
                  <c:v>17.440000000000001</c:v>
                </c:pt>
                <c:pt idx="979">
                  <c:v>16.71</c:v>
                </c:pt>
                <c:pt idx="980">
                  <c:v>16.23</c:v>
                </c:pt>
                <c:pt idx="981">
                  <c:v>16.32</c:v>
                </c:pt>
                <c:pt idx="982">
                  <c:v>16.77</c:v>
                </c:pt>
                <c:pt idx="983">
                  <c:v>16.27</c:v>
                </c:pt>
                <c:pt idx="984">
                  <c:v>16.63</c:v>
                </c:pt>
                <c:pt idx="985">
                  <c:v>16.3</c:v>
                </c:pt>
                <c:pt idx="986">
                  <c:v>17.09</c:v>
                </c:pt>
                <c:pt idx="987">
                  <c:v>16.54</c:v>
                </c:pt>
                <c:pt idx="988">
                  <c:v>17.63</c:v>
                </c:pt>
                <c:pt idx="989">
                  <c:v>17.87</c:v>
                </c:pt>
                <c:pt idx="990">
                  <c:v>16.73</c:v>
                </c:pt>
                <c:pt idx="991">
                  <c:v>16.41</c:v>
                </c:pt>
                <c:pt idx="992">
                  <c:v>17.23</c:v>
                </c:pt>
                <c:pt idx="993">
                  <c:v>15.93</c:v>
                </c:pt>
                <c:pt idx="994">
                  <c:v>15.58</c:v>
                </c:pt>
                <c:pt idx="995">
                  <c:v>16.16</c:v>
                </c:pt>
                <c:pt idx="996">
                  <c:v>16.420000000000002</c:v>
                </c:pt>
                <c:pt idx="997">
                  <c:v>16.940000000000001</c:v>
                </c:pt>
                <c:pt idx="998">
                  <c:v>16.489999999999998</c:v>
                </c:pt>
                <c:pt idx="999">
                  <c:v>16.66</c:v>
                </c:pt>
                <c:pt idx="1000">
                  <c:v>17.45</c:v>
                </c:pt>
                <c:pt idx="1001">
                  <c:v>17.09</c:v>
                </c:pt>
                <c:pt idx="1002">
                  <c:v>17.68</c:v>
                </c:pt>
                <c:pt idx="1003">
                  <c:v>18.309999999999999</c:v>
                </c:pt>
                <c:pt idx="1004">
                  <c:v>18.22</c:v>
                </c:pt>
                <c:pt idx="1005">
                  <c:v>17.489999999999998</c:v>
                </c:pt>
                <c:pt idx="1006">
                  <c:v>16.73</c:v>
                </c:pt>
                <c:pt idx="1007">
                  <c:v>15.5</c:v>
                </c:pt>
                <c:pt idx="1008">
                  <c:v>15.61</c:v>
                </c:pt>
                <c:pt idx="1009">
                  <c:v>16.75</c:v>
                </c:pt>
                <c:pt idx="1010">
                  <c:v>16.82</c:v>
                </c:pt>
                <c:pt idx="1011">
                  <c:v>18.04</c:v>
                </c:pt>
                <c:pt idx="1012">
                  <c:v>16.75</c:v>
                </c:pt>
                <c:pt idx="1013">
                  <c:v>15.56</c:v>
                </c:pt>
                <c:pt idx="1014">
                  <c:v>15</c:v>
                </c:pt>
                <c:pt idx="1015">
                  <c:v>15.21</c:v>
                </c:pt>
                <c:pt idx="1016">
                  <c:v>14.34</c:v>
                </c:pt>
                <c:pt idx="1017">
                  <c:v>14.71</c:v>
                </c:pt>
                <c:pt idx="1018">
                  <c:v>14.84</c:v>
                </c:pt>
                <c:pt idx="1019">
                  <c:v>14.55</c:v>
                </c:pt>
                <c:pt idx="1020">
                  <c:v>15.35</c:v>
                </c:pt>
                <c:pt idx="1021">
                  <c:v>16.78</c:v>
                </c:pt>
                <c:pt idx="1022">
                  <c:v>17.14</c:v>
                </c:pt>
                <c:pt idx="1023">
                  <c:v>16.63</c:v>
                </c:pt>
                <c:pt idx="1024">
                  <c:v>17.11</c:v>
                </c:pt>
                <c:pt idx="1025">
                  <c:v>17.34</c:v>
                </c:pt>
                <c:pt idx="1026">
                  <c:v>17.87</c:v>
                </c:pt>
                <c:pt idx="1027">
                  <c:v>17.71</c:v>
                </c:pt>
                <c:pt idx="1028">
                  <c:v>16</c:v>
                </c:pt>
                <c:pt idx="1029">
                  <c:v>16.39</c:v>
                </c:pt>
                <c:pt idx="1030">
                  <c:v>15.94</c:v>
                </c:pt>
                <c:pt idx="1031">
                  <c:v>15.39</c:v>
                </c:pt>
                <c:pt idx="1032">
                  <c:v>15.31</c:v>
                </c:pt>
                <c:pt idx="1033">
                  <c:v>15.58</c:v>
                </c:pt>
                <c:pt idx="1034">
                  <c:v>15.4</c:v>
                </c:pt>
                <c:pt idx="1035">
                  <c:v>15.59</c:v>
                </c:pt>
                <c:pt idx="1036">
                  <c:v>15.8</c:v>
                </c:pt>
                <c:pt idx="1037">
                  <c:v>16.04</c:v>
                </c:pt>
                <c:pt idx="1038">
                  <c:v>16.29</c:v>
                </c:pt>
                <c:pt idx="1039">
                  <c:v>15.9</c:v>
                </c:pt>
                <c:pt idx="1040">
                  <c:v>14.93</c:v>
                </c:pt>
                <c:pt idx="1041">
                  <c:v>14.83</c:v>
                </c:pt>
                <c:pt idx="1042">
                  <c:v>14.55</c:v>
                </c:pt>
                <c:pt idx="1043">
                  <c:v>14.44</c:v>
                </c:pt>
                <c:pt idx="1044">
                  <c:v>14.86</c:v>
                </c:pt>
                <c:pt idx="1045">
                  <c:v>14.55</c:v>
                </c:pt>
                <c:pt idx="1046">
                  <c:v>14.4</c:v>
                </c:pt>
                <c:pt idx="1047">
                  <c:v>14.48</c:v>
                </c:pt>
                <c:pt idx="1048">
                  <c:v>15.79</c:v>
                </c:pt>
                <c:pt idx="1049">
                  <c:v>16.600000000000001</c:v>
                </c:pt>
                <c:pt idx="1050">
                  <c:v>18.670000000000002</c:v>
                </c:pt>
                <c:pt idx="1051">
                  <c:v>20.67</c:v>
                </c:pt>
                <c:pt idx="1052">
                  <c:v>18.3</c:v>
                </c:pt>
                <c:pt idx="1053">
                  <c:v>21.13</c:v>
                </c:pt>
                <c:pt idx="1054">
                  <c:v>20.34</c:v>
                </c:pt>
                <c:pt idx="1055">
                  <c:v>18.11</c:v>
                </c:pt>
                <c:pt idx="1056">
                  <c:v>18.53</c:v>
                </c:pt>
                <c:pt idx="1057">
                  <c:v>19.149999999999999</c:v>
                </c:pt>
                <c:pt idx="1058">
                  <c:v>21.58</c:v>
                </c:pt>
                <c:pt idx="1059">
                  <c:v>20.67</c:v>
                </c:pt>
                <c:pt idx="1060">
                  <c:v>19.809999999999999</c:v>
                </c:pt>
                <c:pt idx="1061">
                  <c:v>17.88</c:v>
                </c:pt>
                <c:pt idx="1062">
                  <c:v>17.329999999999998</c:v>
                </c:pt>
                <c:pt idx="1063">
                  <c:v>16.5</c:v>
                </c:pt>
                <c:pt idx="1064">
                  <c:v>16.28</c:v>
                </c:pt>
                <c:pt idx="1065">
                  <c:v>16.739999999999998</c:v>
                </c:pt>
                <c:pt idx="1066">
                  <c:v>16.649999999999999</c:v>
                </c:pt>
                <c:pt idx="1067">
                  <c:v>15.64</c:v>
                </c:pt>
                <c:pt idx="1068">
                  <c:v>14.97</c:v>
                </c:pt>
                <c:pt idx="1069">
                  <c:v>15.32</c:v>
                </c:pt>
                <c:pt idx="1070">
                  <c:v>15.76</c:v>
                </c:pt>
                <c:pt idx="1071">
                  <c:v>16.260000000000002</c:v>
                </c:pt>
                <c:pt idx="1072">
                  <c:v>15.28</c:v>
                </c:pt>
                <c:pt idx="1073">
                  <c:v>17.260000000000002</c:v>
                </c:pt>
                <c:pt idx="1074">
                  <c:v>15.62</c:v>
                </c:pt>
                <c:pt idx="1075">
                  <c:v>15.74</c:v>
                </c:pt>
                <c:pt idx="1076">
                  <c:v>14.94</c:v>
                </c:pt>
                <c:pt idx="1077">
                  <c:v>15.42</c:v>
                </c:pt>
                <c:pt idx="1078">
                  <c:v>16.670000000000002</c:v>
                </c:pt>
                <c:pt idx="1079">
                  <c:v>15.6</c:v>
                </c:pt>
                <c:pt idx="1080">
                  <c:v>14.61</c:v>
                </c:pt>
                <c:pt idx="1081">
                  <c:v>14.01</c:v>
                </c:pt>
                <c:pt idx="1082">
                  <c:v>14.77</c:v>
                </c:pt>
                <c:pt idx="1083">
                  <c:v>15.07</c:v>
                </c:pt>
                <c:pt idx="1084">
                  <c:v>16.29</c:v>
                </c:pt>
                <c:pt idx="1085">
                  <c:v>16.600000000000001</c:v>
                </c:pt>
                <c:pt idx="1086">
                  <c:v>17.190000000000001</c:v>
                </c:pt>
                <c:pt idx="1087">
                  <c:v>16.62</c:v>
                </c:pt>
                <c:pt idx="1088">
                  <c:v>16.55</c:v>
                </c:pt>
                <c:pt idx="1089">
                  <c:v>15.77</c:v>
                </c:pt>
                <c:pt idx="1090">
                  <c:v>17.05</c:v>
                </c:pt>
                <c:pt idx="1091">
                  <c:v>18.13</c:v>
                </c:pt>
                <c:pt idx="1092">
                  <c:v>19.77</c:v>
                </c:pt>
                <c:pt idx="1093">
                  <c:v>18.57</c:v>
                </c:pt>
                <c:pt idx="1094">
                  <c:v>18.14</c:v>
                </c:pt>
                <c:pt idx="1095">
                  <c:v>18.86</c:v>
                </c:pt>
                <c:pt idx="1096">
                  <c:v>18.47</c:v>
                </c:pt>
                <c:pt idx="1097">
                  <c:v>19.96</c:v>
                </c:pt>
                <c:pt idx="1098">
                  <c:v>19.329999999999998</c:v>
                </c:pt>
                <c:pt idx="1099">
                  <c:v>18.93</c:v>
                </c:pt>
                <c:pt idx="1100">
                  <c:v>18.670000000000002</c:v>
                </c:pt>
                <c:pt idx="1101">
                  <c:v>18.489999999999998</c:v>
                </c:pt>
                <c:pt idx="1102">
                  <c:v>18.079999999999998</c:v>
                </c:pt>
                <c:pt idx="1103">
                  <c:v>15.96</c:v>
                </c:pt>
                <c:pt idx="1104">
                  <c:v>15.97</c:v>
                </c:pt>
                <c:pt idx="1105">
                  <c:v>15.28</c:v>
                </c:pt>
                <c:pt idx="1106">
                  <c:v>15.5</c:v>
                </c:pt>
                <c:pt idx="1107">
                  <c:v>16.3</c:v>
                </c:pt>
                <c:pt idx="1108">
                  <c:v>16.079999999999998</c:v>
                </c:pt>
                <c:pt idx="1109">
                  <c:v>17.03</c:v>
                </c:pt>
                <c:pt idx="1110">
                  <c:v>16.78</c:v>
                </c:pt>
                <c:pt idx="1111">
                  <c:v>15.39</c:v>
                </c:pt>
                <c:pt idx="1112">
                  <c:v>15.01</c:v>
                </c:pt>
                <c:pt idx="1113">
                  <c:v>15.39</c:v>
                </c:pt>
                <c:pt idx="1114">
                  <c:v>15.04</c:v>
                </c:pt>
                <c:pt idx="1115">
                  <c:v>16.07</c:v>
                </c:pt>
                <c:pt idx="1116">
                  <c:v>15.05</c:v>
                </c:pt>
                <c:pt idx="1117">
                  <c:v>14.79</c:v>
                </c:pt>
                <c:pt idx="1118">
                  <c:v>15.15</c:v>
                </c:pt>
                <c:pt idx="1119">
                  <c:v>14.99</c:v>
                </c:pt>
                <c:pt idx="1120">
                  <c:v>15.26</c:v>
                </c:pt>
                <c:pt idx="1121">
                  <c:v>14.31</c:v>
                </c:pt>
                <c:pt idx="1122">
                  <c:v>13.98</c:v>
                </c:pt>
                <c:pt idx="1123">
                  <c:v>14.81</c:v>
                </c:pt>
                <c:pt idx="1124">
                  <c:v>15.19</c:v>
                </c:pt>
                <c:pt idx="1125">
                  <c:v>16.07</c:v>
                </c:pt>
                <c:pt idx="1126">
                  <c:v>15.47</c:v>
                </c:pt>
                <c:pt idx="1127">
                  <c:v>14.34</c:v>
                </c:pt>
                <c:pt idx="1128">
                  <c:v>15.2</c:v>
                </c:pt>
                <c:pt idx="1129">
                  <c:v>15.08</c:v>
                </c:pt>
                <c:pt idx="1130">
                  <c:v>16.25</c:v>
                </c:pt>
                <c:pt idx="1131">
                  <c:v>15.81</c:v>
                </c:pt>
                <c:pt idx="1132">
                  <c:v>16.2</c:v>
                </c:pt>
                <c:pt idx="1133">
                  <c:v>15.78</c:v>
                </c:pt>
                <c:pt idx="1134">
                  <c:v>14.96</c:v>
                </c:pt>
                <c:pt idx="1135">
                  <c:v>14.46</c:v>
                </c:pt>
                <c:pt idx="1136">
                  <c:v>13.76</c:v>
                </c:pt>
                <c:pt idx="1137">
                  <c:v>14.71</c:v>
                </c:pt>
                <c:pt idx="1138">
                  <c:v>14.34</c:v>
                </c:pt>
                <c:pt idx="1139">
                  <c:v>15.17</c:v>
                </c:pt>
                <c:pt idx="1140">
                  <c:v>14.17</c:v>
                </c:pt>
                <c:pt idx="1141">
                  <c:v>16.41</c:v>
                </c:pt>
                <c:pt idx="1142">
                  <c:v>15.75</c:v>
                </c:pt>
                <c:pt idx="1143">
                  <c:v>16.5</c:v>
                </c:pt>
                <c:pt idx="1144">
                  <c:v>17.3</c:v>
                </c:pt>
                <c:pt idx="1145">
                  <c:v>16.55</c:v>
                </c:pt>
                <c:pt idx="1146">
                  <c:v>16.149999999999999</c:v>
                </c:pt>
                <c:pt idx="1147">
                  <c:v>15.68</c:v>
                </c:pt>
                <c:pt idx="1148">
                  <c:v>15.32</c:v>
                </c:pt>
                <c:pt idx="1149">
                  <c:v>15.37</c:v>
                </c:pt>
                <c:pt idx="1150">
                  <c:v>16.03</c:v>
                </c:pt>
                <c:pt idx="1151">
                  <c:v>16.21</c:v>
                </c:pt>
                <c:pt idx="1152">
                  <c:v>18.32</c:v>
                </c:pt>
                <c:pt idx="1153">
                  <c:v>19.34</c:v>
                </c:pt>
                <c:pt idx="1154">
                  <c:v>18.89</c:v>
                </c:pt>
                <c:pt idx="1155">
                  <c:v>17.47</c:v>
                </c:pt>
                <c:pt idx="1156">
                  <c:v>18.04</c:v>
                </c:pt>
                <c:pt idx="1157">
                  <c:v>19.079999999999998</c:v>
                </c:pt>
                <c:pt idx="1158">
                  <c:v>17.98</c:v>
                </c:pt>
                <c:pt idx="1159">
                  <c:v>17.57</c:v>
                </c:pt>
                <c:pt idx="1160">
                  <c:v>17.02</c:v>
                </c:pt>
                <c:pt idx="1161">
                  <c:v>16.23</c:v>
                </c:pt>
                <c:pt idx="1162">
                  <c:v>16.96</c:v>
                </c:pt>
                <c:pt idx="1163">
                  <c:v>16</c:v>
                </c:pt>
                <c:pt idx="1164">
                  <c:v>15.88</c:v>
                </c:pt>
                <c:pt idx="1165">
                  <c:v>15.33</c:v>
                </c:pt>
                <c:pt idx="1166">
                  <c:v>14.98</c:v>
                </c:pt>
                <c:pt idx="1167">
                  <c:v>14.91</c:v>
                </c:pt>
                <c:pt idx="1168">
                  <c:v>14.71</c:v>
                </c:pt>
                <c:pt idx="1169">
                  <c:v>15.44</c:v>
                </c:pt>
                <c:pt idx="1170">
                  <c:v>15.29</c:v>
                </c:pt>
                <c:pt idx="1171">
                  <c:v>14.91</c:v>
                </c:pt>
                <c:pt idx="1172">
                  <c:v>14.28</c:v>
                </c:pt>
                <c:pt idx="1173">
                  <c:v>13.91</c:v>
                </c:pt>
                <c:pt idx="1174">
                  <c:v>14.07</c:v>
                </c:pt>
                <c:pt idx="1175">
                  <c:v>14.06</c:v>
                </c:pt>
                <c:pt idx="1176">
                  <c:v>14.01</c:v>
                </c:pt>
                <c:pt idx="1177">
                  <c:v>13.76</c:v>
                </c:pt>
                <c:pt idx="1178">
                  <c:v>13.17</c:v>
                </c:pt>
                <c:pt idx="1179">
                  <c:v>13.56</c:v>
                </c:pt>
                <c:pt idx="1180">
                  <c:v>14.64</c:v>
                </c:pt>
                <c:pt idx="1181">
                  <c:v>14.39</c:v>
                </c:pt>
                <c:pt idx="1182">
                  <c:v>14.03</c:v>
                </c:pt>
                <c:pt idx="1183">
                  <c:v>14.43</c:v>
                </c:pt>
                <c:pt idx="1184">
                  <c:v>13.66</c:v>
                </c:pt>
                <c:pt idx="1185">
                  <c:v>14.74</c:v>
                </c:pt>
                <c:pt idx="1186">
                  <c:v>14.8</c:v>
                </c:pt>
                <c:pt idx="1187">
                  <c:v>14.28</c:v>
                </c:pt>
                <c:pt idx="1188">
                  <c:v>14.62</c:v>
                </c:pt>
                <c:pt idx="1189">
                  <c:v>13.83</c:v>
                </c:pt>
                <c:pt idx="1190">
                  <c:v>13.21</c:v>
                </c:pt>
                <c:pt idx="1191">
                  <c:v>13.34</c:v>
                </c:pt>
                <c:pt idx="1192">
                  <c:v>12.75</c:v>
                </c:pt>
                <c:pt idx="1193">
                  <c:v>13.41</c:v>
                </c:pt>
                <c:pt idx="1194">
                  <c:v>13.95</c:v>
                </c:pt>
                <c:pt idx="1195">
                  <c:v>13.28</c:v>
                </c:pt>
                <c:pt idx="1196">
                  <c:v>14.5</c:v>
                </c:pt>
                <c:pt idx="1197">
                  <c:v>15.05</c:v>
                </c:pt>
                <c:pt idx="1198">
                  <c:v>14.71</c:v>
                </c:pt>
                <c:pt idx="1199">
                  <c:v>15.05</c:v>
                </c:pt>
                <c:pt idx="1200">
                  <c:v>15.42</c:v>
                </c:pt>
                <c:pt idx="1201">
                  <c:v>16.43</c:v>
                </c:pt>
                <c:pt idx="1202">
                  <c:v>15.04</c:v>
                </c:pt>
                <c:pt idx="1203">
                  <c:v>14.71</c:v>
                </c:pt>
                <c:pt idx="1204">
                  <c:v>15.13</c:v>
                </c:pt>
                <c:pt idx="1205">
                  <c:v>14.85</c:v>
                </c:pt>
                <c:pt idx="1206">
                  <c:v>14.54</c:v>
                </c:pt>
                <c:pt idx="1207">
                  <c:v>15.28</c:v>
                </c:pt>
                <c:pt idx="1208">
                  <c:v>16.579999999999998</c:v>
                </c:pt>
                <c:pt idx="1209">
                  <c:v>16.39</c:v>
                </c:pt>
                <c:pt idx="1210">
                  <c:v>15.72</c:v>
                </c:pt>
                <c:pt idx="1211">
                  <c:v>15.39</c:v>
                </c:pt>
                <c:pt idx="1212">
                  <c:v>16.27</c:v>
                </c:pt>
                <c:pt idx="1213">
                  <c:v>16.27</c:v>
                </c:pt>
                <c:pt idx="1214">
                  <c:v>16.18</c:v>
                </c:pt>
                <c:pt idx="1215">
                  <c:v>14.04</c:v>
                </c:pt>
                <c:pt idx="1216">
                  <c:v>13.97</c:v>
                </c:pt>
                <c:pt idx="1217">
                  <c:v>13.84</c:v>
                </c:pt>
                <c:pt idx="1218">
                  <c:v>13.8</c:v>
                </c:pt>
                <c:pt idx="1219">
                  <c:v>13.61</c:v>
                </c:pt>
                <c:pt idx="1220">
                  <c:v>13.08</c:v>
                </c:pt>
                <c:pt idx="1221">
                  <c:v>13.04</c:v>
                </c:pt>
                <c:pt idx="1222">
                  <c:v>13.33</c:v>
                </c:pt>
                <c:pt idx="1223">
                  <c:v>13.38</c:v>
                </c:pt>
                <c:pt idx="1224">
                  <c:v>13.21</c:v>
                </c:pt>
                <c:pt idx="1225">
                  <c:v>13.21</c:v>
                </c:pt>
                <c:pt idx="1226">
                  <c:v>12.98</c:v>
                </c:pt>
                <c:pt idx="1227">
                  <c:v>13.5</c:v>
                </c:pt>
                <c:pt idx="1228">
                  <c:v>12.97</c:v>
                </c:pt>
                <c:pt idx="1229">
                  <c:v>12.67</c:v>
                </c:pt>
                <c:pt idx="1230">
                  <c:v>12.72</c:v>
                </c:pt>
                <c:pt idx="1231">
                  <c:v>12.78</c:v>
                </c:pt>
                <c:pt idx="1232">
                  <c:v>13.3</c:v>
                </c:pt>
                <c:pt idx="1233">
                  <c:v>13.24</c:v>
                </c:pt>
                <c:pt idx="1234">
                  <c:v>12.97</c:v>
                </c:pt>
                <c:pt idx="1235">
                  <c:v>12.98</c:v>
                </c:pt>
                <c:pt idx="1236">
                  <c:v>12.96</c:v>
                </c:pt>
                <c:pt idx="1237">
                  <c:v>13.19</c:v>
                </c:pt>
                <c:pt idx="1238">
                  <c:v>13.67</c:v>
                </c:pt>
                <c:pt idx="1239">
                  <c:v>13.19</c:v>
                </c:pt>
                <c:pt idx="1240">
                  <c:v>12.88</c:v>
                </c:pt>
                <c:pt idx="1241">
                  <c:v>12.76</c:v>
                </c:pt>
                <c:pt idx="1242">
                  <c:v>12.54</c:v>
                </c:pt>
                <c:pt idx="1243">
                  <c:v>12.73</c:v>
                </c:pt>
                <c:pt idx="1244">
                  <c:v>12.35</c:v>
                </c:pt>
                <c:pt idx="1245">
                  <c:v>12.27</c:v>
                </c:pt>
                <c:pt idx="1246">
                  <c:v>11.95</c:v>
                </c:pt>
                <c:pt idx="1247">
                  <c:v>11.83</c:v>
                </c:pt>
                <c:pt idx="1248">
                  <c:v>11.55</c:v>
                </c:pt>
                <c:pt idx="1249">
                  <c:v>11.45</c:v>
                </c:pt>
                <c:pt idx="1250">
                  <c:v>11.23</c:v>
                </c:pt>
                <c:pt idx="1251">
                  <c:v>12.14</c:v>
                </c:pt>
                <c:pt idx="1252">
                  <c:v>12</c:v>
                </c:pt>
                <c:pt idx="1253">
                  <c:v>11.62</c:v>
                </c:pt>
                <c:pt idx="1254">
                  <c:v>12.56</c:v>
                </c:pt>
                <c:pt idx="1255">
                  <c:v>13.29</c:v>
                </c:pt>
                <c:pt idx="1256">
                  <c:v>14.08</c:v>
                </c:pt>
                <c:pt idx="1257">
                  <c:v>13.98</c:v>
                </c:pt>
                <c:pt idx="1258">
                  <c:v>14.09</c:v>
                </c:pt>
                <c:pt idx="1259">
                  <c:v>13.58</c:v>
                </c:pt>
                <c:pt idx="1260">
                  <c:v>13.49</c:v>
                </c:pt>
                <c:pt idx="1261">
                  <c:v>13.23</c:v>
                </c:pt>
                <c:pt idx="1262">
                  <c:v>13.19</c:v>
                </c:pt>
                <c:pt idx="1263">
                  <c:v>12.56</c:v>
                </c:pt>
                <c:pt idx="1264">
                  <c:v>12.84</c:v>
                </c:pt>
                <c:pt idx="1265">
                  <c:v>12.43</c:v>
                </c:pt>
                <c:pt idx="1266">
                  <c:v>12.47</c:v>
                </c:pt>
                <c:pt idx="1267">
                  <c:v>13.18</c:v>
                </c:pt>
                <c:pt idx="1268">
                  <c:v>13.83</c:v>
                </c:pt>
                <c:pt idx="1269">
                  <c:v>14.36</c:v>
                </c:pt>
                <c:pt idx="1270">
                  <c:v>14.65</c:v>
                </c:pt>
                <c:pt idx="1271">
                  <c:v>14.06</c:v>
                </c:pt>
                <c:pt idx="1272">
                  <c:v>13.44</c:v>
                </c:pt>
                <c:pt idx="1273">
                  <c:v>13.24</c:v>
                </c:pt>
                <c:pt idx="1274">
                  <c:v>13.24</c:v>
                </c:pt>
                <c:pt idx="1275">
                  <c:v>12.82</c:v>
                </c:pt>
                <c:pt idx="1276">
                  <c:v>12.03</c:v>
                </c:pt>
                <c:pt idx="1277">
                  <c:v>11.66</c:v>
                </c:pt>
                <c:pt idx="1278">
                  <c:v>11.79</c:v>
                </c:pt>
                <c:pt idx="1279">
                  <c:v>11.21</c:v>
                </c:pt>
                <c:pt idx="1280">
                  <c:v>11.73</c:v>
                </c:pt>
                <c:pt idx="1281">
                  <c:v>11.6</c:v>
                </c:pt>
                <c:pt idx="1282">
                  <c:v>12</c:v>
                </c:pt>
                <c:pt idx="1283">
                  <c:v>11.51</c:v>
                </c:pt>
                <c:pt idx="1284">
                  <c:v>11.43</c:v>
                </c:pt>
                <c:pt idx="1285">
                  <c:v>11.52</c:v>
                </c:pt>
                <c:pt idx="1286">
                  <c:v>11.27</c:v>
                </c:pt>
                <c:pt idx="1287">
                  <c:v>11.1</c:v>
                </c:pt>
                <c:pt idx="1288">
                  <c:v>11.77</c:v>
                </c:pt>
                <c:pt idx="1289">
                  <c:v>11.18</c:v>
                </c:pt>
                <c:pt idx="1290">
                  <c:v>13.14</c:v>
                </c:pt>
                <c:pt idx="1291">
                  <c:v>12.39</c:v>
                </c:pt>
                <c:pt idx="1292">
                  <c:v>11.57</c:v>
                </c:pt>
                <c:pt idx="1293">
                  <c:v>11.49</c:v>
                </c:pt>
                <c:pt idx="1294">
                  <c:v>12.08</c:v>
                </c:pt>
                <c:pt idx="1295">
                  <c:v>12.04</c:v>
                </c:pt>
                <c:pt idx="1296">
                  <c:v>12.5</c:v>
                </c:pt>
                <c:pt idx="1297">
                  <c:v>12.93</c:v>
                </c:pt>
                <c:pt idx="1298">
                  <c:v>11.94</c:v>
                </c:pt>
                <c:pt idx="1299">
                  <c:v>12.26</c:v>
                </c:pt>
                <c:pt idx="1300">
                  <c:v>12.4</c:v>
                </c:pt>
                <c:pt idx="1301">
                  <c:v>12.7</c:v>
                </c:pt>
                <c:pt idx="1302">
                  <c:v>12.49</c:v>
                </c:pt>
                <c:pt idx="1303">
                  <c:v>12.8</c:v>
                </c:pt>
                <c:pt idx="1304">
                  <c:v>12.39</c:v>
                </c:pt>
                <c:pt idx="1305">
                  <c:v>13.15</c:v>
                </c:pt>
                <c:pt idx="1306">
                  <c:v>13.49</c:v>
                </c:pt>
                <c:pt idx="1307">
                  <c:v>13.29</c:v>
                </c:pt>
                <c:pt idx="1308">
                  <c:v>13.14</c:v>
                </c:pt>
                <c:pt idx="1309">
                  <c:v>13.61</c:v>
                </c:pt>
                <c:pt idx="1310">
                  <c:v>14.27</c:v>
                </c:pt>
                <c:pt idx="1311">
                  <c:v>14.06</c:v>
                </c:pt>
                <c:pt idx="1312">
                  <c:v>13.42</c:v>
                </c:pt>
                <c:pt idx="1313">
                  <c:v>13.75</c:v>
                </c:pt>
                <c:pt idx="1314">
                  <c:v>14.49</c:v>
                </c:pt>
                <c:pt idx="1315">
                  <c:v>13.64</c:v>
                </c:pt>
                <c:pt idx="1316">
                  <c:v>14.02</c:v>
                </c:pt>
                <c:pt idx="1317">
                  <c:v>14.09</c:v>
                </c:pt>
                <c:pt idx="1318">
                  <c:v>14.11</c:v>
                </c:pt>
                <c:pt idx="1319">
                  <c:v>13.68</c:v>
                </c:pt>
                <c:pt idx="1320">
                  <c:v>13.15</c:v>
                </c:pt>
                <c:pt idx="1321">
                  <c:v>12.33</c:v>
                </c:pt>
                <c:pt idx="1322">
                  <c:v>12.62</c:v>
                </c:pt>
                <c:pt idx="1323">
                  <c:v>11.98</c:v>
                </c:pt>
                <c:pt idx="1324">
                  <c:v>11.3</c:v>
                </c:pt>
                <c:pt idx="1325">
                  <c:v>13.31</c:v>
                </c:pt>
                <c:pt idx="1326">
                  <c:v>14.53</c:v>
                </c:pt>
                <c:pt idx="1327">
                  <c:v>17.739999999999998</c:v>
                </c:pt>
                <c:pt idx="1328">
                  <c:v>16.559999999999999</c:v>
                </c:pt>
                <c:pt idx="1329">
                  <c:v>14.96</c:v>
                </c:pt>
                <c:pt idx="1330">
                  <c:v>16.920000000000002</c:v>
                </c:pt>
                <c:pt idx="1331">
                  <c:v>14.41</c:v>
                </c:pt>
                <c:pt idx="1332">
                  <c:v>15.38</c:v>
                </c:pt>
                <c:pt idx="1333">
                  <c:v>14.62</c:v>
                </c:pt>
                <c:pt idx="1334">
                  <c:v>14.91</c:v>
                </c:pt>
                <c:pt idx="1335">
                  <c:v>14.87</c:v>
                </c:pt>
                <c:pt idx="1336">
                  <c:v>16.86</c:v>
                </c:pt>
                <c:pt idx="1337">
                  <c:v>15.31</c:v>
                </c:pt>
                <c:pt idx="1338">
                  <c:v>15.12</c:v>
                </c:pt>
                <c:pt idx="1339">
                  <c:v>14.53</c:v>
                </c:pt>
                <c:pt idx="1340">
                  <c:v>13.85</c:v>
                </c:pt>
                <c:pt idx="1341">
                  <c:v>13.98</c:v>
                </c:pt>
                <c:pt idx="1342">
                  <c:v>14.05</c:v>
                </c:pt>
                <c:pt idx="1343">
                  <c:v>13.75</c:v>
                </c:pt>
                <c:pt idx="1344">
                  <c:v>14.91</c:v>
                </c:pt>
                <c:pt idx="1345">
                  <c:v>14.45</c:v>
                </c:pt>
                <c:pt idx="1346">
                  <c:v>16.12</c:v>
                </c:pt>
                <c:pt idx="1347">
                  <c:v>16.32</c:v>
                </c:pt>
                <c:pt idx="1348">
                  <c:v>15.68</c:v>
                </c:pt>
                <c:pt idx="1349">
                  <c:v>14.57</c:v>
                </c:pt>
                <c:pt idx="1350">
                  <c:v>13.63</c:v>
                </c:pt>
                <c:pt idx="1351">
                  <c:v>13.32</c:v>
                </c:pt>
                <c:pt idx="1352">
                  <c:v>13.14</c:v>
                </c:pt>
                <c:pt idx="1353">
                  <c:v>12.95</c:v>
                </c:pt>
                <c:pt idx="1354">
                  <c:v>12.69</c:v>
                </c:pt>
                <c:pt idx="1355">
                  <c:v>12.58</c:v>
                </c:pt>
                <c:pt idx="1356">
                  <c:v>12.24</c:v>
                </c:pt>
                <c:pt idx="1357">
                  <c:v>12.15</c:v>
                </c:pt>
                <c:pt idx="1358">
                  <c:v>13.29</c:v>
                </c:pt>
                <c:pt idx="1359">
                  <c:v>12.36</c:v>
                </c:pt>
                <c:pt idx="1360">
                  <c:v>11.84</c:v>
                </c:pt>
                <c:pt idx="1361">
                  <c:v>12.15</c:v>
                </c:pt>
                <c:pt idx="1362">
                  <c:v>12.28</c:v>
                </c:pt>
                <c:pt idx="1363">
                  <c:v>12.39</c:v>
                </c:pt>
                <c:pt idx="1364">
                  <c:v>12.7</c:v>
                </c:pt>
                <c:pt idx="1365">
                  <c:v>12.08</c:v>
                </c:pt>
                <c:pt idx="1366">
                  <c:v>11.96</c:v>
                </c:pt>
                <c:pt idx="1367">
                  <c:v>11.65</c:v>
                </c:pt>
                <c:pt idx="1368">
                  <c:v>11.79</c:v>
                </c:pt>
                <c:pt idx="1369">
                  <c:v>11.46</c:v>
                </c:pt>
                <c:pt idx="1370">
                  <c:v>11.15</c:v>
                </c:pt>
                <c:pt idx="1371">
                  <c:v>11.48</c:v>
                </c:pt>
                <c:pt idx="1372">
                  <c:v>11.47</c:v>
                </c:pt>
                <c:pt idx="1373">
                  <c:v>11.08</c:v>
                </c:pt>
                <c:pt idx="1374">
                  <c:v>11.05</c:v>
                </c:pt>
                <c:pt idx="1375">
                  <c:v>12.13</c:v>
                </c:pt>
                <c:pt idx="1376">
                  <c:v>12.18</c:v>
                </c:pt>
                <c:pt idx="1377">
                  <c:v>12.52</c:v>
                </c:pt>
                <c:pt idx="1378">
                  <c:v>11.58</c:v>
                </c:pt>
                <c:pt idx="1379">
                  <c:v>11.77</c:v>
                </c:pt>
                <c:pt idx="1380">
                  <c:v>12.04</c:v>
                </c:pt>
                <c:pt idx="1381">
                  <c:v>11.4</c:v>
                </c:pt>
                <c:pt idx="1382">
                  <c:v>11.68</c:v>
                </c:pt>
                <c:pt idx="1383">
                  <c:v>12.27</c:v>
                </c:pt>
                <c:pt idx="1384">
                  <c:v>12.49</c:v>
                </c:pt>
                <c:pt idx="1385">
                  <c:v>11.45</c:v>
                </c:pt>
                <c:pt idx="1386">
                  <c:v>11.28</c:v>
                </c:pt>
                <c:pt idx="1387">
                  <c:v>10.95</c:v>
                </c:pt>
                <c:pt idx="1388">
                  <c:v>10.84</c:v>
                </c:pt>
                <c:pt idx="1389">
                  <c:v>10.81</c:v>
                </c:pt>
                <c:pt idx="1390">
                  <c:v>10.33</c:v>
                </c:pt>
                <c:pt idx="1391">
                  <c:v>10.77</c:v>
                </c:pt>
                <c:pt idx="1392">
                  <c:v>10.45</c:v>
                </c:pt>
                <c:pt idx="1393">
                  <c:v>10.23</c:v>
                </c:pt>
                <c:pt idx="1394">
                  <c:v>10.97</c:v>
                </c:pt>
                <c:pt idx="1395">
                  <c:v>10.52</c:v>
                </c:pt>
                <c:pt idx="1396">
                  <c:v>11.1</c:v>
                </c:pt>
                <c:pt idx="1397">
                  <c:v>10.99</c:v>
                </c:pt>
                <c:pt idx="1398">
                  <c:v>10.36</c:v>
                </c:pt>
                <c:pt idx="1399">
                  <c:v>10.52</c:v>
                </c:pt>
                <c:pt idx="1400">
                  <c:v>11.57</c:v>
                </c:pt>
                <c:pt idx="1401">
                  <c:v>12.08</c:v>
                </c:pt>
                <c:pt idx="1402">
                  <c:v>11.75</c:v>
                </c:pt>
                <c:pt idx="1403">
                  <c:v>11.83</c:v>
                </c:pt>
                <c:pt idx="1404">
                  <c:v>12.52</c:v>
                </c:pt>
                <c:pt idx="1405">
                  <c:v>12.48</c:v>
                </c:pt>
                <c:pt idx="1406">
                  <c:v>13.21</c:v>
                </c:pt>
                <c:pt idx="1407">
                  <c:v>12.4</c:v>
                </c:pt>
                <c:pt idx="1408">
                  <c:v>12.38</c:v>
                </c:pt>
                <c:pt idx="1409">
                  <c:v>12.42</c:v>
                </c:pt>
                <c:pt idx="1410">
                  <c:v>12.74</c:v>
                </c:pt>
                <c:pt idx="1411">
                  <c:v>12.26</c:v>
                </c:pt>
                <c:pt idx="1412">
                  <c:v>13.52</c:v>
                </c:pt>
                <c:pt idx="1413">
                  <c:v>13.3</c:v>
                </c:pt>
                <c:pt idx="1414">
                  <c:v>13.42</c:v>
                </c:pt>
                <c:pt idx="1415">
                  <c:v>13.42</c:v>
                </c:pt>
                <c:pt idx="1416">
                  <c:v>13.42</c:v>
                </c:pt>
                <c:pt idx="1417">
                  <c:v>13.34</c:v>
                </c:pt>
                <c:pt idx="1418">
                  <c:v>14.17</c:v>
                </c:pt>
                <c:pt idx="1419">
                  <c:v>13.73</c:v>
                </c:pt>
                <c:pt idx="1420">
                  <c:v>13.72</c:v>
                </c:pt>
                <c:pt idx="1421">
                  <c:v>13.52</c:v>
                </c:pt>
                <c:pt idx="1422">
                  <c:v>13.65</c:v>
                </c:pt>
                <c:pt idx="1423">
                  <c:v>12.6</c:v>
                </c:pt>
                <c:pt idx="1424">
                  <c:v>13.15</c:v>
                </c:pt>
                <c:pt idx="1425">
                  <c:v>13.57</c:v>
                </c:pt>
                <c:pt idx="1426">
                  <c:v>12.93</c:v>
                </c:pt>
                <c:pt idx="1427">
                  <c:v>12.52</c:v>
                </c:pt>
                <c:pt idx="1428">
                  <c:v>12.93</c:v>
                </c:pt>
                <c:pt idx="1429">
                  <c:v>11.98</c:v>
                </c:pt>
                <c:pt idx="1430">
                  <c:v>11.65</c:v>
                </c:pt>
                <c:pt idx="1431">
                  <c:v>12.39</c:v>
                </c:pt>
                <c:pt idx="1432">
                  <c:v>12.91</c:v>
                </c:pt>
                <c:pt idx="1433">
                  <c:v>12.49</c:v>
                </c:pt>
                <c:pt idx="1434">
                  <c:v>11.22</c:v>
                </c:pt>
                <c:pt idx="1435">
                  <c:v>12.14</c:v>
                </c:pt>
                <c:pt idx="1436">
                  <c:v>12.64</c:v>
                </c:pt>
                <c:pt idx="1437">
                  <c:v>13.79</c:v>
                </c:pt>
                <c:pt idx="1438">
                  <c:v>13.33</c:v>
                </c:pt>
                <c:pt idx="1439">
                  <c:v>12.96</c:v>
                </c:pt>
                <c:pt idx="1440">
                  <c:v>13.04</c:v>
                </c:pt>
                <c:pt idx="1441">
                  <c:v>12.76</c:v>
                </c:pt>
                <c:pt idx="1442">
                  <c:v>12.63</c:v>
                </c:pt>
                <c:pt idx="1443">
                  <c:v>12.24</c:v>
                </c:pt>
                <c:pt idx="1444">
                  <c:v>11.92</c:v>
                </c:pt>
                <c:pt idx="1445">
                  <c:v>12.46</c:v>
                </c:pt>
                <c:pt idx="1446">
                  <c:v>13.2</c:v>
                </c:pt>
                <c:pt idx="1447">
                  <c:v>14.55</c:v>
                </c:pt>
                <c:pt idx="1448">
                  <c:v>14.96</c:v>
                </c:pt>
                <c:pt idx="1449">
                  <c:v>14.59</c:v>
                </c:pt>
                <c:pt idx="1450">
                  <c:v>15.55</c:v>
                </c:pt>
                <c:pt idx="1451">
                  <c:v>15.63</c:v>
                </c:pt>
                <c:pt idx="1452">
                  <c:v>16.22</c:v>
                </c:pt>
                <c:pt idx="1453">
                  <c:v>16.47</c:v>
                </c:pt>
                <c:pt idx="1454">
                  <c:v>14.87</c:v>
                </c:pt>
                <c:pt idx="1455">
                  <c:v>14.67</c:v>
                </c:pt>
                <c:pt idx="1456">
                  <c:v>15.33</c:v>
                </c:pt>
                <c:pt idx="1457">
                  <c:v>13.5</c:v>
                </c:pt>
                <c:pt idx="1458">
                  <c:v>16.11</c:v>
                </c:pt>
                <c:pt idx="1459">
                  <c:v>16.13</c:v>
                </c:pt>
                <c:pt idx="1460">
                  <c:v>14.74</c:v>
                </c:pt>
                <c:pt idx="1461">
                  <c:v>14.53</c:v>
                </c:pt>
                <c:pt idx="1462">
                  <c:v>14.59</c:v>
                </c:pt>
                <c:pt idx="1463">
                  <c:v>16.02</c:v>
                </c:pt>
                <c:pt idx="1464">
                  <c:v>14.25</c:v>
                </c:pt>
                <c:pt idx="1465">
                  <c:v>15.32</c:v>
                </c:pt>
                <c:pt idx="1466">
                  <c:v>14.85</c:v>
                </c:pt>
                <c:pt idx="1467">
                  <c:v>13.48</c:v>
                </c:pt>
                <c:pt idx="1468">
                  <c:v>13</c:v>
                </c:pt>
                <c:pt idx="1469">
                  <c:v>13.17</c:v>
                </c:pt>
                <c:pt idx="1470">
                  <c:v>13.1</c:v>
                </c:pt>
                <c:pt idx="1471">
                  <c:v>13.08</c:v>
                </c:pt>
                <c:pt idx="1472">
                  <c:v>12.8</c:v>
                </c:pt>
                <c:pt idx="1473">
                  <c:v>11.9</c:v>
                </c:pt>
                <c:pt idx="1474">
                  <c:v>11.63</c:v>
                </c:pt>
                <c:pt idx="1475">
                  <c:v>12.18</c:v>
                </c:pt>
                <c:pt idx="1476">
                  <c:v>12.23</c:v>
                </c:pt>
                <c:pt idx="1477">
                  <c:v>12.26</c:v>
                </c:pt>
                <c:pt idx="1478">
                  <c:v>11.25</c:v>
                </c:pt>
                <c:pt idx="1479">
                  <c:v>11.12</c:v>
                </c:pt>
                <c:pt idx="1480">
                  <c:v>10.82</c:v>
                </c:pt>
                <c:pt idx="1481">
                  <c:v>10.6</c:v>
                </c:pt>
                <c:pt idx="1482">
                  <c:v>10.96</c:v>
                </c:pt>
                <c:pt idx="1483">
                  <c:v>10.88</c:v>
                </c:pt>
                <c:pt idx="1484">
                  <c:v>11.84</c:v>
                </c:pt>
                <c:pt idx="1485">
                  <c:v>11.89</c:v>
                </c:pt>
                <c:pt idx="1486">
                  <c:v>12.06</c:v>
                </c:pt>
                <c:pt idx="1487">
                  <c:v>11.24</c:v>
                </c:pt>
                <c:pt idx="1488">
                  <c:v>11.01</c:v>
                </c:pt>
                <c:pt idx="1489">
                  <c:v>11.6</c:v>
                </c:pt>
                <c:pt idx="1490">
                  <c:v>11.52</c:v>
                </c:pt>
                <c:pt idx="1491">
                  <c:v>12.18</c:v>
                </c:pt>
                <c:pt idx="1492">
                  <c:v>12.21</c:v>
                </c:pt>
                <c:pt idx="1493">
                  <c:v>11.69</c:v>
                </c:pt>
                <c:pt idx="1494">
                  <c:v>11.47</c:v>
                </c:pt>
                <c:pt idx="1495">
                  <c:v>11.11</c:v>
                </c:pt>
                <c:pt idx="1496">
                  <c:v>10.48</c:v>
                </c:pt>
                <c:pt idx="1497">
                  <c:v>10.73</c:v>
                </c:pt>
                <c:pt idx="1498">
                  <c:v>10.68</c:v>
                </c:pt>
                <c:pt idx="1499">
                  <c:v>11.38</c:v>
                </c:pt>
                <c:pt idx="1500">
                  <c:v>11.19</c:v>
                </c:pt>
                <c:pt idx="1501">
                  <c:v>10.81</c:v>
                </c:pt>
                <c:pt idx="1502">
                  <c:v>10.29</c:v>
                </c:pt>
                <c:pt idx="1503">
                  <c:v>10.27</c:v>
                </c:pt>
                <c:pt idx="1504">
                  <c:v>11.57</c:v>
                </c:pt>
                <c:pt idx="1505">
                  <c:v>11.35</c:v>
                </c:pt>
                <c:pt idx="1506">
                  <c:v>11.61</c:v>
                </c:pt>
                <c:pt idx="1507">
                  <c:v>12.07</c:v>
                </c:pt>
                <c:pt idx="1508">
                  <c:v>11.14</c:v>
                </c:pt>
                <c:pt idx="1509">
                  <c:v>11.37</c:v>
                </c:pt>
                <c:pt idx="1510">
                  <c:v>11.31</c:v>
                </c:pt>
                <c:pt idx="1511">
                  <c:v>11</c:v>
                </c:pt>
                <c:pt idx="1512">
                  <c:v>11.13</c:v>
                </c:pt>
                <c:pt idx="1513">
                  <c:v>10.86</c:v>
                </c:pt>
                <c:pt idx="1514">
                  <c:v>10.94</c:v>
                </c:pt>
                <c:pt idx="1515">
                  <c:v>11.2</c:v>
                </c:pt>
                <c:pt idx="1516">
                  <c:v>11.23</c:v>
                </c:pt>
                <c:pt idx="1517">
                  <c:v>11.91</c:v>
                </c:pt>
                <c:pt idx="1518">
                  <c:v>12.25</c:v>
                </c:pt>
                <c:pt idx="1519">
                  <c:v>11.98</c:v>
                </c:pt>
                <c:pt idx="1520">
                  <c:v>14.56</c:v>
                </c:pt>
                <c:pt idx="1521">
                  <c:v>13.93</c:v>
                </c:pt>
                <c:pt idx="1522">
                  <c:v>13.31</c:v>
                </c:pt>
                <c:pt idx="1523">
                  <c:v>12.87</c:v>
                </c:pt>
                <c:pt idx="1524">
                  <c:v>12.42</c:v>
                </c:pt>
                <c:pt idx="1525">
                  <c:v>11.97</c:v>
                </c:pt>
                <c:pt idx="1526">
                  <c:v>12.39</c:v>
                </c:pt>
                <c:pt idx="1527">
                  <c:v>12.95</c:v>
                </c:pt>
                <c:pt idx="1528">
                  <c:v>12.36</c:v>
                </c:pt>
                <c:pt idx="1529">
                  <c:v>13.23</c:v>
                </c:pt>
                <c:pt idx="1530">
                  <c:v>12.96</c:v>
                </c:pt>
                <c:pt idx="1531">
                  <c:v>13.04</c:v>
                </c:pt>
                <c:pt idx="1532">
                  <c:v>13.59</c:v>
                </c:pt>
                <c:pt idx="1533">
                  <c:v>12.83</c:v>
                </c:pt>
                <c:pt idx="1534">
                  <c:v>13.12</c:v>
                </c:pt>
                <c:pt idx="1535">
                  <c:v>12.87</c:v>
                </c:pt>
                <c:pt idx="1536">
                  <c:v>13.35</c:v>
                </c:pt>
                <c:pt idx="1537">
                  <c:v>12.25</c:v>
                </c:pt>
                <c:pt idx="1538">
                  <c:v>12.31</c:v>
                </c:pt>
                <c:pt idx="1539">
                  <c:v>11.48</c:v>
                </c:pt>
                <c:pt idx="1540">
                  <c:v>12.01</c:v>
                </c:pt>
                <c:pt idx="1541">
                  <c:v>12.41</c:v>
                </c:pt>
                <c:pt idx="1542">
                  <c:v>11.88</c:v>
                </c:pt>
                <c:pt idx="1543">
                  <c:v>11.87</c:v>
                </c:pt>
                <c:pt idx="1544">
                  <c:v>11.46</c:v>
                </c:pt>
                <c:pt idx="1545">
                  <c:v>11.59</c:v>
                </c:pt>
                <c:pt idx="1546">
                  <c:v>12.34</c:v>
                </c:pt>
                <c:pt idx="1547">
                  <c:v>11.54</c:v>
                </c:pt>
                <c:pt idx="1548">
                  <c:v>11.72</c:v>
                </c:pt>
                <c:pt idx="1549">
                  <c:v>11.96</c:v>
                </c:pt>
                <c:pt idx="1550">
                  <c:v>12.74</c:v>
                </c:pt>
                <c:pt idx="1551">
                  <c:v>12.66</c:v>
                </c:pt>
                <c:pt idx="1552">
                  <c:v>12.32</c:v>
                </c:pt>
                <c:pt idx="1553">
                  <c:v>12.68</c:v>
                </c:pt>
                <c:pt idx="1554">
                  <c:v>11.85</c:v>
                </c:pt>
                <c:pt idx="1555">
                  <c:v>11.37</c:v>
                </c:pt>
                <c:pt idx="1556">
                  <c:v>10.74</c:v>
                </c:pt>
                <c:pt idx="1557">
                  <c:v>11.35</c:v>
                </c:pt>
                <c:pt idx="1558">
                  <c:v>11.98</c:v>
                </c:pt>
                <c:pt idx="1559">
                  <c:v>12.12</c:v>
                </c:pt>
                <c:pt idx="1560">
                  <c:v>11.79</c:v>
                </c:pt>
                <c:pt idx="1561">
                  <c:v>11.62</c:v>
                </c:pt>
                <c:pt idx="1562">
                  <c:v>11.21</c:v>
                </c:pt>
                <c:pt idx="1563">
                  <c:v>11.17</c:v>
                </c:pt>
                <c:pt idx="1564">
                  <c:v>11.19</c:v>
                </c:pt>
                <c:pt idx="1565">
                  <c:v>11.46</c:v>
                </c:pt>
                <c:pt idx="1566">
                  <c:v>11.58</c:v>
                </c:pt>
                <c:pt idx="1567">
                  <c:v>10.95</c:v>
                </c:pt>
                <c:pt idx="1568">
                  <c:v>11.57</c:v>
                </c:pt>
                <c:pt idx="1569">
                  <c:v>11.39</c:v>
                </c:pt>
                <c:pt idx="1570">
                  <c:v>11.57</c:v>
                </c:pt>
                <c:pt idx="1571">
                  <c:v>11.14</c:v>
                </c:pt>
                <c:pt idx="1572">
                  <c:v>11.13</c:v>
                </c:pt>
                <c:pt idx="1573">
                  <c:v>11.45</c:v>
                </c:pt>
                <c:pt idx="1574">
                  <c:v>12.26</c:v>
                </c:pt>
                <c:pt idx="1575">
                  <c:v>12.19</c:v>
                </c:pt>
                <c:pt idx="1576">
                  <c:v>13</c:v>
                </c:pt>
                <c:pt idx="1577">
                  <c:v>12.76</c:v>
                </c:pt>
                <c:pt idx="1578">
                  <c:v>12.38</c:v>
                </c:pt>
                <c:pt idx="1579">
                  <c:v>12.58</c:v>
                </c:pt>
                <c:pt idx="1580">
                  <c:v>11.4</c:v>
                </c:pt>
                <c:pt idx="1581">
                  <c:v>11.32</c:v>
                </c:pt>
                <c:pt idx="1582">
                  <c:v>11.64</c:v>
                </c:pt>
                <c:pt idx="1583">
                  <c:v>11.59</c:v>
                </c:pt>
                <c:pt idx="1584">
                  <c:v>11.75</c:v>
                </c:pt>
                <c:pt idx="1585">
                  <c:v>11.75</c:v>
                </c:pt>
                <c:pt idx="1586">
                  <c:v>11.76</c:v>
                </c:pt>
                <c:pt idx="1587">
                  <c:v>11.84</c:v>
                </c:pt>
                <c:pt idx="1588">
                  <c:v>11.59</c:v>
                </c:pt>
                <c:pt idx="1589">
                  <c:v>12.54</c:v>
                </c:pt>
                <c:pt idx="1590">
                  <c:v>11.99</c:v>
                </c:pt>
                <c:pt idx="1591">
                  <c:v>11.99</c:v>
                </c:pt>
                <c:pt idx="1592">
                  <c:v>11.86</c:v>
                </c:pt>
                <c:pt idx="1593">
                  <c:v>11.62</c:v>
                </c:pt>
                <c:pt idx="1594">
                  <c:v>12</c:v>
                </c:pt>
                <c:pt idx="1595">
                  <c:v>11.99</c:v>
                </c:pt>
                <c:pt idx="1596">
                  <c:v>11.78</c:v>
                </c:pt>
                <c:pt idx="1597">
                  <c:v>12.49</c:v>
                </c:pt>
                <c:pt idx="1598">
                  <c:v>14.19</c:v>
                </c:pt>
                <c:pt idx="1599">
                  <c:v>13.57</c:v>
                </c:pt>
                <c:pt idx="1600">
                  <c:v>13.35</c:v>
                </c:pt>
                <c:pt idx="1601">
                  <c:v>16.260000000000002</c:v>
                </c:pt>
                <c:pt idx="1602">
                  <c:v>16.989999999999998</c:v>
                </c:pt>
                <c:pt idx="1603">
                  <c:v>17.18</c:v>
                </c:pt>
                <c:pt idx="1604">
                  <c:v>17.72</c:v>
                </c:pt>
                <c:pt idx="1605">
                  <c:v>18.260000000000002</c:v>
                </c:pt>
                <c:pt idx="1606">
                  <c:v>17.36</c:v>
                </c:pt>
                <c:pt idx="1607">
                  <c:v>15.5</c:v>
                </c:pt>
                <c:pt idx="1608">
                  <c:v>14.26</c:v>
                </c:pt>
                <c:pt idx="1609">
                  <c:v>18.66</c:v>
                </c:pt>
                <c:pt idx="1610">
                  <c:v>16.440000000000001</c:v>
                </c:pt>
                <c:pt idx="1611">
                  <c:v>14.52</c:v>
                </c:pt>
                <c:pt idx="1612">
                  <c:v>14.32</c:v>
                </c:pt>
                <c:pt idx="1613">
                  <c:v>16.649999999999999</c:v>
                </c:pt>
                <c:pt idx="1614">
                  <c:v>17.34</c:v>
                </c:pt>
                <c:pt idx="1615">
                  <c:v>17.8</c:v>
                </c:pt>
                <c:pt idx="1616">
                  <c:v>18.350000000000001</c:v>
                </c:pt>
                <c:pt idx="1617">
                  <c:v>18.12</c:v>
                </c:pt>
                <c:pt idx="1618">
                  <c:v>20.96</c:v>
                </c:pt>
                <c:pt idx="1619">
                  <c:v>23.81</c:v>
                </c:pt>
                <c:pt idx="1620">
                  <c:v>21.46</c:v>
                </c:pt>
                <c:pt idx="1621">
                  <c:v>15.9</c:v>
                </c:pt>
                <c:pt idx="1622">
                  <c:v>17.25</c:v>
                </c:pt>
                <c:pt idx="1623">
                  <c:v>17.829999999999998</c:v>
                </c:pt>
                <c:pt idx="1624">
                  <c:v>16.690000000000001</c:v>
                </c:pt>
                <c:pt idx="1625">
                  <c:v>15.52</c:v>
                </c:pt>
                <c:pt idx="1626">
                  <c:v>15.88</c:v>
                </c:pt>
                <c:pt idx="1627">
                  <c:v>15.89</c:v>
                </c:pt>
                <c:pt idx="1628">
                  <c:v>15.62</c:v>
                </c:pt>
                <c:pt idx="1629">
                  <c:v>16.399999999999999</c:v>
                </c:pt>
                <c:pt idx="1630">
                  <c:v>15.79</c:v>
                </c:pt>
                <c:pt idx="1631">
                  <c:v>13.03</c:v>
                </c:pt>
                <c:pt idx="1632">
                  <c:v>13.08</c:v>
                </c:pt>
                <c:pt idx="1633">
                  <c:v>13.05</c:v>
                </c:pt>
                <c:pt idx="1634">
                  <c:v>14.15</c:v>
                </c:pt>
                <c:pt idx="1635">
                  <c:v>13.65</c:v>
                </c:pt>
                <c:pt idx="1636">
                  <c:v>13.97</c:v>
                </c:pt>
                <c:pt idx="1637">
                  <c:v>14.02</c:v>
                </c:pt>
                <c:pt idx="1638">
                  <c:v>13.14</c:v>
                </c:pt>
                <c:pt idx="1639">
                  <c:v>14.49</c:v>
                </c:pt>
                <c:pt idx="1640">
                  <c:v>17.79</c:v>
                </c:pt>
                <c:pt idx="1641">
                  <c:v>18.05</c:v>
                </c:pt>
                <c:pt idx="1642">
                  <c:v>18.64</c:v>
                </c:pt>
                <c:pt idx="1643">
                  <c:v>17.739999999999998</c:v>
                </c:pt>
                <c:pt idx="1644">
                  <c:v>15.55</c:v>
                </c:pt>
                <c:pt idx="1645">
                  <c:v>16.21</c:v>
                </c:pt>
                <c:pt idx="1646">
                  <c:v>17.399999999999999</c:v>
                </c:pt>
                <c:pt idx="1647">
                  <c:v>14.98</c:v>
                </c:pt>
                <c:pt idx="1648">
                  <c:v>14.85</c:v>
                </c:pt>
                <c:pt idx="1649">
                  <c:v>14.62</c:v>
                </c:pt>
                <c:pt idx="1650">
                  <c:v>14.94</c:v>
                </c:pt>
                <c:pt idx="1651">
                  <c:v>14.33</c:v>
                </c:pt>
                <c:pt idx="1652">
                  <c:v>14.95</c:v>
                </c:pt>
                <c:pt idx="1653">
                  <c:v>15.05</c:v>
                </c:pt>
                <c:pt idx="1654">
                  <c:v>14.34</c:v>
                </c:pt>
                <c:pt idx="1655">
                  <c:v>14.46</c:v>
                </c:pt>
                <c:pt idx="1656">
                  <c:v>14.34</c:v>
                </c:pt>
                <c:pt idx="1657">
                  <c:v>15.23</c:v>
                </c:pt>
                <c:pt idx="1658">
                  <c:v>15.23</c:v>
                </c:pt>
                <c:pt idx="1659">
                  <c:v>15.2</c:v>
                </c:pt>
                <c:pt idx="1660">
                  <c:v>14.46</c:v>
                </c:pt>
                <c:pt idx="1661">
                  <c:v>14.3</c:v>
                </c:pt>
                <c:pt idx="1662">
                  <c:v>14.26</c:v>
                </c:pt>
                <c:pt idx="1663">
                  <c:v>13.42</c:v>
                </c:pt>
                <c:pt idx="1664">
                  <c:v>12.41</c:v>
                </c:pt>
                <c:pt idx="1665">
                  <c:v>12.24</c:v>
                </c:pt>
                <c:pt idx="1666">
                  <c:v>11.64</c:v>
                </c:pt>
                <c:pt idx="1667">
                  <c:v>12.22</c:v>
                </c:pt>
                <c:pt idx="1668">
                  <c:v>12.19</c:v>
                </c:pt>
                <c:pt idx="1669">
                  <c:v>12.4</c:v>
                </c:pt>
                <c:pt idx="1670">
                  <c:v>12.4</c:v>
                </c:pt>
                <c:pt idx="1671">
                  <c:v>12.31</c:v>
                </c:pt>
                <c:pt idx="1672">
                  <c:v>12.18</c:v>
                </c:pt>
                <c:pt idx="1673">
                  <c:v>12.28</c:v>
                </c:pt>
                <c:pt idx="1674">
                  <c:v>12.22</c:v>
                </c:pt>
                <c:pt idx="1675">
                  <c:v>12.31</c:v>
                </c:pt>
                <c:pt idx="1676">
                  <c:v>11.96</c:v>
                </c:pt>
                <c:pt idx="1677">
                  <c:v>12.63</c:v>
                </c:pt>
                <c:pt idx="1678">
                  <c:v>13.74</c:v>
                </c:pt>
                <c:pt idx="1679">
                  <c:v>13.88</c:v>
                </c:pt>
                <c:pt idx="1680">
                  <c:v>13.16</c:v>
                </c:pt>
                <c:pt idx="1681">
                  <c:v>12.99</c:v>
                </c:pt>
                <c:pt idx="1682">
                  <c:v>11.92</c:v>
                </c:pt>
                <c:pt idx="1683">
                  <c:v>11.18</c:v>
                </c:pt>
                <c:pt idx="1684">
                  <c:v>11.55</c:v>
                </c:pt>
                <c:pt idx="1685">
                  <c:v>11.76</c:v>
                </c:pt>
                <c:pt idx="1686">
                  <c:v>11.78</c:v>
                </c:pt>
                <c:pt idx="1687">
                  <c:v>11.98</c:v>
                </c:pt>
                <c:pt idx="1688">
                  <c:v>11.39</c:v>
                </c:pt>
                <c:pt idx="1689">
                  <c:v>12.25</c:v>
                </c:pt>
                <c:pt idx="1690">
                  <c:v>12.59</c:v>
                </c:pt>
                <c:pt idx="1691">
                  <c:v>12.12</c:v>
                </c:pt>
                <c:pt idx="1692">
                  <c:v>11.53</c:v>
                </c:pt>
                <c:pt idx="1693">
                  <c:v>11.58</c:v>
                </c:pt>
                <c:pt idx="1694">
                  <c:v>11.72</c:v>
                </c:pt>
                <c:pt idx="1695">
                  <c:v>11.98</c:v>
                </c:pt>
                <c:pt idx="1696">
                  <c:v>12.57</c:v>
                </c:pt>
                <c:pt idx="1697">
                  <c:v>12.24</c:v>
                </c:pt>
                <c:pt idx="1698">
                  <c:v>11.86</c:v>
                </c:pt>
                <c:pt idx="1699">
                  <c:v>11.98</c:v>
                </c:pt>
                <c:pt idx="1700">
                  <c:v>11.56</c:v>
                </c:pt>
                <c:pt idx="1701">
                  <c:v>11.68</c:v>
                </c:pt>
                <c:pt idx="1702">
                  <c:v>11.52</c:v>
                </c:pt>
                <c:pt idx="1703">
                  <c:v>11.62</c:v>
                </c:pt>
                <c:pt idx="1704">
                  <c:v>11.09</c:v>
                </c:pt>
                <c:pt idx="1705">
                  <c:v>10.75</c:v>
                </c:pt>
                <c:pt idx="1706">
                  <c:v>11.09</c:v>
                </c:pt>
                <c:pt idx="1707">
                  <c:v>11.73</c:v>
                </c:pt>
                <c:pt idx="1708">
                  <c:v>11.34</c:v>
                </c:pt>
                <c:pt idx="1709">
                  <c:v>10.9</c:v>
                </c:pt>
                <c:pt idx="1710">
                  <c:v>10.63</c:v>
                </c:pt>
                <c:pt idx="1711">
                  <c:v>11.08</c:v>
                </c:pt>
                <c:pt idx="1712">
                  <c:v>10.78</c:v>
                </c:pt>
                <c:pt idx="1713">
                  <c:v>10.66</c:v>
                </c:pt>
                <c:pt idx="1714">
                  <c:v>10.56</c:v>
                </c:pt>
                <c:pt idx="1715">
                  <c:v>10.8</c:v>
                </c:pt>
                <c:pt idx="1716">
                  <c:v>11.2</c:v>
                </c:pt>
                <c:pt idx="1717">
                  <c:v>11.1</c:v>
                </c:pt>
                <c:pt idx="1718">
                  <c:v>11.51</c:v>
                </c:pt>
                <c:pt idx="1719">
                  <c:v>11.42</c:v>
                </c:pt>
                <c:pt idx="1720">
                  <c:v>11.16</c:v>
                </c:pt>
                <c:pt idx="1721">
                  <c:v>11.16</c:v>
                </c:pt>
                <c:pt idx="1722">
                  <c:v>11.09</c:v>
                </c:pt>
                <c:pt idx="1723">
                  <c:v>10.75</c:v>
                </c:pt>
                <c:pt idx="1724">
                  <c:v>11.01</c:v>
                </c:pt>
                <c:pt idx="1725">
                  <c:v>10.79</c:v>
                </c:pt>
                <c:pt idx="1726">
                  <c:v>10.86</c:v>
                </c:pt>
                <c:pt idx="1727">
                  <c:v>10.5</c:v>
                </c:pt>
                <c:pt idx="1728">
                  <c:v>10.31</c:v>
                </c:pt>
                <c:pt idx="1729">
                  <c:v>10.16</c:v>
                </c:pt>
                <c:pt idx="1730">
                  <c:v>10.050000000000001</c:v>
                </c:pt>
                <c:pt idx="1731">
                  <c:v>9.9700000000000006</c:v>
                </c:pt>
                <c:pt idx="1732">
                  <c:v>9.9</c:v>
                </c:pt>
                <c:pt idx="1733">
                  <c:v>10.14</c:v>
                </c:pt>
                <c:pt idx="1734">
                  <c:v>10.73</c:v>
                </c:pt>
                <c:pt idx="1735">
                  <c:v>12.3</c:v>
                </c:pt>
                <c:pt idx="1736">
                  <c:v>11.62</c:v>
                </c:pt>
                <c:pt idx="1737">
                  <c:v>10.83</c:v>
                </c:pt>
                <c:pt idx="1738">
                  <c:v>10.91</c:v>
                </c:pt>
                <c:pt idx="1739">
                  <c:v>11.66</c:v>
                </c:pt>
                <c:pt idx="1740">
                  <c:v>11.23</c:v>
                </c:pt>
                <c:pt idx="1741">
                  <c:v>11.27</c:v>
                </c:pt>
                <c:pt idx="1742">
                  <c:v>11.33</c:v>
                </c:pt>
                <c:pt idx="1743">
                  <c:v>12.67</c:v>
                </c:pt>
                <c:pt idx="1744">
                  <c:v>12.07</c:v>
                </c:pt>
                <c:pt idx="1745">
                  <c:v>10.71</c:v>
                </c:pt>
                <c:pt idx="1746">
                  <c:v>10.65</c:v>
                </c:pt>
                <c:pt idx="1747">
                  <c:v>10.18</c:v>
                </c:pt>
                <c:pt idx="1748">
                  <c:v>9.9700000000000006</c:v>
                </c:pt>
                <c:pt idx="1749">
                  <c:v>10.050000000000001</c:v>
                </c:pt>
                <c:pt idx="1750">
                  <c:v>10.6</c:v>
                </c:pt>
                <c:pt idx="1751">
                  <c:v>10.3</c:v>
                </c:pt>
                <c:pt idx="1752">
                  <c:v>10.26</c:v>
                </c:pt>
                <c:pt idx="1753">
                  <c:v>10.53</c:v>
                </c:pt>
                <c:pt idx="1754">
                  <c:v>11.36</c:v>
                </c:pt>
                <c:pt idx="1755">
                  <c:v>11.26</c:v>
                </c:pt>
                <c:pt idx="1756">
                  <c:v>10.64</c:v>
                </c:pt>
                <c:pt idx="1757">
                  <c:v>10.99</c:v>
                </c:pt>
                <c:pt idx="1758">
                  <c:v>11.56</c:v>
                </c:pt>
                <c:pt idx="1759">
                  <c:v>12.04</c:v>
                </c:pt>
                <c:pt idx="1760">
                  <c:v>11.51</c:v>
                </c:pt>
                <c:pt idx="1761">
                  <c:v>12.14</c:v>
                </c:pt>
                <c:pt idx="1762">
                  <c:v>12</c:v>
                </c:pt>
                <c:pt idx="1763">
                  <c:v>11.91</c:v>
                </c:pt>
                <c:pt idx="1764">
                  <c:v>11.47</c:v>
                </c:pt>
                <c:pt idx="1765">
                  <c:v>10.87</c:v>
                </c:pt>
                <c:pt idx="1766">
                  <c:v>10.15</c:v>
                </c:pt>
                <c:pt idx="1767">
                  <c:v>10.74</c:v>
                </c:pt>
                <c:pt idx="1768">
                  <c:v>10.59</c:v>
                </c:pt>
                <c:pt idx="1769">
                  <c:v>10.85</c:v>
                </c:pt>
                <c:pt idx="1770">
                  <c:v>10.4</c:v>
                </c:pt>
                <c:pt idx="1771">
                  <c:v>10.77</c:v>
                </c:pt>
                <c:pt idx="1772">
                  <c:v>10.34</c:v>
                </c:pt>
                <c:pt idx="1773">
                  <c:v>9.89</c:v>
                </c:pt>
                <c:pt idx="1774">
                  <c:v>11.22</c:v>
                </c:pt>
                <c:pt idx="1775">
                  <c:v>11.13</c:v>
                </c:pt>
                <c:pt idx="1776">
                  <c:v>11.45</c:v>
                </c:pt>
                <c:pt idx="1777">
                  <c:v>10.96</c:v>
                </c:pt>
                <c:pt idx="1778">
                  <c:v>10.42</c:v>
                </c:pt>
                <c:pt idx="1779">
                  <c:v>10.31</c:v>
                </c:pt>
                <c:pt idx="1780">
                  <c:v>10.08</c:v>
                </c:pt>
                <c:pt idx="1781">
                  <c:v>10.55</c:v>
                </c:pt>
                <c:pt idx="1782">
                  <c:v>10.65</c:v>
                </c:pt>
                <c:pt idx="1783">
                  <c:v>10.32</c:v>
                </c:pt>
                <c:pt idx="1784">
                  <c:v>10.44</c:v>
                </c:pt>
                <c:pt idx="1785">
                  <c:v>11.1</c:v>
                </c:pt>
                <c:pt idx="1786">
                  <c:v>11.61</c:v>
                </c:pt>
                <c:pt idx="1787">
                  <c:v>10.34</c:v>
                </c:pt>
                <c:pt idx="1788">
                  <c:v>10.23</c:v>
                </c:pt>
                <c:pt idx="1789">
                  <c:v>10.220000000000001</c:v>
                </c:pt>
                <c:pt idx="1790">
                  <c:v>10.02</c:v>
                </c:pt>
                <c:pt idx="1791">
                  <c:v>10.24</c:v>
                </c:pt>
                <c:pt idx="1792">
                  <c:v>10.199999999999999</c:v>
                </c:pt>
                <c:pt idx="1793">
                  <c:v>10.18</c:v>
                </c:pt>
                <c:pt idx="1794">
                  <c:v>10.58</c:v>
                </c:pt>
                <c:pt idx="1795">
                  <c:v>11.15</c:v>
                </c:pt>
                <c:pt idx="1796">
                  <c:v>18.309999999999999</c:v>
                </c:pt>
                <c:pt idx="1797">
                  <c:v>15.42</c:v>
                </c:pt>
                <c:pt idx="1798">
                  <c:v>15.82</c:v>
                </c:pt>
                <c:pt idx="1799">
                  <c:v>18.61</c:v>
                </c:pt>
                <c:pt idx="1800">
                  <c:v>19.63</c:v>
                </c:pt>
                <c:pt idx="1801">
                  <c:v>15.96</c:v>
                </c:pt>
                <c:pt idx="1802">
                  <c:v>15.24</c:v>
                </c:pt>
                <c:pt idx="1803">
                  <c:v>14.29</c:v>
                </c:pt>
                <c:pt idx="1804">
                  <c:v>14.09</c:v>
                </c:pt>
                <c:pt idx="1805">
                  <c:v>13.99</c:v>
                </c:pt>
                <c:pt idx="1806">
                  <c:v>18.13</c:v>
                </c:pt>
                <c:pt idx="1807">
                  <c:v>17.27</c:v>
                </c:pt>
                <c:pt idx="1808">
                  <c:v>16.43</c:v>
                </c:pt>
                <c:pt idx="1809">
                  <c:v>16.79</c:v>
                </c:pt>
                <c:pt idx="1810">
                  <c:v>14.59</c:v>
                </c:pt>
                <c:pt idx="1811">
                  <c:v>13.27</c:v>
                </c:pt>
                <c:pt idx="1812">
                  <c:v>12.19</c:v>
                </c:pt>
                <c:pt idx="1813">
                  <c:v>12.93</c:v>
                </c:pt>
                <c:pt idx="1814">
                  <c:v>12.95</c:v>
                </c:pt>
                <c:pt idx="1815">
                  <c:v>13.16</c:v>
                </c:pt>
                <c:pt idx="1816">
                  <c:v>13.48</c:v>
                </c:pt>
                <c:pt idx="1817">
                  <c:v>14.98</c:v>
                </c:pt>
                <c:pt idx="1818">
                  <c:v>15.14</c:v>
                </c:pt>
                <c:pt idx="1819">
                  <c:v>14.64</c:v>
                </c:pt>
                <c:pt idx="1820">
                  <c:v>14.53</c:v>
                </c:pt>
                <c:pt idx="1821">
                  <c:v>13.46</c:v>
                </c:pt>
                <c:pt idx="1822">
                  <c:v>13.24</c:v>
                </c:pt>
                <c:pt idx="1823">
                  <c:v>13.23</c:v>
                </c:pt>
                <c:pt idx="1824">
                  <c:v>13.14</c:v>
                </c:pt>
                <c:pt idx="1825">
                  <c:v>12.68</c:v>
                </c:pt>
                <c:pt idx="1826">
                  <c:v>13.49</c:v>
                </c:pt>
                <c:pt idx="1827">
                  <c:v>12.71</c:v>
                </c:pt>
                <c:pt idx="1828">
                  <c:v>12.2</c:v>
                </c:pt>
                <c:pt idx="1829">
                  <c:v>11.98</c:v>
                </c:pt>
                <c:pt idx="1830">
                  <c:v>12.14</c:v>
                </c:pt>
                <c:pt idx="1831">
                  <c:v>12.42</c:v>
                </c:pt>
                <c:pt idx="1832">
                  <c:v>12.54</c:v>
                </c:pt>
                <c:pt idx="1833">
                  <c:v>12.07</c:v>
                </c:pt>
                <c:pt idx="1834">
                  <c:v>13.04</c:v>
                </c:pt>
                <c:pt idx="1835">
                  <c:v>13.12</c:v>
                </c:pt>
                <c:pt idx="1836">
                  <c:v>13.21</c:v>
                </c:pt>
                <c:pt idx="1837">
                  <c:v>12.79</c:v>
                </c:pt>
                <c:pt idx="1838">
                  <c:v>12.45</c:v>
                </c:pt>
                <c:pt idx="1839">
                  <c:v>14.22</c:v>
                </c:pt>
                <c:pt idx="1840">
                  <c:v>13.51</c:v>
                </c:pt>
                <c:pt idx="1841">
                  <c:v>13.08</c:v>
                </c:pt>
                <c:pt idx="1842">
                  <c:v>13.09</c:v>
                </c:pt>
                <c:pt idx="1843">
                  <c:v>12.91</c:v>
                </c:pt>
                <c:pt idx="1844">
                  <c:v>13.15</c:v>
                </c:pt>
                <c:pt idx="1845">
                  <c:v>13.21</c:v>
                </c:pt>
                <c:pt idx="1846">
                  <c:v>12.88</c:v>
                </c:pt>
                <c:pt idx="1847">
                  <c:v>13.6</c:v>
                </c:pt>
                <c:pt idx="1848">
                  <c:v>12.95</c:v>
                </c:pt>
                <c:pt idx="1849">
                  <c:v>13.96</c:v>
                </c:pt>
                <c:pt idx="1850">
                  <c:v>14.01</c:v>
                </c:pt>
                <c:pt idx="1851">
                  <c:v>13.5</c:v>
                </c:pt>
                <c:pt idx="1852">
                  <c:v>13.51</c:v>
                </c:pt>
                <c:pt idx="1853">
                  <c:v>12.76</c:v>
                </c:pt>
                <c:pt idx="1854">
                  <c:v>13.3</c:v>
                </c:pt>
                <c:pt idx="1855">
                  <c:v>13.06</c:v>
                </c:pt>
                <c:pt idx="1856">
                  <c:v>13.24</c:v>
                </c:pt>
                <c:pt idx="1857">
                  <c:v>14.08</c:v>
                </c:pt>
                <c:pt idx="1858">
                  <c:v>13.34</c:v>
                </c:pt>
                <c:pt idx="1859">
                  <c:v>13.53</c:v>
                </c:pt>
                <c:pt idx="1860">
                  <c:v>12.83</c:v>
                </c:pt>
                <c:pt idx="1861">
                  <c:v>13.05</c:v>
                </c:pt>
                <c:pt idx="1862">
                  <c:v>12.78</c:v>
                </c:pt>
                <c:pt idx="1863">
                  <c:v>13.29</c:v>
                </c:pt>
                <c:pt idx="1864">
                  <c:v>13.63</c:v>
                </c:pt>
                <c:pt idx="1865">
                  <c:v>14.87</c:v>
                </c:pt>
                <c:pt idx="1866">
                  <c:v>17.059999999999999</c:v>
                </c:pt>
                <c:pt idx="1867">
                  <c:v>14.84</c:v>
                </c:pt>
                <c:pt idx="1868">
                  <c:v>14.71</c:v>
                </c:pt>
                <c:pt idx="1869">
                  <c:v>16.670000000000002</c:v>
                </c:pt>
                <c:pt idx="1870">
                  <c:v>14.73</c:v>
                </c:pt>
                <c:pt idx="1871">
                  <c:v>13.64</c:v>
                </c:pt>
                <c:pt idx="1872">
                  <c:v>13.94</c:v>
                </c:pt>
                <c:pt idx="1873">
                  <c:v>13.42</c:v>
                </c:pt>
                <c:pt idx="1874">
                  <c:v>12.85</c:v>
                </c:pt>
                <c:pt idx="1875">
                  <c:v>14.67</c:v>
                </c:pt>
                <c:pt idx="1876">
                  <c:v>14.21</c:v>
                </c:pt>
                <c:pt idx="1877">
                  <c:v>15.75</c:v>
                </c:pt>
                <c:pt idx="1878">
                  <c:v>16.649999999999999</c:v>
                </c:pt>
                <c:pt idx="1879">
                  <c:v>18.89</c:v>
                </c:pt>
                <c:pt idx="1880">
                  <c:v>15.53</c:v>
                </c:pt>
                <c:pt idx="1881">
                  <c:v>15.54</c:v>
                </c:pt>
                <c:pt idx="1882">
                  <c:v>16.23</c:v>
                </c:pt>
                <c:pt idx="1883">
                  <c:v>15.4</c:v>
                </c:pt>
                <c:pt idx="1884">
                  <c:v>14.92</c:v>
                </c:pt>
                <c:pt idx="1885">
                  <c:v>15.48</c:v>
                </c:pt>
                <c:pt idx="1886">
                  <c:v>14.72</c:v>
                </c:pt>
                <c:pt idx="1887">
                  <c:v>15.16</c:v>
                </c:pt>
                <c:pt idx="1888">
                  <c:v>17.57</c:v>
                </c:pt>
                <c:pt idx="1889">
                  <c:v>16.64</c:v>
                </c:pt>
                <c:pt idx="1890">
                  <c:v>15.54</c:v>
                </c:pt>
                <c:pt idx="1891">
                  <c:v>15.15</c:v>
                </c:pt>
                <c:pt idx="1892">
                  <c:v>15.59</c:v>
                </c:pt>
                <c:pt idx="1893">
                  <c:v>15.63</c:v>
                </c:pt>
                <c:pt idx="1894">
                  <c:v>16</c:v>
                </c:pt>
                <c:pt idx="1895">
                  <c:v>15.23</c:v>
                </c:pt>
                <c:pt idx="1896">
                  <c:v>16.95</c:v>
                </c:pt>
                <c:pt idx="1897">
                  <c:v>16.809999999999999</c:v>
                </c:pt>
                <c:pt idx="1898">
                  <c:v>18.55</c:v>
                </c:pt>
                <c:pt idx="1899">
                  <c:v>18.100000000000001</c:v>
                </c:pt>
                <c:pt idx="1900">
                  <c:v>20.74</c:v>
                </c:pt>
                <c:pt idx="1901">
                  <c:v>24.17</c:v>
                </c:pt>
                <c:pt idx="1902">
                  <c:v>20.87</c:v>
                </c:pt>
                <c:pt idx="1903">
                  <c:v>23.52</c:v>
                </c:pt>
                <c:pt idx="1904">
                  <c:v>23.67</c:v>
                </c:pt>
                <c:pt idx="1905">
                  <c:v>21.22</c:v>
                </c:pt>
                <c:pt idx="1906">
                  <c:v>25.16</c:v>
                </c:pt>
                <c:pt idx="1907">
                  <c:v>22.94</c:v>
                </c:pt>
                <c:pt idx="1908">
                  <c:v>21.56</c:v>
                </c:pt>
                <c:pt idx="1909">
                  <c:v>21.45</c:v>
                </c:pt>
                <c:pt idx="1910">
                  <c:v>26.48</c:v>
                </c:pt>
                <c:pt idx="1911">
                  <c:v>28.3</c:v>
                </c:pt>
                <c:pt idx="1912">
                  <c:v>26.57</c:v>
                </c:pt>
                <c:pt idx="1913">
                  <c:v>27.68</c:v>
                </c:pt>
                <c:pt idx="1914">
                  <c:v>30.67</c:v>
                </c:pt>
                <c:pt idx="1915">
                  <c:v>30.83</c:v>
                </c:pt>
                <c:pt idx="1916">
                  <c:v>29.99</c:v>
                </c:pt>
                <c:pt idx="1917">
                  <c:v>26.33</c:v>
                </c:pt>
                <c:pt idx="1918">
                  <c:v>25.25</c:v>
                </c:pt>
                <c:pt idx="1919">
                  <c:v>22.89</c:v>
                </c:pt>
                <c:pt idx="1920">
                  <c:v>22.62</c:v>
                </c:pt>
                <c:pt idx="1921">
                  <c:v>20.72</c:v>
                </c:pt>
                <c:pt idx="1922">
                  <c:v>22.72</c:v>
                </c:pt>
                <c:pt idx="1923">
                  <c:v>26.3</c:v>
                </c:pt>
                <c:pt idx="1924">
                  <c:v>23.81</c:v>
                </c:pt>
                <c:pt idx="1925">
                  <c:v>25.06</c:v>
                </c:pt>
                <c:pt idx="1926">
                  <c:v>23.38</c:v>
                </c:pt>
                <c:pt idx="1927">
                  <c:v>22.78</c:v>
                </c:pt>
                <c:pt idx="1928">
                  <c:v>24.58</c:v>
                </c:pt>
                <c:pt idx="1929">
                  <c:v>23.99</c:v>
                </c:pt>
                <c:pt idx="1930">
                  <c:v>26.23</c:v>
                </c:pt>
                <c:pt idx="1931">
                  <c:v>27.38</c:v>
                </c:pt>
                <c:pt idx="1932">
                  <c:v>25.27</c:v>
                </c:pt>
                <c:pt idx="1933">
                  <c:v>24.96</c:v>
                </c:pt>
                <c:pt idx="1934">
                  <c:v>24.76</c:v>
                </c:pt>
                <c:pt idx="1935">
                  <c:v>24.92</c:v>
                </c:pt>
                <c:pt idx="1936">
                  <c:v>26.48</c:v>
                </c:pt>
                <c:pt idx="1937">
                  <c:v>20.350000000000001</c:v>
                </c:pt>
                <c:pt idx="1938">
                  <c:v>20.03</c:v>
                </c:pt>
                <c:pt idx="1939">
                  <c:v>20.45</c:v>
                </c:pt>
                <c:pt idx="1940">
                  <c:v>19</c:v>
                </c:pt>
                <c:pt idx="1941">
                  <c:v>19.37</c:v>
                </c:pt>
                <c:pt idx="1942">
                  <c:v>18.600000000000001</c:v>
                </c:pt>
                <c:pt idx="1943">
                  <c:v>17.63</c:v>
                </c:pt>
                <c:pt idx="1944">
                  <c:v>17</c:v>
                </c:pt>
                <c:pt idx="1945">
                  <c:v>18</c:v>
                </c:pt>
                <c:pt idx="1946">
                  <c:v>17.84</c:v>
                </c:pt>
                <c:pt idx="1947">
                  <c:v>18.489999999999998</c:v>
                </c:pt>
                <c:pt idx="1948">
                  <c:v>18.8</c:v>
                </c:pt>
                <c:pt idx="1949">
                  <c:v>18.440000000000001</c:v>
                </c:pt>
                <c:pt idx="1950">
                  <c:v>16.91</c:v>
                </c:pt>
                <c:pt idx="1951">
                  <c:v>17.46</c:v>
                </c:pt>
                <c:pt idx="1952">
                  <c:v>16.12</c:v>
                </c:pt>
                <c:pt idx="1953">
                  <c:v>16.670000000000002</c:v>
                </c:pt>
                <c:pt idx="1954">
                  <c:v>18.88</c:v>
                </c:pt>
                <c:pt idx="1955">
                  <c:v>17.73</c:v>
                </c:pt>
                <c:pt idx="1956">
                  <c:v>19.25</c:v>
                </c:pt>
                <c:pt idx="1957">
                  <c:v>20.02</c:v>
                </c:pt>
                <c:pt idx="1958">
                  <c:v>18.54</c:v>
                </c:pt>
                <c:pt idx="1959">
                  <c:v>18.5</c:v>
                </c:pt>
                <c:pt idx="1960">
                  <c:v>22.96</c:v>
                </c:pt>
                <c:pt idx="1961">
                  <c:v>21.64</c:v>
                </c:pt>
                <c:pt idx="1962">
                  <c:v>20.41</c:v>
                </c:pt>
                <c:pt idx="1963">
                  <c:v>20.8</c:v>
                </c:pt>
                <c:pt idx="1964">
                  <c:v>21.17</c:v>
                </c:pt>
                <c:pt idx="1965">
                  <c:v>19.559999999999999</c:v>
                </c:pt>
                <c:pt idx="1966">
                  <c:v>19.87</c:v>
                </c:pt>
                <c:pt idx="1967">
                  <c:v>21.07</c:v>
                </c:pt>
                <c:pt idx="1968">
                  <c:v>18.53</c:v>
                </c:pt>
                <c:pt idx="1969">
                  <c:v>23.21</c:v>
                </c:pt>
                <c:pt idx="1970">
                  <c:v>23.01</c:v>
                </c:pt>
                <c:pt idx="1971">
                  <c:v>24.31</c:v>
                </c:pt>
                <c:pt idx="1972">
                  <c:v>21.39</c:v>
                </c:pt>
                <c:pt idx="1973">
                  <c:v>26.49</c:v>
                </c:pt>
                <c:pt idx="1974">
                  <c:v>26.16</c:v>
                </c:pt>
                <c:pt idx="1975">
                  <c:v>28.5</c:v>
                </c:pt>
                <c:pt idx="1976">
                  <c:v>31.09</c:v>
                </c:pt>
                <c:pt idx="1977">
                  <c:v>24.1</c:v>
                </c:pt>
                <c:pt idx="1978">
                  <c:v>25.94</c:v>
                </c:pt>
                <c:pt idx="1979">
                  <c:v>28.06</c:v>
                </c:pt>
                <c:pt idx="1980">
                  <c:v>25.49</c:v>
                </c:pt>
                <c:pt idx="1981">
                  <c:v>26.01</c:v>
                </c:pt>
                <c:pt idx="1982">
                  <c:v>24.88</c:v>
                </c:pt>
                <c:pt idx="1983">
                  <c:v>26.84</c:v>
                </c:pt>
                <c:pt idx="1984">
                  <c:v>25.61</c:v>
                </c:pt>
                <c:pt idx="1985">
                  <c:v>28.91</c:v>
                </c:pt>
                <c:pt idx="1986">
                  <c:v>26.28</c:v>
                </c:pt>
                <c:pt idx="1987">
                  <c:v>24.11</c:v>
                </c:pt>
                <c:pt idx="1988">
                  <c:v>23.97</c:v>
                </c:pt>
                <c:pt idx="1989">
                  <c:v>22.87</c:v>
                </c:pt>
                <c:pt idx="1990">
                  <c:v>23.61</c:v>
                </c:pt>
                <c:pt idx="1991">
                  <c:v>23.79</c:v>
                </c:pt>
                <c:pt idx="1992">
                  <c:v>22.53</c:v>
                </c:pt>
                <c:pt idx="1993">
                  <c:v>20.96</c:v>
                </c:pt>
                <c:pt idx="1994">
                  <c:v>20.85</c:v>
                </c:pt>
                <c:pt idx="1995">
                  <c:v>20.74</c:v>
                </c:pt>
                <c:pt idx="1996">
                  <c:v>23.59</c:v>
                </c:pt>
                <c:pt idx="1997">
                  <c:v>22.47</c:v>
                </c:pt>
                <c:pt idx="1998">
                  <c:v>22.56</c:v>
                </c:pt>
                <c:pt idx="1999">
                  <c:v>23.27</c:v>
                </c:pt>
                <c:pt idx="2000">
                  <c:v>24.52</c:v>
                </c:pt>
                <c:pt idx="2001">
                  <c:v>22.64</c:v>
                </c:pt>
                <c:pt idx="2002">
                  <c:v>21.68</c:v>
                </c:pt>
                <c:pt idx="2003">
                  <c:v>20.58</c:v>
                </c:pt>
                <c:pt idx="2004">
                  <c:v>18.47</c:v>
                </c:pt>
                <c:pt idx="2005">
                  <c:v>18.600000000000001</c:v>
                </c:pt>
                <c:pt idx="2006">
                  <c:v>18.66</c:v>
                </c:pt>
                <c:pt idx="2007">
                  <c:v>20.260000000000002</c:v>
                </c:pt>
                <c:pt idx="2008">
                  <c:v>20.74</c:v>
                </c:pt>
                <c:pt idx="2009">
                  <c:v>22.5</c:v>
                </c:pt>
                <c:pt idx="2010">
                  <c:v>23.17</c:v>
                </c:pt>
                <c:pt idx="2011">
                  <c:v>22.49</c:v>
                </c:pt>
                <c:pt idx="2012">
                  <c:v>23.94</c:v>
                </c:pt>
                <c:pt idx="2013">
                  <c:v>23.79</c:v>
                </c:pt>
                <c:pt idx="2014">
                  <c:v>25.43</c:v>
                </c:pt>
                <c:pt idx="2015">
                  <c:v>24.12</c:v>
                </c:pt>
                <c:pt idx="2016">
                  <c:v>23.45</c:v>
                </c:pt>
                <c:pt idx="2017">
                  <c:v>23.68</c:v>
                </c:pt>
                <c:pt idx="2018">
                  <c:v>22.9</c:v>
                </c:pt>
                <c:pt idx="2019">
                  <c:v>23.34</c:v>
                </c:pt>
                <c:pt idx="2020">
                  <c:v>24.38</c:v>
                </c:pt>
                <c:pt idx="2021">
                  <c:v>28.46</c:v>
                </c:pt>
                <c:pt idx="2022">
                  <c:v>27.18</c:v>
                </c:pt>
                <c:pt idx="2023">
                  <c:v>31.01</c:v>
                </c:pt>
                <c:pt idx="2024">
                  <c:v>29.02</c:v>
                </c:pt>
                <c:pt idx="2025">
                  <c:v>27.78</c:v>
                </c:pt>
                <c:pt idx="2026">
                  <c:v>29.08</c:v>
                </c:pt>
                <c:pt idx="2027">
                  <c:v>27.78</c:v>
                </c:pt>
                <c:pt idx="2028">
                  <c:v>27.32</c:v>
                </c:pt>
                <c:pt idx="2029">
                  <c:v>27.62</c:v>
                </c:pt>
                <c:pt idx="2030">
                  <c:v>26.2</c:v>
                </c:pt>
                <c:pt idx="2031">
                  <c:v>24.02</c:v>
                </c:pt>
                <c:pt idx="2032">
                  <c:v>25.99</c:v>
                </c:pt>
                <c:pt idx="2033">
                  <c:v>28.24</c:v>
                </c:pt>
                <c:pt idx="2034">
                  <c:v>28.97</c:v>
                </c:pt>
                <c:pt idx="2035">
                  <c:v>27.66</c:v>
                </c:pt>
                <c:pt idx="2036">
                  <c:v>28.01</c:v>
                </c:pt>
                <c:pt idx="2037">
                  <c:v>27.6</c:v>
                </c:pt>
                <c:pt idx="2038">
                  <c:v>26.33</c:v>
                </c:pt>
                <c:pt idx="2039">
                  <c:v>24.88</c:v>
                </c:pt>
                <c:pt idx="2040">
                  <c:v>25.54</c:v>
                </c:pt>
                <c:pt idx="2041">
                  <c:v>25.02</c:v>
                </c:pt>
                <c:pt idx="2042">
                  <c:v>25.59</c:v>
                </c:pt>
                <c:pt idx="2043">
                  <c:v>24.4</c:v>
                </c:pt>
                <c:pt idx="2044">
                  <c:v>25.12</c:v>
                </c:pt>
                <c:pt idx="2045">
                  <c:v>24.06</c:v>
                </c:pt>
                <c:pt idx="2046">
                  <c:v>23.03</c:v>
                </c:pt>
                <c:pt idx="2047">
                  <c:v>21.9</c:v>
                </c:pt>
                <c:pt idx="2048">
                  <c:v>22.69</c:v>
                </c:pt>
                <c:pt idx="2049">
                  <c:v>23.53</c:v>
                </c:pt>
                <c:pt idx="2050">
                  <c:v>26.54</c:v>
                </c:pt>
                <c:pt idx="2051">
                  <c:v>26.28</c:v>
                </c:pt>
                <c:pt idx="2052">
                  <c:v>25.52</c:v>
                </c:pt>
                <c:pt idx="2053">
                  <c:v>24.6</c:v>
                </c:pt>
                <c:pt idx="2054">
                  <c:v>27.55</c:v>
                </c:pt>
                <c:pt idx="2055">
                  <c:v>27.49</c:v>
                </c:pt>
                <c:pt idx="2056">
                  <c:v>29.38</c:v>
                </c:pt>
                <c:pt idx="2057">
                  <c:v>26.36</c:v>
                </c:pt>
                <c:pt idx="2058">
                  <c:v>27.22</c:v>
                </c:pt>
                <c:pt idx="2059">
                  <c:v>27.29</c:v>
                </c:pt>
                <c:pt idx="2060">
                  <c:v>31.16</c:v>
                </c:pt>
                <c:pt idx="2061">
                  <c:v>32.24</c:v>
                </c:pt>
                <c:pt idx="2062">
                  <c:v>25.79</c:v>
                </c:pt>
                <c:pt idx="2063">
                  <c:v>29.84</c:v>
                </c:pt>
                <c:pt idx="2064">
                  <c:v>26.62</c:v>
                </c:pt>
                <c:pt idx="2065">
                  <c:v>25.73</c:v>
                </c:pt>
                <c:pt idx="2066">
                  <c:v>25.72</c:v>
                </c:pt>
                <c:pt idx="2067">
                  <c:v>26.08</c:v>
                </c:pt>
                <c:pt idx="2068">
                  <c:v>25.88</c:v>
                </c:pt>
                <c:pt idx="2069">
                  <c:v>25.71</c:v>
                </c:pt>
                <c:pt idx="2070">
                  <c:v>25.61</c:v>
                </c:pt>
                <c:pt idx="2071">
                  <c:v>22.68</c:v>
                </c:pt>
                <c:pt idx="2072">
                  <c:v>23.43</c:v>
                </c:pt>
                <c:pt idx="2073">
                  <c:v>23.21</c:v>
                </c:pt>
                <c:pt idx="2074">
                  <c:v>22.45</c:v>
                </c:pt>
                <c:pt idx="2075">
                  <c:v>22.42</c:v>
                </c:pt>
                <c:pt idx="2076">
                  <c:v>22.36</c:v>
                </c:pt>
                <c:pt idx="2077">
                  <c:v>22.81</c:v>
                </c:pt>
                <c:pt idx="2078">
                  <c:v>21.98</c:v>
                </c:pt>
                <c:pt idx="2079">
                  <c:v>23.46</c:v>
                </c:pt>
                <c:pt idx="2080">
                  <c:v>23.82</c:v>
                </c:pt>
                <c:pt idx="2081">
                  <c:v>22.78</c:v>
                </c:pt>
                <c:pt idx="2082">
                  <c:v>20.53</c:v>
                </c:pt>
                <c:pt idx="2083">
                  <c:v>20.37</c:v>
                </c:pt>
                <c:pt idx="2084">
                  <c:v>20.13</c:v>
                </c:pt>
                <c:pt idx="2085">
                  <c:v>20.5</c:v>
                </c:pt>
                <c:pt idx="2086">
                  <c:v>20.87</c:v>
                </c:pt>
                <c:pt idx="2087">
                  <c:v>20.260000000000002</c:v>
                </c:pt>
                <c:pt idx="2088">
                  <c:v>20.059999999999999</c:v>
                </c:pt>
                <c:pt idx="2089">
                  <c:v>19.59</c:v>
                </c:pt>
                <c:pt idx="2090">
                  <c:v>19.64</c:v>
                </c:pt>
                <c:pt idx="2091">
                  <c:v>20.239999999999998</c:v>
                </c:pt>
                <c:pt idx="2092">
                  <c:v>20.79</c:v>
                </c:pt>
                <c:pt idx="2093">
                  <c:v>18.88</c:v>
                </c:pt>
                <c:pt idx="2094">
                  <c:v>18.18</c:v>
                </c:pt>
                <c:pt idx="2095">
                  <c:v>18.899999999999999</c:v>
                </c:pt>
                <c:pt idx="2096">
                  <c:v>18.21</c:v>
                </c:pt>
                <c:pt idx="2097">
                  <c:v>19.73</c:v>
                </c:pt>
                <c:pt idx="2098">
                  <c:v>19.399999999999999</c:v>
                </c:pt>
                <c:pt idx="2099">
                  <c:v>19.41</c:v>
                </c:pt>
                <c:pt idx="2100">
                  <c:v>17.79</c:v>
                </c:pt>
                <c:pt idx="2101">
                  <c:v>17.98</c:v>
                </c:pt>
                <c:pt idx="2102">
                  <c:v>17.66</c:v>
                </c:pt>
                <c:pt idx="2103">
                  <c:v>16.3</c:v>
                </c:pt>
                <c:pt idx="2104">
                  <c:v>16.47</c:v>
                </c:pt>
                <c:pt idx="2105">
                  <c:v>17.010000000000002</c:v>
                </c:pt>
                <c:pt idx="2106">
                  <c:v>17.579999999999998</c:v>
                </c:pt>
                <c:pt idx="2107">
                  <c:v>18.59</c:v>
                </c:pt>
                <c:pt idx="2108">
                  <c:v>18.05</c:v>
                </c:pt>
                <c:pt idx="2109">
                  <c:v>19.55</c:v>
                </c:pt>
                <c:pt idx="2110">
                  <c:v>19.64</c:v>
                </c:pt>
                <c:pt idx="2111">
                  <c:v>19.07</c:v>
                </c:pt>
                <c:pt idx="2112">
                  <c:v>18.14</c:v>
                </c:pt>
                <c:pt idx="2113">
                  <c:v>17.829999999999998</c:v>
                </c:pt>
                <c:pt idx="2114">
                  <c:v>19.829999999999998</c:v>
                </c:pt>
                <c:pt idx="2115">
                  <c:v>20.239999999999998</c:v>
                </c:pt>
                <c:pt idx="2116">
                  <c:v>20.8</c:v>
                </c:pt>
                <c:pt idx="2117">
                  <c:v>18.63</c:v>
                </c:pt>
                <c:pt idx="2118">
                  <c:v>23.56</c:v>
                </c:pt>
                <c:pt idx="2119">
                  <c:v>23.12</c:v>
                </c:pt>
                <c:pt idx="2120">
                  <c:v>23.18</c:v>
                </c:pt>
                <c:pt idx="2121">
                  <c:v>24.12</c:v>
                </c:pt>
                <c:pt idx="2122">
                  <c:v>23.33</c:v>
                </c:pt>
                <c:pt idx="2123">
                  <c:v>21.22</c:v>
                </c:pt>
                <c:pt idx="2124">
                  <c:v>20.95</c:v>
                </c:pt>
                <c:pt idx="2125">
                  <c:v>21.13</c:v>
                </c:pt>
                <c:pt idx="2126">
                  <c:v>22.24</c:v>
                </c:pt>
                <c:pt idx="2127">
                  <c:v>21.58</c:v>
                </c:pt>
                <c:pt idx="2128">
                  <c:v>22.87</c:v>
                </c:pt>
                <c:pt idx="2129">
                  <c:v>22.64</c:v>
                </c:pt>
                <c:pt idx="2130">
                  <c:v>22.42</c:v>
                </c:pt>
                <c:pt idx="2131">
                  <c:v>21.14</c:v>
                </c:pt>
                <c:pt idx="2132">
                  <c:v>23.93</c:v>
                </c:pt>
                <c:pt idx="2133">
                  <c:v>23.44</c:v>
                </c:pt>
                <c:pt idx="2134">
                  <c:v>23.95</c:v>
                </c:pt>
                <c:pt idx="2135">
                  <c:v>23.65</c:v>
                </c:pt>
                <c:pt idx="2136">
                  <c:v>25.92</c:v>
                </c:pt>
                <c:pt idx="2137">
                  <c:v>24.78</c:v>
                </c:pt>
                <c:pt idx="2138">
                  <c:v>25.78</c:v>
                </c:pt>
                <c:pt idx="2139">
                  <c:v>23.15</c:v>
                </c:pt>
                <c:pt idx="2140">
                  <c:v>25.23</c:v>
                </c:pt>
                <c:pt idx="2141">
                  <c:v>25.59</c:v>
                </c:pt>
                <c:pt idx="2142">
                  <c:v>27.49</c:v>
                </c:pt>
                <c:pt idx="2143">
                  <c:v>28.48</c:v>
                </c:pt>
                <c:pt idx="2144">
                  <c:v>28.54</c:v>
                </c:pt>
                <c:pt idx="2145">
                  <c:v>25.1</c:v>
                </c:pt>
                <c:pt idx="2146">
                  <c:v>25.01</c:v>
                </c:pt>
                <c:pt idx="2147">
                  <c:v>24.05</c:v>
                </c:pt>
                <c:pt idx="2148">
                  <c:v>23.05</c:v>
                </c:pt>
                <c:pt idx="2149">
                  <c:v>21.18</c:v>
                </c:pt>
                <c:pt idx="2150">
                  <c:v>21.31</c:v>
                </c:pt>
                <c:pt idx="2151">
                  <c:v>23.44</c:v>
                </c:pt>
                <c:pt idx="2152">
                  <c:v>22.91</c:v>
                </c:pt>
                <c:pt idx="2153">
                  <c:v>24.23</c:v>
                </c:pt>
                <c:pt idx="2154">
                  <c:v>22.03</c:v>
                </c:pt>
                <c:pt idx="2155">
                  <c:v>21.21</c:v>
                </c:pt>
                <c:pt idx="2156">
                  <c:v>22.94</c:v>
                </c:pt>
                <c:pt idx="2157">
                  <c:v>22.57</c:v>
                </c:pt>
                <c:pt idx="2158">
                  <c:v>23.49</c:v>
                </c:pt>
                <c:pt idx="2159">
                  <c:v>21.14</c:v>
                </c:pt>
                <c:pt idx="2160">
                  <c:v>20.23</c:v>
                </c:pt>
                <c:pt idx="2161">
                  <c:v>21.15</c:v>
                </c:pt>
                <c:pt idx="2162">
                  <c:v>20.66</c:v>
                </c:pt>
                <c:pt idx="2163">
                  <c:v>20.12</c:v>
                </c:pt>
                <c:pt idx="2164">
                  <c:v>21.17</c:v>
                </c:pt>
                <c:pt idx="2165">
                  <c:v>21.55</c:v>
                </c:pt>
                <c:pt idx="2166">
                  <c:v>20.34</c:v>
                </c:pt>
                <c:pt idx="2167">
                  <c:v>19.579999999999998</c:v>
                </c:pt>
                <c:pt idx="2168">
                  <c:v>20.98</c:v>
                </c:pt>
                <c:pt idx="2169">
                  <c:v>21.28</c:v>
                </c:pt>
                <c:pt idx="2170">
                  <c:v>20.420000000000002</c:v>
                </c:pt>
                <c:pt idx="2171">
                  <c:v>19.82</c:v>
                </c:pt>
                <c:pt idx="2172">
                  <c:v>18.809999999999999</c:v>
                </c:pt>
                <c:pt idx="2173">
                  <c:v>20.97</c:v>
                </c:pt>
                <c:pt idx="2174">
                  <c:v>20.49</c:v>
                </c:pt>
                <c:pt idx="2175">
                  <c:v>19.760000000000002</c:v>
                </c:pt>
                <c:pt idx="2176">
                  <c:v>19.43</c:v>
                </c:pt>
                <c:pt idx="2177">
                  <c:v>20.65</c:v>
                </c:pt>
                <c:pt idx="2178">
                  <c:v>21.99</c:v>
                </c:pt>
                <c:pt idx="2179">
                  <c:v>21.43</c:v>
                </c:pt>
                <c:pt idx="2180">
                  <c:v>24.03</c:v>
                </c:pt>
                <c:pt idx="2181">
                  <c:v>23.06</c:v>
                </c:pt>
                <c:pt idx="2182">
                  <c:v>22.64</c:v>
                </c:pt>
                <c:pt idx="2183">
                  <c:v>25.47</c:v>
                </c:pt>
                <c:pt idx="2184">
                  <c:v>24.52</c:v>
                </c:pt>
                <c:pt idx="2185">
                  <c:v>24.39</c:v>
                </c:pt>
                <c:pt idx="2186">
                  <c:v>25.66</c:v>
                </c:pt>
                <c:pt idx="2187">
                  <c:v>31.7</c:v>
                </c:pt>
                <c:pt idx="2188">
                  <c:v>30.3</c:v>
                </c:pt>
                <c:pt idx="2189">
                  <c:v>36.22</c:v>
                </c:pt>
                <c:pt idx="2190">
                  <c:v>33.1</c:v>
                </c:pt>
                <c:pt idx="2191">
                  <c:v>32.07</c:v>
                </c:pt>
                <c:pt idx="2192">
                  <c:v>33.85</c:v>
                </c:pt>
                <c:pt idx="2193">
                  <c:v>35.72</c:v>
                </c:pt>
                <c:pt idx="2194">
                  <c:v>35.19</c:v>
                </c:pt>
                <c:pt idx="2195">
                  <c:v>32.82</c:v>
                </c:pt>
                <c:pt idx="2196">
                  <c:v>34.74</c:v>
                </c:pt>
                <c:pt idx="2197">
                  <c:v>46.72</c:v>
                </c:pt>
                <c:pt idx="2198">
                  <c:v>39.39</c:v>
                </c:pt>
                <c:pt idx="2199">
                  <c:v>39.81</c:v>
                </c:pt>
                <c:pt idx="2200">
                  <c:v>45.26</c:v>
                </c:pt>
                <c:pt idx="2201">
                  <c:v>45.14</c:v>
                </c:pt>
                <c:pt idx="2202">
                  <c:v>52.05</c:v>
                </c:pt>
                <c:pt idx="2203">
                  <c:v>53.68</c:v>
                </c:pt>
                <c:pt idx="2204">
                  <c:v>57.53</c:v>
                </c:pt>
                <c:pt idx="2205">
                  <c:v>63.92</c:v>
                </c:pt>
                <c:pt idx="2206">
                  <c:v>69.95</c:v>
                </c:pt>
                <c:pt idx="2207">
                  <c:v>54.99</c:v>
                </c:pt>
                <c:pt idx="2208">
                  <c:v>55.13</c:v>
                </c:pt>
                <c:pt idx="2209">
                  <c:v>69.25</c:v>
                </c:pt>
                <c:pt idx="2210">
                  <c:v>67.61</c:v>
                </c:pt>
                <c:pt idx="2211">
                  <c:v>70.33</c:v>
                </c:pt>
                <c:pt idx="2212">
                  <c:v>52.97</c:v>
                </c:pt>
                <c:pt idx="2213">
                  <c:v>53.11</c:v>
                </c:pt>
                <c:pt idx="2214">
                  <c:v>69.650000000000006</c:v>
                </c:pt>
                <c:pt idx="2215">
                  <c:v>67.8</c:v>
                </c:pt>
                <c:pt idx="2216">
                  <c:v>79.13</c:v>
                </c:pt>
                <c:pt idx="2217">
                  <c:v>80.06</c:v>
                </c:pt>
                <c:pt idx="2218">
                  <c:v>66.959999999999994</c:v>
                </c:pt>
                <c:pt idx="2219">
                  <c:v>69.959999999999994</c:v>
                </c:pt>
                <c:pt idx="2220">
                  <c:v>62.9</c:v>
                </c:pt>
                <c:pt idx="2221">
                  <c:v>59.89</c:v>
                </c:pt>
                <c:pt idx="2222">
                  <c:v>53.68</c:v>
                </c:pt>
                <c:pt idx="2223">
                  <c:v>47.73</c:v>
                </c:pt>
                <c:pt idx="2224">
                  <c:v>54.56</c:v>
                </c:pt>
                <c:pt idx="2225">
                  <c:v>63.68</c:v>
                </c:pt>
                <c:pt idx="2226">
                  <c:v>56.1</c:v>
                </c:pt>
                <c:pt idx="2227">
                  <c:v>59.98</c:v>
                </c:pt>
                <c:pt idx="2228">
                  <c:v>61.44</c:v>
                </c:pt>
                <c:pt idx="2229">
                  <c:v>66.459999999999994</c:v>
                </c:pt>
                <c:pt idx="2230">
                  <c:v>59.83</c:v>
                </c:pt>
                <c:pt idx="2231">
                  <c:v>66.31</c:v>
                </c:pt>
                <c:pt idx="2232">
                  <c:v>69.150000000000006</c:v>
                </c:pt>
                <c:pt idx="2233">
                  <c:v>67.64</c:v>
                </c:pt>
                <c:pt idx="2234">
                  <c:v>74.260000000000005</c:v>
                </c:pt>
                <c:pt idx="2235">
                  <c:v>80.86</c:v>
                </c:pt>
                <c:pt idx="2236">
                  <c:v>72.67</c:v>
                </c:pt>
                <c:pt idx="2237">
                  <c:v>64.7</c:v>
                </c:pt>
                <c:pt idx="2238">
                  <c:v>60.9</c:v>
                </c:pt>
                <c:pt idx="2239">
                  <c:v>54.92</c:v>
                </c:pt>
                <c:pt idx="2240">
                  <c:v>55.28</c:v>
                </c:pt>
                <c:pt idx="2241">
                  <c:v>68.510000000000005</c:v>
                </c:pt>
                <c:pt idx="2242">
                  <c:v>62.98</c:v>
                </c:pt>
                <c:pt idx="2243">
                  <c:v>60.72</c:v>
                </c:pt>
                <c:pt idx="2244">
                  <c:v>63.64</c:v>
                </c:pt>
                <c:pt idx="2245">
                  <c:v>59.93</c:v>
                </c:pt>
                <c:pt idx="2246">
                  <c:v>58.49</c:v>
                </c:pt>
                <c:pt idx="2247">
                  <c:v>58.91</c:v>
                </c:pt>
                <c:pt idx="2248">
                  <c:v>55.73</c:v>
                </c:pt>
                <c:pt idx="2249">
                  <c:v>55.78</c:v>
                </c:pt>
                <c:pt idx="2250">
                  <c:v>54.28</c:v>
                </c:pt>
                <c:pt idx="2251">
                  <c:v>56.76</c:v>
                </c:pt>
                <c:pt idx="2252">
                  <c:v>52.37</c:v>
                </c:pt>
                <c:pt idx="2253">
                  <c:v>49.84</c:v>
                </c:pt>
                <c:pt idx="2254">
                  <c:v>47.34</c:v>
                </c:pt>
                <c:pt idx="2255">
                  <c:v>44.93</c:v>
                </c:pt>
                <c:pt idx="2256">
                  <c:v>44.56</c:v>
                </c:pt>
                <c:pt idx="2257">
                  <c:v>45.02</c:v>
                </c:pt>
                <c:pt idx="2258">
                  <c:v>44.21</c:v>
                </c:pt>
                <c:pt idx="2259">
                  <c:v>43.38</c:v>
                </c:pt>
                <c:pt idx="2260">
                  <c:v>43.9</c:v>
                </c:pt>
                <c:pt idx="2261">
                  <c:v>41.63</c:v>
                </c:pt>
                <c:pt idx="2262">
                  <c:v>40</c:v>
                </c:pt>
                <c:pt idx="2263">
                  <c:v>39.19</c:v>
                </c:pt>
                <c:pt idx="2264">
                  <c:v>39.08</c:v>
                </c:pt>
                <c:pt idx="2265">
                  <c:v>38.56</c:v>
                </c:pt>
                <c:pt idx="2266">
                  <c:v>43.39</c:v>
                </c:pt>
                <c:pt idx="2267">
                  <c:v>42.56</c:v>
                </c:pt>
                <c:pt idx="2268">
                  <c:v>42.82</c:v>
                </c:pt>
                <c:pt idx="2269">
                  <c:v>45.84</c:v>
                </c:pt>
                <c:pt idx="2270">
                  <c:v>43.27</c:v>
                </c:pt>
                <c:pt idx="2271">
                  <c:v>49.14</c:v>
                </c:pt>
                <c:pt idx="2272">
                  <c:v>51</c:v>
                </c:pt>
                <c:pt idx="2273">
                  <c:v>46.11</c:v>
                </c:pt>
                <c:pt idx="2274">
                  <c:v>56.65</c:v>
                </c:pt>
                <c:pt idx="2275">
                  <c:v>46.42</c:v>
                </c:pt>
                <c:pt idx="2276">
                  <c:v>47.29</c:v>
                </c:pt>
                <c:pt idx="2277">
                  <c:v>47.27</c:v>
                </c:pt>
                <c:pt idx="2278">
                  <c:v>45.69</c:v>
                </c:pt>
                <c:pt idx="2279">
                  <c:v>42.25</c:v>
                </c:pt>
                <c:pt idx="2280">
                  <c:v>39.659999999999997</c:v>
                </c:pt>
                <c:pt idx="2281">
                  <c:v>42.63</c:v>
                </c:pt>
                <c:pt idx="2282">
                  <c:v>44.84</c:v>
                </c:pt>
                <c:pt idx="2283">
                  <c:v>45.52</c:v>
                </c:pt>
                <c:pt idx="2284">
                  <c:v>43.06</c:v>
                </c:pt>
                <c:pt idx="2285">
                  <c:v>43.85</c:v>
                </c:pt>
                <c:pt idx="2286">
                  <c:v>43.73</c:v>
                </c:pt>
                <c:pt idx="2287">
                  <c:v>43.37</c:v>
                </c:pt>
                <c:pt idx="2288">
                  <c:v>43.64</c:v>
                </c:pt>
                <c:pt idx="2289">
                  <c:v>46.67</c:v>
                </c:pt>
                <c:pt idx="2290">
                  <c:v>44.53</c:v>
                </c:pt>
                <c:pt idx="2291">
                  <c:v>41.25</c:v>
                </c:pt>
                <c:pt idx="2292">
                  <c:v>42.93</c:v>
                </c:pt>
                <c:pt idx="2293">
                  <c:v>48.66</c:v>
                </c:pt>
                <c:pt idx="2294">
                  <c:v>48.46</c:v>
                </c:pt>
                <c:pt idx="2295">
                  <c:v>47.08</c:v>
                </c:pt>
                <c:pt idx="2296">
                  <c:v>49.3</c:v>
                </c:pt>
                <c:pt idx="2297">
                  <c:v>52.62</c:v>
                </c:pt>
                <c:pt idx="2298">
                  <c:v>45.49</c:v>
                </c:pt>
                <c:pt idx="2299">
                  <c:v>44.67</c:v>
                </c:pt>
                <c:pt idx="2300">
                  <c:v>44.66</c:v>
                </c:pt>
                <c:pt idx="2301">
                  <c:v>46.35</c:v>
                </c:pt>
                <c:pt idx="2302">
                  <c:v>52.65</c:v>
                </c:pt>
                <c:pt idx="2303">
                  <c:v>50.93</c:v>
                </c:pt>
                <c:pt idx="2304">
                  <c:v>47.56</c:v>
                </c:pt>
                <c:pt idx="2305">
                  <c:v>50.17</c:v>
                </c:pt>
                <c:pt idx="2306">
                  <c:v>49.33</c:v>
                </c:pt>
                <c:pt idx="2307">
                  <c:v>49.68</c:v>
                </c:pt>
                <c:pt idx="2308">
                  <c:v>44.37</c:v>
                </c:pt>
                <c:pt idx="2309">
                  <c:v>43.61</c:v>
                </c:pt>
                <c:pt idx="2310">
                  <c:v>41.18</c:v>
                </c:pt>
                <c:pt idx="2311">
                  <c:v>42.36</c:v>
                </c:pt>
                <c:pt idx="2312">
                  <c:v>43.74</c:v>
                </c:pt>
                <c:pt idx="2313">
                  <c:v>40.799999999999997</c:v>
                </c:pt>
                <c:pt idx="2314">
                  <c:v>40.06</c:v>
                </c:pt>
                <c:pt idx="2315">
                  <c:v>43.68</c:v>
                </c:pt>
                <c:pt idx="2316">
                  <c:v>45.89</c:v>
                </c:pt>
                <c:pt idx="2317">
                  <c:v>43.23</c:v>
                </c:pt>
                <c:pt idx="2318">
                  <c:v>42.93</c:v>
                </c:pt>
                <c:pt idx="2319">
                  <c:v>42.25</c:v>
                </c:pt>
                <c:pt idx="2320">
                  <c:v>40.36</c:v>
                </c:pt>
                <c:pt idx="2321">
                  <c:v>41.04</c:v>
                </c:pt>
                <c:pt idx="2322">
                  <c:v>45.54</c:v>
                </c:pt>
                <c:pt idx="2323">
                  <c:v>44.14</c:v>
                </c:pt>
                <c:pt idx="2324">
                  <c:v>42.28</c:v>
                </c:pt>
                <c:pt idx="2325">
                  <c:v>42.04</c:v>
                </c:pt>
                <c:pt idx="2326">
                  <c:v>39.700000000000003</c:v>
                </c:pt>
                <c:pt idx="2327">
                  <c:v>40.93</c:v>
                </c:pt>
                <c:pt idx="2328">
                  <c:v>40.39</c:v>
                </c:pt>
                <c:pt idx="2329">
                  <c:v>38.85</c:v>
                </c:pt>
                <c:pt idx="2330">
                  <c:v>36.53</c:v>
                </c:pt>
                <c:pt idx="2331">
                  <c:v>37.81</c:v>
                </c:pt>
                <c:pt idx="2332">
                  <c:v>37.67</c:v>
                </c:pt>
                <c:pt idx="2333">
                  <c:v>36.17</c:v>
                </c:pt>
                <c:pt idx="2334">
                  <c:v>35.79</c:v>
                </c:pt>
                <c:pt idx="2335">
                  <c:v>33.94</c:v>
                </c:pt>
                <c:pt idx="2336">
                  <c:v>39.18</c:v>
                </c:pt>
                <c:pt idx="2337">
                  <c:v>37.14</c:v>
                </c:pt>
                <c:pt idx="2338">
                  <c:v>38.1</c:v>
                </c:pt>
                <c:pt idx="2339">
                  <c:v>37.15</c:v>
                </c:pt>
                <c:pt idx="2340">
                  <c:v>36.82</c:v>
                </c:pt>
                <c:pt idx="2341">
                  <c:v>38.32</c:v>
                </c:pt>
                <c:pt idx="2342">
                  <c:v>37.950000000000003</c:v>
                </c:pt>
                <c:pt idx="2343">
                  <c:v>36.08</c:v>
                </c:pt>
                <c:pt idx="2344">
                  <c:v>36.5</c:v>
                </c:pt>
                <c:pt idx="2345">
                  <c:v>35.299999999999997</c:v>
                </c:pt>
                <c:pt idx="2346">
                  <c:v>34.53</c:v>
                </c:pt>
                <c:pt idx="2347">
                  <c:v>33.36</c:v>
                </c:pt>
                <c:pt idx="2348">
                  <c:v>32.450000000000003</c:v>
                </c:pt>
                <c:pt idx="2349">
                  <c:v>33.44</c:v>
                </c:pt>
                <c:pt idx="2350">
                  <c:v>32.049999999999997</c:v>
                </c:pt>
                <c:pt idx="2351">
                  <c:v>32.869999999999997</c:v>
                </c:pt>
                <c:pt idx="2352">
                  <c:v>31.8</c:v>
                </c:pt>
                <c:pt idx="2353">
                  <c:v>33.65</c:v>
                </c:pt>
                <c:pt idx="2354">
                  <c:v>31.37</c:v>
                </c:pt>
                <c:pt idx="2355">
                  <c:v>33.119999999999997</c:v>
                </c:pt>
                <c:pt idx="2356">
                  <c:v>30.24</c:v>
                </c:pt>
                <c:pt idx="2357">
                  <c:v>28.8</c:v>
                </c:pt>
                <c:pt idx="2358">
                  <c:v>29.03</c:v>
                </c:pt>
                <c:pt idx="2359">
                  <c:v>31.35</c:v>
                </c:pt>
                <c:pt idx="2360">
                  <c:v>32.630000000000003</c:v>
                </c:pt>
                <c:pt idx="2361">
                  <c:v>30.62</c:v>
                </c:pt>
                <c:pt idx="2362">
                  <c:v>32.36</c:v>
                </c:pt>
                <c:pt idx="2363">
                  <c:v>31.67</c:v>
                </c:pt>
                <c:pt idx="2364">
                  <c:v>28.92</c:v>
                </c:pt>
                <c:pt idx="2365">
                  <c:v>30.04</c:v>
                </c:pt>
                <c:pt idx="2366">
                  <c:v>29.63</c:v>
                </c:pt>
                <c:pt idx="2367">
                  <c:v>31.02</c:v>
                </c:pt>
                <c:pt idx="2368">
                  <c:v>30.18</c:v>
                </c:pt>
                <c:pt idx="2369">
                  <c:v>29.62</c:v>
                </c:pt>
                <c:pt idx="2370">
                  <c:v>29.77</c:v>
                </c:pt>
                <c:pt idx="2371">
                  <c:v>28.27</c:v>
                </c:pt>
                <c:pt idx="2372">
                  <c:v>28.46</c:v>
                </c:pt>
                <c:pt idx="2373">
                  <c:v>28.11</c:v>
                </c:pt>
                <c:pt idx="2374">
                  <c:v>28.15</c:v>
                </c:pt>
                <c:pt idx="2375">
                  <c:v>30.81</c:v>
                </c:pt>
                <c:pt idx="2376">
                  <c:v>32.68</c:v>
                </c:pt>
                <c:pt idx="2377">
                  <c:v>31.54</c:v>
                </c:pt>
                <c:pt idx="2378">
                  <c:v>30.03</c:v>
                </c:pt>
                <c:pt idx="2379">
                  <c:v>27.99</c:v>
                </c:pt>
                <c:pt idx="2380">
                  <c:v>31.17</c:v>
                </c:pt>
                <c:pt idx="2381">
                  <c:v>30.58</c:v>
                </c:pt>
                <c:pt idx="2382">
                  <c:v>29.05</c:v>
                </c:pt>
                <c:pt idx="2383">
                  <c:v>26.36</c:v>
                </c:pt>
                <c:pt idx="2384">
                  <c:v>25.93</c:v>
                </c:pt>
                <c:pt idx="2385">
                  <c:v>25.35</c:v>
                </c:pt>
                <c:pt idx="2386">
                  <c:v>26.35</c:v>
                </c:pt>
                <c:pt idx="2387">
                  <c:v>26.22</c:v>
                </c:pt>
                <c:pt idx="2388">
                  <c:v>27.95</c:v>
                </c:pt>
                <c:pt idx="2389">
                  <c:v>29</c:v>
                </c:pt>
                <c:pt idx="2390">
                  <c:v>30.85</c:v>
                </c:pt>
                <c:pt idx="2391">
                  <c:v>31.3</c:v>
                </c:pt>
                <c:pt idx="2392">
                  <c:v>29.78</c:v>
                </c:pt>
                <c:pt idx="2393">
                  <c:v>29.02</c:v>
                </c:pt>
                <c:pt idx="2394">
                  <c:v>26.31</c:v>
                </c:pt>
                <c:pt idx="2395">
                  <c:v>25.02</c:v>
                </c:pt>
                <c:pt idx="2396">
                  <c:v>25.89</c:v>
                </c:pt>
                <c:pt idx="2397">
                  <c:v>25.42</c:v>
                </c:pt>
                <c:pt idx="2398">
                  <c:v>24.34</c:v>
                </c:pt>
                <c:pt idx="2399">
                  <c:v>24.4</c:v>
                </c:pt>
                <c:pt idx="2400">
                  <c:v>23.87</c:v>
                </c:pt>
                <c:pt idx="2401">
                  <c:v>23.47</c:v>
                </c:pt>
                <c:pt idx="2402">
                  <c:v>23.43</c:v>
                </c:pt>
                <c:pt idx="2403">
                  <c:v>23.09</c:v>
                </c:pt>
                <c:pt idx="2404">
                  <c:v>24.28</c:v>
                </c:pt>
                <c:pt idx="2405">
                  <c:v>25.01</c:v>
                </c:pt>
                <c:pt idx="2406">
                  <c:v>25.61</c:v>
                </c:pt>
                <c:pt idx="2407">
                  <c:v>25.4</c:v>
                </c:pt>
                <c:pt idx="2408">
                  <c:v>25.92</c:v>
                </c:pt>
                <c:pt idx="2409">
                  <c:v>25.56</c:v>
                </c:pt>
                <c:pt idx="2410">
                  <c:v>24.89</c:v>
                </c:pt>
                <c:pt idx="2411">
                  <c:v>24.9</c:v>
                </c:pt>
                <c:pt idx="2412">
                  <c:v>25.67</c:v>
                </c:pt>
                <c:pt idx="2413">
                  <c:v>24.76</c:v>
                </c:pt>
                <c:pt idx="2414">
                  <c:v>24.99</c:v>
                </c:pt>
                <c:pt idx="2415">
                  <c:v>25.99</c:v>
                </c:pt>
                <c:pt idx="2416">
                  <c:v>25.45</c:v>
                </c:pt>
                <c:pt idx="2417">
                  <c:v>24.71</c:v>
                </c:pt>
                <c:pt idx="2418">
                  <c:v>24.27</c:v>
                </c:pt>
                <c:pt idx="2419">
                  <c:v>27.89</c:v>
                </c:pt>
                <c:pt idx="2420">
                  <c:v>26.18</c:v>
                </c:pt>
                <c:pt idx="2421">
                  <c:v>26.26</c:v>
                </c:pt>
                <c:pt idx="2422">
                  <c:v>25.09</c:v>
                </c:pt>
                <c:pt idx="2423">
                  <c:v>25.01</c:v>
                </c:pt>
                <c:pt idx="2424">
                  <c:v>25.14</c:v>
                </c:pt>
                <c:pt idx="2425">
                  <c:v>24.92</c:v>
                </c:pt>
                <c:pt idx="2426">
                  <c:v>24.95</c:v>
                </c:pt>
                <c:pt idx="2427">
                  <c:v>24.68</c:v>
                </c:pt>
                <c:pt idx="2428">
                  <c:v>24.76</c:v>
                </c:pt>
                <c:pt idx="2429">
                  <c:v>26.01</c:v>
                </c:pt>
                <c:pt idx="2430">
                  <c:v>29.15</c:v>
                </c:pt>
                <c:pt idx="2431">
                  <c:v>28.9</c:v>
                </c:pt>
                <c:pt idx="2432">
                  <c:v>27.1</c:v>
                </c:pt>
                <c:pt idx="2433">
                  <c:v>25.26</c:v>
                </c:pt>
                <c:pt idx="2434">
                  <c:v>25.62</c:v>
                </c:pt>
                <c:pt idx="2435">
                  <c:v>24.32</c:v>
                </c:pt>
                <c:pt idx="2436">
                  <c:v>23.55</c:v>
                </c:pt>
                <c:pt idx="2437">
                  <c:v>24.15</c:v>
                </c:pt>
                <c:pt idx="2438">
                  <c:v>23.86</c:v>
                </c:pt>
                <c:pt idx="2439">
                  <c:v>23.42</c:v>
                </c:pt>
                <c:pt idx="2440">
                  <c:v>23.69</c:v>
                </c:pt>
                <c:pt idx="2441">
                  <c:v>23.65</c:v>
                </c:pt>
                <c:pt idx="2442">
                  <c:v>23.92</c:v>
                </c:pt>
                <c:pt idx="2443">
                  <c:v>24.06</c:v>
                </c:pt>
                <c:pt idx="2444">
                  <c:v>23.08</c:v>
                </c:pt>
                <c:pt idx="2445">
                  <c:v>23.49</c:v>
                </c:pt>
                <c:pt idx="2446">
                  <c:v>24.95</c:v>
                </c:pt>
                <c:pt idx="2447">
                  <c:v>25.61</c:v>
                </c:pt>
                <c:pt idx="2448">
                  <c:v>24.88</c:v>
                </c:pt>
                <c:pt idx="2449">
                  <c:v>25.19</c:v>
                </c:pt>
                <c:pt idx="2450">
                  <c:v>25.61</c:v>
                </c:pt>
                <c:pt idx="2451">
                  <c:v>28.27</c:v>
                </c:pt>
                <c:pt idx="2452">
                  <c:v>28.68</c:v>
                </c:pt>
                <c:pt idx="2453">
                  <c:v>26.84</c:v>
                </c:pt>
                <c:pt idx="2454">
                  <c:v>25.7</c:v>
                </c:pt>
                <c:pt idx="2455">
                  <c:v>24.68</c:v>
                </c:pt>
                <c:pt idx="2456">
                  <c:v>24.18</c:v>
                </c:pt>
                <c:pt idx="2457">
                  <c:v>23.12</c:v>
                </c:pt>
                <c:pt idx="2458">
                  <c:v>23.01</c:v>
                </c:pt>
                <c:pt idx="2459">
                  <c:v>22.99</c:v>
                </c:pt>
                <c:pt idx="2460">
                  <c:v>22.86</c:v>
                </c:pt>
                <c:pt idx="2461">
                  <c:v>21.72</c:v>
                </c:pt>
                <c:pt idx="2462">
                  <c:v>21.43</c:v>
                </c:pt>
                <c:pt idx="2463">
                  <c:v>21.49</c:v>
                </c:pt>
                <c:pt idx="2464">
                  <c:v>20.9</c:v>
                </c:pt>
                <c:pt idx="2465">
                  <c:v>22.22</c:v>
                </c:pt>
                <c:pt idx="2466">
                  <c:v>20.69</c:v>
                </c:pt>
                <c:pt idx="2467">
                  <c:v>22.27</c:v>
                </c:pt>
                <c:pt idx="2468">
                  <c:v>24.31</c:v>
                </c:pt>
                <c:pt idx="2469">
                  <c:v>24.83</c:v>
                </c:pt>
                <c:pt idx="2470">
                  <c:v>27.91</c:v>
                </c:pt>
                <c:pt idx="2471">
                  <c:v>24.76</c:v>
                </c:pt>
                <c:pt idx="2472">
                  <c:v>30.69</c:v>
                </c:pt>
                <c:pt idx="2473">
                  <c:v>29.78</c:v>
                </c:pt>
                <c:pt idx="2474">
                  <c:v>28.81</c:v>
                </c:pt>
                <c:pt idx="2475">
                  <c:v>27.72</c:v>
                </c:pt>
                <c:pt idx="2476">
                  <c:v>25.43</c:v>
                </c:pt>
                <c:pt idx="2477">
                  <c:v>24.19</c:v>
                </c:pt>
                <c:pt idx="2478">
                  <c:v>23.15</c:v>
                </c:pt>
                <c:pt idx="2479">
                  <c:v>22.84</c:v>
                </c:pt>
                <c:pt idx="2480">
                  <c:v>23.04</c:v>
                </c:pt>
                <c:pt idx="2481">
                  <c:v>24.24</c:v>
                </c:pt>
                <c:pt idx="2482">
                  <c:v>23.36</c:v>
                </c:pt>
                <c:pt idx="2483">
                  <c:v>22.89</c:v>
                </c:pt>
                <c:pt idx="2484">
                  <c:v>22.41</c:v>
                </c:pt>
                <c:pt idx="2485">
                  <c:v>21.63</c:v>
                </c:pt>
                <c:pt idx="2486">
                  <c:v>22.63</c:v>
                </c:pt>
                <c:pt idx="2487">
                  <c:v>22.19</c:v>
                </c:pt>
                <c:pt idx="2488">
                  <c:v>21.16</c:v>
                </c:pt>
                <c:pt idx="2489">
                  <c:v>20.47</c:v>
                </c:pt>
                <c:pt idx="2490">
                  <c:v>20.48</c:v>
                </c:pt>
                <c:pt idx="2491">
                  <c:v>24.74</c:v>
                </c:pt>
                <c:pt idx="2492">
                  <c:v>24.51</c:v>
                </c:pt>
                <c:pt idx="2493">
                  <c:v>21.92</c:v>
                </c:pt>
                <c:pt idx="2494">
                  <c:v>21.12</c:v>
                </c:pt>
                <c:pt idx="2495">
                  <c:v>22.46</c:v>
                </c:pt>
                <c:pt idx="2496">
                  <c:v>21.25</c:v>
                </c:pt>
                <c:pt idx="2497">
                  <c:v>22.1</c:v>
                </c:pt>
                <c:pt idx="2498">
                  <c:v>23.69</c:v>
                </c:pt>
                <c:pt idx="2499">
                  <c:v>22.66</c:v>
                </c:pt>
                <c:pt idx="2500">
                  <c:v>22.32</c:v>
                </c:pt>
                <c:pt idx="2501">
                  <c:v>21.59</c:v>
                </c:pt>
                <c:pt idx="2502">
                  <c:v>21.15</c:v>
                </c:pt>
                <c:pt idx="2503">
                  <c:v>21.49</c:v>
                </c:pt>
                <c:pt idx="2504">
                  <c:v>20.54</c:v>
                </c:pt>
                <c:pt idx="2505">
                  <c:v>22.51</c:v>
                </c:pt>
                <c:pt idx="2506">
                  <c:v>21.68</c:v>
                </c:pt>
                <c:pt idx="2507">
                  <c:v>20.49</c:v>
                </c:pt>
                <c:pt idx="2508">
                  <c:v>19.54</c:v>
                </c:pt>
                <c:pt idx="2509">
                  <c:v>19.71</c:v>
                </c:pt>
                <c:pt idx="2510">
                  <c:v>19.47</c:v>
                </c:pt>
                <c:pt idx="2511">
                  <c:v>19.93</c:v>
                </c:pt>
                <c:pt idx="2512">
                  <c:v>20.010000000000002</c:v>
                </c:pt>
                <c:pt idx="2513">
                  <c:v>19.96</c:v>
                </c:pt>
                <c:pt idx="2514">
                  <c:v>21.68</c:v>
                </c:pt>
                <c:pt idx="2515">
                  <c:v>20.04</c:v>
                </c:pt>
                <c:pt idx="2516">
                  <c:v>19.350000000000001</c:v>
                </c:pt>
                <c:pt idx="2517">
                  <c:v>19.16</c:v>
                </c:pt>
                <c:pt idx="2518">
                  <c:v>19.059999999999999</c:v>
                </c:pt>
                <c:pt idx="2519">
                  <c:v>18.13</c:v>
                </c:pt>
                <c:pt idx="2520">
                  <c:v>17.55</c:v>
                </c:pt>
                <c:pt idx="2521">
                  <c:v>18.25</c:v>
                </c:pt>
                <c:pt idx="2522">
                  <c:v>17.850000000000001</c:v>
                </c:pt>
                <c:pt idx="2523">
                  <c:v>17.63</c:v>
                </c:pt>
                <c:pt idx="2524">
                  <c:v>17.91</c:v>
                </c:pt>
                <c:pt idx="2525">
                  <c:v>17.579999999999998</c:v>
                </c:pt>
                <c:pt idx="2526">
                  <c:v>18.68</c:v>
                </c:pt>
                <c:pt idx="2527">
                  <c:v>22.27</c:v>
                </c:pt>
                <c:pt idx="2528">
                  <c:v>27.31</c:v>
                </c:pt>
                <c:pt idx="2529">
                  <c:v>25.41</c:v>
                </c:pt>
                <c:pt idx="2530">
                  <c:v>24.55</c:v>
                </c:pt>
                <c:pt idx="2531">
                  <c:v>23.14</c:v>
                </c:pt>
                <c:pt idx="2532">
                  <c:v>23.73</c:v>
                </c:pt>
                <c:pt idx="2533">
                  <c:v>24.62</c:v>
                </c:pt>
                <c:pt idx="2534">
                  <c:v>22.59</c:v>
                </c:pt>
                <c:pt idx="2535">
                  <c:v>21.48</c:v>
                </c:pt>
                <c:pt idx="2536">
                  <c:v>21.6</c:v>
                </c:pt>
                <c:pt idx="2537">
                  <c:v>26.08</c:v>
                </c:pt>
                <c:pt idx="2538">
                  <c:v>26.11</c:v>
                </c:pt>
                <c:pt idx="2539">
                  <c:v>26.51</c:v>
                </c:pt>
                <c:pt idx="2540">
                  <c:v>26</c:v>
                </c:pt>
                <c:pt idx="2541">
                  <c:v>25.4</c:v>
                </c:pt>
                <c:pt idx="2542">
                  <c:v>23.96</c:v>
                </c:pt>
                <c:pt idx="2543">
                  <c:v>22.73</c:v>
                </c:pt>
                <c:pt idx="2544">
                  <c:v>22.25</c:v>
                </c:pt>
                <c:pt idx="2545">
                  <c:v>21.72</c:v>
                </c:pt>
                <c:pt idx="2546">
                  <c:v>20.63</c:v>
                </c:pt>
                <c:pt idx="2547">
                  <c:v>20.02</c:v>
                </c:pt>
                <c:pt idx="2548">
                  <c:v>19.940000000000001</c:v>
                </c:pt>
                <c:pt idx="2549">
                  <c:v>21.37</c:v>
                </c:pt>
                <c:pt idx="2550">
                  <c:v>20.27</c:v>
                </c:pt>
                <c:pt idx="2551">
                  <c:v>20.100000000000001</c:v>
                </c:pt>
                <c:pt idx="2552">
                  <c:v>19.5</c:v>
                </c:pt>
                <c:pt idx="2553">
                  <c:v>19.260000000000002</c:v>
                </c:pt>
                <c:pt idx="2554">
                  <c:v>19.059999999999999</c:v>
                </c:pt>
                <c:pt idx="2555">
                  <c:v>18.829999999999998</c:v>
                </c:pt>
                <c:pt idx="2556">
                  <c:v>18.72</c:v>
                </c:pt>
                <c:pt idx="2557">
                  <c:v>17.420000000000002</c:v>
                </c:pt>
                <c:pt idx="2558">
                  <c:v>17.79</c:v>
                </c:pt>
                <c:pt idx="2559">
                  <c:v>17.920000000000002</c:v>
                </c:pt>
                <c:pt idx="2560">
                  <c:v>18.57</c:v>
                </c:pt>
                <c:pt idx="2561">
                  <c:v>18.059999999999999</c:v>
                </c:pt>
                <c:pt idx="2562">
                  <c:v>17.579999999999998</c:v>
                </c:pt>
                <c:pt idx="2563">
                  <c:v>18</c:v>
                </c:pt>
                <c:pt idx="2564">
                  <c:v>17.690000000000001</c:v>
                </c:pt>
                <c:pt idx="2565">
                  <c:v>16.91</c:v>
                </c:pt>
                <c:pt idx="2566">
                  <c:v>16.62</c:v>
                </c:pt>
                <c:pt idx="2567">
                  <c:v>16.97</c:v>
                </c:pt>
                <c:pt idx="2568">
                  <c:v>16.87</c:v>
                </c:pt>
                <c:pt idx="2569">
                  <c:v>16.350000000000001</c:v>
                </c:pt>
                <c:pt idx="2570">
                  <c:v>17.55</c:v>
                </c:pt>
                <c:pt idx="2571">
                  <c:v>18.399999999999999</c:v>
                </c:pt>
                <c:pt idx="2572">
                  <c:v>17.77</c:v>
                </c:pt>
                <c:pt idx="2573">
                  <c:v>17.59</c:v>
                </c:pt>
                <c:pt idx="2574">
                  <c:v>17.13</c:v>
                </c:pt>
                <c:pt idx="2575">
                  <c:v>17.59</c:v>
                </c:pt>
                <c:pt idx="2576">
                  <c:v>17.47</c:v>
                </c:pt>
                <c:pt idx="2577">
                  <c:v>17.02</c:v>
                </c:pt>
                <c:pt idx="2578">
                  <c:v>16.23</c:v>
                </c:pt>
                <c:pt idx="2579">
                  <c:v>16.62</c:v>
                </c:pt>
                <c:pt idx="2580">
                  <c:v>16.48</c:v>
                </c:pt>
                <c:pt idx="2581">
                  <c:v>16.14</c:v>
                </c:pt>
                <c:pt idx="2582">
                  <c:v>15.58</c:v>
                </c:pt>
                <c:pt idx="2583">
                  <c:v>16.2</c:v>
                </c:pt>
                <c:pt idx="2584">
                  <c:v>15.59</c:v>
                </c:pt>
                <c:pt idx="2585">
                  <c:v>15.89</c:v>
                </c:pt>
                <c:pt idx="2586">
                  <c:v>18.36</c:v>
                </c:pt>
                <c:pt idx="2587">
                  <c:v>17.34</c:v>
                </c:pt>
                <c:pt idx="2588">
                  <c:v>15.73</c:v>
                </c:pt>
                <c:pt idx="2589">
                  <c:v>16.32</c:v>
                </c:pt>
                <c:pt idx="2590">
                  <c:v>16.47</c:v>
                </c:pt>
                <c:pt idx="2591">
                  <c:v>16.62</c:v>
                </c:pt>
                <c:pt idx="2592">
                  <c:v>17.47</c:v>
                </c:pt>
                <c:pt idx="2593">
                  <c:v>22.81</c:v>
                </c:pt>
                <c:pt idx="2594">
                  <c:v>21.08</c:v>
                </c:pt>
                <c:pt idx="2595">
                  <c:v>18.440000000000001</c:v>
                </c:pt>
                <c:pt idx="2596">
                  <c:v>22.05</c:v>
                </c:pt>
                <c:pt idx="2597">
                  <c:v>20.190000000000001</c:v>
                </c:pt>
                <c:pt idx="2598">
                  <c:v>23.84</c:v>
                </c:pt>
                <c:pt idx="2599">
                  <c:v>24.91</c:v>
                </c:pt>
                <c:pt idx="2600">
                  <c:v>32.799999999999997</c:v>
                </c:pt>
                <c:pt idx="2601">
                  <c:v>40.950000000000003</c:v>
                </c:pt>
                <c:pt idx="2602">
                  <c:v>28.84</c:v>
                </c:pt>
                <c:pt idx="2603">
                  <c:v>28.32</c:v>
                </c:pt>
                <c:pt idx="2604">
                  <c:v>25.52</c:v>
                </c:pt>
                <c:pt idx="2605">
                  <c:v>26.68</c:v>
                </c:pt>
                <c:pt idx="2606">
                  <c:v>31.24</c:v>
                </c:pt>
                <c:pt idx="2607">
                  <c:v>30.84</c:v>
                </c:pt>
                <c:pt idx="2608">
                  <c:v>33.549999999999997</c:v>
                </c:pt>
                <c:pt idx="2609">
                  <c:v>35.32</c:v>
                </c:pt>
                <c:pt idx="2610">
                  <c:v>45.79</c:v>
                </c:pt>
                <c:pt idx="2611">
                  <c:v>40.1</c:v>
                </c:pt>
                <c:pt idx="2612">
                  <c:v>38.32</c:v>
                </c:pt>
                <c:pt idx="2613">
                  <c:v>34.61</c:v>
                </c:pt>
                <c:pt idx="2614">
                  <c:v>35.020000000000003</c:v>
                </c:pt>
                <c:pt idx="2615">
                  <c:v>29.68</c:v>
                </c:pt>
                <c:pt idx="2616">
                  <c:v>32.07</c:v>
                </c:pt>
                <c:pt idx="2617">
                  <c:v>35.54</c:v>
                </c:pt>
                <c:pt idx="2618">
                  <c:v>30.17</c:v>
                </c:pt>
                <c:pt idx="2619">
                  <c:v>29.46</c:v>
                </c:pt>
                <c:pt idx="2620">
                  <c:v>35.479999999999997</c:v>
                </c:pt>
                <c:pt idx="2621">
                  <c:v>36.57</c:v>
                </c:pt>
                <c:pt idx="2622">
                  <c:v>33.700000000000003</c:v>
                </c:pt>
                <c:pt idx="2623">
                  <c:v>33.729999999999997</c:v>
                </c:pt>
                <c:pt idx="2624">
                  <c:v>30.57</c:v>
                </c:pt>
                <c:pt idx="2625">
                  <c:v>28.79</c:v>
                </c:pt>
                <c:pt idx="2626">
                  <c:v>28.58</c:v>
                </c:pt>
                <c:pt idx="2627">
                  <c:v>25.87</c:v>
                </c:pt>
                <c:pt idx="2628">
                  <c:v>25.92</c:v>
                </c:pt>
                <c:pt idx="2629">
                  <c:v>25.05</c:v>
                </c:pt>
                <c:pt idx="2630">
                  <c:v>23.95</c:v>
                </c:pt>
                <c:pt idx="2631">
                  <c:v>24.88</c:v>
                </c:pt>
                <c:pt idx="2632">
                  <c:v>27.05</c:v>
                </c:pt>
                <c:pt idx="2633">
                  <c:v>26.91</c:v>
                </c:pt>
                <c:pt idx="2634">
                  <c:v>29.74</c:v>
                </c:pt>
                <c:pt idx="2635">
                  <c:v>28.53</c:v>
                </c:pt>
                <c:pt idx="2636">
                  <c:v>29</c:v>
                </c:pt>
                <c:pt idx="2637">
                  <c:v>34.130000000000003</c:v>
                </c:pt>
                <c:pt idx="2638">
                  <c:v>34.54</c:v>
                </c:pt>
                <c:pt idx="2639">
                  <c:v>32.86</c:v>
                </c:pt>
                <c:pt idx="2640">
                  <c:v>30.12</c:v>
                </c:pt>
                <c:pt idx="2641">
                  <c:v>29.65</c:v>
                </c:pt>
                <c:pt idx="2642">
                  <c:v>26.84</c:v>
                </c:pt>
                <c:pt idx="2643">
                  <c:v>25.71</c:v>
                </c:pt>
                <c:pt idx="2644">
                  <c:v>24.98</c:v>
                </c:pt>
                <c:pt idx="2645">
                  <c:v>24.43</c:v>
                </c:pt>
                <c:pt idx="2646">
                  <c:v>24.56</c:v>
                </c:pt>
                <c:pt idx="2647">
                  <c:v>24.89</c:v>
                </c:pt>
                <c:pt idx="2648">
                  <c:v>25.14</c:v>
                </c:pt>
                <c:pt idx="2649">
                  <c:v>26.25</c:v>
                </c:pt>
                <c:pt idx="2650">
                  <c:v>25.97</c:v>
                </c:pt>
                <c:pt idx="2651">
                  <c:v>23.93</c:v>
                </c:pt>
                <c:pt idx="2652">
                  <c:v>25.64</c:v>
                </c:pt>
                <c:pt idx="2653">
                  <c:v>24.63</c:v>
                </c:pt>
                <c:pt idx="2654">
                  <c:v>23.47</c:v>
                </c:pt>
                <c:pt idx="2655">
                  <c:v>22.73</c:v>
                </c:pt>
                <c:pt idx="2656">
                  <c:v>23.19</c:v>
                </c:pt>
                <c:pt idx="2657">
                  <c:v>24.25</c:v>
                </c:pt>
                <c:pt idx="2658">
                  <c:v>24.13</c:v>
                </c:pt>
                <c:pt idx="2659">
                  <c:v>23.5</c:v>
                </c:pt>
                <c:pt idx="2660">
                  <c:v>22.01</c:v>
                </c:pt>
                <c:pt idx="2661">
                  <c:v>22.63</c:v>
                </c:pt>
                <c:pt idx="2662">
                  <c:v>22.21</c:v>
                </c:pt>
                <c:pt idx="2663">
                  <c:v>22.1</c:v>
                </c:pt>
                <c:pt idx="2664">
                  <c:v>21.74</c:v>
                </c:pt>
                <c:pt idx="2665">
                  <c:v>22.14</c:v>
                </c:pt>
                <c:pt idx="2666">
                  <c:v>22.37</c:v>
                </c:pt>
                <c:pt idx="2667">
                  <c:v>25.39</c:v>
                </c:pt>
                <c:pt idx="2668">
                  <c:v>25.73</c:v>
                </c:pt>
                <c:pt idx="2669">
                  <c:v>26.24</c:v>
                </c:pt>
                <c:pt idx="2670">
                  <c:v>26.1</c:v>
                </c:pt>
                <c:pt idx="2671">
                  <c:v>24.33</c:v>
                </c:pt>
                <c:pt idx="2672">
                  <c:v>24.59</c:v>
                </c:pt>
                <c:pt idx="2673">
                  <c:v>26.44</c:v>
                </c:pt>
                <c:pt idx="2674">
                  <c:v>25.49</c:v>
                </c:pt>
                <c:pt idx="2675">
                  <c:v>25.66</c:v>
                </c:pt>
                <c:pt idx="2676">
                  <c:v>27.46</c:v>
                </c:pt>
                <c:pt idx="2677">
                  <c:v>26.7</c:v>
                </c:pt>
                <c:pt idx="2678">
                  <c:v>27.37</c:v>
                </c:pt>
                <c:pt idx="2679">
                  <c:v>24.45</c:v>
                </c:pt>
                <c:pt idx="2680">
                  <c:v>27.21</c:v>
                </c:pt>
                <c:pt idx="2681">
                  <c:v>26.05</c:v>
                </c:pt>
                <c:pt idx="2682">
                  <c:v>23.89</c:v>
                </c:pt>
                <c:pt idx="2683">
                  <c:v>23.19</c:v>
                </c:pt>
                <c:pt idx="2684">
                  <c:v>21.31</c:v>
                </c:pt>
                <c:pt idx="2685">
                  <c:v>23.8</c:v>
                </c:pt>
                <c:pt idx="2686">
                  <c:v>23.25</c:v>
                </c:pt>
                <c:pt idx="2687">
                  <c:v>22.81</c:v>
                </c:pt>
                <c:pt idx="2688">
                  <c:v>21.99</c:v>
                </c:pt>
                <c:pt idx="2689">
                  <c:v>21.21</c:v>
                </c:pt>
                <c:pt idx="2690">
                  <c:v>21.56</c:v>
                </c:pt>
                <c:pt idx="2691">
                  <c:v>22.1</c:v>
                </c:pt>
                <c:pt idx="2692">
                  <c:v>21.72</c:v>
                </c:pt>
                <c:pt idx="2693">
                  <c:v>22.01</c:v>
                </c:pt>
                <c:pt idx="2694">
                  <c:v>21.5</c:v>
                </c:pt>
                <c:pt idx="2695">
                  <c:v>22.35</c:v>
                </c:pt>
                <c:pt idx="2696">
                  <c:v>22.51</c:v>
                </c:pt>
                <c:pt idx="2697">
                  <c:v>23.87</c:v>
                </c:pt>
                <c:pt idx="2698">
                  <c:v>21.71</c:v>
                </c:pt>
                <c:pt idx="2699">
                  <c:v>22.54</c:v>
                </c:pt>
                <c:pt idx="2700">
                  <c:v>22.6</c:v>
                </c:pt>
                <c:pt idx="2701">
                  <c:v>23.25</c:v>
                </c:pt>
                <c:pt idx="2702">
                  <c:v>23.7</c:v>
                </c:pt>
                <c:pt idx="2703">
                  <c:v>22.5</c:v>
                </c:pt>
                <c:pt idx="2704">
                  <c:v>23.53</c:v>
                </c:pt>
                <c:pt idx="2705">
                  <c:v>21.76</c:v>
                </c:pt>
                <c:pt idx="2706">
                  <c:v>21.49</c:v>
                </c:pt>
                <c:pt idx="2707">
                  <c:v>21.56</c:v>
                </c:pt>
                <c:pt idx="2708">
                  <c:v>20.71</c:v>
                </c:pt>
                <c:pt idx="2709">
                  <c:v>18.96</c:v>
                </c:pt>
                <c:pt idx="2710">
                  <c:v>18.93</c:v>
                </c:pt>
                <c:pt idx="2711">
                  <c:v>19.07</c:v>
                </c:pt>
                <c:pt idx="2712">
                  <c:v>19.88</c:v>
                </c:pt>
                <c:pt idx="2713">
                  <c:v>19.03</c:v>
                </c:pt>
                <c:pt idx="2714">
                  <c:v>19.09</c:v>
                </c:pt>
                <c:pt idx="2715">
                  <c:v>20.63</c:v>
                </c:pt>
                <c:pt idx="2716">
                  <c:v>19.79</c:v>
                </c:pt>
                <c:pt idx="2717">
                  <c:v>19.27</c:v>
                </c:pt>
                <c:pt idx="2718">
                  <c:v>18.78</c:v>
                </c:pt>
                <c:pt idx="2719">
                  <c:v>19.850000000000001</c:v>
                </c:pt>
                <c:pt idx="2720">
                  <c:v>20.22</c:v>
                </c:pt>
                <c:pt idx="2721">
                  <c:v>20.71</c:v>
                </c:pt>
                <c:pt idx="2722">
                  <c:v>20.88</c:v>
                </c:pt>
                <c:pt idx="2723">
                  <c:v>21.2</c:v>
                </c:pt>
                <c:pt idx="2724">
                  <c:v>21.83</c:v>
                </c:pt>
                <c:pt idx="2725">
                  <c:v>21.57</c:v>
                </c:pt>
                <c:pt idx="2726">
                  <c:v>19.559999999999999</c:v>
                </c:pt>
                <c:pt idx="2727">
                  <c:v>18.52</c:v>
                </c:pt>
                <c:pt idx="2728">
                  <c:v>18.260000000000002</c:v>
                </c:pt>
                <c:pt idx="2729">
                  <c:v>18.29</c:v>
                </c:pt>
                <c:pt idx="2730">
                  <c:v>19.079999999999998</c:v>
                </c:pt>
                <c:pt idx="2731">
                  <c:v>18.47</c:v>
                </c:pt>
                <c:pt idx="2732">
                  <c:v>18.64</c:v>
                </c:pt>
                <c:pt idx="2733">
                  <c:v>20.61</c:v>
                </c:pt>
                <c:pt idx="2734">
                  <c:v>20.2</c:v>
                </c:pt>
                <c:pt idx="2735">
                  <c:v>22.58</c:v>
                </c:pt>
                <c:pt idx="2736">
                  <c:v>21.76</c:v>
                </c:pt>
                <c:pt idx="2737">
                  <c:v>18.75</c:v>
                </c:pt>
                <c:pt idx="2738">
                  <c:v>18.04</c:v>
                </c:pt>
                <c:pt idx="2739">
                  <c:v>18.37</c:v>
                </c:pt>
                <c:pt idx="2740">
                  <c:v>20.63</c:v>
                </c:pt>
                <c:pt idx="2741">
                  <c:v>19.559999999999999</c:v>
                </c:pt>
                <c:pt idx="2742">
                  <c:v>22.22</c:v>
                </c:pt>
                <c:pt idx="2743">
                  <c:v>21.53</c:v>
                </c:pt>
                <c:pt idx="2744">
                  <c:v>23.54</c:v>
                </c:pt>
                <c:pt idx="2745">
                  <c:v>21.36</c:v>
                </c:pt>
                <c:pt idx="2746">
                  <c:v>19.39</c:v>
                </c:pt>
                <c:pt idx="2747">
                  <c:v>18.010000000000002</c:v>
                </c:pt>
                <c:pt idx="2748">
                  <c:v>18.02</c:v>
                </c:pt>
                <c:pt idx="2749">
                  <c:v>17.989999999999998</c:v>
                </c:pt>
                <c:pt idx="2750">
                  <c:v>17.739999999999998</c:v>
                </c:pt>
                <c:pt idx="2751">
                  <c:v>17.25</c:v>
                </c:pt>
                <c:pt idx="2752">
                  <c:v>17.61</c:v>
                </c:pt>
                <c:pt idx="2753">
                  <c:v>17.55</c:v>
                </c:pt>
                <c:pt idx="2754">
                  <c:v>17.61</c:v>
                </c:pt>
                <c:pt idx="2755">
                  <c:v>17.940000000000001</c:v>
                </c:pt>
                <c:pt idx="2756">
                  <c:v>17.39</c:v>
                </c:pt>
                <c:pt idx="2757">
                  <c:v>16.11</c:v>
                </c:pt>
                <c:pt idx="2758">
                  <c:v>16.41</c:v>
                </c:pt>
                <c:pt idx="2759">
                  <c:v>16.489999999999998</c:v>
                </c:pt>
                <c:pt idx="2760">
                  <c:v>15.45</c:v>
                </c:pt>
                <c:pt idx="2761">
                  <c:v>16.47</c:v>
                </c:pt>
                <c:pt idx="2762">
                  <c:v>17.670000000000002</c:v>
                </c:pt>
                <c:pt idx="2763">
                  <c:v>17.52</c:v>
                </c:pt>
                <c:pt idx="2764">
                  <c:v>17.28</c:v>
                </c:pt>
                <c:pt idx="2765">
                  <c:v>17.52</c:v>
                </c:pt>
                <c:pt idx="2766">
                  <c:v>17.75</c:v>
                </c:pt>
                <c:pt idx="2767">
                  <c:v>17.61</c:v>
                </c:pt>
                <c:pt idx="2768">
                  <c:v>17.38</c:v>
                </c:pt>
                <c:pt idx="2769">
                  <c:v>17.02</c:v>
                </c:pt>
                <c:pt idx="2770">
                  <c:v>17.399999999999999</c:v>
                </c:pt>
                <c:pt idx="2771">
                  <c:v>17.14</c:v>
                </c:pt>
                <c:pt idx="2772">
                  <c:v>17.54</c:v>
                </c:pt>
                <c:pt idx="2773">
                  <c:v>16.89</c:v>
                </c:pt>
                <c:pt idx="2774">
                  <c:v>16.239999999999998</c:v>
                </c:pt>
                <c:pt idx="2775">
                  <c:v>16.39</c:v>
                </c:pt>
                <c:pt idx="2776">
                  <c:v>15.46</c:v>
                </c:pt>
                <c:pt idx="2777">
                  <c:v>15.87</c:v>
                </c:pt>
                <c:pt idx="2778">
                  <c:v>17.309999999999999</c:v>
                </c:pt>
                <c:pt idx="2779">
                  <c:v>17.989999999999998</c:v>
                </c:pt>
                <c:pt idx="2780">
                  <c:v>18.47</c:v>
                </c:pt>
                <c:pt idx="2781">
                  <c:v>17.649999999999999</c:v>
                </c:pt>
                <c:pt idx="2782">
                  <c:v>17.59</c:v>
                </c:pt>
                <c:pt idx="2783">
                  <c:v>16.64</c:v>
                </c:pt>
                <c:pt idx="2784">
                  <c:v>16.149999999999999</c:v>
                </c:pt>
                <c:pt idx="2785">
                  <c:v>20.04</c:v>
                </c:pt>
                <c:pt idx="2786">
                  <c:v>19.53</c:v>
                </c:pt>
                <c:pt idx="2787">
                  <c:v>17.63</c:v>
                </c:pt>
                <c:pt idx="2788">
                  <c:v>17.3</c:v>
                </c:pt>
                <c:pt idx="2789">
                  <c:v>16.690000000000001</c:v>
                </c:pt>
                <c:pt idx="2790">
                  <c:v>15.93</c:v>
                </c:pt>
                <c:pt idx="2791">
                  <c:v>16.28</c:v>
                </c:pt>
                <c:pt idx="2792">
                  <c:v>15.81</c:v>
                </c:pt>
                <c:pt idx="2793">
                  <c:v>15.87</c:v>
                </c:pt>
                <c:pt idx="2794">
                  <c:v>16.09</c:v>
                </c:pt>
                <c:pt idx="2795">
                  <c:v>15.69</c:v>
                </c:pt>
                <c:pt idx="2796">
                  <c:v>15.95</c:v>
                </c:pt>
                <c:pt idx="2797">
                  <c:v>16.37</c:v>
                </c:pt>
                <c:pt idx="2798">
                  <c:v>16.72</c:v>
                </c:pt>
                <c:pt idx="2799">
                  <c:v>16.59</c:v>
                </c:pt>
                <c:pt idx="2800">
                  <c:v>16.43</c:v>
                </c:pt>
                <c:pt idx="2801">
                  <c:v>20.8</c:v>
                </c:pt>
                <c:pt idx="2802">
                  <c:v>22.13</c:v>
                </c:pt>
                <c:pt idx="2803">
                  <c:v>21.32</c:v>
                </c:pt>
                <c:pt idx="2804">
                  <c:v>19.22</c:v>
                </c:pt>
                <c:pt idx="2805">
                  <c:v>18.350000000000001</c:v>
                </c:pt>
                <c:pt idx="2806">
                  <c:v>21.01</c:v>
                </c:pt>
                <c:pt idx="2807">
                  <c:v>20.7</c:v>
                </c:pt>
                <c:pt idx="2808">
                  <c:v>18.600000000000001</c:v>
                </c:pt>
                <c:pt idx="2809">
                  <c:v>19.059999999999999</c:v>
                </c:pt>
                <c:pt idx="2810">
                  <c:v>20.66</c:v>
                </c:pt>
                <c:pt idx="2811">
                  <c:v>19.82</c:v>
                </c:pt>
                <c:pt idx="2812">
                  <c:v>20.22</c:v>
                </c:pt>
                <c:pt idx="2813">
                  <c:v>21.88</c:v>
                </c:pt>
                <c:pt idx="2814">
                  <c:v>20.079999999999998</c:v>
                </c:pt>
                <c:pt idx="2815">
                  <c:v>21.13</c:v>
                </c:pt>
                <c:pt idx="2816">
                  <c:v>24.32</c:v>
                </c:pt>
                <c:pt idx="2817">
                  <c:v>29.4</c:v>
                </c:pt>
                <c:pt idx="2818">
                  <c:v>26.37</c:v>
                </c:pt>
                <c:pt idx="2819">
                  <c:v>24.44</c:v>
                </c:pt>
                <c:pt idx="2820">
                  <c:v>20.61</c:v>
                </c:pt>
                <c:pt idx="2821">
                  <c:v>20.21</c:v>
                </c:pt>
                <c:pt idx="2822">
                  <c:v>19.170000000000002</c:v>
                </c:pt>
                <c:pt idx="2823">
                  <c:v>18</c:v>
                </c:pt>
                <c:pt idx="2824">
                  <c:v>17.91</c:v>
                </c:pt>
                <c:pt idx="2825">
                  <c:v>19.440000000000001</c:v>
                </c:pt>
                <c:pt idx="2826">
                  <c:v>18.16</c:v>
                </c:pt>
                <c:pt idx="2827">
                  <c:v>17.71</c:v>
                </c:pt>
                <c:pt idx="2828">
                  <c:v>17.739999999999998</c:v>
                </c:pt>
                <c:pt idx="2829">
                  <c:v>17.399999999999999</c:v>
                </c:pt>
                <c:pt idx="2830">
                  <c:v>17.5</c:v>
                </c:pt>
                <c:pt idx="2831">
                  <c:v>17.25</c:v>
                </c:pt>
                <c:pt idx="2832">
                  <c:v>16.899999999999999</c:v>
                </c:pt>
                <c:pt idx="2833">
                  <c:v>17.11</c:v>
                </c:pt>
                <c:pt idx="2834">
                  <c:v>17.87</c:v>
                </c:pt>
                <c:pt idx="2835">
                  <c:v>16.59</c:v>
                </c:pt>
                <c:pt idx="2836">
                  <c:v>17.09</c:v>
                </c:pt>
                <c:pt idx="2837">
                  <c:v>16.920000000000002</c:v>
                </c:pt>
                <c:pt idx="2838">
                  <c:v>16.27</c:v>
                </c:pt>
                <c:pt idx="2839">
                  <c:v>15.32</c:v>
                </c:pt>
                <c:pt idx="2840">
                  <c:v>16.96</c:v>
                </c:pt>
                <c:pt idx="2841">
                  <c:v>15.83</c:v>
                </c:pt>
                <c:pt idx="2842">
                  <c:v>15.07</c:v>
                </c:pt>
                <c:pt idx="2843">
                  <c:v>14.69</c:v>
                </c:pt>
                <c:pt idx="2844">
                  <c:v>15.77</c:v>
                </c:pt>
                <c:pt idx="2845">
                  <c:v>15.62</c:v>
                </c:pt>
                <c:pt idx="2846">
                  <c:v>15.35</c:v>
                </c:pt>
                <c:pt idx="2847">
                  <c:v>14.62</c:v>
                </c:pt>
                <c:pt idx="2848">
                  <c:v>14.75</c:v>
                </c:pt>
                <c:pt idx="2849">
                  <c:v>15.99</c:v>
                </c:pt>
                <c:pt idx="2850">
                  <c:v>16.7</c:v>
                </c:pt>
                <c:pt idx="2851">
                  <c:v>17.079999999999998</c:v>
                </c:pt>
                <c:pt idx="2852">
                  <c:v>18.2</c:v>
                </c:pt>
                <c:pt idx="2853">
                  <c:v>18.399999999999999</c:v>
                </c:pt>
                <c:pt idx="2854">
                  <c:v>17.16</c:v>
                </c:pt>
                <c:pt idx="2855">
                  <c:v>15.91</c:v>
                </c:pt>
                <c:pt idx="2856">
                  <c:v>16.95</c:v>
                </c:pt>
                <c:pt idx="2857">
                  <c:v>16.03</c:v>
                </c:pt>
                <c:pt idx="2858">
                  <c:v>17.07</c:v>
                </c:pt>
                <c:pt idx="2859">
                  <c:v>18.239999999999998</c:v>
                </c:pt>
                <c:pt idx="2860">
                  <c:v>17.55</c:v>
                </c:pt>
                <c:pt idx="2861">
                  <c:v>16.23</c:v>
                </c:pt>
                <c:pt idx="2862">
                  <c:v>15.52</c:v>
                </c:pt>
                <c:pt idx="2863">
                  <c:v>17.43</c:v>
                </c:pt>
                <c:pt idx="2864">
                  <c:v>18.27</c:v>
                </c:pt>
                <c:pt idx="2865">
                  <c:v>17.82</c:v>
                </c:pt>
                <c:pt idx="2866">
                  <c:v>17.07</c:v>
                </c:pt>
                <c:pt idx="2867">
                  <c:v>16.09</c:v>
                </c:pt>
                <c:pt idx="2868">
                  <c:v>15.98</c:v>
                </c:pt>
                <c:pt idx="2869">
                  <c:v>15.45</c:v>
                </c:pt>
                <c:pt idx="2870">
                  <c:v>18.3</c:v>
                </c:pt>
                <c:pt idx="2871">
                  <c:v>18.09</c:v>
                </c:pt>
                <c:pt idx="2872">
                  <c:v>17.95</c:v>
                </c:pt>
                <c:pt idx="2873">
                  <c:v>18.489999999999998</c:v>
                </c:pt>
                <c:pt idx="2874">
                  <c:v>18.07</c:v>
                </c:pt>
                <c:pt idx="2875">
                  <c:v>18.79</c:v>
                </c:pt>
                <c:pt idx="2876">
                  <c:v>17.77</c:v>
                </c:pt>
                <c:pt idx="2877">
                  <c:v>18.86</c:v>
                </c:pt>
                <c:pt idx="2878">
                  <c:v>19.61</c:v>
                </c:pt>
                <c:pt idx="2879">
                  <c:v>18.260000000000002</c:v>
                </c:pt>
                <c:pt idx="2880">
                  <c:v>21.32</c:v>
                </c:pt>
                <c:pt idx="2881">
                  <c:v>22.73</c:v>
                </c:pt>
                <c:pt idx="2882">
                  <c:v>21.85</c:v>
                </c:pt>
                <c:pt idx="2883">
                  <c:v>19.989999999999998</c:v>
                </c:pt>
                <c:pt idx="2884">
                  <c:v>18.86</c:v>
                </c:pt>
                <c:pt idx="2885">
                  <c:v>18.52</c:v>
                </c:pt>
                <c:pt idx="2886">
                  <c:v>19.29</c:v>
                </c:pt>
                <c:pt idx="2887">
                  <c:v>21.1</c:v>
                </c:pt>
                <c:pt idx="2888">
                  <c:v>20.56</c:v>
                </c:pt>
                <c:pt idx="2889">
                  <c:v>19.170000000000002</c:v>
                </c:pt>
                <c:pt idx="2890">
                  <c:v>17.27</c:v>
                </c:pt>
                <c:pt idx="2891">
                  <c:v>16.52</c:v>
                </c:pt>
                <c:pt idx="2892">
                  <c:v>15.87</c:v>
                </c:pt>
                <c:pt idx="2893">
                  <c:v>16.059999999999999</c:v>
                </c:pt>
                <c:pt idx="2894">
                  <c:v>16.34</c:v>
                </c:pt>
                <c:pt idx="2895">
                  <c:v>15.95</c:v>
                </c:pt>
                <c:pt idx="2896">
                  <c:v>15.95</c:v>
                </c:pt>
                <c:pt idx="2897">
                  <c:v>18.39</c:v>
                </c:pt>
                <c:pt idx="2898">
                  <c:v>19.87</c:v>
                </c:pt>
                <c:pt idx="2899">
                  <c:v>19.91</c:v>
                </c:pt>
                <c:pt idx="2900">
                  <c:v>20.8</c:v>
                </c:pt>
                <c:pt idx="2901">
                  <c:v>19.53</c:v>
                </c:pt>
                <c:pt idx="2902">
                  <c:v>20.95</c:v>
                </c:pt>
                <c:pt idx="2903">
                  <c:v>19.21</c:v>
                </c:pt>
                <c:pt idx="2904">
                  <c:v>19.09</c:v>
                </c:pt>
                <c:pt idx="2905">
                  <c:v>17.559999999999999</c:v>
                </c:pt>
                <c:pt idx="2906">
                  <c:v>17.52</c:v>
                </c:pt>
                <c:pt idx="2907">
                  <c:v>19.350000000000001</c:v>
                </c:pt>
                <c:pt idx="2908">
                  <c:v>20.23</c:v>
                </c:pt>
                <c:pt idx="2909">
                  <c:v>22.98</c:v>
                </c:pt>
                <c:pt idx="2910">
                  <c:v>23.74</c:v>
                </c:pt>
                <c:pt idx="2911">
                  <c:v>25.25</c:v>
                </c:pt>
                <c:pt idx="2912">
                  <c:v>23.66</c:v>
                </c:pt>
                <c:pt idx="2913">
                  <c:v>24.79</c:v>
                </c:pt>
                <c:pt idx="2914">
                  <c:v>23.38</c:v>
                </c:pt>
                <c:pt idx="2915">
                  <c:v>31.66</c:v>
                </c:pt>
                <c:pt idx="2916">
                  <c:v>32</c:v>
                </c:pt>
                <c:pt idx="2917">
                  <c:v>48</c:v>
                </c:pt>
                <c:pt idx="2918">
                  <c:v>35.06</c:v>
                </c:pt>
                <c:pt idx="2919">
                  <c:v>42.99</c:v>
                </c:pt>
                <c:pt idx="2920">
                  <c:v>39</c:v>
                </c:pt>
                <c:pt idx="2921">
                  <c:v>36.36</c:v>
                </c:pt>
                <c:pt idx="2922">
                  <c:v>31.87</c:v>
                </c:pt>
                <c:pt idx="2923">
                  <c:v>32.85</c:v>
                </c:pt>
                <c:pt idx="2924">
                  <c:v>31.58</c:v>
                </c:pt>
                <c:pt idx="2925">
                  <c:v>42.67</c:v>
                </c:pt>
                <c:pt idx="2926">
                  <c:v>43.05</c:v>
                </c:pt>
                <c:pt idx="2927">
                  <c:v>42.44</c:v>
                </c:pt>
                <c:pt idx="2928">
                  <c:v>36.270000000000003</c:v>
                </c:pt>
                <c:pt idx="2929">
                  <c:v>35.9</c:v>
                </c:pt>
                <c:pt idx="2930">
                  <c:v>39.76</c:v>
                </c:pt>
                <c:pt idx="2931">
                  <c:v>35.590000000000003</c:v>
                </c:pt>
                <c:pt idx="2932">
                  <c:v>32.28</c:v>
                </c:pt>
                <c:pt idx="2933">
                  <c:v>32.89</c:v>
                </c:pt>
                <c:pt idx="2934">
                  <c:v>31.62</c:v>
                </c:pt>
                <c:pt idx="2935">
                  <c:v>31.82</c:v>
                </c:pt>
                <c:pt idx="2936">
                  <c:v>33.92</c:v>
                </c:pt>
                <c:pt idx="2937">
                  <c:v>37</c:v>
                </c:pt>
                <c:pt idx="2938">
                  <c:v>33.380000000000003</c:v>
                </c:pt>
                <c:pt idx="2939">
                  <c:v>34.32</c:v>
                </c:pt>
                <c:pt idx="2940">
                  <c:v>38.520000000000003</c:v>
                </c:pt>
                <c:pt idx="2941">
                  <c:v>38.590000000000003</c:v>
                </c:pt>
                <c:pt idx="2942">
                  <c:v>36.909999999999997</c:v>
                </c:pt>
                <c:pt idx="2943">
                  <c:v>34.6</c:v>
                </c:pt>
                <c:pt idx="2944">
                  <c:v>31.97</c:v>
                </c:pt>
                <c:pt idx="2945">
                  <c:v>30.98</c:v>
                </c:pt>
                <c:pt idx="2946">
                  <c:v>32.729999999999997</c:v>
                </c:pt>
                <c:pt idx="2947">
                  <c:v>32.86</c:v>
                </c:pt>
                <c:pt idx="2948">
                  <c:v>37.32</c:v>
                </c:pt>
                <c:pt idx="2949">
                  <c:v>41.35</c:v>
                </c:pt>
                <c:pt idx="2950">
                  <c:v>41.25</c:v>
                </c:pt>
                <c:pt idx="2951">
                  <c:v>39.020000000000003</c:v>
                </c:pt>
                <c:pt idx="2952">
                  <c:v>37.71</c:v>
                </c:pt>
                <c:pt idx="2953">
                  <c:v>41.08</c:v>
                </c:pt>
                <c:pt idx="2954">
                  <c:v>38.840000000000003</c:v>
                </c:pt>
                <c:pt idx="2955">
                  <c:v>42.96</c:v>
                </c:pt>
                <c:pt idx="2956">
                  <c:v>45.45</c:v>
                </c:pt>
                <c:pt idx="2957">
                  <c:v>40.82</c:v>
                </c:pt>
                <c:pt idx="2958">
                  <c:v>37.81</c:v>
                </c:pt>
                <c:pt idx="2959">
                  <c:v>36.270000000000003</c:v>
                </c:pt>
                <c:pt idx="2960">
                  <c:v>36.200000000000003</c:v>
                </c:pt>
                <c:pt idx="2961">
                  <c:v>33.020000000000003</c:v>
                </c:pt>
                <c:pt idx="2962">
                  <c:v>32.86</c:v>
                </c:pt>
                <c:pt idx="2963">
                  <c:v>31.26</c:v>
                </c:pt>
                <c:pt idx="2964">
                  <c:v>30.7</c:v>
                </c:pt>
                <c:pt idx="2965">
                  <c:v>28.24</c:v>
                </c:pt>
                <c:pt idx="2966">
                  <c:v>33.39</c:v>
                </c:pt>
                <c:pt idx="2967">
                  <c:v>31.56</c:v>
                </c:pt>
                <c:pt idx="2968">
                  <c:v>34.44</c:v>
                </c:pt>
                <c:pt idx="2969">
                  <c:v>34.78</c:v>
                </c:pt>
                <c:pt idx="2970">
                  <c:v>31.32</c:v>
                </c:pt>
                <c:pt idx="2971">
                  <c:v>29.26</c:v>
                </c:pt>
                <c:pt idx="2972">
                  <c:v>32.22</c:v>
                </c:pt>
                <c:pt idx="2973">
                  <c:v>29.86</c:v>
                </c:pt>
                <c:pt idx="2974">
                  <c:v>25.46</c:v>
                </c:pt>
                <c:pt idx="2975">
                  <c:v>24.53</c:v>
                </c:pt>
                <c:pt idx="2976">
                  <c:v>29.96</c:v>
                </c:pt>
                <c:pt idx="2977">
                  <c:v>34.770000000000003</c:v>
                </c:pt>
                <c:pt idx="2978">
                  <c:v>32.74</c:v>
                </c:pt>
                <c:pt idx="2979">
                  <c:v>30.5</c:v>
                </c:pt>
                <c:pt idx="2980">
                  <c:v>30.16</c:v>
                </c:pt>
                <c:pt idx="2981">
                  <c:v>29.85</c:v>
                </c:pt>
                <c:pt idx="2982">
                  <c:v>27.48</c:v>
                </c:pt>
                <c:pt idx="2983">
                  <c:v>36.159999999999997</c:v>
                </c:pt>
                <c:pt idx="2984">
                  <c:v>32.81</c:v>
                </c:pt>
                <c:pt idx="2985">
                  <c:v>30.04</c:v>
                </c:pt>
                <c:pt idx="2986">
                  <c:v>31.13</c:v>
                </c:pt>
                <c:pt idx="2987">
                  <c:v>31.22</c:v>
                </c:pt>
                <c:pt idx="2988">
                  <c:v>33.51</c:v>
                </c:pt>
                <c:pt idx="2989">
                  <c:v>34.51</c:v>
                </c:pt>
                <c:pt idx="2990">
                  <c:v>32</c:v>
                </c:pt>
                <c:pt idx="2991">
                  <c:v>32.909999999999997</c:v>
                </c:pt>
                <c:pt idx="2992">
                  <c:v>31.97</c:v>
                </c:pt>
                <c:pt idx="2993">
                  <c:v>33.979999999999997</c:v>
                </c:pt>
                <c:pt idx="2994">
                  <c:v>34.47</c:v>
                </c:pt>
                <c:pt idx="2995">
                  <c:v>32.130000000000003</c:v>
                </c:pt>
                <c:pt idx="2996">
                  <c:v>30.64</c:v>
                </c:pt>
                <c:pt idx="2997">
                  <c:v>27.8</c:v>
                </c:pt>
                <c:pt idx="2998">
                  <c:v>27.41</c:v>
                </c:pt>
                <c:pt idx="2999">
                  <c:v>27.52</c:v>
                </c:pt>
                <c:pt idx="3000">
                  <c:v>27.84</c:v>
                </c:pt>
                <c:pt idx="3001">
                  <c:v>28.13</c:v>
                </c:pt>
                <c:pt idx="3002">
                  <c:v>28.67</c:v>
                </c:pt>
                <c:pt idx="3003">
                  <c:v>30.59</c:v>
                </c:pt>
                <c:pt idx="3004">
                  <c:v>26.38</c:v>
                </c:pt>
                <c:pt idx="3005">
                  <c:v>25.67</c:v>
                </c:pt>
                <c:pt idx="3006">
                  <c:v>25.41</c:v>
                </c:pt>
                <c:pt idx="3007">
                  <c:v>26.04</c:v>
                </c:pt>
                <c:pt idx="3008">
                  <c:v>25.11</c:v>
                </c:pt>
                <c:pt idx="3009">
                  <c:v>24.29</c:v>
                </c:pt>
                <c:pt idx="3010">
                  <c:v>24.92</c:v>
                </c:pt>
                <c:pt idx="3011">
                  <c:v>23.22</c:v>
                </c:pt>
                <c:pt idx="3012">
                  <c:v>21.43</c:v>
                </c:pt>
                <c:pt idx="3013">
                  <c:v>21.16</c:v>
                </c:pt>
                <c:pt idx="3014">
                  <c:v>20.73</c:v>
                </c:pt>
                <c:pt idx="3015">
                  <c:v>21.91</c:v>
                </c:pt>
                <c:pt idx="3016">
                  <c:v>23.52</c:v>
                </c:pt>
                <c:pt idx="3017">
                  <c:v>22.65</c:v>
                </c:pt>
                <c:pt idx="3018">
                  <c:v>23.4</c:v>
                </c:pt>
                <c:pt idx="3019">
                  <c:v>22.97</c:v>
                </c:pt>
                <c:pt idx="3020">
                  <c:v>22.22</c:v>
                </c:pt>
                <c:pt idx="3021">
                  <c:v>21.48</c:v>
                </c:pt>
                <c:pt idx="3022">
                  <c:v>20.63</c:v>
                </c:pt>
                <c:pt idx="3023">
                  <c:v>21.07</c:v>
                </c:pt>
                <c:pt idx="3024">
                  <c:v>20.69</c:v>
                </c:pt>
                <c:pt idx="3025">
                  <c:v>21.05</c:v>
                </c:pt>
                <c:pt idx="3026">
                  <c:v>20.47</c:v>
                </c:pt>
                <c:pt idx="3027">
                  <c:v>20.91</c:v>
                </c:pt>
                <c:pt idx="3028">
                  <c:v>22.2</c:v>
                </c:pt>
                <c:pt idx="3029">
                  <c:v>20.89</c:v>
                </c:pt>
                <c:pt idx="3030">
                  <c:v>19.87</c:v>
                </c:pt>
                <c:pt idx="3031">
                  <c:v>18.28</c:v>
                </c:pt>
                <c:pt idx="3032">
                  <c:v>18.670000000000002</c:v>
                </c:pt>
                <c:pt idx="3033">
                  <c:v>18.91</c:v>
                </c:pt>
                <c:pt idx="3034">
                  <c:v>18.309999999999999</c:v>
                </c:pt>
                <c:pt idx="3035">
                  <c:v>18.57</c:v>
                </c:pt>
                <c:pt idx="3036">
                  <c:v>18.53</c:v>
                </c:pt>
                <c:pt idx="3037">
                  <c:v>19.399999999999999</c:v>
                </c:pt>
                <c:pt idx="3038">
                  <c:v>19.440000000000001</c:v>
                </c:pt>
                <c:pt idx="3039">
                  <c:v>18.55</c:v>
                </c:pt>
                <c:pt idx="3040">
                  <c:v>17.98</c:v>
                </c:pt>
                <c:pt idx="3041">
                  <c:v>17.100000000000001</c:v>
                </c:pt>
                <c:pt idx="3042">
                  <c:v>17.760000000000002</c:v>
                </c:pt>
                <c:pt idx="3043">
                  <c:v>17.649999999999999</c:v>
                </c:pt>
                <c:pt idx="3044">
                  <c:v>18.16</c:v>
                </c:pt>
                <c:pt idx="3045">
                  <c:v>18.63</c:v>
                </c:pt>
                <c:pt idx="3046">
                  <c:v>20.79</c:v>
                </c:pt>
                <c:pt idx="3047">
                  <c:v>19.04</c:v>
                </c:pt>
                <c:pt idx="3048">
                  <c:v>19.54</c:v>
                </c:pt>
                <c:pt idx="3049">
                  <c:v>21.14</c:v>
                </c:pt>
                <c:pt idx="3050">
                  <c:v>19.22</c:v>
                </c:pt>
                <c:pt idx="3051">
                  <c:v>17.78</c:v>
                </c:pt>
                <c:pt idx="3052">
                  <c:v>18.190000000000001</c:v>
                </c:pt>
                <c:pt idx="3053">
                  <c:v>18.190000000000001</c:v>
                </c:pt>
                <c:pt idx="3054">
                  <c:v>16.8</c:v>
                </c:pt>
                <c:pt idx="3055">
                  <c:v>17.309999999999999</c:v>
                </c:pt>
                <c:pt idx="3056">
                  <c:v>18.190000000000001</c:v>
                </c:pt>
                <c:pt idx="3057">
                  <c:v>17.96</c:v>
                </c:pt>
                <c:pt idx="3058">
                  <c:v>18.43</c:v>
                </c:pt>
                <c:pt idx="3059">
                  <c:v>17.260000000000002</c:v>
                </c:pt>
                <c:pt idx="3060">
                  <c:v>17.29</c:v>
                </c:pt>
                <c:pt idx="3061">
                  <c:v>18.05</c:v>
                </c:pt>
                <c:pt idx="3062">
                  <c:v>20.87</c:v>
                </c:pt>
                <c:pt idx="3063">
                  <c:v>19.07</c:v>
                </c:pt>
                <c:pt idx="3064">
                  <c:v>17.95</c:v>
                </c:pt>
                <c:pt idx="3065">
                  <c:v>17.11</c:v>
                </c:pt>
                <c:pt idx="3066">
                  <c:v>15.64</c:v>
                </c:pt>
                <c:pt idx="3067">
                  <c:v>14.8</c:v>
                </c:pt>
                <c:pt idx="3068">
                  <c:v>15.31</c:v>
                </c:pt>
                <c:pt idx="3069">
                  <c:v>15.42</c:v>
                </c:pt>
                <c:pt idx="3070">
                  <c:v>14.47</c:v>
                </c:pt>
                <c:pt idx="3071">
                  <c:v>15.04</c:v>
                </c:pt>
                <c:pt idx="3072">
                  <c:v>15.58</c:v>
                </c:pt>
                <c:pt idx="3073">
                  <c:v>15.13</c:v>
                </c:pt>
                <c:pt idx="3074">
                  <c:v>15.57</c:v>
                </c:pt>
                <c:pt idx="3075">
                  <c:v>14.82</c:v>
                </c:pt>
                <c:pt idx="3076">
                  <c:v>14.26</c:v>
                </c:pt>
                <c:pt idx="3077">
                  <c:v>15.59</c:v>
                </c:pt>
                <c:pt idx="3078">
                  <c:v>15.47</c:v>
                </c:pt>
                <c:pt idx="3079">
                  <c:v>15.48</c:v>
                </c:pt>
                <c:pt idx="3080">
                  <c:v>15.5</c:v>
                </c:pt>
                <c:pt idx="3081">
                  <c:v>15.64</c:v>
                </c:pt>
                <c:pt idx="3082">
                  <c:v>15.66</c:v>
                </c:pt>
                <c:pt idx="3083">
                  <c:v>16.440000000000001</c:v>
                </c:pt>
                <c:pt idx="3084">
                  <c:v>16.7</c:v>
                </c:pt>
                <c:pt idx="3085">
                  <c:v>18.809999999999999</c:v>
                </c:pt>
                <c:pt idx="3086">
                  <c:v>20.39</c:v>
                </c:pt>
                <c:pt idx="3087">
                  <c:v>20.02</c:v>
                </c:pt>
                <c:pt idx="3088">
                  <c:v>17.2</c:v>
                </c:pt>
                <c:pt idx="3089">
                  <c:v>19.55</c:v>
                </c:pt>
                <c:pt idx="3090">
                  <c:v>19.55</c:v>
                </c:pt>
                <c:pt idx="3091">
                  <c:v>18.46</c:v>
                </c:pt>
                <c:pt idx="3092">
                  <c:v>18.64</c:v>
                </c:pt>
                <c:pt idx="3093">
                  <c:v>18.36</c:v>
                </c:pt>
                <c:pt idx="3094">
                  <c:v>17.440000000000001</c:v>
                </c:pt>
                <c:pt idx="3095">
                  <c:v>18.97</c:v>
                </c:pt>
                <c:pt idx="3096">
                  <c:v>18.100000000000001</c:v>
                </c:pt>
                <c:pt idx="3097">
                  <c:v>16.82</c:v>
                </c:pt>
                <c:pt idx="3098">
                  <c:v>16.239999999999998</c:v>
                </c:pt>
                <c:pt idx="3099">
                  <c:v>16.32</c:v>
                </c:pt>
                <c:pt idx="3100">
                  <c:v>17.149999999999999</c:v>
                </c:pt>
                <c:pt idx="3101">
                  <c:v>16.600000000000001</c:v>
                </c:pt>
                <c:pt idx="3102">
                  <c:v>16.88</c:v>
                </c:pt>
                <c:pt idx="3103">
                  <c:v>17.559999999999999</c:v>
                </c:pt>
                <c:pt idx="3104">
                  <c:v>19.16</c:v>
                </c:pt>
                <c:pt idx="3105">
                  <c:v>18.940000000000001</c:v>
                </c:pt>
                <c:pt idx="3106">
                  <c:v>19.05</c:v>
                </c:pt>
                <c:pt idx="3107">
                  <c:v>20.079999999999998</c:v>
                </c:pt>
                <c:pt idx="3108">
                  <c:v>18.829999999999998</c:v>
                </c:pt>
                <c:pt idx="3109">
                  <c:v>19.89</c:v>
                </c:pt>
                <c:pt idx="3110">
                  <c:v>21.87</c:v>
                </c:pt>
                <c:pt idx="3111">
                  <c:v>21.97</c:v>
                </c:pt>
                <c:pt idx="3112">
                  <c:v>22.27</c:v>
                </c:pt>
                <c:pt idx="3113">
                  <c:v>24.49</c:v>
                </c:pt>
                <c:pt idx="3114">
                  <c:v>25.1</c:v>
                </c:pt>
                <c:pt idx="3115">
                  <c:v>22.01</c:v>
                </c:pt>
                <c:pt idx="3116">
                  <c:v>22.48</c:v>
                </c:pt>
                <c:pt idx="3117">
                  <c:v>22.33</c:v>
                </c:pt>
                <c:pt idx="3118">
                  <c:v>21.54</c:v>
                </c:pt>
                <c:pt idx="3119">
                  <c:v>21.76</c:v>
                </c:pt>
                <c:pt idx="3120">
                  <c:v>21.03</c:v>
                </c:pt>
                <c:pt idx="3121">
                  <c:v>24.14</c:v>
                </c:pt>
                <c:pt idx="3122">
                  <c:v>24.06</c:v>
                </c:pt>
                <c:pt idx="3123">
                  <c:v>26.66</c:v>
                </c:pt>
                <c:pt idx="3124">
                  <c:v>26.12</c:v>
                </c:pt>
                <c:pt idx="3125">
                  <c:v>24.68</c:v>
                </c:pt>
                <c:pt idx="3126">
                  <c:v>22.16</c:v>
                </c:pt>
                <c:pt idx="3127">
                  <c:v>21.72</c:v>
                </c:pt>
                <c:pt idx="3128">
                  <c:v>21.23</c:v>
                </c:pt>
                <c:pt idx="3129">
                  <c:v>23.56</c:v>
                </c:pt>
                <c:pt idx="3130">
                  <c:v>22.09</c:v>
                </c:pt>
                <c:pt idx="3131">
                  <c:v>24.27</c:v>
                </c:pt>
                <c:pt idx="3132">
                  <c:v>21.68</c:v>
                </c:pt>
                <c:pt idx="3133">
                  <c:v>21.11</c:v>
                </c:pt>
                <c:pt idx="3134">
                  <c:v>18.32</c:v>
                </c:pt>
                <c:pt idx="3135">
                  <c:v>18.38</c:v>
                </c:pt>
                <c:pt idx="3136">
                  <c:v>17.239999999999998</c:v>
                </c:pt>
                <c:pt idx="3137">
                  <c:v>20.079999999999998</c:v>
                </c:pt>
                <c:pt idx="3138">
                  <c:v>18.11</c:v>
                </c:pt>
                <c:pt idx="3139">
                  <c:v>20.38</c:v>
                </c:pt>
                <c:pt idx="3140">
                  <c:v>19.72</c:v>
                </c:pt>
                <c:pt idx="3141">
                  <c:v>19.45</c:v>
                </c:pt>
                <c:pt idx="3142">
                  <c:v>19.71</c:v>
                </c:pt>
                <c:pt idx="3143">
                  <c:v>17.079999999999998</c:v>
                </c:pt>
                <c:pt idx="3144">
                  <c:v>16.8</c:v>
                </c:pt>
                <c:pt idx="3145">
                  <c:v>16.66</c:v>
                </c:pt>
                <c:pt idx="3146">
                  <c:v>17.5</c:v>
                </c:pt>
                <c:pt idx="3147">
                  <c:v>17.100000000000001</c:v>
                </c:pt>
                <c:pt idx="3148">
                  <c:v>17.98</c:v>
                </c:pt>
                <c:pt idx="3149">
                  <c:v>18.72</c:v>
                </c:pt>
                <c:pt idx="3150">
                  <c:v>17.95</c:v>
                </c:pt>
                <c:pt idx="3151">
                  <c:v>18.329999999999998</c:v>
                </c:pt>
                <c:pt idx="3152">
                  <c:v>16.739999999999998</c:v>
                </c:pt>
                <c:pt idx="3153">
                  <c:v>17.11</c:v>
                </c:pt>
                <c:pt idx="3154">
                  <c:v>16.48</c:v>
                </c:pt>
                <c:pt idx="3155">
                  <c:v>16.16</c:v>
                </c:pt>
                <c:pt idx="3156">
                  <c:v>15.45</c:v>
                </c:pt>
                <c:pt idx="3157">
                  <c:v>16.27</c:v>
                </c:pt>
                <c:pt idx="3158">
                  <c:v>18.62</c:v>
                </c:pt>
                <c:pt idx="3159">
                  <c:v>20.47</c:v>
                </c:pt>
                <c:pt idx="3160">
                  <c:v>19.34</c:v>
                </c:pt>
                <c:pt idx="3161">
                  <c:v>17.53</c:v>
                </c:pt>
                <c:pt idx="3162">
                  <c:v>16.7</c:v>
                </c:pt>
                <c:pt idx="3163">
                  <c:v>18.03</c:v>
                </c:pt>
                <c:pt idx="3164">
                  <c:v>18.93</c:v>
                </c:pt>
                <c:pt idx="3165">
                  <c:v>18.96</c:v>
                </c:pt>
                <c:pt idx="3166">
                  <c:v>17.57</c:v>
                </c:pt>
                <c:pt idx="3167">
                  <c:v>15.64</c:v>
                </c:pt>
                <c:pt idx="3168">
                  <c:v>15.95</c:v>
                </c:pt>
                <c:pt idx="3169">
                  <c:v>15.99</c:v>
                </c:pt>
                <c:pt idx="3170">
                  <c:v>15.32</c:v>
                </c:pt>
                <c:pt idx="3171">
                  <c:v>15.28</c:v>
                </c:pt>
                <c:pt idx="3172">
                  <c:v>14.74</c:v>
                </c:pt>
                <c:pt idx="3173">
                  <c:v>13.7</c:v>
                </c:pt>
                <c:pt idx="3174">
                  <c:v>14.85</c:v>
                </c:pt>
                <c:pt idx="3175">
                  <c:v>14.63</c:v>
                </c:pt>
                <c:pt idx="3176">
                  <c:v>14.29</c:v>
                </c:pt>
                <c:pt idx="3177">
                  <c:v>13.45</c:v>
                </c:pt>
                <c:pt idx="3178">
                  <c:v>14.02</c:v>
                </c:pt>
                <c:pt idx="3179">
                  <c:v>15.02</c:v>
                </c:pt>
                <c:pt idx="3180">
                  <c:v>15.11</c:v>
                </c:pt>
                <c:pt idx="3181">
                  <c:v>15.96</c:v>
                </c:pt>
                <c:pt idx="3182">
                  <c:v>15.18</c:v>
                </c:pt>
                <c:pt idx="3183">
                  <c:v>16.350000000000001</c:v>
                </c:pt>
                <c:pt idx="3184">
                  <c:v>16.489999999999998</c:v>
                </c:pt>
                <c:pt idx="3185">
                  <c:v>17.059999999999999</c:v>
                </c:pt>
                <c:pt idx="3186">
                  <c:v>17.829999999999998</c:v>
                </c:pt>
                <c:pt idx="3187">
                  <c:v>17.47</c:v>
                </c:pt>
                <c:pt idx="3188">
                  <c:v>17.98</c:v>
                </c:pt>
                <c:pt idx="3189">
                  <c:v>17.739999999999998</c:v>
                </c:pt>
                <c:pt idx="3190">
                  <c:v>15.6</c:v>
                </c:pt>
                <c:pt idx="3191">
                  <c:v>14.38</c:v>
                </c:pt>
                <c:pt idx="3192">
                  <c:v>16.28</c:v>
                </c:pt>
                <c:pt idx="3193">
                  <c:v>16.41</c:v>
                </c:pt>
                <c:pt idx="3194">
                  <c:v>15.8</c:v>
                </c:pt>
                <c:pt idx="3195">
                  <c:v>14.05</c:v>
                </c:pt>
                <c:pt idx="3196">
                  <c:v>14.51</c:v>
                </c:pt>
                <c:pt idx="3197">
                  <c:v>14.59</c:v>
                </c:pt>
                <c:pt idx="3198">
                  <c:v>14.18</c:v>
                </c:pt>
                <c:pt idx="3199">
                  <c:v>13.88</c:v>
                </c:pt>
                <c:pt idx="3200">
                  <c:v>14.07</c:v>
                </c:pt>
                <c:pt idx="3201">
                  <c:v>13.98</c:v>
                </c:pt>
                <c:pt idx="3202">
                  <c:v>14.15</c:v>
                </c:pt>
                <c:pt idx="3203">
                  <c:v>15.43</c:v>
                </c:pt>
                <c:pt idx="3204">
                  <c:v>16.809999999999999</c:v>
                </c:pt>
                <c:pt idx="3205">
                  <c:v>14.84</c:v>
                </c:pt>
                <c:pt idx="3206">
                  <c:v>15.73</c:v>
                </c:pt>
                <c:pt idx="3207">
                  <c:v>16.32</c:v>
                </c:pt>
                <c:pt idx="3208">
                  <c:v>15.71</c:v>
                </c:pt>
                <c:pt idx="3209">
                  <c:v>15.43</c:v>
                </c:pt>
                <c:pt idx="3210">
                  <c:v>14.55</c:v>
                </c:pt>
                <c:pt idx="3211">
                  <c:v>14.33</c:v>
                </c:pt>
                <c:pt idx="3212">
                  <c:v>15.11</c:v>
                </c:pt>
                <c:pt idx="3213">
                  <c:v>16.37</c:v>
                </c:pt>
                <c:pt idx="3214">
                  <c:v>16.29</c:v>
                </c:pt>
                <c:pt idx="3215">
                  <c:v>15.59</c:v>
                </c:pt>
                <c:pt idx="3216">
                  <c:v>16.14</c:v>
                </c:pt>
                <c:pt idx="3217">
                  <c:v>15.27</c:v>
                </c:pt>
                <c:pt idx="3218">
                  <c:v>15.22</c:v>
                </c:pt>
                <c:pt idx="3219">
                  <c:v>15.07</c:v>
                </c:pt>
                <c:pt idx="3220">
                  <c:v>15.03</c:v>
                </c:pt>
                <c:pt idx="3221">
                  <c:v>17.059999999999999</c:v>
                </c:pt>
                <c:pt idx="3222">
                  <c:v>16.62</c:v>
                </c:pt>
                <c:pt idx="3223">
                  <c:v>18.829999999999998</c:v>
                </c:pt>
                <c:pt idx="3224">
                  <c:v>18.329999999999998</c:v>
                </c:pt>
                <c:pt idx="3225">
                  <c:v>18.12</c:v>
                </c:pt>
                <c:pt idx="3226">
                  <c:v>17.809999999999999</c:v>
                </c:pt>
                <c:pt idx="3227">
                  <c:v>18.600000000000001</c:v>
                </c:pt>
                <c:pt idx="3228">
                  <c:v>16.690000000000001</c:v>
                </c:pt>
                <c:pt idx="3229">
                  <c:v>17.59</c:v>
                </c:pt>
                <c:pt idx="3230">
                  <c:v>18.420000000000002</c:v>
                </c:pt>
                <c:pt idx="3231">
                  <c:v>17.579999999999998</c:v>
                </c:pt>
                <c:pt idx="3232">
                  <c:v>19.079999999999998</c:v>
                </c:pt>
                <c:pt idx="3233">
                  <c:v>18.489999999999998</c:v>
                </c:pt>
                <c:pt idx="3234">
                  <c:v>18.61</c:v>
                </c:pt>
                <c:pt idx="3235">
                  <c:v>16.68</c:v>
                </c:pt>
                <c:pt idx="3236">
                  <c:v>16.649999999999999</c:v>
                </c:pt>
                <c:pt idx="3237">
                  <c:v>17.920000000000002</c:v>
                </c:pt>
                <c:pt idx="3238">
                  <c:v>17.989999999999998</c:v>
                </c:pt>
                <c:pt idx="3239">
                  <c:v>16.41</c:v>
                </c:pt>
                <c:pt idx="3240">
                  <c:v>15.24</c:v>
                </c:pt>
                <c:pt idx="3241">
                  <c:v>15.08</c:v>
                </c:pt>
                <c:pt idx="3242">
                  <c:v>15.31</c:v>
                </c:pt>
                <c:pt idx="3243">
                  <c:v>15.14</c:v>
                </c:pt>
                <c:pt idx="3244">
                  <c:v>15.5</c:v>
                </c:pt>
                <c:pt idx="3245">
                  <c:v>15.92</c:v>
                </c:pt>
                <c:pt idx="3246">
                  <c:v>15.51</c:v>
                </c:pt>
                <c:pt idx="3247">
                  <c:v>15.06</c:v>
                </c:pt>
                <c:pt idx="3248">
                  <c:v>15.87</c:v>
                </c:pt>
                <c:pt idx="3249">
                  <c:v>16.64</c:v>
                </c:pt>
                <c:pt idx="3250">
                  <c:v>17.12</c:v>
                </c:pt>
                <c:pt idx="3251">
                  <c:v>16.46</c:v>
                </c:pt>
                <c:pt idx="3252">
                  <c:v>16.579999999999998</c:v>
                </c:pt>
                <c:pt idx="3253">
                  <c:v>15.9</c:v>
                </c:pt>
                <c:pt idx="3254">
                  <c:v>16.05</c:v>
                </c:pt>
                <c:pt idx="3255">
                  <c:v>15.57</c:v>
                </c:pt>
                <c:pt idx="3256">
                  <c:v>15.95</c:v>
                </c:pt>
                <c:pt idx="3257">
                  <c:v>16.559999999999999</c:v>
                </c:pt>
                <c:pt idx="3258">
                  <c:v>17</c:v>
                </c:pt>
                <c:pt idx="3259">
                  <c:v>16.34</c:v>
                </c:pt>
                <c:pt idx="3260">
                  <c:v>15.57</c:v>
                </c:pt>
                <c:pt idx="3261">
                  <c:v>17.36</c:v>
                </c:pt>
                <c:pt idx="3262">
                  <c:v>17.670000000000002</c:v>
                </c:pt>
                <c:pt idx="3263">
                  <c:v>17.84</c:v>
                </c:pt>
                <c:pt idx="3264">
                  <c:v>17.84</c:v>
                </c:pt>
                <c:pt idx="3265">
                  <c:v>19.48</c:v>
                </c:pt>
                <c:pt idx="3266">
                  <c:v>19.47</c:v>
                </c:pt>
                <c:pt idx="3267">
                  <c:v>22.72</c:v>
                </c:pt>
                <c:pt idx="3268">
                  <c:v>18.02</c:v>
                </c:pt>
                <c:pt idx="3269">
                  <c:v>14.68</c:v>
                </c:pt>
                <c:pt idx="3270">
                  <c:v>14.56</c:v>
                </c:pt>
                <c:pt idx="3271">
                  <c:v>13.83</c:v>
                </c:pt>
                <c:pt idx="3272">
                  <c:v>13.79</c:v>
                </c:pt>
                <c:pt idx="3273">
                  <c:v>13.62</c:v>
                </c:pt>
                <c:pt idx="3274">
                  <c:v>13.81</c:v>
                </c:pt>
                <c:pt idx="3275">
                  <c:v>13.49</c:v>
                </c:pt>
                <c:pt idx="3276">
                  <c:v>13.36</c:v>
                </c:pt>
                <c:pt idx="3277">
                  <c:v>13.52</c:v>
                </c:pt>
                <c:pt idx="3278">
                  <c:v>13.55</c:v>
                </c:pt>
                <c:pt idx="3279">
                  <c:v>13.42</c:v>
                </c:pt>
                <c:pt idx="3280">
                  <c:v>13.57</c:v>
                </c:pt>
                <c:pt idx="3281">
                  <c:v>12.46</c:v>
                </c:pt>
                <c:pt idx="3282">
                  <c:v>12.43</c:v>
                </c:pt>
                <c:pt idx="3283">
                  <c:v>12.46</c:v>
                </c:pt>
                <c:pt idx="3284">
                  <c:v>12.69</c:v>
                </c:pt>
                <c:pt idx="3285">
                  <c:v>12.89</c:v>
                </c:pt>
                <c:pt idx="3286">
                  <c:v>13.57</c:v>
                </c:pt>
                <c:pt idx="3287">
                  <c:v>13.31</c:v>
                </c:pt>
                <c:pt idx="3288">
                  <c:v>14.32</c:v>
                </c:pt>
                <c:pt idx="3289">
                  <c:v>14.28</c:v>
                </c:pt>
                <c:pt idx="3290">
                  <c:v>12.9</c:v>
                </c:pt>
                <c:pt idx="3291">
                  <c:v>14.67</c:v>
                </c:pt>
                <c:pt idx="3292">
                  <c:v>13.72</c:v>
                </c:pt>
                <c:pt idx="3293">
                  <c:v>13.41</c:v>
                </c:pt>
                <c:pt idx="3294">
                  <c:v>13.5</c:v>
                </c:pt>
                <c:pt idx="3295">
                  <c:v>13.02</c:v>
                </c:pt>
                <c:pt idx="3296">
                  <c:v>12.94</c:v>
                </c:pt>
                <c:pt idx="3297">
                  <c:v>12.64</c:v>
                </c:pt>
                <c:pt idx="3298">
                  <c:v>12.98</c:v>
                </c:pt>
                <c:pt idx="3299">
                  <c:v>12.66</c:v>
                </c:pt>
                <c:pt idx="3300">
                  <c:v>12.46</c:v>
                </c:pt>
                <c:pt idx="3301">
                  <c:v>12.31</c:v>
                </c:pt>
                <c:pt idx="3302">
                  <c:v>14.68</c:v>
                </c:pt>
                <c:pt idx="3303">
                  <c:v>15.22</c:v>
                </c:pt>
                <c:pt idx="3304">
                  <c:v>14.17</c:v>
                </c:pt>
                <c:pt idx="3305">
                  <c:v>18.989999999999998</c:v>
                </c:pt>
                <c:pt idx="3306">
                  <c:v>16.87</c:v>
                </c:pt>
                <c:pt idx="3307">
                  <c:v>14.73</c:v>
                </c:pt>
                <c:pt idx="3308">
                  <c:v>15.51</c:v>
                </c:pt>
                <c:pt idx="3309">
                  <c:v>15.36</c:v>
                </c:pt>
                <c:pt idx="3310">
                  <c:v>14.01</c:v>
                </c:pt>
                <c:pt idx="3311">
                  <c:v>13.48</c:v>
                </c:pt>
                <c:pt idx="3312">
                  <c:v>13.53</c:v>
                </c:pt>
                <c:pt idx="3313">
                  <c:v>13.06</c:v>
                </c:pt>
                <c:pt idx="3314">
                  <c:v>12.59</c:v>
                </c:pt>
                <c:pt idx="3315">
                  <c:v>11.56</c:v>
                </c:pt>
                <c:pt idx="3316">
                  <c:v>12.27</c:v>
                </c:pt>
                <c:pt idx="3317">
                  <c:v>11.83</c:v>
                </c:pt>
                <c:pt idx="3318">
                  <c:v>11.3</c:v>
                </c:pt>
                <c:pt idx="3319">
                  <c:v>11.3</c:v>
                </c:pt>
                <c:pt idx="3320">
                  <c:v>13.36</c:v>
                </c:pt>
                <c:pt idx="3321">
                  <c:v>14.39</c:v>
                </c:pt>
                <c:pt idx="3322">
                  <c:v>12.67</c:v>
                </c:pt>
                <c:pt idx="3323">
                  <c:v>13.99</c:v>
                </c:pt>
                <c:pt idx="3324">
                  <c:v>13.57</c:v>
                </c:pt>
                <c:pt idx="3325">
                  <c:v>13.74</c:v>
                </c:pt>
                <c:pt idx="3326">
                  <c:v>12.77</c:v>
                </c:pt>
                <c:pt idx="3327">
                  <c:v>13.15</c:v>
                </c:pt>
                <c:pt idx="3328">
                  <c:v>12.7</c:v>
                </c:pt>
                <c:pt idx="3329">
                  <c:v>13.58</c:v>
                </c:pt>
                <c:pt idx="3330">
                  <c:v>12.78</c:v>
                </c:pt>
                <c:pt idx="3331">
                  <c:v>14.21</c:v>
                </c:pt>
                <c:pt idx="3332">
                  <c:v>13.89</c:v>
                </c:pt>
                <c:pt idx="3333">
                  <c:v>13.92</c:v>
                </c:pt>
                <c:pt idx="3334">
                  <c:v>13.19</c:v>
                </c:pt>
                <c:pt idx="3335">
                  <c:v>12.84</c:v>
                </c:pt>
                <c:pt idx="3336">
                  <c:v>12.36</c:v>
                </c:pt>
                <c:pt idx="3337">
                  <c:v>12.24</c:v>
                </c:pt>
                <c:pt idx="3338">
                  <c:v>12.06</c:v>
                </c:pt>
                <c:pt idx="3339">
                  <c:v>17.27</c:v>
                </c:pt>
                <c:pt idx="3340">
                  <c:v>13.96</c:v>
                </c:pt>
                <c:pt idx="3341">
                  <c:v>16.510000000000002</c:v>
                </c:pt>
                <c:pt idx="3342">
                  <c:v>17.559999999999999</c:v>
                </c:pt>
                <c:pt idx="3343">
                  <c:v>14.97</c:v>
                </c:pt>
                <c:pt idx="3344">
                  <c:v>14.39</c:v>
                </c:pt>
                <c:pt idx="3345">
                  <c:v>13.48</c:v>
                </c:pt>
                <c:pt idx="3346">
                  <c:v>13.61</c:v>
                </c:pt>
                <c:pt idx="3347">
                  <c:v>13.62</c:v>
                </c:pt>
                <c:pt idx="3348">
                  <c:v>13.61</c:v>
                </c:pt>
                <c:pt idx="3349">
                  <c:v>13.71</c:v>
                </c:pt>
                <c:pt idx="3350">
                  <c:v>13.52</c:v>
                </c:pt>
                <c:pt idx="3351">
                  <c:v>14.49</c:v>
                </c:pt>
                <c:pt idx="3352">
                  <c:v>13.59</c:v>
                </c:pt>
                <c:pt idx="3353">
                  <c:v>12.85</c:v>
                </c:pt>
                <c:pt idx="3354">
                  <c:v>12.66</c:v>
                </c:pt>
                <c:pt idx="3355">
                  <c:v>12.83</c:v>
                </c:pt>
                <c:pt idx="3356">
                  <c:v>12.66</c:v>
                </c:pt>
                <c:pt idx="3357">
                  <c:v>13.13</c:v>
                </c:pt>
                <c:pt idx="3358">
                  <c:v>12.59</c:v>
                </c:pt>
                <c:pt idx="3359">
                  <c:v>12.55</c:v>
                </c:pt>
                <c:pt idx="3360">
                  <c:v>12.77</c:v>
                </c:pt>
                <c:pt idx="3361">
                  <c:v>12.81</c:v>
                </c:pt>
                <c:pt idx="3362">
                  <c:v>13.07</c:v>
                </c:pt>
                <c:pt idx="3363">
                  <c:v>12.45</c:v>
                </c:pt>
                <c:pt idx="3364">
                  <c:v>13.02</c:v>
                </c:pt>
                <c:pt idx="3365">
                  <c:v>13.37</c:v>
                </c:pt>
                <c:pt idx="3366">
                  <c:v>13.82</c:v>
                </c:pt>
                <c:pt idx="3367">
                  <c:v>14.07</c:v>
                </c:pt>
                <c:pt idx="3368">
                  <c:v>13.99</c:v>
                </c:pt>
                <c:pt idx="3369">
                  <c:v>14.48</c:v>
                </c:pt>
                <c:pt idx="3370">
                  <c:v>14.83</c:v>
                </c:pt>
                <c:pt idx="3371">
                  <c:v>14.53</c:v>
                </c:pt>
                <c:pt idx="3372">
                  <c:v>16.3</c:v>
                </c:pt>
                <c:pt idx="3373">
                  <c:v>16.28</c:v>
                </c:pt>
                <c:pt idx="3374">
                  <c:v>16.27</c:v>
                </c:pt>
                <c:pt idx="3375">
                  <c:v>17.5</c:v>
                </c:pt>
                <c:pt idx="3376">
                  <c:v>16.63</c:v>
                </c:pt>
                <c:pt idx="3377">
                  <c:v>15.14</c:v>
                </c:pt>
                <c:pt idx="3378">
                  <c:v>15.44</c:v>
                </c:pt>
                <c:pt idx="3379">
                  <c:v>17.07</c:v>
                </c:pt>
                <c:pt idx="3380">
                  <c:v>18.59</c:v>
                </c:pt>
                <c:pt idx="3381">
                  <c:v>16.41</c:v>
                </c:pt>
                <c:pt idx="3382">
                  <c:v>17.149999999999999</c:v>
                </c:pt>
                <c:pt idx="3383">
                  <c:v>16.8</c:v>
                </c:pt>
                <c:pt idx="3384">
                  <c:v>16.61</c:v>
                </c:pt>
                <c:pt idx="3385">
                  <c:v>16.64</c:v>
                </c:pt>
                <c:pt idx="3386">
                  <c:v>20.49</c:v>
                </c:pt>
                <c:pt idx="3387">
                  <c:v>18.899999999999999</c:v>
                </c:pt>
                <c:pt idx="3388">
                  <c:v>20.11</c:v>
                </c:pt>
                <c:pt idx="3389">
                  <c:v>18.47</c:v>
                </c:pt>
                <c:pt idx="3390">
                  <c:v>17.21</c:v>
                </c:pt>
                <c:pt idx="3391">
                  <c:v>16.86</c:v>
                </c:pt>
                <c:pt idx="3392">
                  <c:v>16.86</c:v>
                </c:pt>
                <c:pt idx="3393">
                  <c:v>16.37</c:v>
                </c:pt>
                <c:pt idx="3394">
                  <c:v>16.440000000000001</c:v>
                </c:pt>
                <c:pt idx="3395">
                  <c:v>16.2</c:v>
                </c:pt>
                <c:pt idx="3396">
                  <c:v>14.89</c:v>
                </c:pt>
                <c:pt idx="3397">
                  <c:v>14.78</c:v>
                </c:pt>
                <c:pt idx="3398">
                  <c:v>14.35</c:v>
                </c:pt>
                <c:pt idx="3399">
                  <c:v>14.21</c:v>
                </c:pt>
                <c:pt idx="3400">
                  <c:v>14.01</c:v>
                </c:pt>
                <c:pt idx="3401">
                  <c:v>13.84</c:v>
                </c:pt>
                <c:pt idx="3402">
                  <c:v>13.79</c:v>
                </c:pt>
                <c:pt idx="3403">
                  <c:v>14.42</c:v>
                </c:pt>
                <c:pt idx="3404">
                  <c:v>13.78</c:v>
                </c:pt>
                <c:pt idx="3405">
                  <c:v>13.77</c:v>
                </c:pt>
                <c:pt idx="3406">
                  <c:v>12.54</c:v>
                </c:pt>
                <c:pt idx="3407">
                  <c:v>12.29</c:v>
                </c:pt>
                <c:pt idx="3408">
                  <c:v>12.66</c:v>
                </c:pt>
                <c:pt idx="3409">
                  <c:v>13.18</c:v>
                </c:pt>
                <c:pt idx="3410">
                  <c:v>12.97</c:v>
                </c:pt>
                <c:pt idx="3411">
                  <c:v>12.72</c:v>
                </c:pt>
                <c:pt idx="3412">
                  <c:v>13.39</c:v>
                </c:pt>
                <c:pt idx="3413">
                  <c:v>13.39</c:v>
                </c:pt>
                <c:pt idx="3414">
                  <c:v>13.45</c:v>
                </c:pt>
                <c:pt idx="3415">
                  <c:v>12.94</c:v>
                </c:pt>
                <c:pt idx="3416">
                  <c:v>11.98</c:v>
                </c:pt>
                <c:pt idx="3417">
                  <c:v>11.84</c:v>
                </c:pt>
                <c:pt idx="3418">
                  <c:v>12.72</c:v>
                </c:pt>
                <c:pt idx="3419">
                  <c:v>12.98</c:v>
                </c:pt>
                <c:pt idx="3420">
                  <c:v>12.73</c:v>
                </c:pt>
                <c:pt idx="3421">
                  <c:v>13.41</c:v>
                </c:pt>
                <c:pt idx="3422">
                  <c:v>12.81</c:v>
                </c:pt>
                <c:pt idx="3423">
                  <c:v>12.31</c:v>
                </c:pt>
                <c:pt idx="3424">
                  <c:v>13.04</c:v>
                </c:pt>
                <c:pt idx="3425">
                  <c:v>14.73</c:v>
                </c:pt>
                <c:pt idx="3426">
                  <c:v>14.37</c:v>
                </c:pt>
                <c:pt idx="3427">
                  <c:v>15.1</c:v>
                </c:pt>
                <c:pt idx="3428">
                  <c:v>14.91</c:v>
                </c:pt>
                <c:pt idx="3429">
                  <c:v>15.94</c:v>
                </c:pt>
                <c:pt idx="3430">
                  <c:v>14.76</c:v>
                </c:pt>
                <c:pt idx="3431">
                  <c:v>13.98</c:v>
                </c:pt>
                <c:pt idx="3432">
                  <c:v>14.99</c:v>
                </c:pt>
                <c:pt idx="3433">
                  <c:v>16.77</c:v>
                </c:pt>
                <c:pt idx="3434">
                  <c:v>16.489999999999998</c:v>
                </c:pt>
                <c:pt idx="3435">
                  <c:v>16.809999999999999</c:v>
                </c:pt>
                <c:pt idx="3436">
                  <c:v>17.010000000000002</c:v>
                </c:pt>
                <c:pt idx="3437">
                  <c:v>16.61</c:v>
                </c:pt>
                <c:pt idx="3438">
                  <c:v>15.88</c:v>
                </c:pt>
                <c:pt idx="3439">
                  <c:v>15.77</c:v>
                </c:pt>
                <c:pt idx="3440">
                  <c:v>15.85</c:v>
                </c:pt>
                <c:pt idx="3441">
                  <c:v>15.63</c:v>
                </c:pt>
                <c:pt idx="3442">
                  <c:v>14.53</c:v>
                </c:pt>
                <c:pt idx="3443">
                  <c:v>13.82</c:v>
                </c:pt>
                <c:pt idx="3444">
                  <c:v>14.29</c:v>
                </c:pt>
                <c:pt idx="3445">
                  <c:v>14.16</c:v>
                </c:pt>
                <c:pt idx="3446">
                  <c:v>14.38</c:v>
                </c:pt>
                <c:pt idx="3447">
                  <c:v>14.53</c:v>
                </c:pt>
                <c:pt idx="3448">
                  <c:v>13.59</c:v>
                </c:pt>
                <c:pt idx="3449">
                  <c:v>13.16</c:v>
                </c:pt>
                <c:pt idx="3450">
                  <c:v>13.12</c:v>
                </c:pt>
                <c:pt idx="3451">
                  <c:v>14.31</c:v>
                </c:pt>
                <c:pt idx="3452">
                  <c:v>14.08</c:v>
                </c:pt>
                <c:pt idx="3453">
                  <c:v>14.01</c:v>
                </c:pt>
                <c:pt idx="3454">
                  <c:v>14.06</c:v>
                </c:pt>
                <c:pt idx="3455">
                  <c:v>15.46</c:v>
                </c:pt>
                <c:pt idx="3456">
                  <c:v>16.600000000000001</c:v>
                </c:pt>
                <c:pt idx="3457">
                  <c:v>15.54</c:v>
                </c:pt>
                <c:pt idx="3458">
                  <c:v>16.600000000000001</c:v>
                </c:pt>
                <c:pt idx="3459">
                  <c:v>17.670000000000002</c:v>
                </c:pt>
                <c:pt idx="3460">
                  <c:v>16.739999999999998</c:v>
                </c:pt>
                <c:pt idx="3461">
                  <c:v>19.41</c:v>
                </c:pt>
                <c:pt idx="3462">
                  <c:v>20.34</c:v>
                </c:pt>
                <c:pt idx="3463">
                  <c:v>19.600000000000001</c:v>
                </c:pt>
                <c:pt idx="3464">
                  <c:v>16.48</c:v>
                </c:pt>
                <c:pt idx="3465">
                  <c:v>15.72</c:v>
                </c:pt>
                <c:pt idx="3466">
                  <c:v>16.07</c:v>
                </c:pt>
                <c:pt idx="3467">
                  <c:v>18.66</c:v>
                </c:pt>
                <c:pt idx="3468">
                  <c:v>14.71</c:v>
                </c:pt>
                <c:pt idx="3469">
                  <c:v>13.48</c:v>
                </c:pt>
                <c:pt idx="3470">
                  <c:v>13.04</c:v>
                </c:pt>
                <c:pt idx="3471">
                  <c:v>13.16</c:v>
                </c:pt>
                <c:pt idx="3472">
                  <c:v>13.33</c:v>
                </c:pt>
                <c:pt idx="3473">
                  <c:v>13.42</c:v>
                </c:pt>
                <c:pt idx="3474">
                  <c:v>13.2</c:v>
                </c:pt>
                <c:pt idx="3475">
                  <c:v>13.09</c:v>
                </c:pt>
                <c:pt idx="3476">
                  <c:v>13.31</c:v>
                </c:pt>
                <c:pt idx="3477">
                  <c:v>13.41</c:v>
                </c:pt>
                <c:pt idx="3478">
                  <c:v>13.65</c:v>
                </c:pt>
                <c:pt idx="3479">
                  <c:v>13.75</c:v>
                </c:pt>
                <c:pt idx="3480">
                  <c:v>13.28</c:v>
                </c:pt>
                <c:pt idx="3481">
                  <c:v>12.93</c:v>
                </c:pt>
                <c:pt idx="3482">
                  <c:v>13.27</c:v>
                </c:pt>
                <c:pt idx="3483">
                  <c:v>12.67</c:v>
                </c:pt>
                <c:pt idx="3484">
                  <c:v>13.91</c:v>
                </c:pt>
                <c:pt idx="3485">
                  <c:v>12.9</c:v>
                </c:pt>
                <c:pt idx="3486">
                  <c:v>12.53</c:v>
                </c:pt>
                <c:pt idx="3487">
                  <c:v>12.82</c:v>
                </c:pt>
                <c:pt idx="3488">
                  <c:v>12.52</c:v>
                </c:pt>
                <c:pt idx="3489">
                  <c:v>12.37</c:v>
                </c:pt>
                <c:pt idx="3490">
                  <c:v>12.19</c:v>
                </c:pt>
                <c:pt idx="3491">
                  <c:v>13.1</c:v>
                </c:pt>
                <c:pt idx="3492">
                  <c:v>13.39</c:v>
                </c:pt>
                <c:pt idx="3493">
                  <c:v>13.4</c:v>
                </c:pt>
                <c:pt idx="3494">
                  <c:v>12.66</c:v>
                </c:pt>
                <c:pt idx="3495">
                  <c:v>12.26</c:v>
                </c:pt>
                <c:pt idx="3496">
                  <c:v>12.79</c:v>
                </c:pt>
                <c:pt idx="3497">
                  <c:v>12.81</c:v>
                </c:pt>
                <c:pt idx="3498">
                  <c:v>12.98</c:v>
                </c:pt>
                <c:pt idx="3499">
                  <c:v>13.7</c:v>
                </c:pt>
                <c:pt idx="3500">
                  <c:v>14.23</c:v>
                </c:pt>
                <c:pt idx="3501">
                  <c:v>14.55</c:v>
                </c:pt>
                <c:pt idx="3502">
                  <c:v>14.7</c:v>
                </c:pt>
                <c:pt idx="3503">
                  <c:v>15.08</c:v>
                </c:pt>
                <c:pt idx="3504">
                  <c:v>13.79</c:v>
                </c:pt>
                <c:pt idx="3505">
                  <c:v>13.49</c:v>
                </c:pt>
                <c:pt idx="3506">
                  <c:v>13.91</c:v>
                </c:pt>
                <c:pt idx="3507">
                  <c:v>15.42</c:v>
                </c:pt>
                <c:pt idx="3508">
                  <c:v>15.54</c:v>
                </c:pt>
                <c:pt idx="3509">
                  <c:v>15.76</c:v>
                </c:pt>
                <c:pt idx="3510">
                  <c:v>16.03</c:v>
                </c:pt>
                <c:pt idx="3511">
                  <c:v>16.21</c:v>
                </c:pt>
                <c:pt idx="3512">
                  <c:v>13.8</c:v>
                </c:pt>
                <c:pt idx="3513">
                  <c:v>14.15</c:v>
                </c:pt>
                <c:pt idx="3514">
                  <c:v>13.79</c:v>
                </c:pt>
                <c:pt idx="3515">
                  <c:v>13.04</c:v>
                </c:pt>
                <c:pt idx="3516">
                  <c:v>12.48</c:v>
                </c:pt>
                <c:pt idx="3517">
                  <c:v>12.33</c:v>
                </c:pt>
                <c:pt idx="3518">
                  <c:v>12.46</c:v>
                </c:pt>
                <c:pt idx="3519">
                  <c:v>13.56</c:v>
                </c:pt>
                <c:pt idx="3520">
                  <c:v>13.72</c:v>
                </c:pt>
                <c:pt idx="3521">
                  <c:v>14.23</c:v>
                </c:pt>
                <c:pt idx="3522">
                  <c:v>13.76</c:v>
                </c:pt>
                <c:pt idx="3523">
                  <c:v>13.55</c:v>
                </c:pt>
                <c:pt idx="3524">
                  <c:v>12.92</c:v>
                </c:pt>
                <c:pt idx="3525">
                  <c:v>12.87</c:v>
                </c:pt>
                <c:pt idx="3526">
                  <c:v>12.89</c:v>
                </c:pt>
                <c:pt idx="3527">
                  <c:v>12.14</c:v>
                </c:pt>
                <c:pt idx="3528">
                  <c:v>13.28</c:v>
                </c:pt>
                <c:pt idx="3529">
                  <c:v>12.28</c:v>
                </c:pt>
                <c:pt idx="3530">
                  <c:v>12.28</c:v>
                </c:pt>
                <c:pt idx="3531">
                  <c:v>12.53</c:v>
                </c:pt>
                <c:pt idx="3532">
                  <c:v>12.44</c:v>
                </c:pt>
                <c:pt idx="3533">
                  <c:v>12.87</c:v>
                </c:pt>
                <c:pt idx="3534">
                  <c:v>12.84</c:v>
                </c:pt>
                <c:pt idx="3535">
                  <c:v>13.77</c:v>
                </c:pt>
                <c:pt idx="3536">
                  <c:v>18.14</c:v>
                </c:pt>
                <c:pt idx="3537">
                  <c:v>17.420000000000002</c:v>
                </c:pt>
                <c:pt idx="3538">
                  <c:v>15.8</c:v>
                </c:pt>
                <c:pt idx="3539">
                  <c:v>17.350000000000001</c:v>
                </c:pt>
                <c:pt idx="3540">
                  <c:v>17.29</c:v>
                </c:pt>
                <c:pt idx="3541">
                  <c:v>18.41</c:v>
                </c:pt>
                <c:pt idx="3542">
                  <c:v>21.44</c:v>
                </c:pt>
                <c:pt idx="3543">
                  <c:v>19.11</c:v>
                </c:pt>
                <c:pt idx="3544">
                  <c:v>19.95</c:v>
                </c:pt>
                <c:pt idx="3545">
                  <c:v>17.23</c:v>
                </c:pt>
                <c:pt idx="3546">
                  <c:v>15.29</c:v>
                </c:pt>
                <c:pt idx="3547">
                  <c:v>15.26</c:v>
                </c:pt>
                <c:pt idx="3548">
                  <c:v>14.51</c:v>
                </c:pt>
                <c:pt idx="3549">
                  <c:v>14.3</c:v>
                </c:pt>
                <c:pt idx="3550">
                  <c:v>14.14</c:v>
                </c:pt>
                <c:pt idx="3551">
                  <c:v>13.57</c:v>
                </c:pt>
                <c:pt idx="3552">
                  <c:v>13.87</c:v>
                </c:pt>
                <c:pt idx="3553">
                  <c:v>15.5</c:v>
                </c:pt>
                <c:pt idx="3554">
                  <c:v>14.79</c:v>
                </c:pt>
                <c:pt idx="3555">
                  <c:v>14.68</c:v>
                </c:pt>
                <c:pt idx="3556">
                  <c:v>14.23</c:v>
                </c:pt>
                <c:pt idx="3557">
                  <c:v>13.67</c:v>
                </c:pt>
                <c:pt idx="3558">
                  <c:v>14.35</c:v>
                </c:pt>
                <c:pt idx="3559">
                  <c:v>14.04</c:v>
                </c:pt>
                <c:pt idx="3560">
                  <c:v>14</c:v>
                </c:pt>
                <c:pt idx="3561">
                  <c:v>16</c:v>
                </c:pt>
                <c:pt idx="3562">
                  <c:v>14.1</c:v>
                </c:pt>
                <c:pt idx="3563">
                  <c:v>13.89</c:v>
                </c:pt>
                <c:pt idx="3564">
                  <c:v>14.21</c:v>
                </c:pt>
                <c:pt idx="3565">
                  <c:v>14.11</c:v>
                </c:pt>
                <c:pt idx="3566">
                  <c:v>14.2</c:v>
                </c:pt>
                <c:pt idx="3567">
                  <c:v>14.8</c:v>
                </c:pt>
                <c:pt idx="3568">
                  <c:v>14.47</c:v>
                </c:pt>
                <c:pt idx="3569">
                  <c:v>16.22</c:v>
                </c:pt>
                <c:pt idx="3570">
                  <c:v>17.82</c:v>
                </c:pt>
                <c:pt idx="3571">
                  <c:v>15.64</c:v>
                </c:pt>
                <c:pt idx="3572">
                  <c:v>14.52</c:v>
                </c:pt>
                <c:pt idx="3573">
                  <c:v>15.12</c:v>
                </c:pt>
                <c:pt idx="3574">
                  <c:v>14.52</c:v>
                </c:pt>
                <c:pt idx="3575">
                  <c:v>15</c:v>
                </c:pt>
                <c:pt idx="3576">
                  <c:v>15.09</c:v>
                </c:pt>
                <c:pt idx="3577">
                  <c:v>14.02</c:v>
                </c:pt>
                <c:pt idx="3578">
                  <c:v>14.93</c:v>
                </c:pt>
                <c:pt idx="3579">
                  <c:v>14.62</c:v>
                </c:pt>
                <c:pt idx="3580">
                  <c:v>14.41</c:v>
                </c:pt>
                <c:pt idx="3581">
                  <c:v>13.88</c:v>
                </c:pt>
                <c:pt idx="3582">
                  <c:v>13.1</c:v>
                </c:pt>
                <c:pt idx="3583">
                  <c:v>13.09</c:v>
                </c:pt>
                <c:pt idx="3584">
                  <c:v>13.37</c:v>
                </c:pt>
                <c:pt idx="3585">
                  <c:v>13.96</c:v>
                </c:pt>
                <c:pt idx="3586">
                  <c:v>15.57</c:v>
                </c:pt>
                <c:pt idx="3587">
                  <c:v>14.89</c:v>
                </c:pt>
                <c:pt idx="3588">
                  <c:v>13.82</c:v>
                </c:pt>
                <c:pt idx="3589">
                  <c:v>15.89</c:v>
                </c:pt>
                <c:pt idx="3590">
                  <c:v>17.03</c:v>
                </c:pt>
                <c:pt idx="3591">
                  <c:v>16.11</c:v>
                </c:pt>
                <c:pt idx="3592">
                  <c:v>15.61</c:v>
                </c:pt>
                <c:pt idx="3593">
                  <c:v>14.18</c:v>
                </c:pt>
                <c:pt idx="3594">
                  <c:v>13.36</c:v>
                </c:pt>
                <c:pt idx="3595">
                  <c:v>13.25</c:v>
                </c:pt>
                <c:pt idx="3596">
                  <c:v>13.19</c:v>
                </c:pt>
                <c:pt idx="3597">
                  <c:v>13.27</c:v>
                </c:pt>
                <c:pt idx="3598">
                  <c:v>13.32</c:v>
                </c:pt>
                <c:pt idx="3599">
                  <c:v>14.06</c:v>
                </c:pt>
                <c:pt idx="3600">
                  <c:v>13.97</c:v>
                </c:pt>
                <c:pt idx="3601">
                  <c:v>13.71</c:v>
                </c:pt>
                <c:pt idx="3602">
                  <c:v>13.41</c:v>
                </c:pt>
                <c:pt idx="3603">
                  <c:v>13.25</c:v>
                </c:pt>
                <c:pt idx="3604">
                  <c:v>12.91</c:v>
                </c:pt>
                <c:pt idx="3605">
                  <c:v>13.29</c:v>
                </c:pt>
                <c:pt idx="3606">
                  <c:v>13.8</c:v>
                </c:pt>
                <c:pt idx="3607">
                  <c:v>13.4</c:v>
                </c:pt>
                <c:pt idx="3608">
                  <c:v>13.43</c:v>
                </c:pt>
                <c:pt idx="3609">
                  <c:v>12.92</c:v>
                </c:pt>
                <c:pt idx="3610">
                  <c:v>12.23</c:v>
                </c:pt>
                <c:pt idx="3611">
                  <c:v>12.13</c:v>
                </c:pt>
                <c:pt idx="3612">
                  <c:v>12.17</c:v>
                </c:pt>
                <c:pt idx="3613">
                  <c:v>13.17</c:v>
                </c:pt>
                <c:pt idx="3614">
                  <c:v>12.44</c:v>
                </c:pt>
                <c:pt idx="3615">
                  <c:v>12.42</c:v>
                </c:pt>
                <c:pt idx="3616">
                  <c:v>12.96</c:v>
                </c:pt>
                <c:pt idx="3617">
                  <c:v>11.91</c:v>
                </c:pt>
                <c:pt idx="3618">
                  <c:v>12.03</c:v>
                </c:pt>
                <c:pt idx="3619">
                  <c:v>11.36</c:v>
                </c:pt>
                <c:pt idx="3620">
                  <c:v>11.51</c:v>
                </c:pt>
                <c:pt idx="3621">
                  <c:v>11.68</c:v>
                </c:pt>
                <c:pt idx="3622">
                  <c:v>11.57</c:v>
                </c:pt>
                <c:pt idx="3623">
                  <c:v>11.4</c:v>
                </c:pt>
                <c:pt idx="3624">
                  <c:v>11.58</c:v>
                </c:pt>
                <c:pt idx="3625">
                  <c:v>11.87</c:v>
                </c:pt>
                <c:pt idx="3626">
                  <c:v>12.08</c:v>
                </c:pt>
                <c:pt idx="3627">
                  <c:v>11.68</c:v>
                </c:pt>
                <c:pt idx="3628">
                  <c:v>10.73</c:v>
                </c:pt>
                <c:pt idx="3629">
                  <c:v>11.15</c:v>
                </c:pt>
                <c:pt idx="3630">
                  <c:v>10.99</c:v>
                </c:pt>
                <c:pt idx="3631">
                  <c:v>11.6</c:v>
                </c:pt>
                <c:pt idx="3632">
                  <c:v>12.56</c:v>
                </c:pt>
                <c:pt idx="3633">
                  <c:v>12.18</c:v>
                </c:pt>
                <c:pt idx="3634">
                  <c:v>12.65</c:v>
                </c:pt>
                <c:pt idx="3635">
                  <c:v>12.06</c:v>
                </c:pt>
                <c:pt idx="3636">
                  <c:v>10.61</c:v>
                </c:pt>
                <c:pt idx="3637">
                  <c:v>10.62</c:v>
                </c:pt>
                <c:pt idx="3638">
                  <c:v>10.85</c:v>
                </c:pt>
                <c:pt idx="3639">
                  <c:v>10.98</c:v>
                </c:pt>
                <c:pt idx="3640">
                  <c:v>12.13</c:v>
                </c:pt>
                <c:pt idx="3641">
                  <c:v>11.59</c:v>
                </c:pt>
                <c:pt idx="3642">
                  <c:v>11.63</c:v>
                </c:pt>
                <c:pt idx="3643">
                  <c:v>11.26</c:v>
                </c:pt>
                <c:pt idx="3644">
                  <c:v>11.57</c:v>
                </c:pt>
                <c:pt idx="3645">
                  <c:v>11.15</c:v>
                </c:pt>
                <c:pt idx="3646">
                  <c:v>10.82</c:v>
                </c:pt>
                <c:pt idx="3647">
                  <c:v>10.32</c:v>
                </c:pt>
                <c:pt idx="3648">
                  <c:v>11.33</c:v>
                </c:pt>
                <c:pt idx="3649">
                  <c:v>11.98</c:v>
                </c:pt>
                <c:pt idx="3650">
                  <c:v>11.65</c:v>
                </c:pt>
                <c:pt idx="3651">
                  <c:v>12.59</c:v>
                </c:pt>
                <c:pt idx="3652">
                  <c:v>12.08</c:v>
                </c:pt>
                <c:pt idx="3653">
                  <c:v>11.82</c:v>
                </c:pt>
                <c:pt idx="3654">
                  <c:v>11.96</c:v>
                </c:pt>
                <c:pt idx="3655">
                  <c:v>11</c:v>
                </c:pt>
                <c:pt idx="3656">
                  <c:v>14.54</c:v>
                </c:pt>
                <c:pt idx="3657">
                  <c:v>12.06</c:v>
                </c:pt>
                <c:pt idx="3658">
                  <c:v>12.81</c:v>
                </c:pt>
                <c:pt idx="3659">
                  <c:v>12.24</c:v>
                </c:pt>
                <c:pt idx="3660">
                  <c:v>11.52</c:v>
                </c:pt>
                <c:pt idx="3661">
                  <c:v>11.84</c:v>
                </c:pt>
                <c:pt idx="3662">
                  <c:v>12.69</c:v>
                </c:pt>
                <c:pt idx="3663">
                  <c:v>12.56</c:v>
                </c:pt>
                <c:pt idx="3664">
                  <c:v>13.28</c:v>
                </c:pt>
                <c:pt idx="3665">
                  <c:v>13.33</c:v>
                </c:pt>
                <c:pt idx="3666">
                  <c:v>16.95</c:v>
                </c:pt>
                <c:pt idx="3667">
                  <c:v>17.03</c:v>
                </c:pt>
                <c:pt idx="3668">
                  <c:v>15.12</c:v>
                </c:pt>
                <c:pt idx="3669">
                  <c:v>16.87</c:v>
                </c:pt>
                <c:pt idx="3670">
                  <c:v>16.37</c:v>
                </c:pt>
                <c:pt idx="3671">
                  <c:v>16.66</c:v>
                </c:pt>
                <c:pt idx="3672">
                  <c:v>15.77</c:v>
                </c:pt>
                <c:pt idx="3673">
                  <c:v>14.23</c:v>
                </c:pt>
                <c:pt idx="3674">
                  <c:v>14.13</c:v>
                </c:pt>
                <c:pt idx="3675">
                  <c:v>12.9</c:v>
                </c:pt>
                <c:pt idx="3676">
                  <c:v>12.42</c:v>
                </c:pt>
                <c:pt idx="3677">
                  <c:v>13.15</c:v>
                </c:pt>
                <c:pt idx="3678">
                  <c:v>12.32</c:v>
                </c:pt>
                <c:pt idx="3679">
                  <c:v>12.21</c:v>
                </c:pt>
                <c:pt idx="3680">
                  <c:v>11.78</c:v>
                </c:pt>
                <c:pt idx="3681">
                  <c:v>11.76</c:v>
                </c:pt>
                <c:pt idx="3682">
                  <c:v>11.47</c:v>
                </c:pt>
                <c:pt idx="3683">
                  <c:v>11.7</c:v>
                </c:pt>
                <c:pt idx="3684">
                  <c:v>11.63</c:v>
                </c:pt>
                <c:pt idx="3685">
                  <c:v>11.78</c:v>
                </c:pt>
                <c:pt idx="3686">
                  <c:v>12.05</c:v>
                </c:pt>
                <c:pt idx="3687">
                  <c:v>11.98</c:v>
                </c:pt>
                <c:pt idx="3688">
                  <c:v>12.25</c:v>
                </c:pt>
                <c:pt idx="3689">
                  <c:v>12.36</c:v>
                </c:pt>
                <c:pt idx="3690">
                  <c:v>12.64</c:v>
                </c:pt>
                <c:pt idx="3691">
                  <c:v>12.09</c:v>
                </c:pt>
                <c:pt idx="3692">
                  <c:v>12.66</c:v>
                </c:pt>
                <c:pt idx="3693">
                  <c:v>13.5</c:v>
                </c:pt>
                <c:pt idx="3694">
                  <c:v>12.88</c:v>
                </c:pt>
                <c:pt idx="3695">
                  <c:v>12.8</c:v>
                </c:pt>
                <c:pt idx="3696">
                  <c:v>13.31</c:v>
                </c:pt>
                <c:pt idx="3697">
                  <c:v>14.12</c:v>
                </c:pt>
                <c:pt idx="3698">
                  <c:v>12.73</c:v>
                </c:pt>
                <c:pt idx="3699">
                  <c:v>12.65</c:v>
                </c:pt>
                <c:pt idx="3700">
                  <c:v>12.03</c:v>
                </c:pt>
                <c:pt idx="3701">
                  <c:v>12.11</c:v>
                </c:pt>
                <c:pt idx="3702">
                  <c:v>13.69</c:v>
                </c:pt>
                <c:pt idx="3703">
                  <c:v>14.93</c:v>
                </c:pt>
                <c:pt idx="3704">
                  <c:v>13.27</c:v>
                </c:pt>
                <c:pt idx="3705">
                  <c:v>15.64</c:v>
                </c:pt>
                <c:pt idx="3706">
                  <c:v>14.85</c:v>
                </c:pt>
                <c:pt idx="3707">
                  <c:v>15.98</c:v>
                </c:pt>
                <c:pt idx="3708">
                  <c:v>16.309999999999999</c:v>
                </c:pt>
                <c:pt idx="3709">
                  <c:v>16.71</c:v>
                </c:pt>
                <c:pt idx="3710">
                  <c:v>16.16</c:v>
                </c:pt>
                <c:pt idx="3711">
                  <c:v>14.55</c:v>
                </c:pt>
                <c:pt idx="3712">
                  <c:v>15.46</c:v>
                </c:pt>
                <c:pt idx="3713">
                  <c:v>17.2</c:v>
                </c:pt>
                <c:pt idx="3714">
                  <c:v>15.11</c:v>
                </c:pt>
                <c:pt idx="3715">
                  <c:v>18.760000000000002</c:v>
                </c:pt>
                <c:pt idx="3716">
                  <c:v>21.24</c:v>
                </c:pt>
                <c:pt idx="3717">
                  <c:v>24.64</c:v>
                </c:pt>
                <c:pt idx="3718">
                  <c:v>22.79</c:v>
                </c:pt>
                <c:pt idx="3719">
                  <c:v>26.25</c:v>
                </c:pt>
                <c:pt idx="3720">
                  <c:v>25.2</c:v>
                </c:pt>
                <c:pt idx="3721">
                  <c:v>21.99</c:v>
                </c:pt>
                <c:pt idx="3722">
                  <c:v>18.57</c:v>
                </c:pt>
                <c:pt idx="3723">
                  <c:v>16.079999999999998</c:v>
                </c:pt>
                <c:pt idx="3724">
                  <c:v>17.87</c:v>
                </c:pt>
                <c:pt idx="3725">
                  <c:v>16.53</c:v>
                </c:pt>
                <c:pt idx="3726">
                  <c:v>16.11</c:v>
                </c:pt>
                <c:pt idx="3727">
                  <c:v>16.04</c:v>
                </c:pt>
                <c:pt idx="3728">
                  <c:v>14.39</c:v>
                </c:pt>
                <c:pt idx="3729">
                  <c:v>15.15</c:v>
                </c:pt>
                <c:pt idx="3730">
                  <c:v>14.52</c:v>
                </c:pt>
                <c:pt idx="3731">
                  <c:v>14.03</c:v>
                </c:pt>
                <c:pt idx="3732">
                  <c:v>14.73</c:v>
                </c:pt>
                <c:pt idx="3733">
                  <c:v>14.89</c:v>
                </c:pt>
                <c:pt idx="3734">
                  <c:v>14.17</c:v>
                </c:pt>
                <c:pt idx="3735">
                  <c:v>13.67</c:v>
                </c:pt>
                <c:pt idx="3736">
                  <c:v>13.12</c:v>
                </c:pt>
                <c:pt idx="3737">
                  <c:v>12.67</c:v>
                </c:pt>
                <c:pt idx="3738">
                  <c:v>12.92</c:v>
                </c:pt>
                <c:pt idx="3739">
                  <c:v>13.02</c:v>
                </c:pt>
                <c:pt idx="3740">
                  <c:v>13.79</c:v>
                </c:pt>
                <c:pt idx="3741">
                  <c:v>13.31</c:v>
                </c:pt>
                <c:pt idx="3742">
                  <c:v>13.99</c:v>
                </c:pt>
                <c:pt idx="3743">
                  <c:v>13.86</c:v>
                </c:pt>
                <c:pt idx="3744">
                  <c:v>13.96</c:v>
                </c:pt>
                <c:pt idx="3745">
                  <c:v>13.58</c:v>
                </c:pt>
                <c:pt idx="3746">
                  <c:v>12.9</c:v>
                </c:pt>
                <c:pt idx="3747">
                  <c:v>12.62</c:v>
                </c:pt>
                <c:pt idx="3748">
                  <c:v>12.25</c:v>
                </c:pt>
                <c:pt idx="3749">
                  <c:v>12.07</c:v>
                </c:pt>
                <c:pt idx="3750">
                  <c:v>13.33</c:v>
                </c:pt>
                <c:pt idx="3751">
                  <c:v>14.29</c:v>
                </c:pt>
                <c:pt idx="3752">
                  <c:v>12.85</c:v>
                </c:pt>
                <c:pt idx="3753">
                  <c:v>12.47</c:v>
                </c:pt>
                <c:pt idx="3754">
                  <c:v>12.38</c:v>
                </c:pt>
                <c:pt idx="3755">
                  <c:v>11.82</c:v>
                </c:pt>
                <c:pt idx="3756">
                  <c:v>14.21</c:v>
                </c:pt>
                <c:pt idx="3757">
                  <c:v>14.89</c:v>
                </c:pt>
                <c:pt idx="3758">
                  <c:v>18.53</c:v>
                </c:pt>
                <c:pt idx="3759">
                  <c:v>20.079999999999998</c:v>
                </c:pt>
                <c:pt idx="3760">
                  <c:v>21.08</c:v>
                </c:pt>
                <c:pt idx="3761">
                  <c:v>20.420000000000002</c:v>
                </c:pt>
                <c:pt idx="3762">
                  <c:v>23.57</c:v>
                </c:pt>
                <c:pt idx="3763">
                  <c:v>19.440000000000001</c:v>
                </c:pt>
                <c:pt idx="3764">
                  <c:v>16.809999999999999</c:v>
                </c:pt>
                <c:pt idx="3765">
                  <c:v>16.489999999999998</c:v>
                </c:pt>
                <c:pt idx="3766">
                  <c:v>15.25</c:v>
                </c:pt>
                <c:pt idx="3767">
                  <c:v>14.8</c:v>
                </c:pt>
                <c:pt idx="3768">
                  <c:v>14.37</c:v>
                </c:pt>
                <c:pt idx="3769">
                  <c:v>14.5</c:v>
                </c:pt>
                <c:pt idx="3770">
                  <c:v>15.06</c:v>
                </c:pt>
                <c:pt idx="3771">
                  <c:v>15.92</c:v>
                </c:pt>
                <c:pt idx="3772">
                  <c:v>19.2</c:v>
                </c:pt>
                <c:pt idx="3773">
                  <c:v>17.79</c:v>
                </c:pt>
                <c:pt idx="3774">
                  <c:v>19.920000000000002</c:v>
                </c:pt>
                <c:pt idx="3775">
                  <c:v>21.12</c:v>
                </c:pt>
                <c:pt idx="3776">
                  <c:v>19.309999999999999</c:v>
                </c:pt>
                <c:pt idx="3777">
                  <c:v>17.010000000000002</c:v>
                </c:pt>
                <c:pt idx="3778">
                  <c:v>17.55</c:v>
                </c:pt>
                <c:pt idx="3779">
                  <c:v>19.600000000000001</c:v>
                </c:pt>
                <c:pt idx="3780">
                  <c:v>20.56</c:v>
                </c:pt>
                <c:pt idx="3781">
                  <c:v>21.48</c:v>
                </c:pt>
                <c:pt idx="3782">
                  <c:v>22.39</c:v>
                </c:pt>
                <c:pt idx="3783">
                  <c:v>20.95</c:v>
                </c:pt>
                <c:pt idx="3784">
                  <c:v>19.89</c:v>
                </c:pt>
                <c:pt idx="3785">
                  <c:v>18.850000000000001</c:v>
                </c:pt>
                <c:pt idx="3786">
                  <c:v>16.399999999999999</c:v>
                </c:pt>
                <c:pt idx="3787">
                  <c:v>16.66</c:v>
                </c:pt>
                <c:pt idx="3788">
                  <c:v>15.52</c:v>
                </c:pt>
                <c:pt idx="3789">
                  <c:v>17.22</c:v>
                </c:pt>
                <c:pt idx="3790">
                  <c:v>20.440000000000001</c:v>
                </c:pt>
                <c:pt idx="3791">
                  <c:v>18.760000000000002</c:v>
                </c:pt>
                <c:pt idx="3792">
                  <c:v>20.97</c:v>
                </c:pt>
                <c:pt idx="3793">
                  <c:v>19.43</c:v>
                </c:pt>
                <c:pt idx="3794">
                  <c:v>17.329999999999998</c:v>
                </c:pt>
                <c:pt idx="3795">
                  <c:v>18.329999999999998</c:v>
                </c:pt>
                <c:pt idx="3796">
                  <c:v>16.850000000000001</c:v>
                </c:pt>
                <c:pt idx="3797">
                  <c:v>17.29</c:v>
                </c:pt>
                <c:pt idx="3798">
                  <c:v>18.55</c:v>
                </c:pt>
                <c:pt idx="3799">
                  <c:v>17.23</c:v>
                </c:pt>
                <c:pt idx="3800">
                  <c:v>16.96</c:v>
                </c:pt>
                <c:pt idx="3801">
                  <c:v>15.34</c:v>
                </c:pt>
                <c:pt idx="3802">
                  <c:v>14.69</c:v>
                </c:pt>
                <c:pt idx="3803">
                  <c:v>15.8</c:v>
                </c:pt>
                <c:pt idx="3804">
                  <c:v>15.45</c:v>
                </c:pt>
                <c:pt idx="3805">
                  <c:v>15.29</c:v>
                </c:pt>
                <c:pt idx="3806">
                  <c:v>14.3</c:v>
                </c:pt>
                <c:pt idx="3807">
                  <c:v>14.56</c:v>
                </c:pt>
                <c:pt idx="3808">
                  <c:v>13.69</c:v>
                </c:pt>
                <c:pt idx="3809">
                  <c:v>13.84</c:v>
                </c:pt>
                <c:pt idx="3810">
                  <c:v>13.91</c:v>
                </c:pt>
                <c:pt idx="3811">
                  <c:v>13.34</c:v>
                </c:pt>
                <c:pt idx="3812">
                  <c:v>13.04</c:v>
                </c:pt>
                <c:pt idx="3813">
                  <c:v>13.86</c:v>
                </c:pt>
                <c:pt idx="3814">
                  <c:v>14.23</c:v>
                </c:pt>
                <c:pt idx="3815">
                  <c:v>14.04</c:v>
                </c:pt>
                <c:pt idx="3816">
                  <c:v>15.2</c:v>
                </c:pt>
                <c:pt idx="3817">
                  <c:v>15.06</c:v>
                </c:pt>
                <c:pt idx="3818">
                  <c:v>16.690000000000001</c:v>
                </c:pt>
                <c:pt idx="3819">
                  <c:v>16.87</c:v>
                </c:pt>
                <c:pt idx="3820">
                  <c:v>15.42</c:v>
                </c:pt>
                <c:pt idx="3821">
                  <c:v>16</c:v>
                </c:pt>
                <c:pt idx="3822">
                  <c:v>15.61</c:v>
                </c:pt>
                <c:pt idx="3823">
                  <c:v>15.66</c:v>
                </c:pt>
                <c:pt idx="3824">
                  <c:v>13.97</c:v>
                </c:pt>
                <c:pt idx="3825">
                  <c:v>14.07</c:v>
                </c:pt>
                <c:pt idx="3826">
                  <c:v>13.02</c:v>
                </c:pt>
                <c:pt idx="3827">
                  <c:v>13.41</c:v>
                </c:pt>
                <c:pt idx="3828">
                  <c:v>13.62</c:v>
                </c:pt>
                <c:pt idx="3829">
                  <c:v>15.44</c:v>
                </c:pt>
                <c:pt idx="3830">
                  <c:v>15.8</c:v>
                </c:pt>
                <c:pt idx="3831">
                  <c:v>15.07</c:v>
                </c:pt>
                <c:pt idx="3832">
                  <c:v>14.51</c:v>
                </c:pt>
                <c:pt idx="3833">
                  <c:v>15.29</c:v>
                </c:pt>
                <c:pt idx="3834">
                  <c:v>15.11</c:v>
                </c:pt>
                <c:pt idx="3835">
                  <c:v>14.67</c:v>
                </c:pt>
                <c:pt idx="3836">
                  <c:v>14.74</c:v>
                </c:pt>
                <c:pt idx="3837">
                  <c:v>14.78</c:v>
                </c:pt>
                <c:pt idx="3838">
                  <c:v>13.98</c:v>
                </c:pt>
                <c:pt idx="3839">
                  <c:v>13.09</c:v>
                </c:pt>
                <c:pt idx="3840">
                  <c:v>12.58</c:v>
                </c:pt>
                <c:pt idx="3841">
                  <c:v>13.94</c:v>
                </c:pt>
                <c:pt idx="3842">
                  <c:v>13.67</c:v>
                </c:pt>
                <c:pt idx="3843">
                  <c:v>12.84</c:v>
                </c:pt>
                <c:pt idx="3844">
                  <c:v>12.6</c:v>
                </c:pt>
                <c:pt idx="3845">
                  <c:v>13.89</c:v>
                </c:pt>
                <c:pt idx="3846">
                  <c:v>13.3</c:v>
                </c:pt>
                <c:pt idx="3847">
                  <c:v>13.25</c:v>
                </c:pt>
                <c:pt idx="3848">
                  <c:v>12.71</c:v>
                </c:pt>
                <c:pt idx="3849">
                  <c:v>12.48</c:v>
                </c:pt>
                <c:pt idx="3850">
                  <c:v>12.29</c:v>
                </c:pt>
                <c:pt idx="3851">
                  <c:v>13.12</c:v>
                </c:pt>
                <c:pt idx="3852">
                  <c:v>12.41</c:v>
                </c:pt>
                <c:pt idx="3853">
                  <c:v>13.39</c:v>
                </c:pt>
                <c:pt idx="3854">
                  <c:v>14.55</c:v>
                </c:pt>
                <c:pt idx="3855">
                  <c:v>12.7</c:v>
                </c:pt>
                <c:pt idx="3856">
                  <c:v>12.85</c:v>
                </c:pt>
                <c:pt idx="3857">
                  <c:v>14.31</c:v>
                </c:pt>
                <c:pt idx="3858">
                  <c:v>15.15</c:v>
                </c:pt>
                <c:pt idx="3859">
                  <c:v>15.13</c:v>
                </c:pt>
                <c:pt idx="3860">
                  <c:v>12.86</c:v>
                </c:pt>
                <c:pt idx="3861">
                  <c:v>13.85</c:v>
                </c:pt>
                <c:pt idx="3862">
                  <c:v>13.86</c:v>
                </c:pt>
                <c:pt idx="3863">
                  <c:v>13.76</c:v>
                </c:pt>
                <c:pt idx="3864">
                  <c:v>12.74</c:v>
                </c:pt>
                <c:pt idx="3865">
                  <c:v>12.38</c:v>
                </c:pt>
                <c:pt idx="3866">
                  <c:v>12.73</c:v>
                </c:pt>
                <c:pt idx="3867">
                  <c:v>12.85</c:v>
                </c:pt>
                <c:pt idx="3868">
                  <c:v>12.88</c:v>
                </c:pt>
                <c:pt idx="3869">
                  <c:v>12.11</c:v>
                </c:pt>
                <c:pt idx="3870">
                  <c:v>12.13</c:v>
                </c:pt>
                <c:pt idx="3871">
                  <c:v>14.06</c:v>
                </c:pt>
                <c:pt idx="3872">
                  <c:v>13.27</c:v>
                </c:pt>
                <c:pt idx="3873">
                  <c:v>13.31</c:v>
                </c:pt>
                <c:pt idx="3874">
                  <c:v>13.84</c:v>
                </c:pt>
                <c:pt idx="3875">
                  <c:v>13.97</c:v>
                </c:pt>
                <c:pt idx="3876">
                  <c:v>14.24</c:v>
                </c:pt>
                <c:pt idx="3877">
                  <c:v>13.66</c:v>
                </c:pt>
                <c:pt idx="3878">
                  <c:v>14.71</c:v>
                </c:pt>
                <c:pt idx="3879">
                  <c:v>14.21</c:v>
                </c:pt>
                <c:pt idx="3880">
                  <c:v>15.29</c:v>
                </c:pt>
                <c:pt idx="3881">
                  <c:v>14.47</c:v>
                </c:pt>
                <c:pt idx="3882">
                  <c:v>13.22</c:v>
                </c:pt>
                <c:pt idx="3883">
                  <c:v>12.85</c:v>
                </c:pt>
                <c:pt idx="3884">
                  <c:v>13.78</c:v>
                </c:pt>
                <c:pt idx="3885">
                  <c:v>15.39</c:v>
                </c:pt>
                <c:pt idx="3886">
                  <c:v>14.81</c:v>
                </c:pt>
                <c:pt idx="3887">
                  <c:v>14.5</c:v>
                </c:pt>
                <c:pt idx="3888">
                  <c:v>13.19</c:v>
                </c:pt>
                <c:pt idx="3889">
                  <c:v>13.96</c:v>
                </c:pt>
                <c:pt idx="3890">
                  <c:v>12.74</c:v>
                </c:pt>
                <c:pt idx="3891">
                  <c:v>12.11</c:v>
                </c:pt>
                <c:pt idx="3892">
                  <c:v>13.26</c:v>
                </c:pt>
                <c:pt idx="3893">
                  <c:v>14.01</c:v>
                </c:pt>
                <c:pt idx="3894">
                  <c:v>14.02</c:v>
                </c:pt>
                <c:pt idx="3895">
                  <c:v>18.850000000000001</c:v>
                </c:pt>
                <c:pt idx="3896">
                  <c:v>18.23</c:v>
                </c:pt>
                <c:pt idx="3897">
                  <c:v>16.09</c:v>
                </c:pt>
                <c:pt idx="3898">
                  <c:v>16.79</c:v>
                </c:pt>
                <c:pt idx="3899">
                  <c:v>17.010000000000002</c:v>
                </c:pt>
                <c:pt idx="3900">
                  <c:v>16.09</c:v>
                </c:pt>
                <c:pt idx="3901">
                  <c:v>19.66</c:v>
                </c:pt>
                <c:pt idx="3902">
                  <c:v>19.97</c:v>
                </c:pt>
                <c:pt idx="3903">
                  <c:v>16.829999999999998</c:v>
                </c:pt>
                <c:pt idx="3904">
                  <c:v>13.9</c:v>
                </c:pt>
                <c:pt idx="3905">
                  <c:v>13.37</c:v>
                </c:pt>
                <c:pt idx="3906">
                  <c:v>13.23</c:v>
                </c:pt>
                <c:pt idx="3907">
                  <c:v>12.11</c:v>
                </c:pt>
                <c:pt idx="3908">
                  <c:v>11.95</c:v>
                </c:pt>
                <c:pt idx="3909">
                  <c:v>12.25</c:v>
                </c:pt>
                <c:pt idx="3910">
                  <c:v>12.22</c:v>
                </c:pt>
                <c:pt idx="3911">
                  <c:v>12.12</c:v>
                </c:pt>
                <c:pt idx="3912">
                  <c:v>12.64</c:v>
                </c:pt>
                <c:pt idx="3913">
                  <c:v>13.74</c:v>
                </c:pt>
                <c:pt idx="3914">
                  <c:v>15.6</c:v>
                </c:pt>
                <c:pt idx="3915">
                  <c:v>13.44</c:v>
                </c:pt>
                <c:pt idx="3916">
                  <c:v>12.5</c:v>
                </c:pt>
                <c:pt idx="3917">
                  <c:v>12.13</c:v>
                </c:pt>
                <c:pt idx="3918">
                  <c:v>12.12</c:v>
                </c:pt>
                <c:pt idx="3919">
                  <c:v>12.56</c:v>
                </c:pt>
                <c:pt idx="3920">
                  <c:v>13</c:v>
                </c:pt>
                <c:pt idx="3921">
                  <c:v>12.51</c:v>
                </c:pt>
                <c:pt idx="3922">
                  <c:v>13.77</c:v>
                </c:pt>
                <c:pt idx="3923">
                  <c:v>13.39</c:v>
                </c:pt>
                <c:pt idx="3924">
                  <c:v>12.23</c:v>
                </c:pt>
                <c:pt idx="3925">
                  <c:v>13.71</c:v>
                </c:pt>
                <c:pt idx="3926">
                  <c:v>13.61</c:v>
                </c:pt>
                <c:pt idx="3927">
                  <c:v>13.49</c:v>
                </c:pt>
                <c:pt idx="3928">
                  <c:v>12.83</c:v>
                </c:pt>
                <c:pt idx="3929">
                  <c:v>13.02</c:v>
                </c:pt>
                <c:pt idx="3930">
                  <c:v>13.79</c:v>
                </c:pt>
                <c:pt idx="3931">
                  <c:v>15.25</c:v>
                </c:pt>
                <c:pt idx="3932">
                  <c:v>19.14</c:v>
                </c:pt>
                <c:pt idx="3933">
                  <c:v>28.03</c:v>
                </c:pt>
                <c:pt idx="3934">
                  <c:v>40.74</c:v>
                </c:pt>
                <c:pt idx="3935">
                  <c:v>36.020000000000003</c:v>
                </c:pt>
                <c:pt idx="3936">
                  <c:v>30.32</c:v>
                </c:pt>
                <c:pt idx="3937">
                  <c:v>26.1</c:v>
                </c:pt>
                <c:pt idx="3938">
                  <c:v>26.05</c:v>
                </c:pt>
                <c:pt idx="3939">
                  <c:v>28.43</c:v>
                </c:pt>
                <c:pt idx="3940">
                  <c:v>31.4</c:v>
                </c:pt>
                <c:pt idx="3941">
                  <c:v>26.09</c:v>
                </c:pt>
                <c:pt idx="3942">
                  <c:v>25.61</c:v>
                </c:pt>
                <c:pt idx="3943">
                  <c:v>27.8</c:v>
                </c:pt>
                <c:pt idx="3944">
                  <c:v>24.9</c:v>
                </c:pt>
                <c:pt idx="3945">
                  <c:v>26.23</c:v>
                </c:pt>
                <c:pt idx="3946">
                  <c:v>24.37</c:v>
                </c:pt>
                <c:pt idx="3947">
                  <c:v>23.2</c:v>
                </c:pt>
                <c:pt idx="3948">
                  <c:v>24.25</c:v>
                </c:pt>
                <c:pt idx="3949">
                  <c:v>22.54</c:v>
                </c:pt>
                <c:pt idx="3950">
                  <c:v>21.35</c:v>
                </c:pt>
                <c:pt idx="3951">
                  <c:v>21.14</c:v>
                </c:pt>
                <c:pt idx="3952">
                  <c:v>22.28</c:v>
                </c:pt>
                <c:pt idx="3953">
                  <c:v>20.14</c:v>
                </c:pt>
                <c:pt idx="3954">
                  <c:v>22.44</c:v>
                </c:pt>
                <c:pt idx="3955">
                  <c:v>22.13</c:v>
                </c:pt>
                <c:pt idx="3956">
                  <c:v>23.47</c:v>
                </c:pt>
                <c:pt idx="3957">
                  <c:v>23.62</c:v>
                </c:pt>
                <c:pt idx="3958">
                  <c:v>27.63</c:v>
                </c:pt>
                <c:pt idx="3959">
                  <c:v>26.83</c:v>
                </c:pt>
                <c:pt idx="3960">
                  <c:v>24.5</c:v>
                </c:pt>
                <c:pt idx="3961">
                  <c:v>22.55</c:v>
                </c:pt>
                <c:pt idx="3962">
                  <c:v>20.94</c:v>
                </c:pt>
                <c:pt idx="3963">
                  <c:v>19.54</c:v>
                </c:pt>
                <c:pt idx="3964">
                  <c:v>19.399999999999999</c:v>
                </c:pt>
                <c:pt idx="3965">
                  <c:v>18.399999999999999</c:v>
                </c:pt>
                <c:pt idx="3966">
                  <c:v>17.420000000000002</c:v>
                </c:pt>
                <c:pt idx="3967">
                  <c:v>17.079999999999998</c:v>
                </c:pt>
                <c:pt idx="3968">
                  <c:v>16.170000000000002</c:v>
                </c:pt>
                <c:pt idx="3969">
                  <c:v>17.670000000000002</c:v>
                </c:pt>
                <c:pt idx="3970">
                  <c:v>18.03</c:v>
                </c:pt>
                <c:pt idx="3971">
                  <c:v>16.05</c:v>
                </c:pt>
                <c:pt idx="3972">
                  <c:v>15.05</c:v>
                </c:pt>
                <c:pt idx="3973">
                  <c:v>14.98</c:v>
                </c:pt>
                <c:pt idx="3974">
                  <c:v>15.75</c:v>
                </c:pt>
                <c:pt idx="3975">
                  <c:v>16.7</c:v>
                </c:pt>
                <c:pt idx="3976">
                  <c:v>14.45</c:v>
                </c:pt>
                <c:pt idx="3977">
                  <c:v>14.46</c:v>
                </c:pt>
                <c:pt idx="3978">
                  <c:v>15.29</c:v>
                </c:pt>
                <c:pt idx="3979">
                  <c:v>15.43</c:v>
                </c:pt>
                <c:pt idx="3980">
                  <c:v>14.33</c:v>
                </c:pt>
                <c:pt idx="3981">
                  <c:v>14.61</c:v>
                </c:pt>
                <c:pt idx="3982">
                  <c:v>15.07</c:v>
                </c:pt>
                <c:pt idx="3983">
                  <c:v>14.15</c:v>
                </c:pt>
                <c:pt idx="3984">
                  <c:v>14.54</c:v>
                </c:pt>
                <c:pt idx="3985">
                  <c:v>15.51</c:v>
                </c:pt>
                <c:pt idx="3986">
                  <c:v>15.05</c:v>
                </c:pt>
                <c:pt idx="3987">
                  <c:v>14.33</c:v>
                </c:pt>
                <c:pt idx="3988">
                  <c:v>16.52</c:v>
                </c:pt>
                <c:pt idx="3989">
                  <c:v>15.29</c:v>
                </c:pt>
                <c:pt idx="3990">
                  <c:v>16.059999999999999</c:v>
                </c:pt>
                <c:pt idx="3991">
                  <c:v>18.37</c:v>
                </c:pt>
                <c:pt idx="3992">
                  <c:v>20.079999999999998</c:v>
                </c:pt>
                <c:pt idx="3993">
                  <c:v>18.16</c:v>
                </c:pt>
                <c:pt idx="3994">
                  <c:v>18.84</c:v>
                </c:pt>
                <c:pt idx="3995">
                  <c:v>16.850000000000001</c:v>
                </c:pt>
                <c:pt idx="3996">
                  <c:v>16.989999999999998</c:v>
                </c:pt>
                <c:pt idx="3997">
                  <c:v>15.47</c:v>
                </c:pt>
                <c:pt idx="3998">
                  <c:v>15.62</c:v>
                </c:pt>
                <c:pt idx="3999">
                  <c:v>15.93</c:v>
                </c:pt>
                <c:pt idx="4000">
                  <c:v>15.19</c:v>
                </c:pt>
                <c:pt idx="4001">
                  <c:v>15.12</c:v>
                </c:pt>
                <c:pt idx="4002">
                  <c:v>16.13</c:v>
                </c:pt>
                <c:pt idx="4003">
                  <c:v>14.67</c:v>
                </c:pt>
                <c:pt idx="4004">
                  <c:v>15.91</c:v>
                </c:pt>
                <c:pt idx="4005">
                  <c:v>18.11</c:v>
                </c:pt>
                <c:pt idx="4006">
                  <c:v>14.81</c:v>
                </c:pt>
                <c:pt idx="4007">
                  <c:v>15.84</c:v>
                </c:pt>
                <c:pt idx="4008">
                  <c:v>17.600000000000001</c:v>
                </c:pt>
                <c:pt idx="4009">
                  <c:v>19.61</c:v>
                </c:pt>
                <c:pt idx="4010">
                  <c:v>19.34</c:v>
                </c:pt>
                <c:pt idx="4011">
                  <c:v>24.39</c:v>
                </c:pt>
                <c:pt idx="4012">
                  <c:v>22.73</c:v>
                </c:pt>
                <c:pt idx="4013">
                  <c:v>20.95</c:v>
                </c:pt>
                <c:pt idx="4014">
                  <c:v>17.86</c:v>
                </c:pt>
                <c:pt idx="4015">
                  <c:v>18.940000000000001</c:v>
                </c:pt>
                <c:pt idx="4016">
                  <c:v>20.7</c:v>
                </c:pt>
                <c:pt idx="4017">
                  <c:v>18.7</c:v>
                </c:pt>
                <c:pt idx="4018">
                  <c:v>16.600000000000001</c:v>
                </c:pt>
                <c:pt idx="4019">
                  <c:v>15.57</c:v>
                </c:pt>
                <c:pt idx="4020">
                  <c:v>15.74</c:v>
                </c:pt>
                <c:pt idx="4021">
                  <c:v>16.91</c:v>
                </c:pt>
                <c:pt idx="4022">
                  <c:v>16.079999999999998</c:v>
                </c:pt>
                <c:pt idx="4023">
                  <c:v>17.29</c:v>
                </c:pt>
                <c:pt idx="4024">
                  <c:v>18.21</c:v>
                </c:pt>
                <c:pt idx="4025">
                  <c:v>20.7</c:v>
                </c:pt>
                <c:pt idx="4026">
                  <c:v>19.34</c:v>
                </c:pt>
                <c:pt idx="4027">
                  <c:v>20.59</c:v>
                </c:pt>
                <c:pt idx="4028">
                  <c:v>24.99</c:v>
                </c:pt>
                <c:pt idx="4029">
                  <c:v>27.01</c:v>
                </c:pt>
                <c:pt idx="4030">
                  <c:v>24.3</c:v>
                </c:pt>
                <c:pt idx="4031">
                  <c:v>22.47</c:v>
                </c:pt>
                <c:pt idx="4032">
                  <c:v>25.22</c:v>
                </c:pt>
                <c:pt idx="4033">
                  <c:v>23.95</c:v>
                </c:pt>
                <c:pt idx="4034">
                  <c:v>27.02</c:v>
                </c:pt>
                <c:pt idx="4035">
                  <c:v>26.05</c:v>
                </c:pt>
                <c:pt idx="4036">
                  <c:v>27.59</c:v>
                </c:pt>
                <c:pt idx="4037">
                  <c:v>26.69</c:v>
                </c:pt>
                <c:pt idx="4038">
                  <c:v>22.34</c:v>
                </c:pt>
                <c:pt idx="4039">
                  <c:v>24.15</c:v>
                </c:pt>
                <c:pt idx="4040">
                  <c:v>22.5</c:v>
                </c:pt>
                <c:pt idx="4041">
                  <c:v>23.11</c:v>
                </c:pt>
                <c:pt idx="4042">
                  <c:v>22.42</c:v>
                </c:pt>
                <c:pt idx="4043">
                  <c:v>20.2</c:v>
                </c:pt>
                <c:pt idx="4044">
                  <c:v>19.98</c:v>
                </c:pt>
                <c:pt idx="4045">
                  <c:v>21.98</c:v>
                </c:pt>
                <c:pt idx="4046">
                  <c:v>21.65</c:v>
                </c:pt>
                <c:pt idx="4047">
                  <c:v>21.84</c:v>
                </c:pt>
                <c:pt idx="4048">
                  <c:v>23.38</c:v>
                </c:pt>
                <c:pt idx="4049">
                  <c:v>26</c:v>
                </c:pt>
                <c:pt idx="4050">
                  <c:v>26.54</c:v>
                </c:pt>
                <c:pt idx="4051">
                  <c:v>26.29</c:v>
                </c:pt>
                <c:pt idx="4052">
                  <c:v>28.14</c:v>
                </c:pt>
                <c:pt idx="4053">
                  <c:v>25.4</c:v>
                </c:pt>
                <c:pt idx="4054">
                  <c:v>24.11</c:v>
                </c:pt>
                <c:pt idx="4055">
                  <c:v>22.31</c:v>
                </c:pt>
                <c:pt idx="4056">
                  <c:v>21.64</c:v>
                </c:pt>
                <c:pt idx="4057">
                  <c:v>20.53</c:v>
                </c:pt>
                <c:pt idx="4058">
                  <c:v>19.38</c:v>
                </c:pt>
                <c:pt idx="4059">
                  <c:v>20.98</c:v>
                </c:pt>
                <c:pt idx="4060">
                  <c:v>20.72</c:v>
                </c:pt>
                <c:pt idx="4061">
                  <c:v>19.11</c:v>
                </c:pt>
                <c:pt idx="4062">
                  <c:v>19.809999999999999</c:v>
                </c:pt>
                <c:pt idx="4063">
                  <c:v>20.55</c:v>
                </c:pt>
                <c:pt idx="4064">
                  <c:v>17.7</c:v>
                </c:pt>
                <c:pt idx="4065">
                  <c:v>17.09</c:v>
                </c:pt>
                <c:pt idx="4066">
                  <c:v>16.7</c:v>
                </c:pt>
                <c:pt idx="4067">
                  <c:v>16.86</c:v>
                </c:pt>
                <c:pt idx="4068">
                  <c:v>17.350000000000001</c:v>
                </c:pt>
                <c:pt idx="4069">
                  <c:v>18.670000000000002</c:v>
                </c:pt>
                <c:pt idx="4070">
                  <c:v>18.34</c:v>
                </c:pt>
                <c:pt idx="4071">
                  <c:v>18.05</c:v>
                </c:pt>
                <c:pt idx="4072">
                  <c:v>16.5</c:v>
                </c:pt>
                <c:pt idx="4073">
                  <c:v>16.920000000000002</c:v>
                </c:pt>
                <c:pt idx="4074">
                  <c:v>16.84</c:v>
                </c:pt>
                <c:pt idx="4075">
                  <c:v>14.99</c:v>
                </c:pt>
                <c:pt idx="4076">
                  <c:v>14.44</c:v>
                </c:pt>
                <c:pt idx="4077">
                  <c:v>14.02</c:v>
                </c:pt>
                <c:pt idx="4078">
                  <c:v>13.79</c:v>
                </c:pt>
                <c:pt idx="4079">
                  <c:v>14.17</c:v>
                </c:pt>
                <c:pt idx="4080">
                  <c:v>14.94</c:v>
                </c:pt>
                <c:pt idx="4081">
                  <c:v>14.74</c:v>
                </c:pt>
                <c:pt idx="4082">
                  <c:v>15.24</c:v>
                </c:pt>
                <c:pt idx="4083">
                  <c:v>13.82</c:v>
                </c:pt>
                <c:pt idx="4084">
                  <c:v>13.56</c:v>
                </c:pt>
                <c:pt idx="4085">
                  <c:v>13.95</c:v>
                </c:pt>
                <c:pt idx="4086">
                  <c:v>13.1</c:v>
                </c:pt>
                <c:pt idx="4087">
                  <c:v>14.12</c:v>
                </c:pt>
                <c:pt idx="4088">
                  <c:v>15.42</c:v>
                </c:pt>
                <c:pt idx="4089">
                  <c:v>14.09</c:v>
                </c:pt>
                <c:pt idx="4090">
                  <c:v>16.16</c:v>
                </c:pt>
                <c:pt idx="4091">
                  <c:v>15.36</c:v>
                </c:pt>
                <c:pt idx="4092">
                  <c:v>16.260000000000002</c:v>
                </c:pt>
                <c:pt idx="4093">
                  <c:v>14.85</c:v>
                </c:pt>
                <c:pt idx="4094">
                  <c:v>13.84</c:v>
                </c:pt>
                <c:pt idx="4095">
                  <c:v>13.72</c:v>
                </c:pt>
                <c:pt idx="4096">
                  <c:v>13.62</c:v>
                </c:pt>
                <c:pt idx="4097">
                  <c:v>13.35</c:v>
                </c:pt>
                <c:pt idx="4098">
                  <c:v>13.24</c:v>
                </c:pt>
                <c:pt idx="4099">
                  <c:v>13.28</c:v>
                </c:pt>
                <c:pt idx="4100">
                  <c:v>13.95</c:v>
                </c:pt>
                <c:pt idx="4101">
                  <c:v>13.22</c:v>
                </c:pt>
                <c:pt idx="4102">
                  <c:v>14.08</c:v>
                </c:pt>
                <c:pt idx="4103">
                  <c:v>13.96</c:v>
                </c:pt>
                <c:pt idx="4104">
                  <c:v>13.77</c:v>
                </c:pt>
                <c:pt idx="4105">
                  <c:v>15.22</c:v>
                </c:pt>
                <c:pt idx="4106">
                  <c:v>15.7</c:v>
                </c:pt>
                <c:pt idx="4107">
                  <c:v>14.68</c:v>
                </c:pt>
                <c:pt idx="4108">
                  <c:v>15.6</c:v>
                </c:pt>
                <c:pt idx="4109">
                  <c:v>16.05</c:v>
                </c:pt>
                <c:pt idx="4110">
                  <c:v>15.91</c:v>
                </c:pt>
                <c:pt idx="4111">
                  <c:v>14.72</c:v>
                </c:pt>
                <c:pt idx="4112">
                  <c:v>14.57</c:v>
                </c:pt>
                <c:pt idx="4113">
                  <c:v>13.63</c:v>
                </c:pt>
                <c:pt idx="4114">
                  <c:v>14.69</c:v>
                </c:pt>
                <c:pt idx="4115">
                  <c:v>14.41</c:v>
                </c:pt>
                <c:pt idx="4116">
                  <c:v>15.04</c:v>
                </c:pt>
                <c:pt idx="4117">
                  <c:v>14.68</c:v>
                </c:pt>
                <c:pt idx="4118">
                  <c:v>15.57</c:v>
                </c:pt>
                <c:pt idx="4119">
                  <c:v>15.95</c:v>
                </c:pt>
                <c:pt idx="4120">
                  <c:v>16.329999999999998</c:v>
                </c:pt>
                <c:pt idx="4121">
                  <c:v>15.2</c:v>
                </c:pt>
                <c:pt idx="4122">
                  <c:v>15.82</c:v>
                </c:pt>
                <c:pt idx="4123">
                  <c:v>14.42</c:v>
                </c:pt>
                <c:pt idx="4124">
                  <c:v>13.9</c:v>
                </c:pt>
                <c:pt idx="4125">
                  <c:v>13.43</c:v>
                </c:pt>
                <c:pt idx="4126">
                  <c:v>13.12</c:v>
                </c:pt>
                <c:pt idx="4127">
                  <c:v>14.19</c:v>
                </c:pt>
                <c:pt idx="4128">
                  <c:v>14.2</c:v>
                </c:pt>
                <c:pt idx="4129">
                  <c:v>13.63</c:v>
                </c:pt>
                <c:pt idx="4130">
                  <c:v>13.47</c:v>
                </c:pt>
                <c:pt idx="4131">
                  <c:v>13.65</c:v>
                </c:pt>
                <c:pt idx="4132">
                  <c:v>14.05</c:v>
                </c:pt>
                <c:pt idx="4133">
                  <c:v>14.08</c:v>
                </c:pt>
                <c:pt idx="4134">
                  <c:v>14.64</c:v>
                </c:pt>
                <c:pt idx="4135">
                  <c:v>17.03</c:v>
                </c:pt>
                <c:pt idx="4136">
                  <c:v>20.97</c:v>
                </c:pt>
                <c:pt idx="4137">
                  <c:v>20.5</c:v>
                </c:pt>
                <c:pt idx="4138">
                  <c:v>20.14</c:v>
                </c:pt>
                <c:pt idx="4139">
                  <c:v>19.37</c:v>
                </c:pt>
                <c:pt idx="4140">
                  <c:v>19.41</c:v>
                </c:pt>
                <c:pt idx="4141">
                  <c:v>18.37</c:v>
                </c:pt>
                <c:pt idx="4142">
                  <c:v>18.48</c:v>
                </c:pt>
                <c:pt idx="4143">
                  <c:v>21.17</c:v>
                </c:pt>
                <c:pt idx="4144">
                  <c:v>17.25</c:v>
                </c:pt>
                <c:pt idx="4145">
                  <c:v>25.76</c:v>
                </c:pt>
                <c:pt idx="4146">
                  <c:v>23.85</c:v>
                </c:pt>
                <c:pt idx="4147">
                  <c:v>18.75</c:v>
                </c:pt>
                <c:pt idx="4148">
                  <c:v>16.64</c:v>
                </c:pt>
                <c:pt idx="4149">
                  <c:v>15.63</c:v>
                </c:pt>
                <c:pt idx="4150">
                  <c:v>14.77</c:v>
                </c:pt>
                <c:pt idx="4151">
                  <c:v>15.58</c:v>
                </c:pt>
                <c:pt idx="4152">
                  <c:v>14.96</c:v>
                </c:pt>
                <c:pt idx="4153">
                  <c:v>14.76</c:v>
                </c:pt>
                <c:pt idx="4154">
                  <c:v>13.2</c:v>
                </c:pt>
                <c:pt idx="4155">
                  <c:v>13.54</c:v>
                </c:pt>
                <c:pt idx="4156">
                  <c:v>13.55</c:v>
                </c:pt>
                <c:pt idx="4157">
                  <c:v>13.04</c:v>
                </c:pt>
                <c:pt idx="4158">
                  <c:v>12.82</c:v>
                </c:pt>
                <c:pt idx="4159">
                  <c:v>12.67</c:v>
                </c:pt>
                <c:pt idx="4160">
                  <c:v>12.44</c:v>
                </c:pt>
                <c:pt idx="4161">
                  <c:v>11.97</c:v>
                </c:pt>
                <c:pt idx="4162">
                  <c:v>11.77</c:v>
                </c:pt>
                <c:pt idx="4163">
                  <c:v>12.74</c:v>
                </c:pt>
                <c:pt idx="4164">
                  <c:v>12.02</c:v>
                </c:pt>
                <c:pt idx="4165">
                  <c:v>12.87</c:v>
                </c:pt>
                <c:pt idx="4166">
                  <c:v>13.05</c:v>
                </c:pt>
                <c:pt idx="4167">
                  <c:v>12.83</c:v>
                </c:pt>
                <c:pt idx="4168">
                  <c:v>12.72</c:v>
                </c:pt>
                <c:pt idx="4169">
                  <c:v>11.87</c:v>
                </c:pt>
                <c:pt idx="4170">
                  <c:v>12.44</c:v>
                </c:pt>
                <c:pt idx="4171">
                  <c:v>13.37</c:v>
                </c:pt>
                <c:pt idx="4172">
                  <c:v>12.86</c:v>
                </c:pt>
                <c:pt idx="4173">
                  <c:v>12.42</c:v>
                </c:pt>
                <c:pt idx="4174">
                  <c:v>11.39</c:v>
                </c:pt>
                <c:pt idx="4175">
                  <c:v>11.5</c:v>
                </c:pt>
                <c:pt idx="4176">
                  <c:v>11.66</c:v>
                </c:pt>
                <c:pt idx="4177">
                  <c:v>12.05</c:v>
                </c:pt>
                <c:pt idx="4178">
                  <c:v>11.68</c:v>
                </c:pt>
                <c:pt idx="4179">
                  <c:v>11.55</c:v>
                </c:pt>
                <c:pt idx="4180">
                  <c:v>11.81</c:v>
                </c:pt>
                <c:pt idx="4181">
                  <c:v>12.64</c:v>
                </c:pt>
                <c:pt idx="4182">
                  <c:v>12.19</c:v>
                </c:pt>
                <c:pt idx="4183">
                  <c:v>11.43</c:v>
                </c:pt>
                <c:pt idx="4184">
                  <c:v>11.34</c:v>
                </c:pt>
                <c:pt idx="4185">
                  <c:v>12.27</c:v>
                </c:pt>
                <c:pt idx="4186">
                  <c:v>12.38</c:v>
                </c:pt>
                <c:pt idx="4187">
                  <c:v>13.45</c:v>
                </c:pt>
                <c:pt idx="4188">
                  <c:v>13.63</c:v>
                </c:pt>
                <c:pt idx="4189">
                  <c:v>13.65</c:v>
                </c:pt>
                <c:pt idx="4190">
                  <c:v>12.94</c:v>
                </c:pt>
                <c:pt idx="4191">
                  <c:v>13.12</c:v>
                </c:pt>
                <c:pt idx="4192">
                  <c:v>13.42</c:v>
                </c:pt>
                <c:pt idx="4193">
                  <c:v>13.48</c:v>
                </c:pt>
                <c:pt idx="4194">
                  <c:v>11.98</c:v>
                </c:pt>
                <c:pt idx="4195">
                  <c:v>12.02</c:v>
                </c:pt>
                <c:pt idx="4196">
                  <c:v>11.94</c:v>
                </c:pt>
                <c:pt idx="4197">
                  <c:v>12.51</c:v>
                </c:pt>
                <c:pt idx="4198">
                  <c:v>17.5</c:v>
                </c:pt>
                <c:pt idx="4199">
                  <c:v>15.16</c:v>
                </c:pt>
                <c:pt idx="4200">
                  <c:v>17.850000000000001</c:v>
                </c:pt>
                <c:pt idx="4201">
                  <c:v>18.14</c:v>
                </c:pt>
                <c:pt idx="4202">
                  <c:v>16.3</c:v>
                </c:pt>
                <c:pt idx="4203">
                  <c:v>15.37</c:v>
                </c:pt>
                <c:pt idx="4204">
                  <c:v>15.53</c:v>
                </c:pt>
                <c:pt idx="4205">
                  <c:v>15.92</c:v>
                </c:pt>
                <c:pt idx="4206">
                  <c:v>13.3</c:v>
                </c:pt>
                <c:pt idx="4207">
                  <c:v>12.02</c:v>
                </c:pt>
                <c:pt idx="4208">
                  <c:v>12.29</c:v>
                </c:pt>
                <c:pt idx="4209">
                  <c:v>14.5</c:v>
                </c:pt>
                <c:pt idx="4210">
                  <c:v>13.1</c:v>
                </c:pt>
                <c:pt idx="4211">
                  <c:v>12.39</c:v>
                </c:pt>
                <c:pt idx="4212">
                  <c:v>14.02</c:v>
                </c:pt>
                <c:pt idx="4213">
                  <c:v>13.29</c:v>
                </c:pt>
                <c:pt idx="4214">
                  <c:v>13.57</c:v>
                </c:pt>
                <c:pt idx="4215">
                  <c:v>13.63</c:v>
                </c:pt>
                <c:pt idx="4216">
                  <c:v>12.99</c:v>
                </c:pt>
                <c:pt idx="4217">
                  <c:v>12.84</c:v>
                </c:pt>
                <c:pt idx="4218">
                  <c:v>13.48</c:v>
                </c:pt>
                <c:pt idx="4219">
                  <c:v>13.38</c:v>
                </c:pt>
                <c:pt idx="4220">
                  <c:v>15.36</c:v>
                </c:pt>
                <c:pt idx="4221">
                  <c:v>15.91</c:v>
                </c:pt>
                <c:pt idx="4222">
                  <c:v>16.690000000000001</c:v>
                </c:pt>
                <c:pt idx="4223">
                  <c:v>16.12</c:v>
                </c:pt>
                <c:pt idx="4224">
                  <c:v>16.21</c:v>
                </c:pt>
                <c:pt idx="4225">
                  <c:v>15.28</c:v>
                </c:pt>
                <c:pt idx="4226">
                  <c:v>14.41</c:v>
                </c:pt>
                <c:pt idx="4227">
                  <c:v>13.75</c:v>
                </c:pt>
                <c:pt idx="4228">
                  <c:v>13.34</c:v>
                </c:pt>
                <c:pt idx="4229">
                  <c:v>13.02</c:v>
                </c:pt>
                <c:pt idx="4230">
                  <c:v>13.46</c:v>
                </c:pt>
                <c:pt idx="4231">
                  <c:v>14.24</c:v>
                </c:pt>
                <c:pt idx="4232">
                  <c:v>15.36</c:v>
                </c:pt>
                <c:pt idx="4233">
                  <c:v>16.190000000000001</c:v>
                </c:pt>
                <c:pt idx="4234">
                  <c:v>17.059999999999999</c:v>
                </c:pt>
                <c:pt idx="4235">
                  <c:v>18.559999999999999</c:v>
                </c:pt>
                <c:pt idx="4236">
                  <c:v>19.32</c:v>
                </c:pt>
                <c:pt idx="4237">
                  <c:v>22.08</c:v>
                </c:pt>
                <c:pt idx="4238">
                  <c:v>22.51</c:v>
                </c:pt>
                <c:pt idx="4239">
                  <c:v>18.71</c:v>
                </c:pt>
                <c:pt idx="4240">
                  <c:v>18.739999999999998</c:v>
                </c:pt>
                <c:pt idx="4241">
                  <c:v>14.38</c:v>
                </c:pt>
                <c:pt idx="4242">
                  <c:v>14.74</c:v>
                </c:pt>
                <c:pt idx="4243">
                  <c:v>14.17</c:v>
                </c:pt>
                <c:pt idx="4244">
                  <c:v>14.48</c:v>
                </c:pt>
                <c:pt idx="4245">
                  <c:v>13.37</c:v>
                </c:pt>
                <c:pt idx="4246">
                  <c:v>13.72</c:v>
                </c:pt>
                <c:pt idx="4247">
                  <c:v>13.35</c:v>
                </c:pt>
                <c:pt idx="4248">
                  <c:v>12.85</c:v>
                </c:pt>
                <c:pt idx="4249">
                  <c:v>12.42</c:v>
                </c:pt>
                <c:pt idx="4250">
                  <c:v>12.41</c:v>
                </c:pt>
                <c:pt idx="4251">
                  <c:v>12.43</c:v>
                </c:pt>
                <c:pt idx="4252">
                  <c:v>12.34</c:v>
                </c:pt>
                <c:pt idx="4253">
                  <c:v>13.15</c:v>
                </c:pt>
                <c:pt idx="4254">
                  <c:v>12.9</c:v>
                </c:pt>
                <c:pt idx="4255">
                  <c:v>13.33</c:v>
                </c:pt>
                <c:pt idx="4256">
                  <c:v>14.07</c:v>
                </c:pt>
                <c:pt idx="4257">
                  <c:v>14.12</c:v>
                </c:pt>
                <c:pt idx="4258">
                  <c:v>12.14</c:v>
                </c:pt>
                <c:pt idx="4259">
                  <c:v>11.79</c:v>
                </c:pt>
                <c:pt idx="4260">
                  <c:v>12.22</c:v>
                </c:pt>
                <c:pt idx="4261">
                  <c:v>12.64</c:v>
                </c:pt>
                <c:pt idx="4262">
                  <c:v>11.75</c:v>
                </c:pt>
                <c:pt idx="4263">
                  <c:v>12.64</c:v>
                </c:pt>
                <c:pt idx="4264">
                  <c:v>12.72</c:v>
                </c:pt>
                <c:pt idx="4265">
                  <c:v>13.19</c:v>
                </c:pt>
                <c:pt idx="4266">
                  <c:v>12.79</c:v>
                </c:pt>
                <c:pt idx="4267">
                  <c:v>12.2</c:v>
                </c:pt>
                <c:pt idx="4268">
                  <c:v>11.71</c:v>
                </c:pt>
                <c:pt idx="4269">
                  <c:v>11.45</c:v>
                </c:pt>
                <c:pt idx="4270">
                  <c:v>11.27</c:v>
                </c:pt>
                <c:pt idx="4271">
                  <c:v>11.43</c:v>
                </c:pt>
                <c:pt idx="4272">
                  <c:v>11.44</c:v>
                </c:pt>
                <c:pt idx="4273">
                  <c:v>11.99</c:v>
                </c:pt>
                <c:pt idx="4274">
                  <c:v>12.95</c:v>
                </c:pt>
                <c:pt idx="4275">
                  <c:v>13.37</c:v>
                </c:pt>
                <c:pt idx="4276">
                  <c:v>14.04</c:v>
                </c:pt>
                <c:pt idx="4277">
                  <c:v>12.85</c:v>
                </c:pt>
                <c:pt idx="4278">
                  <c:v>11.85</c:v>
                </c:pt>
                <c:pt idx="4279">
                  <c:v>11.67</c:v>
                </c:pt>
                <c:pt idx="4280">
                  <c:v>11.32</c:v>
                </c:pt>
                <c:pt idx="4281">
                  <c:v>11.56</c:v>
                </c:pt>
                <c:pt idx="4282">
                  <c:v>11.49</c:v>
                </c:pt>
                <c:pt idx="4283">
                  <c:v>11.26</c:v>
                </c:pt>
                <c:pt idx="4284">
                  <c:v>11.54</c:v>
                </c:pt>
                <c:pt idx="4285">
                  <c:v>11.23</c:v>
                </c:pt>
                <c:pt idx="4286">
                  <c:v>11.87</c:v>
                </c:pt>
                <c:pt idx="4287">
                  <c:v>12.48</c:v>
                </c:pt>
                <c:pt idx="4288">
                  <c:v>12.78</c:v>
                </c:pt>
                <c:pt idx="4289">
                  <c:v>11.54</c:v>
                </c:pt>
                <c:pt idx="4290">
                  <c:v>11.77</c:v>
                </c:pt>
                <c:pt idx="4291">
                  <c:v>11.07</c:v>
                </c:pt>
                <c:pt idx="4292">
                  <c:v>10.81</c:v>
                </c:pt>
                <c:pt idx="4293">
                  <c:v>10.63</c:v>
                </c:pt>
                <c:pt idx="4294">
                  <c:v>10.58</c:v>
                </c:pt>
                <c:pt idx="4295">
                  <c:v>11.88</c:v>
                </c:pt>
                <c:pt idx="4296">
                  <c:v>11.99</c:v>
                </c:pt>
                <c:pt idx="4297">
                  <c:v>11.81</c:v>
                </c:pt>
                <c:pt idx="4298">
                  <c:v>11.93</c:v>
                </c:pt>
                <c:pt idx="4299">
                  <c:v>10.97</c:v>
                </c:pt>
                <c:pt idx="4300">
                  <c:v>11.37</c:v>
                </c:pt>
                <c:pt idx="4301">
                  <c:v>11.29</c:v>
                </c:pt>
                <c:pt idx="4302">
                  <c:v>11.45</c:v>
                </c:pt>
                <c:pt idx="4303">
                  <c:v>10.88</c:v>
                </c:pt>
                <c:pt idx="4304">
                  <c:v>10.85</c:v>
                </c:pt>
                <c:pt idx="4305">
                  <c:v>11.07</c:v>
                </c:pt>
                <c:pt idx="4306">
                  <c:v>10.74</c:v>
                </c:pt>
                <c:pt idx="4307">
                  <c:v>11.97</c:v>
                </c:pt>
                <c:pt idx="4308">
                  <c:v>11.76</c:v>
                </c:pt>
                <c:pt idx="4309">
                  <c:v>11.49</c:v>
                </c:pt>
                <c:pt idx="4310">
                  <c:v>11.57</c:v>
                </c:pt>
                <c:pt idx="4311">
                  <c:v>11.74</c:v>
                </c:pt>
                <c:pt idx="4312">
                  <c:v>11.71</c:v>
                </c:pt>
                <c:pt idx="4313">
                  <c:v>11.47</c:v>
                </c:pt>
                <c:pt idx="4314">
                  <c:v>12.09</c:v>
                </c:pt>
                <c:pt idx="4315">
                  <c:v>12.92</c:v>
                </c:pt>
                <c:pt idx="4316">
                  <c:v>12.54</c:v>
                </c:pt>
                <c:pt idx="4317">
                  <c:v>11.81</c:v>
                </c:pt>
                <c:pt idx="4318">
                  <c:v>10.96</c:v>
                </c:pt>
                <c:pt idx="4319">
                  <c:v>11.24</c:v>
                </c:pt>
                <c:pt idx="4320">
                  <c:v>11.45</c:v>
                </c:pt>
                <c:pt idx="4321">
                  <c:v>11.86</c:v>
                </c:pt>
                <c:pt idx="4322">
                  <c:v>12.3</c:v>
                </c:pt>
                <c:pt idx="4323">
                  <c:v>11.66</c:v>
                </c:pt>
                <c:pt idx="4324">
                  <c:v>11.35</c:v>
                </c:pt>
                <c:pt idx="4325">
                  <c:v>12.3</c:v>
                </c:pt>
                <c:pt idx="4326">
                  <c:v>11.63</c:v>
                </c:pt>
                <c:pt idx="4327">
                  <c:v>11.21</c:v>
                </c:pt>
                <c:pt idx="4328">
                  <c:v>11.28</c:v>
                </c:pt>
                <c:pt idx="4329">
                  <c:v>11.34</c:v>
                </c:pt>
                <c:pt idx="4330">
                  <c:v>12.47</c:v>
                </c:pt>
                <c:pt idx="4331">
                  <c:v>12.81</c:v>
                </c:pt>
                <c:pt idx="4332">
                  <c:v>13.12</c:v>
                </c:pt>
                <c:pt idx="4333">
                  <c:v>12.96</c:v>
                </c:pt>
                <c:pt idx="4334">
                  <c:v>12.5</c:v>
                </c:pt>
                <c:pt idx="4335">
                  <c:v>11.53</c:v>
                </c:pt>
                <c:pt idx="4336">
                  <c:v>11.42</c:v>
                </c:pt>
                <c:pt idx="4337">
                  <c:v>11.54</c:v>
                </c:pt>
                <c:pt idx="4338">
                  <c:v>12.37</c:v>
                </c:pt>
                <c:pt idx="4339">
                  <c:v>12.38</c:v>
                </c:pt>
                <c:pt idx="4340">
                  <c:v>11.79</c:v>
                </c:pt>
                <c:pt idx="4341">
                  <c:v>12.89</c:v>
                </c:pt>
                <c:pt idx="4342">
                  <c:v>12.39</c:v>
                </c:pt>
                <c:pt idx="4343">
                  <c:v>12.87</c:v>
                </c:pt>
                <c:pt idx="4344">
                  <c:v>14.05</c:v>
                </c:pt>
                <c:pt idx="4345">
                  <c:v>15.07</c:v>
                </c:pt>
                <c:pt idx="4346">
                  <c:v>15.77</c:v>
                </c:pt>
                <c:pt idx="4347">
                  <c:v>15.96</c:v>
                </c:pt>
                <c:pt idx="4348">
                  <c:v>14.66</c:v>
                </c:pt>
                <c:pt idx="4349">
                  <c:v>14.42</c:v>
                </c:pt>
                <c:pt idx="4350">
                  <c:v>14.93</c:v>
                </c:pt>
                <c:pt idx="4351">
                  <c:v>14.15</c:v>
                </c:pt>
                <c:pt idx="4352">
                  <c:v>14.63</c:v>
                </c:pt>
                <c:pt idx="4353">
                  <c:v>10.84</c:v>
                </c:pt>
                <c:pt idx="4354">
                  <c:v>10.76</c:v>
                </c:pt>
                <c:pt idx="4355">
                  <c:v>10.85</c:v>
                </c:pt>
                <c:pt idx="4356">
                  <c:v>10.36</c:v>
                </c:pt>
                <c:pt idx="4357">
                  <c:v>10.82</c:v>
                </c:pt>
                <c:pt idx="4358">
                  <c:v>10.11</c:v>
                </c:pt>
                <c:pt idx="4359">
                  <c:v>10.59</c:v>
                </c:pt>
                <c:pt idx="4360">
                  <c:v>10.68</c:v>
                </c:pt>
                <c:pt idx="4361">
                  <c:v>10.46</c:v>
                </c:pt>
                <c:pt idx="4362">
                  <c:v>10.57</c:v>
                </c:pt>
                <c:pt idx="4363">
                  <c:v>9.77</c:v>
                </c:pt>
                <c:pt idx="4364">
                  <c:v>9.9600000000000009</c:v>
                </c:pt>
                <c:pt idx="4365">
                  <c:v>10.210000000000001</c:v>
                </c:pt>
                <c:pt idx="4366">
                  <c:v>10.6</c:v>
                </c:pt>
                <c:pt idx="4367">
                  <c:v>10.4</c:v>
                </c:pt>
                <c:pt idx="4368">
                  <c:v>10.42</c:v>
                </c:pt>
                <c:pt idx="4369">
                  <c:v>10.65</c:v>
                </c:pt>
                <c:pt idx="4370">
                  <c:v>15.59</c:v>
                </c:pt>
                <c:pt idx="4371">
                  <c:v>14.66</c:v>
                </c:pt>
                <c:pt idx="4372">
                  <c:v>12.04</c:v>
                </c:pt>
                <c:pt idx="4373">
                  <c:v>10.93</c:v>
                </c:pt>
                <c:pt idx="4374">
                  <c:v>10.72</c:v>
                </c:pt>
                <c:pt idx="4375">
                  <c:v>10.02</c:v>
                </c:pt>
                <c:pt idx="4376">
                  <c:v>9.99</c:v>
                </c:pt>
                <c:pt idx="4377">
                  <c:v>9.81</c:v>
                </c:pt>
                <c:pt idx="4378">
                  <c:v>10.38</c:v>
                </c:pt>
                <c:pt idx="4379">
                  <c:v>10.41</c:v>
                </c:pt>
                <c:pt idx="4380">
                  <c:v>9.89</c:v>
                </c:pt>
                <c:pt idx="4381">
                  <c:v>9.75</c:v>
                </c:pt>
                <c:pt idx="4382">
                  <c:v>10.07</c:v>
                </c:pt>
                <c:pt idx="4383">
                  <c:v>10.45</c:v>
                </c:pt>
                <c:pt idx="4384">
                  <c:v>10.39</c:v>
                </c:pt>
                <c:pt idx="4385">
                  <c:v>10.16</c:v>
                </c:pt>
                <c:pt idx="4386">
                  <c:v>10.7</c:v>
                </c:pt>
                <c:pt idx="4387">
                  <c:v>11.46</c:v>
                </c:pt>
                <c:pt idx="4388">
                  <c:v>10.42</c:v>
                </c:pt>
                <c:pt idx="4389">
                  <c:v>10.64</c:v>
                </c:pt>
                <c:pt idx="4390">
                  <c:v>10.9</c:v>
                </c:pt>
                <c:pt idx="4391">
                  <c:v>10.38</c:v>
                </c:pt>
                <c:pt idx="4392">
                  <c:v>10.37</c:v>
                </c:pt>
                <c:pt idx="4393">
                  <c:v>10.86</c:v>
                </c:pt>
                <c:pt idx="4394">
                  <c:v>10.75</c:v>
                </c:pt>
                <c:pt idx="4395">
                  <c:v>10.48</c:v>
                </c:pt>
                <c:pt idx="4396">
                  <c:v>10.02</c:v>
                </c:pt>
                <c:pt idx="4397">
                  <c:v>9.9</c:v>
                </c:pt>
                <c:pt idx="4398">
                  <c:v>11.06</c:v>
                </c:pt>
                <c:pt idx="4399">
                  <c:v>10.029999999999999</c:v>
                </c:pt>
                <c:pt idx="4400">
                  <c:v>11.44</c:v>
                </c:pt>
                <c:pt idx="4401">
                  <c:v>11.18</c:v>
                </c:pt>
                <c:pt idx="4402">
                  <c:v>11.22</c:v>
                </c:pt>
                <c:pt idx="4403">
                  <c:v>11.07</c:v>
                </c:pt>
                <c:pt idx="4404">
                  <c:v>12.54</c:v>
                </c:pt>
                <c:pt idx="4405">
                  <c:v>11.19</c:v>
                </c:pt>
                <c:pt idx="4406">
                  <c:v>11.11</c:v>
                </c:pt>
                <c:pt idx="4407">
                  <c:v>10.89</c:v>
                </c:pt>
                <c:pt idx="4408">
                  <c:v>10.3</c:v>
                </c:pt>
                <c:pt idx="4409">
                  <c:v>9.9</c:v>
                </c:pt>
                <c:pt idx="4410">
                  <c:v>9.51</c:v>
                </c:pt>
                <c:pt idx="4411">
                  <c:v>9.82</c:v>
                </c:pt>
                <c:pt idx="4412">
                  <c:v>9.89</c:v>
                </c:pt>
                <c:pt idx="4413">
                  <c:v>9.7899999999999991</c:v>
                </c:pt>
                <c:pt idx="4414">
                  <c:v>9.58</c:v>
                </c:pt>
                <c:pt idx="4415">
                  <c:v>9.36</c:v>
                </c:pt>
                <c:pt idx="4416">
                  <c:v>9.43</c:v>
                </c:pt>
                <c:pt idx="4417">
                  <c:v>9.43</c:v>
                </c:pt>
                <c:pt idx="4418">
                  <c:v>9.6</c:v>
                </c:pt>
                <c:pt idx="4419">
                  <c:v>10.11</c:v>
                </c:pt>
                <c:pt idx="4420">
                  <c:v>10.29</c:v>
                </c:pt>
                <c:pt idx="4421">
                  <c:v>10.26</c:v>
                </c:pt>
                <c:pt idx="4422">
                  <c:v>10.09</c:v>
                </c:pt>
                <c:pt idx="4423">
                  <c:v>10.28</c:v>
                </c:pt>
                <c:pt idx="4424">
                  <c:v>10.44</c:v>
                </c:pt>
                <c:pt idx="4425">
                  <c:v>10.029999999999999</c:v>
                </c:pt>
                <c:pt idx="4426">
                  <c:v>9.93</c:v>
                </c:pt>
                <c:pt idx="4427">
                  <c:v>10.96</c:v>
                </c:pt>
                <c:pt idx="4428">
                  <c:v>11.11</c:v>
                </c:pt>
                <c:pt idx="4429">
                  <c:v>16.04</c:v>
                </c:pt>
                <c:pt idx="4430">
                  <c:v>15.51</c:v>
                </c:pt>
                <c:pt idx="4431">
                  <c:v>12.33</c:v>
                </c:pt>
                <c:pt idx="4432">
                  <c:v>12.04</c:v>
                </c:pt>
                <c:pt idx="4433">
                  <c:v>11.74</c:v>
                </c:pt>
                <c:pt idx="4434">
                  <c:v>15.55</c:v>
                </c:pt>
                <c:pt idx="4435">
                  <c:v>14.26</c:v>
                </c:pt>
                <c:pt idx="4436">
                  <c:v>13.19</c:v>
                </c:pt>
                <c:pt idx="4437">
                  <c:v>11.35</c:v>
                </c:pt>
                <c:pt idx="4438">
                  <c:v>12.25</c:v>
                </c:pt>
                <c:pt idx="4439">
                  <c:v>12.23</c:v>
                </c:pt>
                <c:pt idx="4440">
                  <c:v>11.28</c:v>
                </c:pt>
                <c:pt idx="4441">
                  <c:v>11.32</c:v>
                </c:pt>
                <c:pt idx="4442">
                  <c:v>11.7</c:v>
                </c:pt>
                <c:pt idx="4443">
                  <c:v>11.22</c:v>
                </c:pt>
                <c:pt idx="4444">
                  <c:v>10.59</c:v>
                </c:pt>
                <c:pt idx="4445">
                  <c:v>10.130000000000001</c:v>
                </c:pt>
                <c:pt idx="4446">
                  <c:v>12.23</c:v>
                </c:pt>
                <c:pt idx="4447">
                  <c:v>11.63</c:v>
                </c:pt>
                <c:pt idx="4448">
                  <c:v>11.55</c:v>
                </c:pt>
                <c:pt idx="4449">
                  <c:v>12.12</c:v>
                </c:pt>
                <c:pt idx="4450">
                  <c:v>10.73</c:v>
                </c:pt>
                <c:pt idx="4451">
                  <c:v>10.58</c:v>
                </c:pt>
                <c:pt idx="4452">
                  <c:v>10.5</c:v>
                </c:pt>
                <c:pt idx="4453">
                  <c:v>10.44</c:v>
                </c:pt>
                <c:pt idx="4454">
                  <c:v>10.17</c:v>
                </c:pt>
                <c:pt idx="4455">
                  <c:v>10.15</c:v>
                </c:pt>
                <c:pt idx="4456">
                  <c:v>10.18</c:v>
                </c:pt>
                <c:pt idx="4457">
                  <c:v>9.7799999999999994</c:v>
                </c:pt>
                <c:pt idx="4458">
                  <c:v>9.67</c:v>
                </c:pt>
                <c:pt idx="4459">
                  <c:v>9.59</c:v>
                </c:pt>
                <c:pt idx="4460">
                  <c:v>10.210000000000001</c:v>
                </c:pt>
                <c:pt idx="4461">
                  <c:v>10.17</c:v>
                </c:pt>
                <c:pt idx="4462">
                  <c:v>9.8699999999999992</c:v>
                </c:pt>
                <c:pt idx="4463">
                  <c:v>9.5500000000000007</c:v>
                </c:pt>
                <c:pt idx="4464">
                  <c:v>9.51</c:v>
                </c:pt>
                <c:pt idx="4465">
                  <c:v>9.4499999999999993</c:v>
                </c:pt>
                <c:pt idx="4466">
                  <c:v>9.51</c:v>
                </c:pt>
                <c:pt idx="4467">
                  <c:v>9.6300000000000008</c:v>
                </c:pt>
                <c:pt idx="4468">
                  <c:v>9.19</c:v>
                </c:pt>
                <c:pt idx="4469">
                  <c:v>9.65</c:v>
                </c:pt>
                <c:pt idx="4470">
                  <c:v>10.33</c:v>
                </c:pt>
                <c:pt idx="4471">
                  <c:v>10.08</c:v>
                </c:pt>
                <c:pt idx="4472">
                  <c:v>9.85</c:v>
                </c:pt>
                <c:pt idx="4473">
                  <c:v>9.91</c:v>
                </c:pt>
                <c:pt idx="4474">
                  <c:v>9.61</c:v>
                </c:pt>
                <c:pt idx="4475">
                  <c:v>9.91</c:v>
                </c:pt>
                <c:pt idx="4476">
                  <c:v>10.31</c:v>
                </c:pt>
                <c:pt idx="4477">
                  <c:v>10.07</c:v>
                </c:pt>
                <c:pt idx="4478">
                  <c:v>10.050000000000001</c:v>
                </c:pt>
                <c:pt idx="4479">
                  <c:v>9.9700000000000006</c:v>
                </c:pt>
                <c:pt idx="4480">
                  <c:v>11.07</c:v>
                </c:pt>
                <c:pt idx="4481">
                  <c:v>11.16</c:v>
                </c:pt>
                <c:pt idx="4482">
                  <c:v>11.23</c:v>
                </c:pt>
                <c:pt idx="4483">
                  <c:v>11.3</c:v>
                </c:pt>
                <c:pt idx="4484">
                  <c:v>9.8000000000000007</c:v>
                </c:pt>
                <c:pt idx="4485">
                  <c:v>10.5</c:v>
                </c:pt>
                <c:pt idx="4486">
                  <c:v>10.18</c:v>
                </c:pt>
                <c:pt idx="4487">
                  <c:v>10.199999999999999</c:v>
                </c:pt>
                <c:pt idx="4488">
                  <c:v>9.93</c:v>
                </c:pt>
                <c:pt idx="4489">
                  <c:v>9.14</c:v>
                </c:pt>
                <c:pt idx="4490">
                  <c:v>9.4</c:v>
                </c:pt>
                <c:pt idx="4491">
                  <c:v>9.89</c:v>
                </c:pt>
                <c:pt idx="4492">
                  <c:v>9.7799999999999994</c:v>
                </c:pt>
                <c:pt idx="4493">
                  <c:v>10.5</c:v>
                </c:pt>
                <c:pt idx="4494">
                  <c:v>11.29</c:v>
                </c:pt>
                <c:pt idx="4495">
                  <c:v>11.5</c:v>
                </c:pt>
                <c:pt idx="4496">
                  <c:v>11.59</c:v>
                </c:pt>
                <c:pt idx="4497">
                  <c:v>13.13</c:v>
                </c:pt>
                <c:pt idx="4498">
                  <c:v>11.76</c:v>
                </c:pt>
                <c:pt idx="4499">
                  <c:v>11.43</c:v>
                </c:pt>
                <c:pt idx="4500">
                  <c:v>10.65</c:v>
                </c:pt>
                <c:pt idx="4501">
                  <c:v>9.73</c:v>
                </c:pt>
                <c:pt idx="4502">
                  <c:v>9.8800000000000008</c:v>
                </c:pt>
                <c:pt idx="4503">
                  <c:v>9.67</c:v>
                </c:pt>
                <c:pt idx="4504">
                  <c:v>9.8699999999999992</c:v>
                </c:pt>
                <c:pt idx="4505">
                  <c:v>10.029999999999999</c:v>
                </c:pt>
                <c:pt idx="4506">
                  <c:v>10.7</c:v>
                </c:pt>
                <c:pt idx="4507">
                  <c:v>11.28</c:v>
                </c:pt>
                <c:pt idx="4508">
                  <c:v>11.43</c:v>
                </c:pt>
                <c:pt idx="4509">
                  <c:v>11.68</c:v>
                </c:pt>
                <c:pt idx="4510">
                  <c:v>11.33</c:v>
                </c:pt>
                <c:pt idx="4511">
                  <c:v>11.02</c:v>
                </c:pt>
                <c:pt idx="4512">
                  <c:v>10.16</c:v>
                </c:pt>
                <c:pt idx="4513">
                  <c:v>9.58</c:v>
                </c:pt>
                <c:pt idx="4514">
                  <c:v>9.34</c:v>
                </c:pt>
                <c:pt idx="4515">
                  <c:v>9.92</c:v>
                </c:pt>
                <c:pt idx="4516">
                  <c:v>10.18</c:v>
                </c:pt>
                <c:pt idx="4517">
                  <c:v>10.49</c:v>
                </c:pt>
                <c:pt idx="4518">
                  <c:v>9.42</c:v>
                </c:pt>
                <c:pt idx="4519">
                  <c:v>9.5299999999999994</c:v>
                </c:pt>
                <c:pt idx="4520">
                  <c:v>10.029999999999999</c:v>
                </c:pt>
                <c:pt idx="4521">
                  <c:v>9.7200000000000006</c:v>
                </c:pt>
                <c:pt idx="4522">
                  <c:v>9.6199999999999992</c:v>
                </c:pt>
                <c:pt idx="4523">
                  <c:v>9.9</c:v>
                </c:pt>
                <c:pt idx="4524">
                  <c:v>10.25</c:v>
                </c:pt>
                <c:pt idx="4525">
                  <c:v>10.47</c:v>
                </c:pt>
                <c:pt idx="4526">
                  <c:v>10.18</c:v>
                </c:pt>
                <c:pt idx="4527">
                  <c:v>11.04</c:v>
                </c:pt>
                <c:pt idx="4528">
                  <c:v>9.77</c:v>
                </c:pt>
                <c:pt idx="4529">
                  <c:v>9.15</c:v>
                </c:pt>
                <c:pt idx="4530">
                  <c:v>9.2200000000000006</c:v>
                </c:pt>
                <c:pt idx="4531">
                  <c:v>9.2200000000000006</c:v>
                </c:pt>
                <c:pt idx="4532">
                  <c:v>9.52</c:v>
                </c:pt>
                <c:pt idx="4533">
                  <c:v>10.08</c:v>
                </c:pt>
                <c:pt idx="4534">
                  <c:v>9.82</c:v>
                </c:pt>
                <c:pt idx="4535">
                  <c:v>9.8800000000000008</c:v>
                </c:pt>
                <c:pt idx="4536">
                  <c:v>10.16</c:v>
                </c:pt>
                <c:pt idx="4537">
                  <c:v>11.66</c:v>
                </c:pt>
                <c:pt idx="4538">
                  <c:v>11.91</c:v>
                </c:pt>
                <c:pt idx="4539">
                  <c:v>12.22</c:v>
                </c:pt>
                <c:pt idx="4540">
                  <c:v>11.27</c:v>
                </c:pt>
                <c:pt idx="4541">
                  <c:v>11.03</c:v>
                </c:pt>
                <c:pt idx="4542">
                  <c:v>11.1</c:v>
                </c:pt>
                <c:pt idx="4543">
                  <c:v>11.47</c:v>
                </c:pt>
                <c:pt idx="4544">
                  <c:v>11.58</c:v>
                </c:pt>
                <c:pt idx="4545">
                  <c:v>11.08</c:v>
                </c:pt>
                <c:pt idx="4546">
                  <c:v>13.84</c:v>
                </c:pt>
                <c:pt idx="4547">
                  <c:v>14.79</c:v>
                </c:pt>
                <c:pt idx="4548">
                  <c:v>13.54</c:v>
                </c:pt>
                <c:pt idx="4549">
                  <c:v>13.47</c:v>
                </c:pt>
                <c:pt idx="4550">
                  <c:v>17.309999999999999</c:v>
                </c:pt>
                <c:pt idx="4551">
                  <c:v>37.32</c:v>
                </c:pt>
                <c:pt idx="4552">
                  <c:v>29.98</c:v>
                </c:pt>
                <c:pt idx="4553">
                  <c:v>27.73</c:v>
                </c:pt>
                <c:pt idx="4554">
                  <c:v>33.46</c:v>
                </c:pt>
                <c:pt idx="4555">
                  <c:v>29.06</c:v>
                </c:pt>
                <c:pt idx="4556">
                  <c:v>25.61</c:v>
                </c:pt>
                <c:pt idx="4557">
                  <c:v>24.97</c:v>
                </c:pt>
                <c:pt idx="4558">
                  <c:v>19.260000000000002</c:v>
                </c:pt>
                <c:pt idx="4559">
                  <c:v>19.13</c:v>
                </c:pt>
                <c:pt idx="4560">
                  <c:v>19.46</c:v>
                </c:pt>
                <c:pt idx="4561">
                  <c:v>20.6</c:v>
                </c:pt>
                <c:pt idx="4562">
                  <c:v>20.02</c:v>
                </c:pt>
                <c:pt idx="4563">
                  <c:v>18.72</c:v>
                </c:pt>
                <c:pt idx="4564">
                  <c:v>16.489999999999998</c:v>
                </c:pt>
                <c:pt idx="4565">
                  <c:v>15.8</c:v>
                </c:pt>
                <c:pt idx="4566">
                  <c:v>18.59</c:v>
                </c:pt>
                <c:pt idx="4567">
                  <c:v>19.850000000000001</c:v>
                </c:pt>
                <c:pt idx="4568">
                  <c:v>22.47</c:v>
                </c:pt>
                <c:pt idx="4569">
                  <c:v>19.59</c:v>
                </c:pt>
                <c:pt idx="4570">
                  <c:v>18.73</c:v>
                </c:pt>
                <c:pt idx="4571">
                  <c:v>18.36</c:v>
                </c:pt>
                <c:pt idx="4572">
                  <c:v>17.760000000000002</c:v>
                </c:pt>
                <c:pt idx="4573">
                  <c:v>16.54</c:v>
                </c:pt>
                <c:pt idx="4574">
                  <c:v>14.64</c:v>
                </c:pt>
                <c:pt idx="4575">
                  <c:v>15.78</c:v>
                </c:pt>
                <c:pt idx="4576">
                  <c:v>16.350000000000001</c:v>
                </c:pt>
                <c:pt idx="4577">
                  <c:v>17.23</c:v>
                </c:pt>
                <c:pt idx="4578">
                  <c:v>16.59</c:v>
                </c:pt>
                <c:pt idx="4579">
                  <c:v>15.8</c:v>
                </c:pt>
                <c:pt idx="4580">
                  <c:v>19.02</c:v>
                </c:pt>
                <c:pt idx="4581">
                  <c:v>18.2</c:v>
                </c:pt>
                <c:pt idx="4582">
                  <c:v>17.86</c:v>
                </c:pt>
                <c:pt idx="4583">
                  <c:v>23.34</c:v>
                </c:pt>
                <c:pt idx="4584">
                  <c:v>24.87</c:v>
                </c:pt>
                <c:pt idx="4585">
                  <c:v>21.03</c:v>
                </c:pt>
                <c:pt idx="4586">
                  <c:v>22.5</c:v>
                </c:pt>
                <c:pt idx="4587">
                  <c:v>22.87</c:v>
                </c:pt>
                <c:pt idx="4588">
                  <c:v>19.97</c:v>
                </c:pt>
                <c:pt idx="4589">
                  <c:v>23.62</c:v>
                </c:pt>
                <c:pt idx="4590">
                  <c:v>21.1</c:v>
                </c:pt>
                <c:pt idx="4591">
                  <c:v>20.059999999999999</c:v>
                </c:pt>
                <c:pt idx="4592">
                  <c:v>18.940000000000001</c:v>
                </c:pt>
                <c:pt idx="4593">
                  <c:v>21.49</c:v>
                </c:pt>
                <c:pt idx="4594">
                  <c:v>21.77</c:v>
                </c:pt>
                <c:pt idx="4595">
                  <c:v>20.47</c:v>
                </c:pt>
                <c:pt idx="4596">
                  <c:v>20.239999999999998</c:v>
                </c:pt>
                <c:pt idx="4597">
                  <c:v>18.489999999999998</c:v>
                </c:pt>
                <c:pt idx="4598">
                  <c:v>17.41</c:v>
                </c:pt>
                <c:pt idx="4599">
                  <c:v>16.559999999999999</c:v>
                </c:pt>
                <c:pt idx="4600">
                  <c:v>15.25</c:v>
                </c:pt>
                <c:pt idx="4601">
                  <c:v>15.6</c:v>
                </c:pt>
                <c:pt idx="4602">
                  <c:v>15.96</c:v>
                </c:pt>
                <c:pt idx="4603">
                  <c:v>16.88</c:v>
                </c:pt>
                <c:pt idx="4604">
                  <c:v>16.34</c:v>
                </c:pt>
                <c:pt idx="4605">
                  <c:v>18.02</c:v>
                </c:pt>
                <c:pt idx="4606">
                  <c:v>17.84</c:v>
                </c:pt>
                <c:pt idx="4607">
                  <c:v>16.239999999999998</c:v>
                </c:pt>
                <c:pt idx="4608">
                  <c:v>15.41</c:v>
                </c:pt>
                <c:pt idx="4609">
                  <c:v>15.93</c:v>
                </c:pt>
                <c:pt idx="4610">
                  <c:v>15.49</c:v>
                </c:pt>
                <c:pt idx="4611">
                  <c:v>15.97</c:v>
                </c:pt>
                <c:pt idx="4612">
                  <c:v>15.9</c:v>
                </c:pt>
                <c:pt idx="4613">
                  <c:v>14.77</c:v>
                </c:pt>
                <c:pt idx="4614">
                  <c:v>14.75</c:v>
                </c:pt>
                <c:pt idx="4615">
                  <c:v>14.71</c:v>
                </c:pt>
                <c:pt idx="4616">
                  <c:v>13.42</c:v>
                </c:pt>
                <c:pt idx="4617">
                  <c:v>13.23</c:v>
                </c:pt>
                <c:pt idx="4618">
                  <c:v>12.65</c:v>
                </c:pt>
                <c:pt idx="4619">
                  <c:v>12.93</c:v>
                </c:pt>
                <c:pt idx="4620">
                  <c:v>14.63</c:v>
                </c:pt>
                <c:pt idx="4621">
                  <c:v>13.42</c:v>
                </c:pt>
                <c:pt idx="4622">
                  <c:v>13.43</c:v>
                </c:pt>
                <c:pt idx="4623">
                  <c:v>13.42</c:v>
                </c:pt>
                <c:pt idx="4624">
                  <c:v>13.08</c:v>
                </c:pt>
                <c:pt idx="4625">
                  <c:v>13.22</c:v>
                </c:pt>
                <c:pt idx="4626">
                  <c:v>12.58</c:v>
                </c:pt>
                <c:pt idx="4627">
                  <c:v>12.53</c:v>
                </c:pt>
                <c:pt idx="4628">
                  <c:v>13.22</c:v>
                </c:pt>
                <c:pt idx="4629">
                  <c:v>17.02</c:v>
                </c:pt>
                <c:pt idx="4630">
                  <c:v>14.94</c:v>
                </c:pt>
                <c:pt idx="4631">
                  <c:v>15.43</c:v>
                </c:pt>
                <c:pt idx="4632">
                  <c:v>13.46</c:v>
                </c:pt>
                <c:pt idx="4633">
                  <c:v>12.74</c:v>
                </c:pt>
                <c:pt idx="4634">
                  <c:v>12.4</c:v>
                </c:pt>
                <c:pt idx="4635">
                  <c:v>11.64</c:v>
                </c:pt>
                <c:pt idx="4636">
                  <c:v>12.13</c:v>
                </c:pt>
                <c:pt idx="4637">
                  <c:v>12.18</c:v>
                </c:pt>
                <c:pt idx="4638">
                  <c:v>12.35</c:v>
                </c:pt>
                <c:pt idx="4639">
                  <c:v>12.34</c:v>
                </c:pt>
                <c:pt idx="4640">
                  <c:v>12.94</c:v>
                </c:pt>
                <c:pt idx="4641">
                  <c:v>12.12</c:v>
                </c:pt>
                <c:pt idx="4642">
                  <c:v>11.98</c:v>
                </c:pt>
                <c:pt idx="4643">
                  <c:v>12.31</c:v>
                </c:pt>
                <c:pt idx="4644">
                  <c:v>13.35</c:v>
                </c:pt>
                <c:pt idx="4645">
                  <c:v>12.79</c:v>
                </c:pt>
                <c:pt idx="4646">
                  <c:v>14.64</c:v>
                </c:pt>
                <c:pt idx="4647">
                  <c:v>13.77</c:v>
                </c:pt>
                <c:pt idx="4648">
                  <c:v>17.329999999999998</c:v>
                </c:pt>
                <c:pt idx="4649">
                  <c:v>15.92</c:v>
                </c:pt>
                <c:pt idx="4650">
                  <c:v>17.91</c:v>
                </c:pt>
                <c:pt idx="4651">
                  <c:v>16.850000000000001</c:v>
                </c:pt>
                <c:pt idx="4652">
                  <c:v>16.09</c:v>
                </c:pt>
                <c:pt idx="4653">
                  <c:v>15.6</c:v>
                </c:pt>
                <c:pt idx="4654">
                  <c:v>16.14</c:v>
                </c:pt>
                <c:pt idx="4655">
                  <c:v>14.97</c:v>
                </c:pt>
                <c:pt idx="4656">
                  <c:v>13.37</c:v>
                </c:pt>
                <c:pt idx="4657">
                  <c:v>12.69</c:v>
                </c:pt>
                <c:pt idx="4658">
                  <c:v>12.64</c:v>
                </c:pt>
                <c:pt idx="4659">
                  <c:v>13.63</c:v>
                </c:pt>
                <c:pt idx="4660">
                  <c:v>12.58</c:v>
                </c:pt>
                <c:pt idx="4661">
                  <c:v>12.18</c:v>
                </c:pt>
                <c:pt idx="4662">
                  <c:v>12.83</c:v>
                </c:pt>
                <c:pt idx="4663">
                  <c:v>12.06</c:v>
                </c:pt>
                <c:pt idx="4664">
                  <c:v>12.1</c:v>
                </c:pt>
                <c:pt idx="4665">
                  <c:v>12.87</c:v>
                </c:pt>
                <c:pt idx="4666">
                  <c:v>12.86</c:v>
                </c:pt>
                <c:pt idx="4667">
                  <c:v>12.62</c:v>
                </c:pt>
                <c:pt idx="4668">
                  <c:v>12.41</c:v>
                </c:pt>
                <c:pt idx="4669">
                  <c:v>12.29</c:v>
                </c:pt>
                <c:pt idx="4670">
                  <c:v>12.14</c:v>
                </c:pt>
                <c:pt idx="4671">
                  <c:v>13.03</c:v>
                </c:pt>
                <c:pt idx="4672">
                  <c:v>14.26</c:v>
                </c:pt>
                <c:pt idx="4673">
                  <c:v>12.83</c:v>
                </c:pt>
                <c:pt idx="4674">
                  <c:v>13.15</c:v>
                </c:pt>
                <c:pt idx="4675">
                  <c:v>12.19</c:v>
                </c:pt>
                <c:pt idx="4676">
                  <c:v>11.64</c:v>
                </c:pt>
                <c:pt idx="4677">
                  <c:v>11.27</c:v>
                </c:pt>
                <c:pt idx="4678">
                  <c:v>10.93</c:v>
                </c:pt>
                <c:pt idx="4679">
                  <c:v>10.85</c:v>
                </c:pt>
                <c:pt idx="4680">
                  <c:v>11.27</c:v>
                </c:pt>
                <c:pt idx="4681">
                  <c:v>13.16</c:v>
                </c:pt>
                <c:pt idx="4682">
                  <c:v>14.78</c:v>
                </c:pt>
                <c:pt idx="4683">
                  <c:v>13.31</c:v>
                </c:pt>
                <c:pt idx="4684">
                  <c:v>14.64</c:v>
                </c:pt>
                <c:pt idx="4685">
                  <c:v>13.45</c:v>
                </c:pt>
                <c:pt idx="4686">
                  <c:v>12.64</c:v>
                </c:pt>
                <c:pt idx="4687">
                  <c:v>12.49</c:v>
                </c:pt>
                <c:pt idx="4688">
                  <c:v>12.86</c:v>
                </c:pt>
                <c:pt idx="4689">
                  <c:v>12.25</c:v>
                </c:pt>
                <c:pt idx="4690">
                  <c:v>12.41</c:v>
                </c:pt>
                <c:pt idx="4691">
                  <c:v>11.99</c:v>
                </c:pt>
                <c:pt idx="4692">
                  <c:v>12.16</c:v>
                </c:pt>
                <c:pt idx="4693">
                  <c:v>12.5</c:v>
                </c:pt>
                <c:pt idx="4694">
                  <c:v>12.25</c:v>
                </c:pt>
                <c:pt idx="4695">
                  <c:v>13.53</c:v>
                </c:pt>
                <c:pt idx="4696">
                  <c:v>12.86</c:v>
                </c:pt>
                <c:pt idx="4697">
                  <c:v>13.16</c:v>
                </c:pt>
                <c:pt idx="4698">
                  <c:v>13.91</c:v>
                </c:pt>
                <c:pt idx="4699">
                  <c:v>14.65</c:v>
                </c:pt>
                <c:pt idx="4700">
                  <c:v>14.88</c:v>
                </c:pt>
                <c:pt idx="4701">
                  <c:v>14.16</c:v>
                </c:pt>
                <c:pt idx="4702">
                  <c:v>13.22</c:v>
                </c:pt>
                <c:pt idx="4703">
                  <c:v>13.14</c:v>
                </c:pt>
                <c:pt idx="4704">
                  <c:v>12.37</c:v>
                </c:pt>
                <c:pt idx="4705">
                  <c:v>12.07</c:v>
                </c:pt>
                <c:pt idx="4706">
                  <c:v>13.68</c:v>
                </c:pt>
                <c:pt idx="4707">
                  <c:v>12.79</c:v>
                </c:pt>
                <c:pt idx="4708">
                  <c:v>11.75</c:v>
                </c:pt>
                <c:pt idx="4709">
                  <c:v>11.8</c:v>
                </c:pt>
                <c:pt idx="4710">
                  <c:v>11.68</c:v>
                </c:pt>
                <c:pt idx="4711">
                  <c:v>12.2</c:v>
                </c:pt>
                <c:pt idx="4712">
                  <c:v>12.42</c:v>
                </c:pt>
                <c:pt idx="4713">
                  <c:v>12.89</c:v>
                </c:pt>
                <c:pt idx="4714">
                  <c:v>12.41</c:v>
                </c:pt>
                <c:pt idx="4715">
                  <c:v>12.12</c:v>
                </c:pt>
                <c:pt idx="4716">
                  <c:v>12</c:v>
                </c:pt>
                <c:pt idx="4717">
                  <c:v>12.05</c:v>
                </c:pt>
                <c:pt idx="4718">
                  <c:v>11.61</c:v>
                </c:pt>
                <c:pt idx="4719">
                  <c:v>14.22</c:v>
                </c:pt>
                <c:pt idx="4720">
                  <c:v>14.82</c:v>
                </c:pt>
                <c:pt idx="4721">
                  <c:v>15.69</c:v>
                </c:pt>
                <c:pt idx="4722">
                  <c:v>15.95</c:v>
                </c:pt>
                <c:pt idx="4723">
                  <c:v>22.96</c:v>
                </c:pt>
                <c:pt idx="4724">
                  <c:v>24.98</c:v>
                </c:pt>
                <c:pt idx="4725">
                  <c:v>21.31</c:v>
                </c:pt>
                <c:pt idx="4726">
                  <c:v>21.3</c:v>
                </c:pt>
                <c:pt idx="4727">
                  <c:v>17.62</c:v>
                </c:pt>
                <c:pt idx="4728">
                  <c:v>17.399999999999999</c:v>
                </c:pt>
                <c:pt idx="4729">
                  <c:v>20.059999999999999</c:v>
                </c:pt>
                <c:pt idx="4730">
                  <c:v>19.89</c:v>
                </c:pt>
                <c:pt idx="4731">
                  <c:v>19.64</c:v>
                </c:pt>
                <c:pt idx="4732">
                  <c:v>20.71</c:v>
                </c:pt>
                <c:pt idx="4733">
                  <c:v>25.23</c:v>
                </c:pt>
                <c:pt idx="4734">
                  <c:v>24.22</c:v>
                </c:pt>
                <c:pt idx="4735">
                  <c:v>24.16</c:v>
                </c:pt>
                <c:pt idx="4736">
                  <c:v>24.7</c:v>
                </c:pt>
                <c:pt idx="4737">
                  <c:v>23.35</c:v>
                </c:pt>
                <c:pt idx="4738">
                  <c:v>21.23</c:v>
                </c:pt>
                <c:pt idx="4739">
                  <c:v>19.34</c:v>
                </c:pt>
                <c:pt idx="4740">
                  <c:v>19.510000000000002</c:v>
                </c:pt>
                <c:pt idx="4741">
                  <c:v>19.96</c:v>
                </c:pt>
                <c:pt idx="4742">
                  <c:v>19.91</c:v>
                </c:pt>
                <c:pt idx="4743">
                  <c:v>16.36</c:v>
                </c:pt>
                <c:pt idx="4744">
                  <c:v>16.72</c:v>
                </c:pt>
                <c:pt idx="4745">
                  <c:v>17.36</c:v>
                </c:pt>
                <c:pt idx="4746">
                  <c:v>20.45</c:v>
                </c:pt>
                <c:pt idx="4747">
                  <c:v>20.02</c:v>
                </c:pt>
                <c:pt idx="4748">
                  <c:v>21.25</c:v>
                </c:pt>
                <c:pt idx="4749">
                  <c:v>19.98</c:v>
                </c:pt>
                <c:pt idx="4750">
                  <c:v>18.14</c:v>
                </c:pt>
                <c:pt idx="4751">
                  <c:v>20.100000000000001</c:v>
                </c:pt>
                <c:pt idx="4752">
                  <c:v>22.48</c:v>
                </c:pt>
                <c:pt idx="4753">
                  <c:v>20.8</c:v>
                </c:pt>
                <c:pt idx="4754">
                  <c:v>21.52</c:v>
                </c:pt>
                <c:pt idx="4755">
                  <c:v>18.899999999999999</c:v>
                </c:pt>
                <c:pt idx="4756">
                  <c:v>19.02</c:v>
                </c:pt>
                <c:pt idx="4757">
                  <c:v>18.489999999999998</c:v>
                </c:pt>
                <c:pt idx="4758">
                  <c:v>18.79</c:v>
                </c:pt>
                <c:pt idx="4759">
                  <c:v>18.07</c:v>
                </c:pt>
                <c:pt idx="4760">
                  <c:v>16.440000000000001</c:v>
                </c:pt>
                <c:pt idx="4761">
                  <c:v>20.74</c:v>
                </c:pt>
                <c:pt idx="4762">
                  <c:v>21.19</c:v>
                </c:pt>
                <c:pt idx="4763">
                  <c:v>23.23</c:v>
                </c:pt>
                <c:pt idx="4764">
                  <c:v>22.64</c:v>
                </c:pt>
                <c:pt idx="4765">
                  <c:v>21.76</c:v>
                </c:pt>
                <c:pt idx="4766">
                  <c:v>21.46</c:v>
                </c:pt>
                <c:pt idx="4767">
                  <c:v>20.65</c:v>
                </c:pt>
                <c:pt idx="4768">
                  <c:v>21.63</c:v>
                </c:pt>
                <c:pt idx="4769">
                  <c:v>24.52</c:v>
                </c:pt>
                <c:pt idx="4770">
                  <c:v>25.58</c:v>
                </c:pt>
                <c:pt idx="4771">
                  <c:v>25.58</c:v>
                </c:pt>
                <c:pt idx="4772">
                  <c:v>28.38</c:v>
                </c:pt>
                <c:pt idx="4773">
                  <c:v>30.11</c:v>
                </c:pt>
                <c:pt idx="4774">
                  <c:v>36.07</c:v>
                </c:pt>
                <c:pt idx="4775">
                  <c:v>30.41</c:v>
                </c:pt>
                <c:pt idx="4776">
                  <c:v>29.96</c:v>
                </c:pt>
                <c:pt idx="4777">
                  <c:v>28.34</c:v>
                </c:pt>
                <c:pt idx="4778">
                  <c:v>25.42</c:v>
                </c:pt>
                <c:pt idx="4779">
                  <c:v>23.22</c:v>
                </c:pt>
                <c:pt idx="4780">
                  <c:v>25.45</c:v>
                </c:pt>
                <c:pt idx="4781">
                  <c:v>21.38</c:v>
                </c:pt>
                <c:pt idx="4782">
                  <c:v>21.4</c:v>
                </c:pt>
                <c:pt idx="4783">
                  <c:v>20.47</c:v>
                </c:pt>
                <c:pt idx="4784">
                  <c:v>19.98</c:v>
                </c:pt>
                <c:pt idx="4785">
                  <c:v>19.5</c:v>
                </c:pt>
                <c:pt idx="4786">
                  <c:v>18.190000000000001</c:v>
                </c:pt>
                <c:pt idx="4787">
                  <c:v>19.07</c:v>
                </c:pt>
                <c:pt idx="4788">
                  <c:v>18.600000000000001</c:v>
                </c:pt>
                <c:pt idx="4789">
                  <c:v>19.04</c:v>
                </c:pt>
                <c:pt idx="4790">
                  <c:v>18.059999999999999</c:v>
                </c:pt>
                <c:pt idx="4791">
                  <c:v>17.8</c:v>
                </c:pt>
                <c:pt idx="4792">
                  <c:v>20.8</c:v>
                </c:pt>
                <c:pt idx="4793">
                  <c:v>19.52</c:v>
                </c:pt>
                <c:pt idx="4794">
                  <c:v>18.89</c:v>
                </c:pt>
                <c:pt idx="4795">
                  <c:v>17.420000000000002</c:v>
                </c:pt>
                <c:pt idx="4796">
                  <c:v>18.87</c:v>
                </c:pt>
                <c:pt idx="4797">
                  <c:v>19.13</c:v>
                </c:pt>
                <c:pt idx="4798">
                  <c:v>17.66</c:v>
                </c:pt>
                <c:pt idx="4799">
                  <c:v>16.57</c:v>
                </c:pt>
                <c:pt idx="4800">
                  <c:v>16.14</c:v>
                </c:pt>
                <c:pt idx="4801">
                  <c:v>15.73</c:v>
                </c:pt>
                <c:pt idx="4802">
                  <c:v>15.57</c:v>
                </c:pt>
                <c:pt idx="4803">
                  <c:v>15.38</c:v>
                </c:pt>
                <c:pt idx="4804">
                  <c:v>16.37</c:v>
                </c:pt>
                <c:pt idx="4805">
                  <c:v>15.72</c:v>
                </c:pt>
                <c:pt idx="4806">
                  <c:v>15.97</c:v>
                </c:pt>
                <c:pt idx="4807">
                  <c:v>15.43</c:v>
                </c:pt>
                <c:pt idx="4808">
                  <c:v>15.65</c:v>
                </c:pt>
                <c:pt idx="4809">
                  <c:v>16.22</c:v>
                </c:pt>
                <c:pt idx="4810">
                  <c:v>14.91</c:v>
                </c:pt>
                <c:pt idx="4811">
                  <c:v>14.88</c:v>
                </c:pt>
                <c:pt idx="4812">
                  <c:v>14.02</c:v>
                </c:pt>
                <c:pt idx="4813">
                  <c:v>14.46</c:v>
                </c:pt>
                <c:pt idx="4814">
                  <c:v>13.51</c:v>
                </c:pt>
                <c:pt idx="4815">
                  <c:v>14.85</c:v>
                </c:pt>
                <c:pt idx="4816">
                  <c:v>15.17</c:v>
                </c:pt>
                <c:pt idx="4817">
                  <c:v>14.7</c:v>
                </c:pt>
                <c:pt idx="4818">
                  <c:v>14.78</c:v>
                </c:pt>
                <c:pt idx="4819">
                  <c:v>13.57</c:v>
                </c:pt>
                <c:pt idx="4820">
                  <c:v>14.63</c:v>
                </c:pt>
                <c:pt idx="4821">
                  <c:v>14.74</c:v>
                </c:pt>
                <c:pt idx="4822">
                  <c:v>15.74</c:v>
                </c:pt>
                <c:pt idx="4823">
                  <c:v>16.59</c:v>
                </c:pt>
                <c:pt idx="4824">
                  <c:v>16.05</c:v>
                </c:pt>
                <c:pt idx="4825">
                  <c:v>14.33</c:v>
                </c:pt>
                <c:pt idx="4826">
                  <c:v>13.77</c:v>
                </c:pt>
                <c:pt idx="4827">
                  <c:v>13.41</c:v>
                </c:pt>
                <c:pt idx="4828">
                  <c:v>13.5</c:v>
                </c:pt>
                <c:pt idx="4829">
                  <c:v>12.88</c:v>
                </c:pt>
                <c:pt idx="4830">
                  <c:v>13.1</c:v>
                </c:pt>
                <c:pt idx="4831">
                  <c:v>13.56</c:v>
                </c:pt>
                <c:pt idx="4832">
                  <c:v>13.91</c:v>
                </c:pt>
                <c:pt idx="4833">
                  <c:v>13.63</c:v>
                </c:pt>
                <c:pt idx="4834">
                  <c:v>16.48</c:v>
                </c:pt>
                <c:pt idx="4835">
                  <c:v>16.329999999999998</c:v>
                </c:pt>
                <c:pt idx="4836">
                  <c:v>14.68</c:v>
                </c:pt>
                <c:pt idx="4837">
                  <c:v>15.15</c:v>
                </c:pt>
                <c:pt idx="4838">
                  <c:v>14.43</c:v>
                </c:pt>
                <c:pt idx="4839">
                  <c:v>13.71</c:v>
                </c:pt>
                <c:pt idx="4840">
                  <c:v>13.4</c:v>
                </c:pt>
                <c:pt idx="4841">
                  <c:v>13.36</c:v>
                </c:pt>
                <c:pt idx="4842">
                  <c:v>13.74</c:v>
                </c:pt>
                <c:pt idx="4843">
                  <c:v>13.58</c:v>
                </c:pt>
                <c:pt idx="4844">
                  <c:v>12.82</c:v>
                </c:pt>
                <c:pt idx="4845">
                  <c:v>13.18</c:v>
                </c:pt>
                <c:pt idx="4846">
                  <c:v>14.28</c:v>
                </c:pt>
                <c:pt idx="4847">
                  <c:v>13.3</c:v>
                </c:pt>
                <c:pt idx="4848">
                  <c:v>13.02</c:v>
                </c:pt>
                <c:pt idx="4849">
                  <c:v>12.01</c:v>
                </c:pt>
                <c:pt idx="4850">
                  <c:v>12.32</c:v>
                </c:pt>
                <c:pt idx="4851">
                  <c:v>12.18</c:v>
                </c:pt>
                <c:pt idx="4852">
                  <c:v>12.6</c:v>
                </c:pt>
                <c:pt idx="4853">
                  <c:v>12.09</c:v>
                </c:pt>
                <c:pt idx="4854">
                  <c:v>12.42</c:v>
                </c:pt>
                <c:pt idx="4855">
                  <c:v>12.28</c:v>
                </c:pt>
                <c:pt idx="4856">
                  <c:v>13.14</c:v>
                </c:pt>
                <c:pt idx="4857">
                  <c:v>13.25</c:v>
                </c:pt>
                <c:pt idx="4858">
                  <c:v>12.73</c:v>
                </c:pt>
                <c:pt idx="4859">
                  <c:v>13.11</c:v>
                </c:pt>
                <c:pt idx="4860">
                  <c:v>13.12</c:v>
                </c:pt>
                <c:pt idx="4861">
                  <c:v>14.8</c:v>
                </c:pt>
                <c:pt idx="4862">
                  <c:v>14.42</c:v>
                </c:pt>
                <c:pt idx="4863">
                  <c:v>12.87</c:v>
                </c:pt>
                <c:pt idx="4864">
                  <c:v>15.44</c:v>
                </c:pt>
                <c:pt idx="4865">
                  <c:v>19.32</c:v>
                </c:pt>
                <c:pt idx="4866">
                  <c:v>19.399999999999999</c:v>
                </c:pt>
                <c:pt idx="4867">
                  <c:v>19.100000000000001</c:v>
                </c:pt>
                <c:pt idx="4868">
                  <c:v>16.04</c:v>
                </c:pt>
                <c:pt idx="4869">
                  <c:v>20.55</c:v>
                </c:pt>
                <c:pt idx="4870">
                  <c:v>18.059999999999999</c:v>
                </c:pt>
                <c:pt idx="4871">
                  <c:v>16.440000000000001</c:v>
                </c:pt>
                <c:pt idx="4872">
                  <c:v>15.29</c:v>
                </c:pt>
                <c:pt idx="4873">
                  <c:v>15.96</c:v>
                </c:pt>
                <c:pt idx="4874">
                  <c:v>16.309999999999999</c:v>
                </c:pt>
                <c:pt idx="4875">
                  <c:v>14.95</c:v>
                </c:pt>
                <c:pt idx="4876">
                  <c:v>14.75</c:v>
                </c:pt>
                <c:pt idx="4877">
                  <c:v>16.920000000000002</c:v>
                </c:pt>
                <c:pt idx="4878">
                  <c:v>15.85</c:v>
                </c:pt>
                <c:pt idx="4879">
                  <c:v>17.5</c:v>
                </c:pt>
                <c:pt idx="4880">
                  <c:v>17.899999999999999</c:v>
                </c:pt>
                <c:pt idx="4881">
                  <c:v>17.3</c:v>
                </c:pt>
                <c:pt idx="4882">
                  <c:v>18.71</c:v>
                </c:pt>
                <c:pt idx="4883">
                  <c:v>18.86</c:v>
                </c:pt>
                <c:pt idx="4884">
                  <c:v>16.97</c:v>
                </c:pt>
                <c:pt idx="4885">
                  <c:v>16.09</c:v>
                </c:pt>
                <c:pt idx="4886">
                  <c:v>15.93</c:v>
                </c:pt>
                <c:pt idx="4887">
                  <c:v>16.3</c:v>
                </c:pt>
                <c:pt idx="4888">
                  <c:v>15.94</c:v>
                </c:pt>
                <c:pt idx="4889">
                  <c:v>15.99</c:v>
                </c:pt>
                <c:pt idx="4890">
                  <c:v>15.91</c:v>
                </c:pt>
                <c:pt idx="4891">
                  <c:v>15.82</c:v>
                </c:pt>
                <c:pt idx="4892">
                  <c:v>15.28</c:v>
                </c:pt>
                <c:pt idx="4893">
                  <c:v>15.35</c:v>
                </c:pt>
                <c:pt idx="4894">
                  <c:v>15.15</c:v>
                </c:pt>
                <c:pt idx="4895">
                  <c:v>14.33</c:v>
                </c:pt>
                <c:pt idx="4896">
                  <c:v>14.75</c:v>
                </c:pt>
                <c:pt idx="4897">
                  <c:v>15.4</c:v>
                </c:pt>
                <c:pt idx="4898">
                  <c:v>15.26</c:v>
                </c:pt>
                <c:pt idx="4899">
                  <c:v>16.28</c:v>
                </c:pt>
                <c:pt idx="4900">
                  <c:v>16.21</c:v>
                </c:pt>
                <c:pt idx="4901">
                  <c:v>15.82</c:v>
                </c:pt>
                <c:pt idx="4902">
                  <c:v>15.08</c:v>
                </c:pt>
                <c:pt idx="4903">
                  <c:v>14.06</c:v>
                </c:pt>
                <c:pt idx="4904">
                  <c:v>12.93</c:v>
                </c:pt>
                <c:pt idx="4905">
                  <c:v>12.57</c:v>
                </c:pt>
                <c:pt idx="4906">
                  <c:v>13.28</c:v>
                </c:pt>
                <c:pt idx="4907">
                  <c:v>13.96</c:v>
                </c:pt>
                <c:pt idx="4908">
                  <c:v>14.09</c:v>
                </c:pt>
                <c:pt idx="4909">
                  <c:v>13.03</c:v>
                </c:pt>
                <c:pt idx="4910">
                  <c:v>12.93</c:v>
                </c:pt>
                <c:pt idx="4911">
                  <c:v>12.39</c:v>
                </c:pt>
                <c:pt idx="4912">
                  <c:v>12.68</c:v>
                </c:pt>
                <c:pt idx="4913">
                  <c:v>12.86</c:v>
                </c:pt>
                <c:pt idx="4914">
                  <c:v>13.97</c:v>
                </c:pt>
                <c:pt idx="4915">
                  <c:v>13.53</c:v>
                </c:pt>
                <c:pt idx="4916">
                  <c:v>14.45</c:v>
                </c:pt>
                <c:pt idx="4917">
                  <c:v>13.53</c:v>
                </c:pt>
                <c:pt idx="4918">
                  <c:v>12.61</c:v>
                </c:pt>
                <c:pt idx="4919">
                  <c:v>12.07</c:v>
                </c:pt>
                <c:pt idx="4920">
                  <c:v>12.74</c:v>
                </c:pt>
                <c:pt idx="4921">
                  <c:v>12.16</c:v>
                </c:pt>
                <c:pt idx="4922">
                  <c:v>12.83</c:v>
                </c:pt>
                <c:pt idx="4923">
                  <c:v>13.94</c:v>
                </c:pt>
                <c:pt idx="4924">
                  <c:v>16.12</c:v>
                </c:pt>
                <c:pt idx="4925">
                  <c:v>17.87</c:v>
                </c:pt>
                <c:pt idx="4926">
                  <c:v>17.61</c:v>
                </c:pt>
                <c:pt idx="4927">
                  <c:v>24.59</c:v>
                </c:pt>
                <c:pt idx="4928">
                  <c:v>20.170000000000002</c:v>
                </c:pt>
                <c:pt idx="4929">
                  <c:v>19.489999999999998</c:v>
                </c:pt>
                <c:pt idx="4930">
                  <c:v>16.91</c:v>
                </c:pt>
                <c:pt idx="4931">
                  <c:v>17.97</c:v>
                </c:pt>
                <c:pt idx="4932">
                  <c:v>21.09</c:v>
                </c:pt>
                <c:pt idx="4933">
                  <c:v>17.52</c:v>
                </c:pt>
                <c:pt idx="4934">
                  <c:v>22.1</c:v>
                </c:pt>
                <c:pt idx="4935">
                  <c:v>21.18</c:v>
                </c:pt>
                <c:pt idx="4936">
                  <c:v>18.47</c:v>
                </c:pt>
                <c:pt idx="4937">
                  <c:v>16.88</c:v>
                </c:pt>
                <c:pt idx="4938">
                  <c:v>17.5</c:v>
                </c:pt>
                <c:pt idx="4939">
                  <c:v>15.8</c:v>
                </c:pt>
                <c:pt idx="4940">
                  <c:v>16.68</c:v>
                </c:pt>
                <c:pt idx="4941">
                  <c:v>19.87</c:v>
                </c:pt>
                <c:pt idx="4942">
                  <c:v>19.32</c:v>
                </c:pt>
                <c:pt idx="4943">
                  <c:v>20.309999999999999</c:v>
                </c:pt>
                <c:pt idx="4944">
                  <c:v>19.350000000000001</c:v>
                </c:pt>
                <c:pt idx="4945">
                  <c:v>17.88</c:v>
                </c:pt>
                <c:pt idx="4946">
                  <c:v>18.98</c:v>
                </c:pt>
                <c:pt idx="4947">
                  <c:v>19.66</c:v>
                </c:pt>
                <c:pt idx="4948">
                  <c:v>17.329999999999998</c:v>
                </c:pt>
                <c:pt idx="4949">
                  <c:v>16.27</c:v>
                </c:pt>
                <c:pt idx="4950">
                  <c:v>15</c:v>
                </c:pt>
                <c:pt idx="4951">
                  <c:v>15.27</c:v>
                </c:pt>
                <c:pt idx="4952">
                  <c:v>15.2</c:v>
                </c:pt>
                <c:pt idx="4953">
                  <c:v>14.61</c:v>
                </c:pt>
                <c:pt idx="4954">
                  <c:v>14.22</c:v>
                </c:pt>
                <c:pt idx="4955">
                  <c:v>13.74</c:v>
                </c:pt>
                <c:pt idx="4956">
                  <c:v>14.67</c:v>
                </c:pt>
                <c:pt idx="4957">
                  <c:v>14.44</c:v>
                </c:pt>
                <c:pt idx="4958">
                  <c:v>13.95</c:v>
                </c:pt>
                <c:pt idx="4959">
                  <c:v>14.05</c:v>
                </c:pt>
                <c:pt idx="4960">
                  <c:v>15.32</c:v>
                </c:pt>
                <c:pt idx="4961">
                  <c:v>14.91</c:v>
                </c:pt>
                <c:pt idx="4962">
                  <c:v>17.05</c:v>
                </c:pt>
                <c:pt idx="4963">
                  <c:v>15.96</c:v>
                </c:pt>
                <c:pt idx="4964">
                  <c:v>16.07</c:v>
                </c:pt>
                <c:pt idx="4965">
                  <c:v>17.22</c:v>
                </c:pt>
                <c:pt idx="4966">
                  <c:v>16.239999999999998</c:v>
                </c:pt>
                <c:pt idx="4967">
                  <c:v>18.559999999999999</c:v>
                </c:pt>
                <c:pt idx="4968">
                  <c:v>20.56</c:v>
                </c:pt>
                <c:pt idx="4969">
                  <c:v>19.12</c:v>
                </c:pt>
                <c:pt idx="4970">
                  <c:v>17.04</c:v>
                </c:pt>
                <c:pt idx="4971">
                  <c:v>17.86</c:v>
                </c:pt>
                <c:pt idx="4972">
                  <c:v>20.28</c:v>
                </c:pt>
                <c:pt idx="4973">
                  <c:v>18.64</c:v>
                </c:pt>
                <c:pt idx="4974">
                  <c:v>17.57</c:v>
                </c:pt>
                <c:pt idx="4975">
                  <c:v>15.58</c:v>
                </c:pt>
                <c:pt idx="4976">
                  <c:v>14.57</c:v>
                </c:pt>
                <c:pt idx="4977">
                  <c:v>13.54</c:v>
                </c:pt>
                <c:pt idx="4978">
                  <c:v>13.68</c:v>
                </c:pt>
                <c:pt idx="4979">
                  <c:v>13.79</c:v>
                </c:pt>
                <c:pt idx="4980">
                  <c:v>14.25</c:v>
                </c:pt>
                <c:pt idx="4981">
                  <c:v>14</c:v>
                </c:pt>
                <c:pt idx="4982">
                  <c:v>14.46</c:v>
                </c:pt>
                <c:pt idx="4983">
                  <c:v>14.01</c:v>
                </c:pt>
                <c:pt idx="4984">
                  <c:v>13.71</c:v>
                </c:pt>
                <c:pt idx="4985">
                  <c:v>12.65</c:v>
                </c:pt>
                <c:pt idx="4986">
                  <c:v>13.11</c:v>
                </c:pt>
                <c:pt idx="4987">
                  <c:v>13.2</c:v>
                </c:pt>
                <c:pt idx="4988">
                  <c:v>12.33</c:v>
                </c:pt>
                <c:pt idx="4989">
                  <c:v>13.22</c:v>
                </c:pt>
                <c:pt idx="4990">
                  <c:v>12.3</c:v>
                </c:pt>
                <c:pt idx="4991">
                  <c:v>12.83</c:v>
                </c:pt>
                <c:pt idx="4992">
                  <c:v>13.1</c:v>
                </c:pt>
                <c:pt idx="4993">
                  <c:v>12.62</c:v>
                </c:pt>
                <c:pt idx="4994">
                  <c:v>12.73</c:v>
                </c:pt>
                <c:pt idx="4995">
                  <c:v>12.07</c:v>
                </c:pt>
                <c:pt idx="4996">
                  <c:v>12.69</c:v>
                </c:pt>
                <c:pt idx="4997">
                  <c:v>12.68</c:v>
                </c:pt>
                <c:pt idx="4998">
                  <c:v>13</c:v>
                </c:pt>
                <c:pt idx="4999">
                  <c:v>13.05</c:v>
                </c:pt>
                <c:pt idx="5000">
                  <c:v>12.05</c:v>
                </c:pt>
                <c:pt idx="5001">
                  <c:v>12.46</c:v>
                </c:pt>
                <c:pt idx="5002">
                  <c:v>12.86</c:v>
                </c:pt>
                <c:pt idx="5003">
                  <c:v>12.78</c:v>
                </c:pt>
                <c:pt idx="5004">
                  <c:v>13.13</c:v>
                </c:pt>
                <c:pt idx="5005">
                  <c:v>12.34</c:v>
                </c:pt>
                <c:pt idx="5006">
                  <c:v>11.87</c:v>
                </c:pt>
                <c:pt idx="5007">
                  <c:v>11.54</c:v>
                </c:pt>
                <c:pt idx="5008">
                  <c:v>11.75</c:v>
                </c:pt>
                <c:pt idx="5009">
                  <c:v>12.62</c:v>
                </c:pt>
                <c:pt idx="5010">
                  <c:v>14.91</c:v>
                </c:pt>
                <c:pt idx="5011">
                  <c:v>15.96</c:v>
                </c:pt>
                <c:pt idx="5012">
                  <c:v>14.8</c:v>
                </c:pt>
                <c:pt idx="5013">
                  <c:v>14.52</c:v>
                </c:pt>
                <c:pt idx="5014">
                  <c:v>13.62</c:v>
                </c:pt>
                <c:pt idx="5015">
                  <c:v>15.86</c:v>
                </c:pt>
                <c:pt idx="5016">
                  <c:v>15.68</c:v>
                </c:pt>
                <c:pt idx="5017">
                  <c:v>14.99</c:v>
                </c:pt>
                <c:pt idx="5018">
                  <c:v>13.94</c:v>
                </c:pt>
                <c:pt idx="5019">
                  <c:v>12.63</c:v>
                </c:pt>
                <c:pt idx="5020">
                  <c:v>12.14</c:v>
                </c:pt>
                <c:pt idx="5021">
                  <c:v>12.29</c:v>
                </c:pt>
                <c:pt idx="5022">
                  <c:v>12.58</c:v>
                </c:pt>
                <c:pt idx="5023">
                  <c:v>12.5</c:v>
                </c:pt>
                <c:pt idx="5024">
                  <c:v>12.51</c:v>
                </c:pt>
                <c:pt idx="5025">
                  <c:v>12.61</c:v>
                </c:pt>
                <c:pt idx="5026">
                  <c:v>12.67</c:v>
                </c:pt>
                <c:pt idx="5027">
                  <c:v>12.65</c:v>
                </c:pt>
                <c:pt idx="5028">
                  <c:v>13.43</c:v>
                </c:pt>
                <c:pt idx="5029">
                  <c:v>14.82</c:v>
                </c:pt>
                <c:pt idx="5030">
                  <c:v>13.78</c:v>
                </c:pt>
                <c:pt idx="5031">
                  <c:v>12.47</c:v>
                </c:pt>
                <c:pt idx="5032">
                  <c:v>14.02</c:v>
                </c:pt>
                <c:pt idx="5033">
                  <c:v>13.85</c:v>
                </c:pt>
                <c:pt idx="5034">
                  <c:v>13.79</c:v>
                </c:pt>
                <c:pt idx="5035">
                  <c:v>13.45</c:v>
                </c:pt>
                <c:pt idx="5036">
                  <c:v>12.54</c:v>
                </c:pt>
                <c:pt idx="5037">
                  <c:v>12.56</c:v>
                </c:pt>
                <c:pt idx="5038">
                  <c:v>12.32</c:v>
                </c:pt>
                <c:pt idx="5039">
                  <c:v>12.39</c:v>
                </c:pt>
                <c:pt idx="5040">
                  <c:v>12.42</c:v>
                </c:pt>
                <c:pt idx="5041">
                  <c:v>12.32</c:v>
                </c:pt>
                <c:pt idx="5042">
                  <c:v>12.1</c:v>
                </c:pt>
                <c:pt idx="5043">
                  <c:v>12.85</c:v>
                </c:pt>
                <c:pt idx="5044">
                  <c:v>12.91</c:v>
                </c:pt>
                <c:pt idx="5045">
                  <c:v>12.98</c:v>
                </c:pt>
                <c:pt idx="5046">
                  <c:v>14.56</c:v>
                </c:pt>
                <c:pt idx="5047">
                  <c:v>18.23</c:v>
                </c:pt>
                <c:pt idx="5048">
                  <c:v>16.28</c:v>
                </c:pt>
                <c:pt idx="5049">
                  <c:v>16.39</c:v>
                </c:pt>
                <c:pt idx="5050">
                  <c:v>15.49</c:v>
                </c:pt>
                <c:pt idx="5051">
                  <c:v>18.84</c:v>
                </c:pt>
                <c:pt idx="5052">
                  <c:v>17.97</c:v>
                </c:pt>
                <c:pt idx="5053">
                  <c:v>16.05</c:v>
                </c:pt>
                <c:pt idx="5054">
                  <c:v>15.15</c:v>
                </c:pt>
                <c:pt idx="5055">
                  <c:v>14.96</c:v>
                </c:pt>
                <c:pt idx="5056">
                  <c:v>15.47</c:v>
                </c:pt>
                <c:pt idx="5057">
                  <c:v>15.04</c:v>
                </c:pt>
                <c:pt idx="5058">
                  <c:v>15.18</c:v>
                </c:pt>
                <c:pt idx="5059">
                  <c:v>13.74</c:v>
                </c:pt>
                <c:pt idx="5060">
                  <c:v>14.15</c:v>
                </c:pt>
                <c:pt idx="5061">
                  <c:v>13.68</c:v>
                </c:pt>
                <c:pt idx="5062">
                  <c:v>14.83</c:v>
                </c:pt>
                <c:pt idx="5063">
                  <c:v>14.38</c:v>
                </c:pt>
                <c:pt idx="5064">
                  <c:v>15.56</c:v>
                </c:pt>
                <c:pt idx="5065">
                  <c:v>17.079999999999998</c:v>
                </c:pt>
                <c:pt idx="5066">
                  <c:v>25.03</c:v>
                </c:pt>
                <c:pt idx="5067">
                  <c:v>27.85</c:v>
                </c:pt>
                <c:pt idx="5068">
                  <c:v>27.56</c:v>
                </c:pt>
                <c:pt idx="5069">
                  <c:v>39.159999999999997</c:v>
                </c:pt>
                <c:pt idx="5070">
                  <c:v>40.11</c:v>
                </c:pt>
                <c:pt idx="5071">
                  <c:v>33.42</c:v>
                </c:pt>
                <c:pt idx="5072">
                  <c:v>36.82</c:v>
                </c:pt>
                <c:pt idx="5073">
                  <c:v>31.99</c:v>
                </c:pt>
                <c:pt idx="5074">
                  <c:v>39.619999999999997</c:v>
                </c:pt>
                <c:pt idx="5075">
                  <c:v>41.94</c:v>
                </c:pt>
                <c:pt idx="5076">
                  <c:v>54.46</c:v>
                </c:pt>
                <c:pt idx="5077">
                  <c:v>47.3</c:v>
                </c:pt>
                <c:pt idx="5078">
                  <c:v>53.9</c:v>
                </c:pt>
                <c:pt idx="5079">
                  <c:v>75.47</c:v>
                </c:pt>
                <c:pt idx="5080">
                  <c:v>57.83</c:v>
                </c:pt>
                <c:pt idx="5081">
                  <c:v>82.69</c:v>
                </c:pt>
                <c:pt idx="5082">
                  <c:v>75.91</c:v>
                </c:pt>
                <c:pt idx="5083">
                  <c:v>76.45</c:v>
                </c:pt>
                <c:pt idx="5084">
                  <c:v>72</c:v>
                </c:pt>
                <c:pt idx="5085">
                  <c:v>66.040000000000006</c:v>
                </c:pt>
                <c:pt idx="5086">
                  <c:v>61.59</c:v>
                </c:pt>
                <c:pt idx="5087">
                  <c:v>61.67</c:v>
                </c:pt>
                <c:pt idx="5088">
                  <c:v>63.95</c:v>
                </c:pt>
                <c:pt idx="5089">
                  <c:v>61</c:v>
                </c:pt>
                <c:pt idx="5090">
                  <c:v>65.540000000000006</c:v>
                </c:pt>
                <c:pt idx="5091">
                  <c:v>57.08</c:v>
                </c:pt>
                <c:pt idx="5092">
                  <c:v>53.54</c:v>
                </c:pt>
                <c:pt idx="5093">
                  <c:v>57.06</c:v>
                </c:pt>
                <c:pt idx="5094">
                  <c:v>50.91</c:v>
                </c:pt>
                <c:pt idx="5095">
                  <c:v>46.8</c:v>
                </c:pt>
                <c:pt idx="5096">
                  <c:v>45.24</c:v>
                </c:pt>
                <c:pt idx="5097">
                  <c:v>46.7</c:v>
                </c:pt>
                <c:pt idx="5098">
                  <c:v>43.35</c:v>
                </c:pt>
                <c:pt idx="5099">
                  <c:v>41.67</c:v>
                </c:pt>
                <c:pt idx="5100">
                  <c:v>41.17</c:v>
                </c:pt>
                <c:pt idx="5101">
                  <c:v>37.76</c:v>
                </c:pt>
                <c:pt idx="5102">
                  <c:v>40.840000000000003</c:v>
                </c:pt>
                <c:pt idx="5103">
                  <c:v>40.11</c:v>
                </c:pt>
                <c:pt idx="5104">
                  <c:v>38.15</c:v>
                </c:pt>
                <c:pt idx="5105">
                  <c:v>43.83</c:v>
                </c:pt>
                <c:pt idx="5106">
                  <c:v>45.41</c:v>
                </c:pt>
                <c:pt idx="5107">
                  <c:v>41.98</c:v>
                </c:pt>
                <c:pt idx="5108">
                  <c:v>41.38</c:v>
                </c:pt>
                <c:pt idx="5109">
                  <c:v>35.93</c:v>
                </c:pt>
                <c:pt idx="5110">
                  <c:v>33.29</c:v>
                </c:pt>
                <c:pt idx="5111">
                  <c:v>31.95</c:v>
                </c:pt>
              </c:numCache>
            </c:numRef>
          </c:val>
          <c:smooth val="0"/>
          <c:extLst>
            <c:ext xmlns:c16="http://schemas.microsoft.com/office/drawing/2014/chart" uri="{C3380CC4-5D6E-409C-BE32-E72D297353CC}">
              <c16:uniqueId val="{00000000-D55C-46D4-A0EF-B431FD3820D6}"/>
            </c:ext>
          </c:extLst>
        </c:ser>
        <c:dLbls>
          <c:showLegendKey val="0"/>
          <c:showVal val="0"/>
          <c:showCatName val="0"/>
          <c:showSerName val="0"/>
          <c:showPercent val="0"/>
          <c:showBubbleSize val="0"/>
        </c:dLbls>
        <c:smooth val="0"/>
        <c:axId val="187656448"/>
        <c:axId val="187822080"/>
      </c:lineChart>
      <c:dateAx>
        <c:axId val="187656448"/>
        <c:scaling>
          <c:orientation val="minMax"/>
        </c:scaling>
        <c:delete val="0"/>
        <c:axPos val="b"/>
        <c:numFmt formatCode="yyyy" sourceLinked="0"/>
        <c:majorTickMark val="none"/>
        <c:minorTickMark val="none"/>
        <c:tickLblPos val="low"/>
        <c:spPr>
          <a:ln w="12700">
            <a:solidFill>
              <a:srgbClr val="000000"/>
            </a:solidFill>
            <a:prstDash val="solid"/>
          </a:ln>
        </c:spPr>
        <c:txPr>
          <a:bodyPr rot="0" vert="horz"/>
          <a:lstStyle/>
          <a:p>
            <a:pPr>
              <a:defRPr sz="1400" b="0" i="0">
                <a:latin typeface="Frutiger 45 Light"/>
                <a:ea typeface="Frutiger 45 Light"/>
                <a:cs typeface="Frutiger 45 Light"/>
              </a:defRPr>
            </a:pPr>
            <a:endParaRPr lang="en-US"/>
          </a:p>
        </c:txPr>
        <c:crossAx val="187822080"/>
        <c:crosses val="autoZero"/>
        <c:auto val="1"/>
        <c:lblOffset val="100"/>
        <c:baseTimeUnit val="days"/>
        <c:majorUnit val="2"/>
        <c:majorTimeUnit val="years"/>
      </c:dateAx>
      <c:valAx>
        <c:axId val="187822080"/>
        <c:scaling>
          <c:orientation val="minMax"/>
        </c:scaling>
        <c:delete val="0"/>
        <c:axPos val="l"/>
        <c:majorGridlines>
          <c:spPr>
            <a:ln w="3175">
              <a:solidFill>
                <a:srgbClr val="464749"/>
              </a:solidFill>
              <a:prstDash val="solid"/>
            </a:ln>
          </c:spPr>
        </c:majorGridlines>
        <c:numFmt formatCode="#,##0;\ \(#,##0\)" sourceLinked="0"/>
        <c:majorTickMark val="none"/>
        <c:minorTickMark val="none"/>
        <c:tickLblPos val="nextTo"/>
        <c:spPr>
          <a:ln w="25400">
            <a:noFill/>
          </a:ln>
        </c:spPr>
        <c:txPr>
          <a:bodyPr/>
          <a:lstStyle/>
          <a:p>
            <a:pPr>
              <a:defRPr sz="1400" b="0" i="0">
                <a:latin typeface="Frutiger 45 Light"/>
                <a:ea typeface="Frutiger 45 Light"/>
                <a:cs typeface="Frutiger 45 Light"/>
              </a:defRPr>
            </a:pPr>
            <a:endParaRPr lang="en-US"/>
          </a:p>
        </c:txPr>
        <c:crossAx val="187656448"/>
        <c:crosses val="autoZero"/>
        <c:crossBetween val="midCat"/>
      </c:valAx>
      <c:spPr>
        <a:noFill/>
        <a:ln w="25400">
          <a:noFill/>
        </a:ln>
      </c:spPr>
    </c:plotArea>
    <c:legend>
      <c:legendPos val="b"/>
      <c:overlay val="0"/>
      <c:spPr>
        <a:noFill/>
        <a:ln w="25400">
          <a:noFill/>
        </a:ln>
        <a:effectLst/>
      </c:spPr>
      <c:txPr>
        <a:bodyPr/>
        <a:lstStyle/>
        <a:p>
          <a:pPr>
            <a:defRPr sz="1400" b="0" i="0">
              <a:latin typeface="Frutiger 45 Light"/>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0693991800873846E-2"/>
          <c:y val="0.12237162662359513"/>
          <c:w val="0.87663645518630418"/>
          <c:h val="0.69026414967359839"/>
        </c:manualLayout>
      </c:layout>
      <c:lineChart>
        <c:grouping val="standard"/>
        <c:varyColors val="0"/>
        <c:ser>
          <c:idx val="0"/>
          <c:order val="0"/>
          <c:tx>
            <c:v>Euro Stoxx 50</c:v>
          </c:tx>
          <c:spPr>
            <a:ln w="28575">
              <a:solidFill>
                <a:srgbClr val="4D3C2F"/>
              </a:solidFill>
              <a:prstDash val="solid"/>
            </a:ln>
          </c:spPr>
          <c:marker>
            <c:symbol val="none"/>
          </c:marker>
          <c:cat>
            <c:numRef>
              <c:f>premiums!$A$2086:$A$2170</c:f>
              <c:numCache>
                <c:formatCode>m/d/yyyy</c:formatCode>
                <c:ptCount val="85"/>
                <c:pt idx="0">
                  <c:v>43831</c:v>
                </c:pt>
                <c:pt idx="1">
                  <c:v>43832</c:v>
                </c:pt>
                <c:pt idx="2">
                  <c:v>43833</c:v>
                </c:pt>
                <c:pt idx="3">
                  <c:v>43836</c:v>
                </c:pt>
                <c:pt idx="4">
                  <c:v>43837</c:v>
                </c:pt>
                <c:pt idx="5">
                  <c:v>43838</c:v>
                </c:pt>
                <c:pt idx="6">
                  <c:v>43839</c:v>
                </c:pt>
                <c:pt idx="7">
                  <c:v>43840</c:v>
                </c:pt>
                <c:pt idx="8">
                  <c:v>43843</c:v>
                </c:pt>
                <c:pt idx="9">
                  <c:v>43844</c:v>
                </c:pt>
                <c:pt idx="10">
                  <c:v>43845</c:v>
                </c:pt>
                <c:pt idx="11">
                  <c:v>43846</c:v>
                </c:pt>
                <c:pt idx="12">
                  <c:v>43847</c:v>
                </c:pt>
                <c:pt idx="13">
                  <c:v>43850</c:v>
                </c:pt>
                <c:pt idx="14">
                  <c:v>43851</c:v>
                </c:pt>
                <c:pt idx="15">
                  <c:v>43852</c:v>
                </c:pt>
                <c:pt idx="16">
                  <c:v>43853</c:v>
                </c:pt>
                <c:pt idx="17">
                  <c:v>43854</c:v>
                </c:pt>
                <c:pt idx="18">
                  <c:v>43857</c:v>
                </c:pt>
                <c:pt idx="19">
                  <c:v>43858</c:v>
                </c:pt>
                <c:pt idx="20">
                  <c:v>43859</c:v>
                </c:pt>
                <c:pt idx="21">
                  <c:v>43860</c:v>
                </c:pt>
                <c:pt idx="22">
                  <c:v>43861</c:v>
                </c:pt>
                <c:pt idx="23">
                  <c:v>43864</c:v>
                </c:pt>
                <c:pt idx="24">
                  <c:v>43865</c:v>
                </c:pt>
                <c:pt idx="25">
                  <c:v>43866</c:v>
                </c:pt>
                <c:pt idx="26">
                  <c:v>43867</c:v>
                </c:pt>
                <c:pt idx="27">
                  <c:v>43868</c:v>
                </c:pt>
                <c:pt idx="28">
                  <c:v>43871</c:v>
                </c:pt>
                <c:pt idx="29">
                  <c:v>43872</c:v>
                </c:pt>
                <c:pt idx="30">
                  <c:v>43873</c:v>
                </c:pt>
                <c:pt idx="31">
                  <c:v>43874</c:v>
                </c:pt>
                <c:pt idx="32">
                  <c:v>43875</c:v>
                </c:pt>
                <c:pt idx="33">
                  <c:v>43878</c:v>
                </c:pt>
                <c:pt idx="34">
                  <c:v>43879</c:v>
                </c:pt>
                <c:pt idx="35">
                  <c:v>43880</c:v>
                </c:pt>
                <c:pt idx="36">
                  <c:v>43881</c:v>
                </c:pt>
                <c:pt idx="37">
                  <c:v>43882</c:v>
                </c:pt>
                <c:pt idx="38">
                  <c:v>43885</c:v>
                </c:pt>
                <c:pt idx="39">
                  <c:v>43886</c:v>
                </c:pt>
                <c:pt idx="40">
                  <c:v>43887</c:v>
                </c:pt>
                <c:pt idx="41">
                  <c:v>43888</c:v>
                </c:pt>
                <c:pt idx="42">
                  <c:v>43889</c:v>
                </c:pt>
                <c:pt idx="43">
                  <c:v>43892</c:v>
                </c:pt>
                <c:pt idx="44">
                  <c:v>43893</c:v>
                </c:pt>
                <c:pt idx="45">
                  <c:v>43894</c:v>
                </c:pt>
                <c:pt idx="46">
                  <c:v>43895</c:v>
                </c:pt>
                <c:pt idx="47">
                  <c:v>43896</c:v>
                </c:pt>
                <c:pt idx="48">
                  <c:v>43899</c:v>
                </c:pt>
                <c:pt idx="49">
                  <c:v>43900</c:v>
                </c:pt>
                <c:pt idx="50">
                  <c:v>43901</c:v>
                </c:pt>
                <c:pt idx="51">
                  <c:v>43902</c:v>
                </c:pt>
                <c:pt idx="52">
                  <c:v>43903</c:v>
                </c:pt>
                <c:pt idx="53">
                  <c:v>43906</c:v>
                </c:pt>
                <c:pt idx="54">
                  <c:v>43907</c:v>
                </c:pt>
                <c:pt idx="55">
                  <c:v>43908</c:v>
                </c:pt>
                <c:pt idx="56">
                  <c:v>43909</c:v>
                </c:pt>
                <c:pt idx="57">
                  <c:v>43910</c:v>
                </c:pt>
                <c:pt idx="58">
                  <c:v>43913</c:v>
                </c:pt>
                <c:pt idx="59">
                  <c:v>43914</c:v>
                </c:pt>
                <c:pt idx="60">
                  <c:v>43915</c:v>
                </c:pt>
                <c:pt idx="61">
                  <c:v>43916</c:v>
                </c:pt>
                <c:pt idx="62">
                  <c:v>43917</c:v>
                </c:pt>
                <c:pt idx="63">
                  <c:v>43920</c:v>
                </c:pt>
                <c:pt idx="64">
                  <c:v>43921</c:v>
                </c:pt>
                <c:pt idx="65">
                  <c:v>43922</c:v>
                </c:pt>
                <c:pt idx="66">
                  <c:v>43923</c:v>
                </c:pt>
                <c:pt idx="67">
                  <c:v>43924</c:v>
                </c:pt>
                <c:pt idx="68">
                  <c:v>43927</c:v>
                </c:pt>
                <c:pt idx="69">
                  <c:v>43928</c:v>
                </c:pt>
                <c:pt idx="70">
                  <c:v>43929</c:v>
                </c:pt>
                <c:pt idx="71">
                  <c:v>43930</c:v>
                </c:pt>
                <c:pt idx="72">
                  <c:v>43931</c:v>
                </c:pt>
                <c:pt idx="73">
                  <c:v>43934</c:v>
                </c:pt>
                <c:pt idx="74">
                  <c:v>43935</c:v>
                </c:pt>
                <c:pt idx="75">
                  <c:v>43936</c:v>
                </c:pt>
                <c:pt idx="76">
                  <c:v>43937</c:v>
                </c:pt>
                <c:pt idx="77">
                  <c:v>43938</c:v>
                </c:pt>
                <c:pt idx="78">
                  <c:v>43941</c:v>
                </c:pt>
                <c:pt idx="79">
                  <c:v>43942</c:v>
                </c:pt>
                <c:pt idx="80">
                  <c:v>43943</c:v>
                </c:pt>
                <c:pt idx="81">
                  <c:v>43944</c:v>
                </c:pt>
                <c:pt idx="82">
                  <c:v>43945</c:v>
                </c:pt>
                <c:pt idx="83">
                  <c:v>43948</c:v>
                </c:pt>
                <c:pt idx="84">
                  <c:v>43949</c:v>
                </c:pt>
              </c:numCache>
            </c:numRef>
          </c:cat>
          <c:val>
            <c:numRef>
              <c:f>premiums!$B$2086:$B$2170</c:f>
              <c:numCache>
                <c:formatCode>General</c:formatCode>
                <c:ptCount val="85"/>
                <c:pt idx="0">
                  <c:v>1.0379307530664799E-2</c:v>
                </c:pt>
                <c:pt idx="1">
                  <c:v>1.1620121380901001E-2</c:v>
                </c:pt>
                <c:pt idx="2">
                  <c:v>1.2729886600287701E-2</c:v>
                </c:pt>
                <c:pt idx="3">
                  <c:v>1.3412876787689799E-2</c:v>
                </c:pt>
                <c:pt idx="4">
                  <c:v>1.29831145471492E-2</c:v>
                </c:pt>
                <c:pt idx="5">
                  <c:v>1.25151423337918E-2</c:v>
                </c:pt>
                <c:pt idx="6">
                  <c:v>1.1814548548213901E-2</c:v>
                </c:pt>
                <c:pt idx="7">
                  <c:v>1.18677735413588E-2</c:v>
                </c:pt>
                <c:pt idx="8">
                  <c:v>1.17223792326483E-2</c:v>
                </c:pt>
                <c:pt idx="9">
                  <c:v>1.17494117972961E-2</c:v>
                </c:pt>
                <c:pt idx="10">
                  <c:v>1.1565105809713601E-2</c:v>
                </c:pt>
                <c:pt idx="11">
                  <c:v>1.1097915691592901E-2</c:v>
                </c:pt>
                <c:pt idx="12">
                  <c:v>1.0661618974514901E-2</c:v>
                </c:pt>
                <c:pt idx="13">
                  <c:v>1.0897991430376199E-2</c:v>
                </c:pt>
                <c:pt idx="14">
                  <c:v>1.12588072580078E-2</c:v>
                </c:pt>
                <c:pt idx="15">
                  <c:v>1.16022324845792E-2</c:v>
                </c:pt>
                <c:pt idx="16">
                  <c:v>1.25642382363963E-2</c:v>
                </c:pt>
                <c:pt idx="17">
                  <c:v>1.17008666336226E-2</c:v>
                </c:pt>
                <c:pt idx="18">
                  <c:v>1.5638209523275701E-2</c:v>
                </c:pt>
                <c:pt idx="19">
                  <c:v>1.40103459004859E-2</c:v>
                </c:pt>
                <c:pt idx="20">
                  <c:v>1.36332594108562E-2</c:v>
                </c:pt>
                <c:pt idx="21">
                  <c:v>1.58461819567314E-2</c:v>
                </c:pt>
                <c:pt idx="22">
                  <c:v>1.6949990183976599E-2</c:v>
                </c:pt>
                <c:pt idx="23">
                  <c:v>1.56206269160616E-2</c:v>
                </c:pt>
                <c:pt idx="24">
                  <c:v>1.45818608681711E-2</c:v>
                </c:pt>
                <c:pt idx="25">
                  <c:v>1.3892032716349499E-2</c:v>
                </c:pt>
                <c:pt idx="26">
                  <c:v>1.3005876882862699E-2</c:v>
                </c:pt>
                <c:pt idx="27">
                  <c:v>1.41110830396118E-2</c:v>
                </c:pt>
                <c:pt idx="28">
                  <c:v>1.42349160005125E-2</c:v>
                </c:pt>
                <c:pt idx="29">
                  <c:v>1.35785789456751E-2</c:v>
                </c:pt>
                <c:pt idx="30">
                  <c:v>1.34167082831376E-2</c:v>
                </c:pt>
                <c:pt idx="31">
                  <c:v>1.4391983181971E-2</c:v>
                </c:pt>
                <c:pt idx="32">
                  <c:v>1.4347418051768E-2</c:v>
                </c:pt>
                <c:pt idx="33">
                  <c:v>1.3967989309010101E-2</c:v>
                </c:pt>
                <c:pt idx="34">
                  <c:v>1.5358141992783E-2</c:v>
                </c:pt>
                <c:pt idx="35">
                  <c:v>1.48204891607857E-2</c:v>
                </c:pt>
                <c:pt idx="36">
                  <c:v>1.59756722002748E-2</c:v>
                </c:pt>
                <c:pt idx="37">
                  <c:v>1.7807522501657201E-2</c:v>
                </c:pt>
                <c:pt idx="38">
                  <c:v>2.45018614340268E-2</c:v>
                </c:pt>
                <c:pt idx="39">
                  <c:v>2.94027110998837E-2</c:v>
                </c:pt>
                <c:pt idx="40">
                  <c:v>2.73681338667741E-2</c:v>
                </c:pt>
                <c:pt idx="41">
                  <c:v>3.7024706449741797E-2</c:v>
                </c:pt>
                <c:pt idx="42">
                  <c:v>4.66908067662666E-2</c:v>
                </c:pt>
                <c:pt idx="43">
                  <c:v>4.1045629683074999E-2</c:v>
                </c:pt>
                <c:pt idx="44">
                  <c:v>3.8092478171951397E-2</c:v>
                </c:pt>
                <c:pt idx="45">
                  <c:v>3.5887770095304798E-2</c:v>
                </c:pt>
                <c:pt idx="46">
                  <c:v>4.0636956136740697E-2</c:v>
                </c:pt>
                <c:pt idx="47">
                  <c:v>5.4690692179375097E-2</c:v>
                </c:pt>
                <c:pt idx="48">
                  <c:v>6.6993904871106805E-2</c:v>
                </c:pt>
                <c:pt idx="49">
                  <c:v>6.8773072576255506E-2</c:v>
                </c:pt>
                <c:pt idx="50">
                  <c:v>6.8391957448251106E-2</c:v>
                </c:pt>
                <c:pt idx="51">
                  <c:v>9.3646986024847306E-2</c:v>
                </c:pt>
                <c:pt idx="52">
                  <c:v>9.5758402292289505E-2</c:v>
                </c:pt>
                <c:pt idx="53">
                  <c:v>0.10814774647162501</c:v>
                </c:pt>
                <c:pt idx="54">
                  <c:v>9.8077522345204698E-2</c:v>
                </c:pt>
                <c:pt idx="55">
                  <c:v>0.111070149266354</c:v>
                </c:pt>
                <c:pt idx="56">
                  <c:v>0.103568671415948</c:v>
                </c:pt>
                <c:pt idx="57">
                  <c:v>8.4379943183248096E-2</c:v>
                </c:pt>
                <c:pt idx="58">
                  <c:v>8.4834424511880599E-2</c:v>
                </c:pt>
                <c:pt idx="59">
                  <c:v>6.4534786795544599E-2</c:v>
                </c:pt>
                <c:pt idx="60">
                  <c:v>6.8403092280629796E-2</c:v>
                </c:pt>
                <c:pt idx="61">
                  <c:v>6.4496439327708696E-2</c:v>
                </c:pt>
                <c:pt idx="62">
                  <c:v>7.53664323376112E-2</c:v>
                </c:pt>
                <c:pt idx="63">
                  <c:v>6.7374050858061002E-2</c:v>
                </c:pt>
                <c:pt idx="64">
                  <c:v>6.1049202833475098E-2</c:v>
                </c:pt>
                <c:pt idx="65">
                  <c:v>6.5313492921541996E-2</c:v>
                </c:pt>
                <c:pt idx="66">
                  <c:v>6.4887234572035699E-2</c:v>
                </c:pt>
                <c:pt idx="67">
                  <c:v>6.2966377909920296E-2</c:v>
                </c:pt>
                <c:pt idx="68">
                  <c:v>5.4497768827608699E-2</c:v>
                </c:pt>
                <c:pt idx="69">
                  <c:v>5.6205662881366698E-2</c:v>
                </c:pt>
                <c:pt idx="70">
                  <c:v>5.6729425696195997E-2</c:v>
                </c:pt>
                <c:pt idx="71">
                  <c:v>5.7472333605755002E-2</c:v>
                </c:pt>
                <c:pt idx="72">
                  <c:v>5.7240326172769397E-2</c:v>
                </c:pt>
                <c:pt idx="73">
                  <c:v>5.7053978613399101E-2</c:v>
                </c:pt>
                <c:pt idx="74">
                  <c:v>5.14696546245349E-2</c:v>
                </c:pt>
                <c:pt idx="75">
                  <c:v>5.5978371598785701E-2</c:v>
                </c:pt>
                <c:pt idx="76">
                  <c:v>5.48255776952929E-2</c:v>
                </c:pt>
                <c:pt idx="77">
                  <c:v>5.2665926683366997E-2</c:v>
                </c:pt>
                <c:pt idx="78">
                  <c:v>5.4399999999999997E-2</c:v>
                </c:pt>
                <c:pt idx="79" formatCode="0.00%">
                  <c:v>6.4191999999999999E-2</c:v>
                </c:pt>
                <c:pt idx="80" formatCode="0.00%">
                  <c:v>5.9303000000000002E-2</c:v>
                </c:pt>
                <c:pt idx="81" formatCode="0.00%">
                  <c:v>5.5920999999999998E-2</c:v>
                </c:pt>
                <c:pt idx="82" formatCode="0.00%">
                  <c:v>5.6030000000000003E-2</c:v>
                </c:pt>
                <c:pt idx="83" formatCode="0.00%">
                  <c:v>4.7985E-2</c:v>
                </c:pt>
                <c:pt idx="84" formatCode="0.00%">
                  <c:v>4.3881999999999997E-2</c:v>
                </c:pt>
              </c:numCache>
            </c:numRef>
          </c:val>
          <c:smooth val="0"/>
          <c:extLst>
            <c:ext xmlns:c16="http://schemas.microsoft.com/office/drawing/2014/chart" uri="{C3380CC4-5D6E-409C-BE32-E72D297353CC}">
              <c16:uniqueId val="{00000000-0774-4A87-B4C3-E1F0A13A5D23}"/>
            </c:ext>
          </c:extLst>
        </c:ser>
        <c:ser>
          <c:idx val="1"/>
          <c:order val="1"/>
          <c:tx>
            <c:v>S&amp;P 500</c:v>
          </c:tx>
          <c:spPr>
            <a:ln w="28575">
              <a:solidFill>
                <a:srgbClr val="CFBD9B"/>
              </a:solidFill>
              <a:prstDash val="solid"/>
            </a:ln>
          </c:spPr>
          <c:marker>
            <c:symbol val="none"/>
          </c:marker>
          <c:cat>
            <c:numRef>
              <c:f>premiums!$A$2086:$A$2170</c:f>
              <c:numCache>
                <c:formatCode>m/d/yyyy</c:formatCode>
                <c:ptCount val="85"/>
                <c:pt idx="0">
                  <c:v>43831</c:v>
                </c:pt>
                <c:pt idx="1">
                  <c:v>43832</c:v>
                </c:pt>
                <c:pt idx="2">
                  <c:v>43833</c:v>
                </c:pt>
                <c:pt idx="3">
                  <c:v>43836</c:v>
                </c:pt>
                <c:pt idx="4">
                  <c:v>43837</c:v>
                </c:pt>
                <c:pt idx="5">
                  <c:v>43838</c:v>
                </c:pt>
                <c:pt idx="6">
                  <c:v>43839</c:v>
                </c:pt>
                <c:pt idx="7">
                  <c:v>43840</c:v>
                </c:pt>
                <c:pt idx="8">
                  <c:v>43843</c:v>
                </c:pt>
                <c:pt idx="9">
                  <c:v>43844</c:v>
                </c:pt>
                <c:pt idx="10">
                  <c:v>43845</c:v>
                </c:pt>
                <c:pt idx="11">
                  <c:v>43846</c:v>
                </c:pt>
                <c:pt idx="12">
                  <c:v>43847</c:v>
                </c:pt>
                <c:pt idx="13">
                  <c:v>43850</c:v>
                </c:pt>
                <c:pt idx="14">
                  <c:v>43851</c:v>
                </c:pt>
                <c:pt idx="15">
                  <c:v>43852</c:v>
                </c:pt>
                <c:pt idx="16">
                  <c:v>43853</c:v>
                </c:pt>
                <c:pt idx="17">
                  <c:v>43854</c:v>
                </c:pt>
                <c:pt idx="18">
                  <c:v>43857</c:v>
                </c:pt>
                <c:pt idx="19">
                  <c:v>43858</c:v>
                </c:pt>
                <c:pt idx="20">
                  <c:v>43859</c:v>
                </c:pt>
                <c:pt idx="21">
                  <c:v>43860</c:v>
                </c:pt>
                <c:pt idx="22">
                  <c:v>43861</c:v>
                </c:pt>
                <c:pt idx="23">
                  <c:v>43864</c:v>
                </c:pt>
                <c:pt idx="24">
                  <c:v>43865</c:v>
                </c:pt>
                <c:pt idx="25">
                  <c:v>43866</c:v>
                </c:pt>
                <c:pt idx="26">
                  <c:v>43867</c:v>
                </c:pt>
                <c:pt idx="27">
                  <c:v>43868</c:v>
                </c:pt>
                <c:pt idx="28">
                  <c:v>43871</c:v>
                </c:pt>
                <c:pt idx="29">
                  <c:v>43872</c:v>
                </c:pt>
                <c:pt idx="30">
                  <c:v>43873</c:v>
                </c:pt>
                <c:pt idx="31">
                  <c:v>43874</c:v>
                </c:pt>
                <c:pt idx="32">
                  <c:v>43875</c:v>
                </c:pt>
                <c:pt idx="33">
                  <c:v>43878</c:v>
                </c:pt>
                <c:pt idx="34">
                  <c:v>43879</c:v>
                </c:pt>
                <c:pt idx="35">
                  <c:v>43880</c:v>
                </c:pt>
                <c:pt idx="36">
                  <c:v>43881</c:v>
                </c:pt>
                <c:pt idx="37">
                  <c:v>43882</c:v>
                </c:pt>
                <c:pt idx="38">
                  <c:v>43885</c:v>
                </c:pt>
                <c:pt idx="39">
                  <c:v>43886</c:v>
                </c:pt>
                <c:pt idx="40">
                  <c:v>43887</c:v>
                </c:pt>
                <c:pt idx="41">
                  <c:v>43888</c:v>
                </c:pt>
                <c:pt idx="42">
                  <c:v>43889</c:v>
                </c:pt>
                <c:pt idx="43">
                  <c:v>43892</c:v>
                </c:pt>
                <c:pt idx="44">
                  <c:v>43893</c:v>
                </c:pt>
                <c:pt idx="45">
                  <c:v>43894</c:v>
                </c:pt>
                <c:pt idx="46">
                  <c:v>43895</c:v>
                </c:pt>
                <c:pt idx="47">
                  <c:v>43896</c:v>
                </c:pt>
                <c:pt idx="48">
                  <c:v>43899</c:v>
                </c:pt>
                <c:pt idx="49">
                  <c:v>43900</c:v>
                </c:pt>
                <c:pt idx="50">
                  <c:v>43901</c:v>
                </c:pt>
                <c:pt idx="51">
                  <c:v>43902</c:v>
                </c:pt>
                <c:pt idx="52">
                  <c:v>43903</c:v>
                </c:pt>
                <c:pt idx="53">
                  <c:v>43906</c:v>
                </c:pt>
                <c:pt idx="54">
                  <c:v>43907</c:v>
                </c:pt>
                <c:pt idx="55">
                  <c:v>43908</c:v>
                </c:pt>
                <c:pt idx="56">
                  <c:v>43909</c:v>
                </c:pt>
                <c:pt idx="57">
                  <c:v>43910</c:v>
                </c:pt>
                <c:pt idx="58">
                  <c:v>43913</c:v>
                </c:pt>
                <c:pt idx="59">
                  <c:v>43914</c:v>
                </c:pt>
                <c:pt idx="60">
                  <c:v>43915</c:v>
                </c:pt>
                <c:pt idx="61">
                  <c:v>43916</c:v>
                </c:pt>
                <c:pt idx="62">
                  <c:v>43917</c:v>
                </c:pt>
                <c:pt idx="63">
                  <c:v>43920</c:v>
                </c:pt>
                <c:pt idx="64">
                  <c:v>43921</c:v>
                </c:pt>
                <c:pt idx="65">
                  <c:v>43922</c:v>
                </c:pt>
                <c:pt idx="66">
                  <c:v>43923</c:v>
                </c:pt>
                <c:pt idx="67">
                  <c:v>43924</c:v>
                </c:pt>
                <c:pt idx="68">
                  <c:v>43927</c:v>
                </c:pt>
                <c:pt idx="69">
                  <c:v>43928</c:v>
                </c:pt>
                <c:pt idx="70">
                  <c:v>43929</c:v>
                </c:pt>
                <c:pt idx="71">
                  <c:v>43930</c:v>
                </c:pt>
                <c:pt idx="72">
                  <c:v>43931</c:v>
                </c:pt>
                <c:pt idx="73">
                  <c:v>43934</c:v>
                </c:pt>
                <c:pt idx="74">
                  <c:v>43935</c:v>
                </c:pt>
                <c:pt idx="75">
                  <c:v>43936</c:v>
                </c:pt>
                <c:pt idx="76">
                  <c:v>43937</c:v>
                </c:pt>
                <c:pt idx="77">
                  <c:v>43938</c:v>
                </c:pt>
                <c:pt idx="78">
                  <c:v>43941</c:v>
                </c:pt>
                <c:pt idx="79">
                  <c:v>43942</c:v>
                </c:pt>
                <c:pt idx="80">
                  <c:v>43943</c:v>
                </c:pt>
                <c:pt idx="81">
                  <c:v>43944</c:v>
                </c:pt>
                <c:pt idx="82">
                  <c:v>43945</c:v>
                </c:pt>
                <c:pt idx="83">
                  <c:v>43948</c:v>
                </c:pt>
                <c:pt idx="84">
                  <c:v>43949</c:v>
                </c:pt>
              </c:numCache>
            </c:numRef>
          </c:cat>
          <c:val>
            <c:numRef>
              <c:f>premiums!$C$2086:$C$2170</c:f>
              <c:numCache>
                <c:formatCode>General</c:formatCode>
                <c:ptCount val="85"/>
                <c:pt idx="0">
                  <c:v>1.31627691729778E-2</c:v>
                </c:pt>
                <c:pt idx="1">
                  <c:v>1.2091381860189101E-2</c:v>
                </c:pt>
                <c:pt idx="2">
                  <c:v>1.36850199973693E-2</c:v>
                </c:pt>
                <c:pt idx="3">
                  <c:v>1.32399876031536E-2</c:v>
                </c:pt>
                <c:pt idx="4">
                  <c:v>1.3185826968934901E-2</c:v>
                </c:pt>
                <c:pt idx="5">
                  <c:v>1.27942369334195E-2</c:v>
                </c:pt>
                <c:pt idx="6">
                  <c:v>1.1820988455071501E-2</c:v>
                </c:pt>
                <c:pt idx="7">
                  <c:v>1.19765344184185E-2</c:v>
                </c:pt>
                <c:pt idx="8">
                  <c:v>1.1333544392084101E-2</c:v>
                </c:pt>
                <c:pt idx="9">
                  <c:v>1.14086820167281E-2</c:v>
                </c:pt>
                <c:pt idx="10">
                  <c:v>1.1349530769489E-2</c:v>
                </c:pt>
                <c:pt idx="11">
                  <c:v>1.0928803285828299E-2</c:v>
                </c:pt>
                <c:pt idx="12">
                  <c:v>1.07472576427013E-2</c:v>
                </c:pt>
                <c:pt idx="13">
                  <c:v>1.0809359473666199E-2</c:v>
                </c:pt>
                <c:pt idx="14">
                  <c:v>1.1432488134470601E-2</c:v>
                </c:pt>
                <c:pt idx="15">
                  <c:v>1.16040132982493E-2</c:v>
                </c:pt>
                <c:pt idx="16">
                  <c:v>1.1814630038523E-2</c:v>
                </c:pt>
                <c:pt idx="17">
                  <c:v>1.35983686766083E-2</c:v>
                </c:pt>
                <c:pt idx="18">
                  <c:v>1.6649051343430699E-2</c:v>
                </c:pt>
                <c:pt idx="19">
                  <c:v>1.50019754983002E-2</c:v>
                </c:pt>
                <c:pt idx="20">
                  <c:v>1.4798591471516701E-2</c:v>
                </c:pt>
                <c:pt idx="21">
                  <c:v>1.43331949695477E-2</c:v>
                </c:pt>
                <c:pt idx="22">
                  <c:v>1.7167071750388001E-2</c:v>
                </c:pt>
                <c:pt idx="23">
                  <c:v>1.5907510741330601E-2</c:v>
                </c:pt>
                <c:pt idx="24">
                  <c:v>1.372455093615E-2</c:v>
                </c:pt>
                <c:pt idx="25">
                  <c:v>1.27584906066669E-2</c:v>
                </c:pt>
                <c:pt idx="26">
                  <c:v>1.2416386325878799E-2</c:v>
                </c:pt>
                <c:pt idx="27">
                  <c:v>1.3245400042495799E-2</c:v>
                </c:pt>
                <c:pt idx="28">
                  <c:v>1.2853870550929699E-2</c:v>
                </c:pt>
                <c:pt idx="29">
                  <c:v>1.27984958054811E-2</c:v>
                </c:pt>
                <c:pt idx="30">
                  <c:v>1.1815410851948101E-2</c:v>
                </c:pt>
                <c:pt idx="31">
                  <c:v>1.2376633843075101E-2</c:v>
                </c:pt>
                <c:pt idx="32">
                  <c:v>1.2043201938431201E-2</c:v>
                </c:pt>
                <c:pt idx="33">
                  <c:v>1.2084523067457701E-2</c:v>
                </c:pt>
                <c:pt idx="34">
                  <c:v>1.2795126286517199E-2</c:v>
                </c:pt>
                <c:pt idx="35">
                  <c:v>1.2357117351931599E-2</c:v>
                </c:pt>
                <c:pt idx="36">
                  <c:v>1.32641284536945E-2</c:v>
                </c:pt>
                <c:pt idx="37">
                  <c:v>1.52572724765738E-2</c:v>
                </c:pt>
                <c:pt idx="38">
                  <c:v>2.16478412016597E-2</c:v>
                </c:pt>
                <c:pt idx="39">
                  <c:v>2.4957201434817701E-2</c:v>
                </c:pt>
                <c:pt idx="40">
                  <c:v>2.4724600246287701E-2</c:v>
                </c:pt>
                <c:pt idx="41">
                  <c:v>3.5839937963084698E-2</c:v>
                </c:pt>
                <c:pt idx="42">
                  <c:v>3.8917468401449502E-2</c:v>
                </c:pt>
                <c:pt idx="43">
                  <c:v>3.2387495598515198E-2</c:v>
                </c:pt>
                <c:pt idx="44">
                  <c:v>3.7252314566836003E-2</c:v>
                </c:pt>
                <c:pt idx="45">
                  <c:v>3.1601421849191097E-2</c:v>
                </c:pt>
                <c:pt idx="46">
                  <c:v>4.2141761107485701E-2</c:v>
                </c:pt>
                <c:pt idx="47">
                  <c:v>4.7792703309583899E-2</c:v>
                </c:pt>
                <c:pt idx="48">
                  <c:v>6.3200511846144197E-2</c:v>
                </c:pt>
                <c:pt idx="49">
                  <c:v>5.5893197467009097E-2</c:v>
                </c:pt>
                <c:pt idx="50">
                  <c:v>6.5398960126132694E-2</c:v>
                </c:pt>
                <c:pt idx="51">
                  <c:v>8.9023379370018196E-2</c:v>
                </c:pt>
                <c:pt idx="52">
                  <c:v>7.0288498432835203E-2</c:v>
                </c:pt>
                <c:pt idx="53">
                  <c:v>0.107619576015062</c:v>
                </c:pt>
                <c:pt idx="54">
                  <c:v>9.5772509251018198E-2</c:v>
                </c:pt>
                <c:pt idx="55">
                  <c:v>0.107961525243102</c:v>
                </c:pt>
                <c:pt idx="56">
                  <c:v>9.4698496868148699E-2</c:v>
                </c:pt>
                <c:pt idx="57">
                  <c:v>8.5835199575648599E-2</c:v>
                </c:pt>
                <c:pt idx="58">
                  <c:v>7.2506838926321704E-2</c:v>
                </c:pt>
                <c:pt idx="59">
                  <c:v>6.4672175162394596E-2</c:v>
                </c:pt>
                <c:pt idx="60">
                  <c:v>7.0717139596301201E-2</c:v>
                </c:pt>
                <c:pt idx="61">
                  <c:v>6.3286894146623293E-2</c:v>
                </c:pt>
                <c:pt idx="62">
                  <c:v>7.1919545476640506E-2</c:v>
                </c:pt>
                <c:pt idx="63">
                  <c:v>6.5051016794343899E-2</c:v>
                </c:pt>
                <c:pt idx="64">
                  <c:v>6.2220747434589198E-2</c:v>
                </c:pt>
                <c:pt idx="65">
                  <c:v>7.1802479191773197E-2</c:v>
                </c:pt>
                <c:pt idx="66">
                  <c:v>6.4652280229263906E-2</c:v>
                </c:pt>
                <c:pt idx="67">
                  <c:v>6.0961942306641197E-2</c:v>
                </c:pt>
                <c:pt idx="68">
                  <c:v>5.3983605958121898E-2</c:v>
                </c:pt>
                <c:pt idx="69">
                  <c:v>5.6377489645686098E-2</c:v>
                </c:pt>
                <c:pt idx="70">
                  <c:v>5.3376225686583102E-2</c:v>
                </c:pt>
                <c:pt idx="71">
                  <c:v>5.2255776687372898E-2</c:v>
                </c:pt>
                <c:pt idx="72">
                  <c:v>5.2199296437887503E-2</c:v>
                </c:pt>
                <c:pt idx="73">
                  <c:v>5.2112885735213797E-2</c:v>
                </c:pt>
                <c:pt idx="74">
                  <c:v>4.6274559825592303E-2</c:v>
                </c:pt>
                <c:pt idx="75">
                  <c:v>5.16777465809286E-2</c:v>
                </c:pt>
                <c:pt idx="76">
                  <c:v>5.1487474976196497E-2</c:v>
                </c:pt>
                <c:pt idx="77">
                  <c:v>4.8302699941266201E-2</c:v>
                </c:pt>
                <c:pt idx="78">
                  <c:v>5.4699999999999999E-2</c:v>
                </c:pt>
                <c:pt idx="79" formatCode="0.00%">
                  <c:v>6.2806000000000001E-2</c:v>
                </c:pt>
                <c:pt idx="80" formatCode="0.00%">
                  <c:v>5.5828999999999997E-2</c:v>
                </c:pt>
                <c:pt idx="81" formatCode="0.00%">
                  <c:v>5.3848E-2</c:v>
                </c:pt>
                <c:pt idx="82" formatCode="0.00%">
                  <c:v>4.9674999999999997E-2</c:v>
                </c:pt>
                <c:pt idx="83" formatCode="0.00%">
                  <c:v>4.6019999999999998E-2</c:v>
                </c:pt>
                <c:pt idx="84" formatCode="0.00%">
                  <c:v>4.2514999999999997E-2</c:v>
                </c:pt>
              </c:numCache>
            </c:numRef>
          </c:val>
          <c:smooth val="0"/>
          <c:extLst>
            <c:ext xmlns:c16="http://schemas.microsoft.com/office/drawing/2014/chart" uri="{C3380CC4-5D6E-409C-BE32-E72D297353CC}">
              <c16:uniqueId val="{00000001-0774-4A87-B4C3-E1F0A13A5D23}"/>
            </c:ext>
          </c:extLst>
        </c:ser>
        <c:ser>
          <c:idx val="2"/>
          <c:order val="2"/>
          <c:tx>
            <c:v>Hang Seng</c:v>
          </c:tx>
          <c:spPr>
            <a:ln w="28575">
              <a:solidFill>
                <a:schemeClr val="accent3"/>
              </a:solidFill>
              <a:prstDash val="solid"/>
            </a:ln>
          </c:spPr>
          <c:marker>
            <c:symbol val="none"/>
          </c:marker>
          <c:cat>
            <c:numRef>
              <c:f>premiums!$A$2086:$A$2170</c:f>
              <c:numCache>
                <c:formatCode>m/d/yyyy</c:formatCode>
                <c:ptCount val="85"/>
                <c:pt idx="0">
                  <c:v>43831</c:v>
                </c:pt>
                <c:pt idx="1">
                  <c:v>43832</c:v>
                </c:pt>
                <c:pt idx="2">
                  <c:v>43833</c:v>
                </c:pt>
                <c:pt idx="3">
                  <c:v>43836</c:v>
                </c:pt>
                <c:pt idx="4">
                  <c:v>43837</c:v>
                </c:pt>
                <c:pt idx="5">
                  <c:v>43838</c:v>
                </c:pt>
                <c:pt idx="6">
                  <c:v>43839</c:v>
                </c:pt>
                <c:pt idx="7">
                  <c:v>43840</c:v>
                </c:pt>
                <c:pt idx="8">
                  <c:v>43843</c:v>
                </c:pt>
                <c:pt idx="9">
                  <c:v>43844</c:v>
                </c:pt>
                <c:pt idx="10">
                  <c:v>43845</c:v>
                </c:pt>
                <c:pt idx="11">
                  <c:v>43846</c:v>
                </c:pt>
                <c:pt idx="12">
                  <c:v>43847</c:v>
                </c:pt>
                <c:pt idx="13">
                  <c:v>43850</c:v>
                </c:pt>
                <c:pt idx="14">
                  <c:v>43851</c:v>
                </c:pt>
                <c:pt idx="15">
                  <c:v>43852</c:v>
                </c:pt>
                <c:pt idx="16">
                  <c:v>43853</c:v>
                </c:pt>
                <c:pt idx="17">
                  <c:v>43854</c:v>
                </c:pt>
                <c:pt idx="18">
                  <c:v>43857</c:v>
                </c:pt>
                <c:pt idx="19">
                  <c:v>43858</c:v>
                </c:pt>
                <c:pt idx="20">
                  <c:v>43859</c:v>
                </c:pt>
                <c:pt idx="21">
                  <c:v>43860</c:v>
                </c:pt>
                <c:pt idx="22">
                  <c:v>43861</c:v>
                </c:pt>
                <c:pt idx="23">
                  <c:v>43864</c:v>
                </c:pt>
                <c:pt idx="24">
                  <c:v>43865</c:v>
                </c:pt>
                <c:pt idx="25">
                  <c:v>43866</c:v>
                </c:pt>
                <c:pt idx="26">
                  <c:v>43867</c:v>
                </c:pt>
                <c:pt idx="27">
                  <c:v>43868</c:v>
                </c:pt>
                <c:pt idx="28">
                  <c:v>43871</c:v>
                </c:pt>
                <c:pt idx="29">
                  <c:v>43872</c:v>
                </c:pt>
                <c:pt idx="30">
                  <c:v>43873</c:v>
                </c:pt>
                <c:pt idx="31">
                  <c:v>43874</c:v>
                </c:pt>
                <c:pt idx="32">
                  <c:v>43875</c:v>
                </c:pt>
                <c:pt idx="33">
                  <c:v>43878</c:v>
                </c:pt>
                <c:pt idx="34">
                  <c:v>43879</c:v>
                </c:pt>
                <c:pt idx="35">
                  <c:v>43880</c:v>
                </c:pt>
                <c:pt idx="36">
                  <c:v>43881</c:v>
                </c:pt>
                <c:pt idx="37">
                  <c:v>43882</c:v>
                </c:pt>
                <c:pt idx="38">
                  <c:v>43885</c:v>
                </c:pt>
                <c:pt idx="39">
                  <c:v>43886</c:v>
                </c:pt>
                <c:pt idx="40">
                  <c:v>43887</c:v>
                </c:pt>
                <c:pt idx="41">
                  <c:v>43888</c:v>
                </c:pt>
                <c:pt idx="42">
                  <c:v>43889</c:v>
                </c:pt>
                <c:pt idx="43">
                  <c:v>43892</c:v>
                </c:pt>
                <c:pt idx="44">
                  <c:v>43893</c:v>
                </c:pt>
                <c:pt idx="45">
                  <c:v>43894</c:v>
                </c:pt>
                <c:pt idx="46">
                  <c:v>43895</c:v>
                </c:pt>
                <c:pt idx="47">
                  <c:v>43896</c:v>
                </c:pt>
                <c:pt idx="48">
                  <c:v>43899</c:v>
                </c:pt>
                <c:pt idx="49">
                  <c:v>43900</c:v>
                </c:pt>
                <c:pt idx="50">
                  <c:v>43901</c:v>
                </c:pt>
                <c:pt idx="51">
                  <c:v>43902</c:v>
                </c:pt>
                <c:pt idx="52">
                  <c:v>43903</c:v>
                </c:pt>
                <c:pt idx="53">
                  <c:v>43906</c:v>
                </c:pt>
                <c:pt idx="54">
                  <c:v>43907</c:v>
                </c:pt>
                <c:pt idx="55">
                  <c:v>43908</c:v>
                </c:pt>
                <c:pt idx="56">
                  <c:v>43909</c:v>
                </c:pt>
                <c:pt idx="57">
                  <c:v>43910</c:v>
                </c:pt>
                <c:pt idx="58">
                  <c:v>43913</c:v>
                </c:pt>
                <c:pt idx="59">
                  <c:v>43914</c:v>
                </c:pt>
                <c:pt idx="60">
                  <c:v>43915</c:v>
                </c:pt>
                <c:pt idx="61">
                  <c:v>43916</c:v>
                </c:pt>
                <c:pt idx="62">
                  <c:v>43917</c:v>
                </c:pt>
                <c:pt idx="63">
                  <c:v>43920</c:v>
                </c:pt>
                <c:pt idx="64">
                  <c:v>43921</c:v>
                </c:pt>
                <c:pt idx="65">
                  <c:v>43922</c:v>
                </c:pt>
                <c:pt idx="66">
                  <c:v>43923</c:v>
                </c:pt>
                <c:pt idx="67">
                  <c:v>43924</c:v>
                </c:pt>
                <c:pt idx="68">
                  <c:v>43927</c:v>
                </c:pt>
                <c:pt idx="69">
                  <c:v>43928</c:v>
                </c:pt>
                <c:pt idx="70">
                  <c:v>43929</c:v>
                </c:pt>
                <c:pt idx="71">
                  <c:v>43930</c:v>
                </c:pt>
                <c:pt idx="72">
                  <c:v>43931</c:v>
                </c:pt>
                <c:pt idx="73">
                  <c:v>43934</c:v>
                </c:pt>
                <c:pt idx="74">
                  <c:v>43935</c:v>
                </c:pt>
                <c:pt idx="75">
                  <c:v>43936</c:v>
                </c:pt>
                <c:pt idx="76">
                  <c:v>43937</c:v>
                </c:pt>
                <c:pt idx="77">
                  <c:v>43938</c:v>
                </c:pt>
                <c:pt idx="78">
                  <c:v>43941</c:v>
                </c:pt>
                <c:pt idx="79">
                  <c:v>43942</c:v>
                </c:pt>
                <c:pt idx="80">
                  <c:v>43943</c:v>
                </c:pt>
                <c:pt idx="81">
                  <c:v>43944</c:v>
                </c:pt>
                <c:pt idx="82">
                  <c:v>43945</c:v>
                </c:pt>
                <c:pt idx="83">
                  <c:v>43948</c:v>
                </c:pt>
                <c:pt idx="84">
                  <c:v>43949</c:v>
                </c:pt>
              </c:numCache>
            </c:numRef>
          </c:cat>
          <c:val>
            <c:numRef>
              <c:f>premiums!$D$2086:$D$2170</c:f>
              <c:numCache>
                <c:formatCode>General</c:formatCode>
                <c:ptCount val="85"/>
                <c:pt idx="0">
                  <c:v>1.4248120239013499E-2</c:v>
                </c:pt>
                <c:pt idx="1">
                  <c:v>1.37387221649653E-2</c:v>
                </c:pt>
                <c:pt idx="2">
                  <c:v>1.39930924036564E-2</c:v>
                </c:pt>
                <c:pt idx="3">
                  <c:v>1.4485562657374801E-2</c:v>
                </c:pt>
                <c:pt idx="4">
                  <c:v>1.41160351767567E-2</c:v>
                </c:pt>
                <c:pt idx="5">
                  <c:v>1.5246661147325299E-2</c:v>
                </c:pt>
                <c:pt idx="6">
                  <c:v>1.35024190501401E-2</c:v>
                </c:pt>
                <c:pt idx="7">
                  <c:v>1.3358436444687E-2</c:v>
                </c:pt>
                <c:pt idx="8">
                  <c:v>1.27933794298788E-2</c:v>
                </c:pt>
                <c:pt idx="9">
                  <c:v>1.3296733245644199E-2</c:v>
                </c:pt>
                <c:pt idx="10">
                  <c:v>1.3055263011189699E-2</c:v>
                </c:pt>
                <c:pt idx="11">
                  <c:v>1.25201752444865E-2</c:v>
                </c:pt>
                <c:pt idx="12">
                  <c:v>1.215743640799E-2</c:v>
                </c:pt>
                <c:pt idx="13">
                  <c:v>1.2547932807584599E-2</c:v>
                </c:pt>
                <c:pt idx="14">
                  <c:v>1.5090777914799401E-2</c:v>
                </c:pt>
                <c:pt idx="15">
                  <c:v>1.41326445047779E-2</c:v>
                </c:pt>
                <c:pt idx="16">
                  <c:v>1.5635709773035401E-2</c:v>
                </c:pt>
                <c:pt idx="17">
                  <c:v>1.5234883324978001E-2</c:v>
                </c:pt>
                <c:pt idx="18">
                  <c:v>1.52220681380855E-2</c:v>
                </c:pt>
                <c:pt idx="19">
                  <c:v>1.52027387010247E-2</c:v>
                </c:pt>
                <c:pt idx="20">
                  <c:v>1.72733437794035E-2</c:v>
                </c:pt>
                <c:pt idx="21">
                  <c:v>2.0264529537890701E-2</c:v>
                </c:pt>
                <c:pt idx="22">
                  <c:v>2.0807839838601301E-2</c:v>
                </c:pt>
                <c:pt idx="23">
                  <c:v>1.9981398036906801E-2</c:v>
                </c:pt>
                <c:pt idx="24">
                  <c:v>1.8806409555601099E-2</c:v>
                </c:pt>
                <c:pt idx="25">
                  <c:v>1.8484053989832199E-2</c:v>
                </c:pt>
                <c:pt idx="26">
                  <c:v>1.7783218407243499E-2</c:v>
                </c:pt>
                <c:pt idx="27">
                  <c:v>1.8070894833209901E-2</c:v>
                </c:pt>
                <c:pt idx="28">
                  <c:v>1.7107714312623E-2</c:v>
                </c:pt>
                <c:pt idx="29">
                  <c:v>1.62683746465603E-2</c:v>
                </c:pt>
                <c:pt idx="30">
                  <c:v>1.54969381845884E-2</c:v>
                </c:pt>
                <c:pt idx="31">
                  <c:v>1.5418875128520099E-2</c:v>
                </c:pt>
                <c:pt idx="32">
                  <c:v>1.5507032887459299E-2</c:v>
                </c:pt>
                <c:pt idx="33">
                  <c:v>1.46879392312949E-2</c:v>
                </c:pt>
                <c:pt idx="34">
                  <c:v>1.58192256523959E-2</c:v>
                </c:pt>
                <c:pt idx="35">
                  <c:v>1.5413680321702899E-2</c:v>
                </c:pt>
                <c:pt idx="36">
                  <c:v>1.57330754089413E-2</c:v>
                </c:pt>
                <c:pt idx="37">
                  <c:v>1.70926949686118E-2</c:v>
                </c:pt>
                <c:pt idx="38">
                  <c:v>1.91108738896076E-2</c:v>
                </c:pt>
                <c:pt idx="39">
                  <c:v>2.00890671676573E-2</c:v>
                </c:pt>
                <c:pt idx="40">
                  <c:v>2.30543028612369E-2</c:v>
                </c:pt>
                <c:pt idx="41">
                  <c:v>2.35451544886023E-2</c:v>
                </c:pt>
                <c:pt idx="42">
                  <c:v>3.1389458925547599E-2</c:v>
                </c:pt>
                <c:pt idx="43">
                  <c:v>2.9232229289657598E-2</c:v>
                </c:pt>
                <c:pt idx="44">
                  <c:v>2.5191313247206901E-2</c:v>
                </c:pt>
                <c:pt idx="45">
                  <c:v>2.4356616623204701E-2</c:v>
                </c:pt>
                <c:pt idx="46">
                  <c:v>2.2487349302451901E-2</c:v>
                </c:pt>
                <c:pt idx="47">
                  <c:v>2.8243623945460001E-2</c:v>
                </c:pt>
                <c:pt idx="48">
                  <c:v>3.7097135756833398E-2</c:v>
                </c:pt>
                <c:pt idx="49">
                  <c:v>3.64512166354874E-2</c:v>
                </c:pt>
                <c:pt idx="50">
                  <c:v>3.9318728499491098E-2</c:v>
                </c:pt>
                <c:pt idx="51">
                  <c:v>5.0224382340677998E-2</c:v>
                </c:pt>
                <c:pt idx="52">
                  <c:v>6.4868815434810795E-2</c:v>
                </c:pt>
                <c:pt idx="53">
                  <c:v>7.3978894265355893E-2</c:v>
                </c:pt>
                <c:pt idx="54">
                  <c:v>6.8572956447763497E-2</c:v>
                </c:pt>
                <c:pt idx="55">
                  <c:v>7.6698871419542305E-2</c:v>
                </c:pt>
                <c:pt idx="56">
                  <c:v>8.3758571740398205E-2</c:v>
                </c:pt>
                <c:pt idx="57">
                  <c:v>7.2267110176723603E-2</c:v>
                </c:pt>
                <c:pt idx="58">
                  <c:v>7.5073940040865303E-2</c:v>
                </c:pt>
                <c:pt idx="59">
                  <c:v>5.6708208659508201E-2</c:v>
                </c:pt>
                <c:pt idx="60">
                  <c:v>4.4201843503155203E-2</c:v>
                </c:pt>
                <c:pt idx="61">
                  <c:v>4.6706819532488203E-2</c:v>
                </c:pt>
                <c:pt idx="62">
                  <c:v>4.9277266310374802E-2</c:v>
                </c:pt>
                <c:pt idx="63">
                  <c:v>4.9011329649212503E-2</c:v>
                </c:pt>
                <c:pt idx="64">
                  <c:v>4.3763928048191299E-2</c:v>
                </c:pt>
                <c:pt idx="65">
                  <c:v>4.2544852741809303E-2</c:v>
                </c:pt>
                <c:pt idx="66">
                  <c:v>4.3617219470381899E-2</c:v>
                </c:pt>
                <c:pt idx="67">
                  <c:v>4.2579861252648503E-2</c:v>
                </c:pt>
                <c:pt idx="68">
                  <c:v>3.6957023240654502E-2</c:v>
                </c:pt>
                <c:pt idx="69">
                  <c:v>3.5304159730438198E-2</c:v>
                </c:pt>
                <c:pt idx="70">
                  <c:v>3.87050913608398E-2</c:v>
                </c:pt>
                <c:pt idx="71">
                  <c:v>3.7906572611877597E-2</c:v>
                </c:pt>
                <c:pt idx="72">
                  <c:v>3.7833529178421102E-2</c:v>
                </c:pt>
                <c:pt idx="73">
                  <c:v>3.7768045280058303E-2</c:v>
                </c:pt>
                <c:pt idx="74">
                  <c:v>3.7600000000000001E-2</c:v>
                </c:pt>
                <c:pt idx="75">
                  <c:v>3.7301000000000001E-2</c:v>
                </c:pt>
                <c:pt idx="76">
                  <c:v>3.7657999999999997E-2</c:v>
                </c:pt>
                <c:pt idx="77">
                  <c:v>3.6479999999999999E-2</c:v>
                </c:pt>
                <c:pt idx="78">
                  <c:v>3.6008999999999999E-2</c:v>
                </c:pt>
                <c:pt idx="79" formatCode="0.00%">
                  <c:v>4.0332E-2</c:v>
                </c:pt>
                <c:pt idx="80" formatCode="0.00%">
                  <c:v>3.8733999999999998E-2</c:v>
                </c:pt>
                <c:pt idx="81" formatCode="0.00%">
                  <c:v>3.6477000000000002E-2</c:v>
                </c:pt>
                <c:pt idx="82" formatCode="0.00%">
                  <c:v>3.7789999999999997E-2</c:v>
                </c:pt>
                <c:pt idx="83" formatCode="0.00%">
                  <c:v>3.5246E-2</c:v>
                </c:pt>
                <c:pt idx="84" formatCode="0.00%">
                  <c:v>3.3592999999999998E-2</c:v>
                </c:pt>
              </c:numCache>
            </c:numRef>
          </c:val>
          <c:smooth val="0"/>
          <c:extLst>
            <c:ext xmlns:c16="http://schemas.microsoft.com/office/drawing/2014/chart" uri="{C3380CC4-5D6E-409C-BE32-E72D297353CC}">
              <c16:uniqueId val="{00000002-0774-4A87-B4C3-E1F0A13A5D23}"/>
            </c:ext>
          </c:extLst>
        </c:ser>
        <c:dLbls>
          <c:showLegendKey val="0"/>
          <c:showVal val="0"/>
          <c:showCatName val="0"/>
          <c:showSerName val="0"/>
          <c:showPercent val="0"/>
          <c:showBubbleSize val="0"/>
        </c:dLbls>
        <c:smooth val="0"/>
        <c:axId val="470341888"/>
        <c:axId val="470343680"/>
      </c:lineChart>
      <c:dateAx>
        <c:axId val="470341888"/>
        <c:scaling>
          <c:orientation val="minMax"/>
        </c:scaling>
        <c:delete val="0"/>
        <c:axPos val="b"/>
        <c:numFmt formatCode="[$-409]mmmm\-yy;@" sourceLinked="0"/>
        <c:majorTickMark val="none"/>
        <c:minorTickMark val="none"/>
        <c:tickLblPos val="nextTo"/>
        <c:spPr>
          <a:ln w="12700">
            <a:solidFill>
              <a:srgbClr val="000000"/>
            </a:solidFill>
            <a:prstDash val="solid"/>
          </a:ln>
        </c:spPr>
        <c:txPr>
          <a:bodyPr rot="0" vert="horz"/>
          <a:lstStyle/>
          <a:p>
            <a:pPr>
              <a:defRPr sz="1400" b="0" i="0">
                <a:latin typeface="Frutiger 45 Light"/>
                <a:ea typeface="Frutiger 45 Light"/>
                <a:cs typeface="Frutiger 45 Light"/>
              </a:defRPr>
            </a:pPr>
            <a:endParaRPr lang="en-US"/>
          </a:p>
        </c:txPr>
        <c:crossAx val="470343680"/>
        <c:crosses val="autoZero"/>
        <c:auto val="1"/>
        <c:lblOffset val="100"/>
        <c:baseTimeUnit val="days"/>
        <c:majorUnit val="1"/>
        <c:majorTimeUnit val="months"/>
      </c:dateAx>
      <c:valAx>
        <c:axId val="470343680"/>
        <c:scaling>
          <c:orientation val="minMax"/>
          <c:min val="0"/>
        </c:scaling>
        <c:delete val="0"/>
        <c:axPos val="l"/>
        <c:majorGridlines>
          <c:spPr>
            <a:ln w="3175">
              <a:solidFill>
                <a:srgbClr val="464749"/>
              </a:solidFill>
              <a:prstDash val="solid"/>
            </a:ln>
          </c:spPr>
        </c:majorGridlines>
        <c:numFmt formatCode="0%" sourceLinked="0"/>
        <c:majorTickMark val="none"/>
        <c:minorTickMark val="none"/>
        <c:tickLblPos val="nextTo"/>
        <c:spPr>
          <a:ln w="25400">
            <a:noFill/>
          </a:ln>
        </c:spPr>
        <c:txPr>
          <a:bodyPr/>
          <a:lstStyle/>
          <a:p>
            <a:pPr>
              <a:defRPr sz="1400" b="0" i="0">
                <a:latin typeface="Frutiger 45 Light"/>
                <a:ea typeface="Frutiger 45 Light"/>
                <a:cs typeface="Frutiger 45 Light"/>
              </a:defRPr>
            </a:pPr>
            <a:endParaRPr lang="en-US"/>
          </a:p>
        </c:txPr>
        <c:crossAx val="470341888"/>
        <c:crosses val="autoZero"/>
        <c:crossBetween val="between"/>
      </c:valAx>
      <c:spPr>
        <a:noFill/>
        <a:ln w="25400">
          <a:noFill/>
        </a:ln>
      </c:spPr>
    </c:plotArea>
    <c:legend>
      <c:legendPos val="b"/>
      <c:layout>
        <c:manualLayout>
          <c:xMode val="edge"/>
          <c:yMode val="edge"/>
          <c:x val="0.18936159415118428"/>
          <c:y val="0.90103741839962315"/>
          <c:w val="0.60919221955261627"/>
          <c:h val="7.3321555959351234E-2"/>
        </c:manualLayout>
      </c:layout>
      <c:overlay val="0"/>
      <c:spPr>
        <a:noFill/>
        <a:ln w="25400">
          <a:noFill/>
        </a:ln>
        <a:effectLst/>
      </c:spPr>
      <c:txPr>
        <a:bodyPr/>
        <a:lstStyle/>
        <a:p>
          <a:pPr>
            <a:defRPr sz="1400" b="0" i="0">
              <a:latin typeface="Frutiger 45 Light"/>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6225"/>
            <a:ext cx="5054601" cy="28448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39081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6225"/>
            <a:ext cx="5054601" cy="2844800"/>
          </a:xfrm>
        </p:spPr>
      </p:sp>
      <p:sp>
        <p:nvSpPr>
          <p:cNvPr id="3" name="Notes Placeholder 2"/>
          <p:cNvSpPr>
            <a:spLocks noGrp="1"/>
          </p:cNvSpPr>
          <p:nvPr>
            <p:ph type="body" idx="1"/>
          </p:nvPr>
        </p:nvSpPr>
        <p:spPr/>
        <p:txBody>
          <a:bodyPr/>
          <a:lstStyle/>
          <a:p>
            <a:endParaRPr lang="en-US" dirty="0">
              <a:latin typeface="Frutiger 55 Roman"/>
            </a:endParaRPr>
          </a:p>
        </p:txBody>
      </p:sp>
      <p:sp>
        <p:nvSpPr>
          <p:cNvPr id="4" name="Slide Number Placeholder 3"/>
          <p:cNvSpPr>
            <a:spLocks noGrp="1"/>
          </p:cNvSpPr>
          <p:nvPr>
            <p:ph type="sldNum" sz="quarter" idx="10"/>
          </p:nvPr>
        </p:nvSpPr>
        <p:spPr>
          <a:xfrm>
            <a:off x="3716117" y="9432603"/>
            <a:ext cx="2973823" cy="446503"/>
          </a:xfrm>
          <a:prstGeom prst="rect">
            <a:avLst/>
          </a:prstGeom>
        </p:spPr>
        <p:txBody>
          <a:bodyPr/>
          <a:lstStyle/>
          <a:p>
            <a:fld id="{2A45EEF0-2412-4E74-8042-71FA5C916756}" type="slidenum">
              <a:rPr altLang="zh-TW" smtClean="0">
                <a:solidFill>
                  <a:prstClr val="black"/>
                </a:solidFill>
              </a:rPr>
              <a:pPr/>
              <a:t>5</a:t>
            </a:fld>
            <a:endParaRPr altLang="zh-TW" dirty="0">
              <a:solidFill>
                <a:prstClr val="black"/>
              </a:solidFill>
            </a:endParaRPr>
          </a:p>
        </p:txBody>
      </p:sp>
    </p:spTree>
    <p:extLst>
      <p:ext uri="{BB962C8B-B14F-4D97-AF65-F5344CB8AC3E}">
        <p14:creationId xmlns:p14="http://schemas.microsoft.com/office/powerpoint/2010/main" val="2584624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6225"/>
            <a:ext cx="5054601" cy="2844800"/>
          </a:xfrm>
        </p:spPr>
      </p:sp>
      <p:sp>
        <p:nvSpPr>
          <p:cNvPr id="3" name="Notes Placeholder 2"/>
          <p:cNvSpPr>
            <a:spLocks noGrp="1"/>
          </p:cNvSpPr>
          <p:nvPr>
            <p:ph type="body" idx="1"/>
          </p:nvPr>
        </p:nvSpPr>
        <p:spPr/>
        <p:txBody>
          <a:bodyPr/>
          <a:lstStyle/>
          <a:p>
            <a:endParaRPr lang="en-US" dirty="0">
              <a:latin typeface="Frutiger 55 Roman"/>
            </a:endParaRPr>
          </a:p>
        </p:txBody>
      </p:sp>
      <p:sp>
        <p:nvSpPr>
          <p:cNvPr id="4" name="Slide Number Placeholder 3"/>
          <p:cNvSpPr>
            <a:spLocks noGrp="1"/>
          </p:cNvSpPr>
          <p:nvPr>
            <p:ph type="sldNum" sz="quarter" idx="10"/>
          </p:nvPr>
        </p:nvSpPr>
        <p:spPr>
          <a:xfrm>
            <a:off x="3716117" y="9432603"/>
            <a:ext cx="2973823" cy="446503"/>
          </a:xfrm>
          <a:prstGeom prst="rect">
            <a:avLst/>
          </a:prstGeom>
        </p:spPr>
        <p:txBody>
          <a:bodyPr/>
          <a:lstStyle/>
          <a:p>
            <a:fld id="{2A45EEF0-2412-4E74-8042-71FA5C916756}" type="slidenum">
              <a:rPr altLang="zh-TW" smtClean="0">
                <a:solidFill>
                  <a:prstClr val="black"/>
                </a:solidFill>
              </a:rPr>
              <a:pPr/>
              <a:t>6</a:t>
            </a:fld>
            <a:endParaRPr altLang="zh-TW" dirty="0">
              <a:solidFill>
                <a:prstClr val="black"/>
              </a:solidFill>
            </a:endParaRPr>
          </a:p>
        </p:txBody>
      </p:sp>
    </p:spTree>
    <p:extLst>
      <p:ext uri="{BB962C8B-B14F-4D97-AF65-F5344CB8AC3E}">
        <p14:creationId xmlns:p14="http://schemas.microsoft.com/office/powerpoint/2010/main" val="2584624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a:t>Contact</a:t>
            </a:r>
            <a:r>
              <a:rPr lang="de-DE" dirty="0"/>
              <a:t> </a:t>
            </a:r>
            <a:r>
              <a:rPr lang="de-DE" dirty="0" err="1"/>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a:t>Inhaltsverzeichnis</a:t>
            </a:r>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a:t>&lt;&lt;Seitenüberschrift&gt;&gt;</a:t>
            </a:r>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a:t>&lt;&lt;Seitenüberschrift&gt;&gt;</a:t>
            </a:r>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a:t>&lt;&lt;Layout </a:t>
            </a:r>
            <a:r>
              <a:rPr lang="de-DE" dirty="0" err="1"/>
              <a:t>heading</a:t>
            </a:r>
            <a:r>
              <a:rPr lang="de-DE" dirty="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a:t>Click to edit Master title style</a:t>
            </a:r>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50.xml"/><Relationship Id="rId1" Type="http://schemas.openxmlformats.org/officeDocument/2006/relationships/tags" Target="../tags/tag149.xml"/><Relationship Id="rId5" Type="http://schemas.openxmlformats.org/officeDocument/2006/relationships/image" Target="../media/image7.emf"/><Relationship Id="rId4"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52.xml"/><Relationship Id="rId1" Type="http://schemas.openxmlformats.org/officeDocument/2006/relationships/tags" Target="../tags/tag151.xml"/><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image" Target="../media/image8.emf"/><Relationship Id="rId4"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55.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57.xml"/><Relationship Id="rId1" Type="http://schemas.openxmlformats.org/officeDocument/2006/relationships/tags" Target="../tags/tag156.xml"/><Relationship Id="rId5" Type="http://schemas.openxmlformats.org/officeDocument/2006/relationships/chart" Target="../charts/chart1.xml"/><Relationship Id="rId4"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59.xml"/><Relationship Id="rId1" Type="http://schemas.openxmlformats.org/officeDocument/2006/relationships/tags" Target="../tags/tag158.xml"/><Relationship Id="rId5" Type="http://schemas.openxmlformats.org/officeDocument/2006/relationships/chart" Target="../charts/chart2.xml"/><Relationship Id="rId4"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60.xml"/><Relationship Id="rId6" Type="http://schemas.openxmlformats.org/officeDocument/2006/relationships/hyperlink" Target="http://www.optionsclearing.com/about/publications/character-risks.jsp" TargetMode="External"/><Relationship Id="rId5" Type="http://schemas.openxmlformats.org/officeDocument/2006/relationships/hyperlink" Target="http://www.ubs.com/workingwithus" TargetMode="External"/><Relationship Id="rId4" Type="http://schemas.openxmlformats.org/officeDocument/2006/relationships/hyperlink" Target="https://www.ubs.com/global/en/wealth-management/chief-investment-office/disclaimer/single-security-research-disclaimer.html" TargetMode="Externa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ubs.com/research" TargetMode="External"/><Relationship Id="rId2" Type="http://schemas.openxmlformats.org/officeDocument/2006/relationships/slideLayout" Target="../slideLayouts/slideLayout5.xml"/><Relationship Id="rId1" Type="http://schemas.openxmlformats.org/officeDocument/2006/relationships/tags" Target="../tags/tag162.xml"/><Relationship Id="rId4" Type="http://schemas.openxmlformats.org/officeDocument/2006/relationships/hyperlink" Target="https://www.theocc.com/about/publications/character-risks.jsp" TargetMode="Externa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3.xml"/></Relationships>
</file>

<file path=ppt/slides/_rels/slide22.xml.rels><?xml version="1.0" encoding="UTF-8" standalone="yes"?>
<Relationships xmlns="http://schemas.openxmlformats.org/package/2006/relationships"><Relationship Id="rId3" Type="http://schemas.openxmlformats.org/officeDocument/2006/relationships/hyperlink" Target="http://www.ubs.com/global/en/about_ubs/investor_relations/annualreporting.html" TargetMode="External"/><Relationship Id="rId2" Type="http://schemas.openxmlformats.org/officeDocument/2006/relationships/slideLayout" Target="../slideLayouts/slideLayout5.xml"/><Relationship Id="rId1" Type="http://schemas.openxmlformats.org/officeDocument/2006/relationships/tags" Target="../tags/tag16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38.x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4.emf"/><Relationship Id="rId5" Type="http://schemas.openxmlformats.org/officeDocument/2006/relationships/notesSlide" Target="../notesSlides/notesSlide2.xml"/><Relationship Id="rId4"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image" Target="../media/image5.emf"/><Relationship Id="rId5" Type="http://schemas.openxmlformats.org/officeDocument/2006/relationships/notesSlide" Target="../notesSlides/notesSlide3.xml"/><Relationship Id="rId4"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image" Target="../media/image6.png"/><Relationship Id="rId5" Type="http://schemas.openxmlformats.org/officeDocument/2006/relationships/notesSlide" Target="../notesSlides/notesSlide4.xml"/><Relationship Id="rId4"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Mark Andersen</a:t>
            </a:r>
            <a:r>
              <a:rPr lang="en-GB" dirty="0"/>
              <a:t>, Co-Head CIO Asset Allocation, UBS Global Wealth Management</a:t>
            </a:r>
          </a:p>
          <a:p>
            <a:pPr fontAlgn="base">
              <a:spcBef>
                <a:spcPts val="0"/>
              </a:spcBef>
            </a:pPr>
            <a:r>
              <a:rPr lang="en-GB" b="1" dirty="0"/>
              <a:t>Michael Crook</a:t>
            </a:r>
            <a:r>
              <a:rPr lang="en-GB" dirty="0"/>
              <a:t>, Head Investment Strategy Americas, UBS Global Wealth Management</a:t>
            </a:r>
          </a:p>
          <a:p>
            <a:pPr fontAlgn="base">
              <a:spcBef>
                <a:spcPts val="0"/>
              </a:spcBef>
            </a:pPr>
            <a:r>
              <a:rPr lang="en-GB" b="1" dirty="0"/>
              <a:t>Maximilian Kunkel</a:t>
            </a:r>
            <a:r>
              <a:rPr lang="en-GB" dirty="0"/>
              <a:t>, GFO Strategist, UBS Global Wealth Management</a:t>
            </a:r>
          </a:p>
          <a:p>
            <a:pPr fontAlgn="base">
              <a:spcBef>
                <a:spcPts val="0"/>
              </a:spcBef>
            </a:pPr>
            <a:endParaRPr lang="en-GB" dirty="0"/>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a:solidFill>
                  <a:srgbClr val="000000"/>
                </a:solidFill>
                <a:latin typeface="Frutiger 45 Light" panose="020B0603020202020204" pitchFamily="34" charset="0"/>
                <a:ea typeface="Times New Roman"/>
                <a:cs typeface="Times New Roman"/>
              </a:rPr>
              <a:t>PC19</a:t>
            </a: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Post your question or vote for the 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6" cy="941832"/>
          </a:xfrm>
        </p:spPr>
        <p:txBody>
          <a:bodyPr/>
          <a:lstStyle/>
          <a:p>
            <a:r>
              <a:rPr lang="en-GB" dirty="0"/>
              <a:t>Positioning for any COVID-19 scenario</a:t>
            </a:r>
          </a:p>
        </p:txBody>
      </p:sp>
      <p:sp>
        <p:nvSpPr>
          <p:cNvPr id="15"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a:t>UBS CIO </a:t>
            </a:r>
            <a:r>
              <a:rPr lang="de-CH" dirty="0" err="1"/>
              <a:t>livestream</a:t>
            </a:r>
            <a:r>
              <a:rPr lang="de-CH" dirty="0"/>
              <a:t>, 30 April 2020</a:t>
            </a:r>
            <a:endParaRPr lang="en-US" dirty="0"/>
          </a:p>
        </p:txBody>
      </p:sp>
    </p:spTree>
    <p:extLst>
      <p:ext uri="{BB962C8B-B14F-4D97-AF65-F5344CB8AC3E}">
        <p14:creationId xmlns:p14="http://schemas.microsoft.com/office/powerpoint/2010/main" val="3180027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Don’t try to time markets</a:t>
            </a:r>
            <a:endParaRPr lang="en-US" sz="3500" dirty="0"/>
          </a:p>
        </p:txBody>
      </p:sp>
      <p:sp>
        <p:nvSpPr>
          <p:cNvPr id="9" name="Rectangle 8"/>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
        <p:nvSpPr>
          <p:cNvPr id="5" name="TextBox 4"/>
          <p:cNvSpPr txBox="1"/>
          <p:nvPr>
            <p:custDataLst>
              <p:tags r:id="rId2"/>
            </p:custDataLst>
          </p:nvPr>
        </p:nvSpPr>
        <p:spPr>
          <a:xfrm>
            <a:off x="594795" y="1093470"/>
            <a:ext cx="9189720" cy="274320"/>
          </a:xfrm>
          <a:prstGeom prst="rect">
            <a:avLst/>
          </a:prstGeom>
          <a:noFill/>
        </p:spPr>
        <p:txBody>
          <a:bodyPr vert="horz" wrap="square" lIns="0" tIns="0" rIns="0" bIns="0" rtlCol="0" anchor="t">
            <a:noAutofit/>
          </a:bodyPr>
          <a:lstStyle/>
          <a:p>
            <a:pPr eaLnBrk="1">
              <a:spcBef>
                <a:spcPts val="0"/>
              </a:spcBef>
              <a:spcAft>
                <a:spcPts val="600"/>
              </a:spcAft>
            </a:pPr>
            <a:r>
              <a:rPr lang="en-US" sz="2400" kern="0" dirty="0">
                <a:solidFill>
                  <a:srgbClr val="464749"/>
                </a:solidFill>
                <a:latin typeface="UBSHeadline"/>
              </a:rPr>
              <a:t>Largest daily S&amp;P 500 deviations since 1950</a:t>
            </a:r>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4063" y="1941284"/>
            <a:ext cx="6250452" cy="444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8771844" y="7000875"/>
            <a:ext cx="3629025" cy="228600"/>
          </a:xfrm>
          <a:prstGeom prst="rect">
            <a:avLst/>
          </a:prstGeom>
          <a:noFill/>
        </p:spPr>
        <p:txBody>
          <a:bodyPr wrap="square" lIns="0" tIns="0" rIns="0" bIns="0" rtlCol="0">
            <a:noAutofit/>
          </a:bodyPr>
          <a:lstStyle/>
          <a:p>
            <a:r>
              <a:rPr lang="en-US" dirty="0"/>
              <a:t>Source: Bloomberg, UBS</a:t>
            </a:r>
          </a:p>
        </p:txBody>
      </p:sp>
    </p:spTree>
    <p:custDataLst>
      <p:tags r:id="rId1"/>
    </p:custDataLst>
    <p:extLst>
      <p:ext uri="{BB962C8B-B14F-4D97-AF65-F5344CB8AC3E}">
        <p14:creationId xmlns:p14="http://schemas.microsoft.com/office/powerpoint/2010/main" val="636641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Survival comes first</a:t>
            </a:r>
            <a:endParaRPr lang="en-US" sz="3500" dirty="0"/>
          </a:p>
        </p:txBody>
      </p:sp>
      <p:sp>
        <p:nvSpPr>
          <p:cNvPr id="9" name="Rectangle 8"/>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
        <p:nvSpPr>
          <p:cNvPr id="5" name="TextBox 4"/>
          <p:cNvSpPr txBox="1"/>
          <p:nvPr>
            <p:custDataLst>
              <p:tags r:id="rId2"/>
            </p:custDataLst>
          </p:nvPr>
        </p:nvSpPr>
        <p:spPr>
          <a:xfrm>
            <a:off x="594795" y="1104900"/>
            <a:ext cx="9189720" cy="274320"/>
          </a:xfrm>
          <a:prstGeom prst="rect">
            <a:avLst/>
          </a:prstGeom>
          <a:noFill/>
        </p:spPr>
        <p:txBody>
          <a:bodyPr vert="horz" wrap="square" lIns="0" tIns="0" rIns="0" bIns="0" rtlCol="0" anchor="t">
            <a:noAutofit/>
          </a:bodyPr>
          <a:lstStyle/>
          <a:p>
            <a:pPr eaLnBrk="1">
              <a:spcBef>
                <a:spcPts val="0"/>
              </a:spcBef>
              <a:spcAft>
                <a:spcPts val="600"/>
              </a:spcAft>
            </a:pPr>
            <a:r>
              <a:rPr lang="en-US" sz="2400" kern="0" dirty="0">
                <a:solidFill>
                  <a:srgbClr val="464749"/>
                </a:solidFill>
                <a:latin typeface="UBSHeadline"/>
              </a:rPr>
              <a:t>Extremes matter. “Don’t cross a river that is on average 4 feet deep.”</a:t>
            </a:r>
          </a:p>
        </p:txBody>
      </p:sp>
      <p:grpSp>
        <p:nvGrpSpPr>
          <p:cNvPr id="10" name="Group 9"/>
          <p:cNvGrpSpPr/>
          <p:nvPr/>
        </p:nvGrpSpPr>
        <p:grpSpPr>
          <a:xfrm>
            <a:off x="959794" y="1995961"/>
            <a:ext cx="1085850" cy="1896666"/>
            <a:chOff x="571500" y="2271713"/>
            <a:chExt cx="1371600" cy="2971800"/>
          </a:xfrm>
        </p:grpSpPr>
        <p:sp>
          <p:nvSpPr>
            <p:cNvPr id="11" name="Oval 10"/>
            <p:cNvSpPr/>
            <p:nvPr/>
          </p:nvSpPr>
          <p:spPr>
            <a:xfrm>
              <a:off x="857250" y="2271713"/>
              <a:ext cx="671513" cy="671512"/>
            </a:xfrm>
            <a:prstGeom prst="ellipse">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cxnSp>
          <p:nvCxnSpPr>
            <p:cNvPr id="12" name="Straight Connector 11"/>
            <p:cNvCxnSpPr>
              <a:stCxn id="11" idx="4"/>
            </p:cNvCxnSpPr>
            <p:nvPr/>
          </p:nvCxnSpPr>
          <p:spPr>
            <a:xfrm>
              <a:off x="1193007" y="2943225"/>
              <a:ext cx="0" cy="1243013"/>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857250" y="4121943"/>
              <a:ext cx="335758" cy="112157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193006" y="4121943"/>
              <a:ext cx="335757" cy="1121570"/>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193008" y="3128963"/>
              <a:ext cx="750092" cy="435768"/>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571500" y="3128963"/>
              <a:ext cx="621508" cy="435768"/>
            </a:xfrm>
            <a:prstGeom prst="line">
              <a:avLst/>
            </a:prstGeom>
            <a:ln w="19050">
              <a:solidFill>
                <a:srgbClr val="7B7D80"/>
              </a:solidFill>
            </a:ln>
          </p:spPr>
          <p:style>
            <a:lnRef idx="1">
              <a:schemeClr val="accent1"/>
            </a:lnRef>
            <a:fillRef idx="0">
              <a:schemeClr val="accent1"/>
            </a:fillRef>
            <a:effectRef idx="0">
              <a:schemeClr val="accent1"/>
            </a:effectRef>
            <a:fontRef idx="minor">
              <a:schemeClr val="tx1"/>
            </a:fontRef>
          </p:style>
        </p:cxnSp>
      </p:grpSp>
      <p:sp>
        <p:nvSpPr>
          <p:cNvPr id="17" name="Freeform 16"/>
          <p:cNvSpPr/>
          <p:nvPr/>
        </p:nvSpPr>
        <p:spPr>
          <a:xfrm>
            <a:off x="1974207" y="3792614"/>
            <a:ext cx="10391964" cy="2185988"/>
          </a:xfrm>
          <a:custGeom>
            <a:avLst/>
            <a:gdLst>
              <a:gd name="connsiteX0" fmla="*/ 0 w 7943850"/>
              <a:gd name="connsiteY0" fmla="*/ 71438 h 2185988"/>
              <a:gd name="connsiteX1" fmla="*/ 471487 w 7943850"/>
              <a:gd name="connsiteY1" fmla="*/ 85725 h 2185988"/>
              <a:gd name="connsiteX2" fmla="*/ 500062 w 7943850"/>
              <a:gd name="connsiteY2" fmla="*/ 42863 h 2185988"/>
              <a:gd name="connsiteX3" fmla="*/ 614362 w 7943850"/>
              <a:gd name="connsiteY3" fmla="*/ 14288 h 2185988"/>
              <a:gd name="connsiteX4" fmla="*/ 671512 w 7943850"/>
              <a:gd name="connsiteY4" fmla="*/ 0 h 2185988"/>
              <a:gd name="connsiteX5" fmla="*/ 1157287 w 7943850"/>
              <a:gd name="connsiteY5" fmla="*/ 14288 h 2185988"/>
              <a:gd name="connsiteX6" fmla="*/ 1243012 w 7943850"/>
              <a:gd name="connsiteY6" fmla="*/ 71438 h 2185988"/>
              <a:gd name="connsiteX7" fmla="*/ 1285875 w 7943850"/>
              <a:gd name="connsiteY7" fmla="*/ 100013 h 2185988"/>
              <a:gd name="connsiteX8" fmla="*/ 1300162 w 7943850"/>
              <a:gd name="connsiteY8" fmla="*/ 142875 h 2185988"/>
              <a:gd name="connsiteX9" fmla="*/ 1343025 w 7943850"/>
              <a:gd name="connsiteY9" fmla="*/ 157163 h 2185988"/>
              <a:gd name="connsiteX10" fmla="*/ 1357312 w 7943850"/>
              <a:gd name="connsiteY10" fmla="*/ 214313 h 2185988"/>
              <a:gd name="connsiteX11" fmla="*/ 1428750 w 7943850"/>
              <a:gd name="connsiteY11" fmla="*/ 300038 h 2185988"/>
              <a:gd name="connsiteX12" fmla="*/ 1471612 w 7943850"/>
              <a:gd name="connsiteY12" fmla="*/ 385763 h 2185988"/>
              <a:gd name="connsiteX13" fmla="*/ 1514475 w 7943850"/>
              <a:gd name="connsiteY13" fmla="*/ 428625 h 2185988"/>
              <a:gd name="connsiteX14" fmla="*/ 1614487 w 7943850"/>
              <a:gd name="connsiteY14" fmla="*/ 557213 h 2185988"/>
              <a:gd name="connsiteX15" fmla="*/ 1628775 w 7943850"/>
              <a:gd name="connsiteY15" fmla="*/ 600075 h 2185988"/>
              <a:gd name="connsiteX16" fmla="*/ 1743075 w 7943850"/>
              <a:gd name="connsiteY16" fmla="*/ 700088 h 2185988"/>
              <a:gd name="connsiteX17" fmla="*/ 1785937 w 7943850"/>
              <a:gd name="connsiteY17" fmla="*/ 728663 h 2185988"/>
              <a:gd name="connsiteX18" fmla="*/ 1843087 w 7943850"/>
              <a:gd name="connsiteY18" fmla="*/ 771525 h 2185988"/>
              <a:gd name="connsiteX19" fmla="*/ 1928812 w 7943850"/>
              <a:gd name="connsiteY19" fmla="*/ 800100 h 2185988"/>
              <a:gd name="connsiteX20" fmla="*/ 2028825 w 7943850"/>
              <a:gd name="connsiteY20" fmla="*/ 828675 h 2185988"/>
              <a:gd name="connsiteX21" fmla="*/ 2071687 w 7943850"/>
              <a:gd name="connsiteY21" fmla="*/ 857250 h 2185988"/>
              <a:gd name="connsiteX22" fmla="*/ 2257425 w 7943850"/>
              <a:gd name="connsiteY22" fmla="*/ 885825 h 2185988"/>
              <a:gd name="connsiteX23" fmla="*/ 2300287 w 7943850"/>
              <a:gd name="connsiteY23" fmla="*/ 900113 h 2185988"/>
              <a:gd name="connsiteX24" fmla="*/ 2843212 w 7943850"/>
              <a:gd name="connsiteY24" fmla="*/ 900113 h 2185988"/>
              <a:gd name="connsiteX25" fmla="*/ 3714750 w 7943850"/>
              <a:gd name="connsiteY25" fmla="*/ 900113 h 2185988"/>
              <a:gd name="connsiteX26" fmla="*/ 3757612 w 7943850"/>
              <a:gd name="connsiteY26" fmla="*/ 914400 h 2185988"/>
              <a:gd name="connsiteX27" fmla="*/ 3814762 w 7943850"/>
              <a:gd name="connsiteY27" fmla="*/ 957263 h 2185988"/>
              <a:gd name="connsiteX28" fmla="*/ 3843337 w 7943850"/>
              <a:gd name="connsiteY28" fmla="*/ 1000125 h 2185988"/>
              <a:gd name="connsiteX29" fmla="*/ 3886200 w 7943850"/>
              <a:gd name="connsiteY29" fmla="*/ 1042988 h 2185988"/>
              <a:gd name="connsiteX30" fmla="*/ 3914775 w 7943850"/>
              <a:gd name="connsiteY30" fmla="*/ 1100138 h 2185988"/>
              <a:gd name="connsiteX31" fmla="*/ 3957637 w 7943850"/>
              <a:gd name="connsiteY31" fmla="*/ 1143000 h 2185988"/>
              <a:gd name="connsiteX32" fmla="*/ 3986212 w 7943850"/>
              <a:gd name="connsiteY32" fmla="*/ 1185863 h 2185988"/>
              <a:gd name="connsiteX33" fmla="*/ 4114800 w 7943850"/>
              <a:gd name="connsiteY33" fmla="*/ 1285875 h 2185988"/>
              <a:gd name="connsiteX34" fmla="*/ 4157662 w 7943850"/>
              <a:gd name="connsiteY34" fmla="*/ 1314450 h 2185988"/>
              <a:gd name="connsiteX35" fmla="*/ 4243387 w 7943850"/>
              <a:gd name="connsiteY35" fmla="*/ 1471613 h 2185988"/>
              <a:gd name="connsiteX36" fmla="*/ 4271962 w 7943850"/>
              <a:gd name="connsiteY36" fmla="*/ 1528763 h 2185988"/>
              <a:gd name="connsiteX37" fmla="*/ 4286250 w 7943850"/>
              <a:gd name="connsiteY37" fmla="*/ 1571625 h 2185988"/>
              <a:gd name="connsiteX38" fmla="*/ 4300537 w 7943850"/>
              <a:gd name="connsiteY38" fmla="*/ 1628775 h 2185988"/>
              <a:gd name="connsiteX39" fmla="*/ 4343400 w 7943850"/>
              <a:gd name="connsiteY39" fmla="*/ 1671638 h 2185988"/>
              <a:gd name="connsiteX40" fmla="*/ 4400550 w 7943850"/>
              <a:gd name="connsiteY40" fmla="*/ 1743075 h 2185988"/>
              <a:gd name="connsiteX41" fmla="*/ 4457700 w 7943850"/>
              <a:gd name="connsiteY41" fmla="*/ 1828800 h 2185988"/>
              <a:gd name="connsiteX42" fmla="*/ 4543425 w 7943850"/>
              <a:gd name="connsiteY42" fmla="*/ 1885950 h 2185988"/>
              <a:gd name="connsiteX43" fmla="*/ 4572000 w 7943850"/>
              <a:gd name="connsiteY43" fmla="*/ 1928813 h 2185988"/>
              <a:gd name="connsiteX44" fmla="*/ 4614862 w 7943850"/>
              <a:gd name="connsiteY44" fmla="*/ 1943100 h 2185988"/>
              <a:gd name="connsiteX45" fmla="*/ 4657725 w 7943850"/>
              <a:gd name="connsiteY45" fmla="*/ 1971675 h 2185988"/>
              <a:gd name="connsiteX46" fmla="*/ 4686300 w 7943850"/>
              <a:gd name="connsiteY46" fmla="*/ 2014538 h 2185988"/>
              <a:gd name="connsiteX47" fmla="*/ 4772025 w 7943850"/>
              <a:gd name="connsiteY47" fmla="*/ 2071688 h 2185988"/>
              <a:gd name="connsiteX48" fmla="*/ 4843462 w 7943850"/>
              <a:gd name="connsiteY48" fmla="*/ 2128838 h 2185988"/>
              <a:gd name="connsiteX49" fmla="*/ 4914900 w 7943850"/>
              <a:gd name="connsiteY49" fmla="*/ 2185988 h 2185988"/>
              <a:gd name="connsiteX50" fmla="*/ 5057775 w 7943850"/>
              <a:gd name="connsiteY50" fmla="*/ 2157413 h 2185988"/>
              <a:gd name="connsiteX51" fmla="*/ 5100637 w 7943850"/>
              <a:gd name="connsiteY51" fmla="*/ 2114550 h 2185988"/>
              <a:gd name="connsiteX52" fmla="*/ 5243512 w 7943850"/>
              <a:gd name="connsiteY52" fmla="*/ 1985963 h 2185988"/>
              <a:gd name="connsiteX53" fmla="*/ 5286375 w 7943850"/>
              <a:gd name="connsiteY53" fmla="*/ 1885950 h 2185988"/>
              <a:gd name="connsiteX54" fmla="*/ 5314950 w 7943850"/>
              <a:gd name="connsiteY54" fmla="*/ 1785938 h 2185988"/>
              <a:gd name="connsiteX55" fmla="*/ 5386387 w 7943850"/>
              <a:gd name="connsiteY55" fmla="*/ 1514475 h 2185988"/>
              <a:gd name="connsiteX56" fmla="*/ 5514975 w 7943850"/>
              <a:gd name="connsiteY56" fmla="*/ 1114425 h 2185988"/>
              <a:gd name="connsiteX57" fmla="*/ 5600700 w 7943850"/>
              <a:gd name="connsiteY57" fmla="*/ 1071563 h 2185988"/>
              <a:gd name="connsiteX58" fmla="*/ 5700712 w 7943850"/>
              <a:gd name="connsiteY58" fmla="*/ 1028700 h 2185988"/>
              <a:gd name="connsiteX59" fmla="*/ 5857875 w 7943850"/>
              <a:gd name="connsiteY59" fmla="*/ 971550 h 2185988"/>
              <a:gd name="connsiteX60" fmla="*/ 6100762 w 7943850"/>
              <a:gd name="connsiteY60" fmla="*/ 985838 h 2185988"/>
              <a:gd name="connsiteX61" fmla="*/ 6243637 w 7943850"/>
              <a:gd name="connsiteY61" fmla="*/ 1000125 h 2185988"/>
              <a:gd name="connsiteX62" fmla="*/ 6615112 w 7943850"/>
              <a:gd name="connsiteY62" fmla="*/ 971550 h 2185988"/>
              <a:gd name="connsiteX63" fmla="*/ 6657975 w 7943850"/>
              <a:gd name="connsiteY63" fmla="*/ 928688 h 2185988"/>
              <a:gd name="connsiteX64" fmla="*/ 6700837 w 7943850"/>
              <a:gd name="connsiteY64" fmla="*/ 900113 h 2185988"/>
              <a:gd name="connsiteX65" fmla="*/ 6729412 w 7943850"/>
              <a:gd name="connsiteY65" fmla="*/ 857250 h 2185988"/>
              <a:gd name="connsiteX66" fmla="*/ 6815137 w 7943850"/>
              <a:gd name="connsiteY66" fmla="*/ 828675 h 2185988"/>
              <a:gd name="connsiteX67" fmla="*/ 6858000 w 7943850"/>
              <a:gd name="connsiteY67" fmla="*/ 771525 h 2185988"/>
              <a:gd name="connsiteX68" fmla="*/ 6900862 w 7943850"/>
              <a:gd name="connsiteY68" fmla="*/ 528638 h 2185988"/>
              <a:gd name="connsiteX69" fmla="*/ 6915150 w 7943850"/>
              <a:gd name="connsiteY69" fmla="*/ 442913 h 2185988"/>
              <a:gd name="connsiteX70" fmla="*/ 7058025 w 7943850"/>
              <a:gd name="connsiteY70" fmla="*/ 285750 h 2185988"/>
              <a:gd name="connsiteX71" fmla="*/ 7143750 w 7943850"/>
              <a:gd name="connsiteY71" fmla="*/ 271463 h 2185988"/>
              <a:gd name="connsiteX72" fmla="*/ 7372350 w 7943850"/>
              <a:gd name="connsiteY72" fmla="*/ 257175 h 2185988"/>
              <a:gd name="connsiteX73" fmla="*/ 7943850 w 7943850"/>
              <a:gd name="connsiteY73" fmla="*/ 257175 h 218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7943850" h="2185988">
                <a:moveTo>
                  <a:pt x="0" y="71438"/>
                </a:moveTo>
                <a:cubicBezTo>
                  <a:pt x="180353" y="143580"/>
                  <a:pt x="123720" y="132094"/>
                  <a:pt x="471487" y="85725"/>
                </a:cubicBezTo>
                <a:cubicBezTo>
                  <a:pt x="488508" y="83456"/>
                  <a:pt x="484704" y="50542"/>
                  <a:pt x="500062" y="42863"/>
                </a:cubicBezTo>
                <a:cubicBezTo>
                  <a:pt x="535189" y="25300"/>
                  <a:pt x="576262" y="23813"/>
                  <a:pt x="614362" y="14288"/>
                </a:cubicBezTo>
                <a:lnTo>
                  <a:pt x="671512" y="0"/>
                </a:lnTo>
                <a:cubicBezTo>
                  <a:pt x="833437" y="4763"/>
                  <a:pt x="996543" y="-5805"/>
                  <a:pt x="1157287" y="14288"/>
                </a:cubicBezTo>
                <a:cubicBezTo>
                  <a:pt x="1191365" y="18548"/>
                  <a:pt x="1214437" y="52388"/>
                  <a:pt x="1243012" y="71438"/>
                </a:cubicBezTo>
                <a:lnTo>
                  <a:pt x="1285875" y="100013"/>
                </a:lnTo>
                <a:cubicBezTo>
                  <a:pt x="1290637" y="114300"/>
                  <a:pt x="1289513" y="132226"/>
                  <a:pt x="1300162" y="142875"/>
                </a:cubicBezTo>
                <a:cubicBezTo>
                  <a:pt x="1310811" y="153524"/>
                  <a:pt x="1333617" y="145403"/>
                  <a:pt x="1343025" y="157163"/>
                </a:cubicBezTo>
                <a:cubicBezTo>
                  <a:pt x="1355292" y="172496"/>
                  <a:pt x="1349577" y="196264"/>
                  <a:pt x="1357312" y="214313"/>
                </a:cubicBezTo>
                <a:cubicBezTo>
                  <a:pt x="1372230" y="249122"/>
                  <a:pt x="1403004" y="274292"/>
                  <a:pt x="1428750" y="300038"/>
                </a:cubicBezTo>
                <a:cubicBezTo>
                  <a:pt x="1443069" y="342995"/>
                  <a:pt x="1440838" y="348835"/>
                  <a:pt x="1471612" y="385763"/>
                </a:cubicBezTo>
                <a:cubicBezTo>
                  <a:pt x="1484547" y="401285"/>
                  <a:pt x="1502070" y="412676"/>
                  <a:pt x="1514475" y="428625"/>
                </a:cubicBezTo>
                <a:cubicBezTo>
                  <a:pt x="1634111" y="582441"/>
                  <a:pt x="1517172" y="459896"/>
                  <a:pt x="1614487" y="557213"/>
                </a:cubicBezTo>
                <a:cubicBezTo>
                  <a:pt x="1619250" y="571500"/>
                  <a:pt x="1622040" y="586605"/>
                  <a:pt x="1628775" y="600075"/>
                </a:cubicBezTo>
                <a:cubicBezTo>
                  <a:pt x="1658542" y="659608"/>
                  <a:pt x="1678778" y="657223"/>
                  <a:pt x="1743075" y="700088"/>
                </a:cubicBezTo>
                <a:cubicBezTo>
                  <a:pt x="1757362" y="709613"/>
                  <a:pt x="1772200" y="718360"/>
                  <a:pt x="1785937" y="728663"/>
                </a:cubicBezTo>
                <a:cubicBezTo>
                  <a:pt x="1804987" y="742950"/>
                  <a:pt x="1821789" y="760876"/>
                  <a:pt x="1843087" y="771525"/>
                </a:cubicBezTo>
                <a:cubicBezTo>
                  <a:pt x="1870028" y="784995"/>
                  <a:pt x="1900237" y="790575"/>
                  <a:pt x="1928812" y="800100"/>
                </a:cubicBezTo>
                <a:cubicBezTo>
                  <a:pt x="1990307" y="820599"/>
                  <a:pt x="1957059" y="810734"/>
                  <a:pt x="2028825" y="828675"/>
                </a:cubicBezTo>
                <a:cubicBezTo>
                  <a:pt x="2043112" y="838200"/>
                  <a:pt x="2055904" y="850486"/>
                  <a:pt x="2071687" y="857250"/>
                </a:cubicBezTo>
                <a:cubicBezTo>
                  <a:pt x="2114997" y="875812"/>
                  <a:pt x="2231605" y="882956"/>
                  <a:pt x="2257425" y="885825"/>
                </a:cubicBezTo>
                <a:cubicBezTo>
                  <a:pt x="2271712" y="890588"/>
                  <a:pt x="2285470" y="897419"/>
                  <a:pt x="2300287" y="900113"/>
                </a:cubicBezTo>
                <a:cubicBezTo>
                  <a:pt x="2488786" y="934386"/>
                  <a:pt x="2628086" y="907284"/>
                  <a:pt x="2843212" y="900113"/>
                </a:cubicBezTo>
                <a:cubicBezTo>
                  <a:pt x="3171065" y="834540"/>
                  <a:pt x="2946904" y="874084"/>
                  <a:pt x="3714750" y="900113"/>
                </a:cubicBezTo>
                <a:cubicBezTo>
                  <a:pt x="3729801" y="900623"/>
                  <a:pt x="3743325" y="909638"/>
                  <a:pt x="3757612" y="914400"/>
                </a:cubicBezTo>
                <a:cubicBezTo>
                  <a:pt x="3776662" y="928688"/>
                  <a:pt x="3797924" y="940425"/>
                  <a:pt x="3814762" y="957263"/>
                </a:cubicBezTo>
                <a:cubicBezTo>
                  <a:pt x="3826904" y="969405"/>
                  <a:pt x="3832344" y="986934"/>
                  <a:pt x="3843337" y="1000125"/>
                </a:cubicBezTo>
                <a:cubicBezTo>
                  <a:pt x="3856272" y="1015647"/>
                  <a:pt x="3874456" y="1026546"/>
                  <a:pt x="3886200" y="1042988"/>
                </a:cubicBezTo>
                <a:cubicBezTo>
                  <a:pt x="3898580" y="1060319"/>
                  <a:pt x="3902395" y="1082807"/>
                  <a:pt x="3914775" y="1100138"/>
                </a:cubicBezTo>
                <a:cubicBezTo>
                  <a:pt x="3926519" y="1116580"/>
                  <a:pt x="3944702" y="1127478"/>
                  <a:pt x="3957637" y="1143000"/>
                </a:cubicBezTo>
                <a:cubicBezTo>
                  <a:pt x="3968630" y="1156192"/>
                  <a:pt x="3975219" y="1172671"/>
                  <a:pt x="3986212" y="1185863"/>
                </a:cubicBezTo>
                <a:cubicBezTo>
                  <a:pt x="4028177" y="1236221"/>
                  <a:pt x="4055065" y="1246051"/>
                  <a:pt x="4114800" y="1285875"/>
                </a:cubicBezTo>
                <a:lnTo>
                  <a:pt x="4157662" y="1314450"/>
                </a:lnTo>
                <a:cubicBezTo>
                  <a:pt x="4209865" y="1392756"/>
                  <a:pt x="4178558" y="1341954"/>
                  <a:pt x="4243387" y="1471613"/>
                </a:cubicBezTo>
                <a:cubicBezTo>
                  <a:pt x="4252912" y="1490663"/>
                  <a:pt x="4265227" y="1508558"/>
                  <a:pt x="4271962" y="1528763"/>
                </a:cubicBezTo>
                <a:cubicBezTo>
                  <a:pt x="4276725" y="1543050"/>
                  <a:pt x="4282113" y="1557144"/>
                  <a:pt x="4286250" y="1571625"/>
                </a:cubicBezTo>
                <a:cubicBezTo>
                  <a:pt x="4291645" y="1590506"/>
                  <a:pt x="4290795" y="1611726"/>
                  <a:pt x="4300537" y="1628775"/>
                </a:cubicBezTo>
                <a:cubicBezTo>
                  <a:pt x="4310562" y="1646319"/>
                  <a:pt x="4329112" y="1657350"/>
                  <a:pt x="4343400" y="1671638"/>
                </a:cubicBezTo>
                <a:cubicBezTo>
                  <a:pt x="4375574" y="1768161"/>
                  <a:pt x="4330953" y="1663536"/>
                  <a:pt x="4400550" y="1743075"/>
                </a:cubicBezTo>
                <a:cubicBezTo>
                  <a:pt x="4423165" y="1768921"/>
                  <a:pt x="4429125" y="1809750"/>
                  <a:pt x="4457700" y="1828800"/>
                </a:cubicBezTo>
                <a:lnTo>
                  <a:pt x="4543425" y="1885950"/>
                </a:lnTo>
                <a:cubicBezTo>
                  <a:pt x="4552950" y="1900238"/>
                  <a:pt x="4558591" y="1918086"/>
                  <a:pt x="4572000" y="1928813"/>
                </a:cubicBezTo>
                <a:cubicBezTo>
                  <a:pt x="4583760" y="1938221"/>
                  <a:pt x="4601392" y="1936365"/>
                  <a:pt x="4614862" y="1943100"/>
                </a:cubicBezTo>
                <a:cubicBezTo>
                  <a:pt x="4630221" y="1950779"/>
                  <a:pt x="4643437" y="1962150"/>
                  <a:pt x="4657725" y="1971675"/>
                </a:cubicBezTo>
                <a:cubicBezTo>
                  <a:pt x="4667250" y="1985963"/>
                  <a:pt x="4673377" y="2003230"/>
                  <a:pt x="4686300" y="2014538"/>
                </a:cubicBezTo>
                <a:cubicBezTo>
                  <a:pt x="4712146" y="2037153"/>
                  <a:pt x="4772025" y="2071688"/>
                  <a:pt x="4772025" y="2071688"/>
                </a:cubicBezTo>
                <a:cubicBezTo>
                  <a:pt x="4853917" y="2194524"/>
                  <a:pt x="4744875" y="2049968"/>
                  <a:pt x="4843462" y="2128838"/>
                </a:cubicBezTo>
                <a:cubicBezTo>
                  <a:pt x="4935783" y="2202696"/>
                  <a:pt x="4807164" y="2150075"/>
                  <a:pt x="4914900" y="2185988"/>
                </a:cubicBezTo>
                <a:cubicBezTo>
                  <a:pt x="4923364" y="2184779"/>
                  <a:pt x="5030574" y="2175547"/>
                  <a:pt x="5057775" y="2157413"/>
                </a:cubicBezTo>
                <a:cubicBezTo>
                  <a:pt x="5074587" y="2146205"/>
                  <a:pt x="5084688" y="2126955"/>
                  <a:pt x="5100637" y="2114550"/>
                </a:cubicBezTo>
                <a:cubicBezTo>
                  <a:pt x="5237878" y="2007806"/>
                  <a:pt x="5141694" y="2113234"/>
                  <a:pt x="5243512" y="1985963"/>
                </a:cubicBezTo>
                <a:cubicBezTo>
                  <a:pt x="5273249" y="1867019"/>
                  <a:pt x="5237040" y="1984621"/>
                  <a:pt x="5286375" y="1885950"/>
                </a:cubicBezTo>
                <a:cubicBezTo>
                  <a:pt x="5297792" y="1863117"/>
                  <a:pt x="5308848" y="1807295"/>
                  <a:pt x="5314950" y="1785938"/>
                </a:cubicBezTo>
                <a:cubicBezTo>
                  <a:pt x="5351647" y="1657497"/>
                  <a:pt x="5338242" y="1815382"/>
                  <a:pt x="5386387" y="1514475"/>
                </a:cubicBezTo>
                <a:cubicBezTo>
                  <a:pt x="5451298" y="1108779"/>
                  <a:pt x="5339366" y="1224181"/>
                  <a:pt x="5514975" y="1114425"/>
                </a:cubicBezTo>
                <a:cubicBezTo>
                  <a:pt x="5578281" y="1074858"/>
                  <a:pt x="5534606" y="1093593"/>
                  <a:pt x="5600700" y="1071563"/>
                </a:cubicBezTo>
                <a:cubicBezTo>
                  <a:pt x="5676034" y="1021339"/>
                  <a:pt x="5608453" y="1059453"/>
                  <a:pt x="5700712" y="1028700"/>
                </a:cubicBezTo>
                <a:cubicBezTo>
                  <a:pt x="5753595" y="1011072"/>
                  <a:pt x="5805487" y="990600"/>
                  <a:pt x="5857875" y="971550"/>
                </a:cubicBezTo>
                <a:lnTo>
                  <a:pt x="6100762" y="985838"/>
                </a:lnTo>
                <a:cubicBezTo>
                  <a:pt x="6148494" y="989374"/>
                  <a:pt x="6195793" y="1001454"/>
                  <a:pt x="6243637" y="1000125"/>
                </a:cubicBezTo>
                <a:cubicBezTo>
                  <a:pt x="6367780" y="996676"/>
                  <a:pt x="6491287" y="981075"/>
                  <a:pt x="6615112" y="971550"/>
                </a:cubicBezTo>
                <a:cubicBezTo>
                  <a:pt x="6629400" y="957263"/>
                  <a:pt x="6642453" y="941623"/>
                  <a:pt x="6657975" y="928688"/>
                </a:cubicBezTo>
                <a:cubicBezTo>
                  <a:pt x="6671166" y="917695"/>
                  <a:pt x="6688695" y="912255"/>
                  <a:pt x="6700837" y="900113"/>
                </a:cubicBezTo>
                <a:cubicBezTo>
                  <a:pt x="6712979" y="887971"/>
                  <a:pt x="6714851" y="866351"/>
                  <a:pt x="6729412" y="857250"/>
                </a:cubicBezTo>
                <a:cubicBezTo>
                  <a:pt x="6754954" y="841286"/>
                  <a:pt x="6815137" y="828675"/>
                  <a:pt x="6815137" y="828675"/>
                </a:cubicBezTo>
                <a:cubicBezTo>
                  <a:pt x="6829425" y="809625"/>
                  <a:pt x="6851458" y="794421"/>
                  <a:pt x="6858000" y="771525"/>
                </a:cubicBezTo>
                <a:cubicBezTo>
                  <a:pt x="6880586" y="692475"/>
                  <a:pt x="6886775" y="609636"/>
                  <a:pt x="6900862" y="528638"/>
                </a:cubicBezTo>
                <a:cubicBezTo>
                  <a:pt x="6905826" y="500097"/>
                  <a:pt x="6910387" y="471488"/>
                  <a:pt x="6915150" y="442913"/>
                </a:cubicBezTo>
                <a:cubicBezTo>
                  <a:pt x="6926588" y="374286"/>
                  <a:pt x="6994242" y="308944"/>
                  <a:pt x="7058025" y="285750"/>
                </a:cubicBezTo>
                <a:cubicBezTo>
                  <a:pt x="7085250" y="275850"/>
                  <a:pt x="7114900" y="274086"/>
                  <a:pt x="7143750" y="271463"/>
                </a:cubicBezTo>
                <a:cubicBezTo>
                  <a:pt x="7219785" y="264551"/>
                  <a:pt x="7296013" y="258538"/>
                  <a:pt x="7372350" y="257175"/>
                </a:cubicBezTo>
                <a:cubicBezTo>
                  <a:pt x="7562820" y="253774"/>
                  <a:pt x="7753350" y="257175"/>
                  <a:pt x="7943850" y="257175"/>
                </a:cubicBezTo>
              </a:path>
            </a:pathLst>
          </a:custGeom>
          <a:noFill/>
          <a:ln w="444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3666247" y="3873986"/>
            <a:ext cx="7438852" cy="191321"/>
          </a:xfrm>
          <a:custGeom>
            <a:avLst/>
            <a:gdLst>
              <a:gd name="connsiteX0" fmla="*/ 0 w 5686425"/>
              <a:gd name="connsiteY0" fmla="*/ 0 h 191321"/>
              <a:gd name="connsiteX1" fmla="*/ 157163 w 5686425"/>
              <a:gd name="connsiteY1" fmla="*/ 14288 h 191321"/>
              <a:gd name="connsiteX2" fmla="*/ 528638 w 5686425"/>
              <a:gd name="connsiteY2" fmla="*/ 42863 h 191321"/>
              <a:gd name="connsiteX3" fmla="*/ 614363 w 5686425"/>
              <a:gd name="connsiteY3" fmla="*/ 114300 h 191321"/>
              <a:gd name="connsiteX4" fmla="*/ 842963 w 5686425"/>
              <a:gd name="connsiteY4" fmla="*/ 171450 h 191321"/>
              <a:gd name="connsiteX5" fmla="*/ 1114425 w 5686425"/>
              <a:gd name="connsiteY5" fmla="*/ 100013 h 191321"/>
              <a:gd name="connsiteX6" fmla="*/ 1157288 w 5686425"/>
              <a:gd name="connsiteY6" fmla="*/ 57150 h 191321"/>
              <a:gd name="connsiteX7" fmla="*/ 1243013 w 5686425"/>
              <a:gd name="connsiteY7" fmla="*/ 28575 h 191321"/>
              <a:gd name="connsiteX8" fmla="*/ 1428750 w 5686425"/>
              <a:gd name="connsiteY8" fmla="*/ 42863 h 191321"/>
              <a:gd name="connsiteX9" fmla="*/ 1614488 w 5686425"/>
              <a:gd name="connsiteY9" fmla="*/ 100013 h 191321"/>
              <a:gd name="connsiteX10" fmla="*/ 1743075 w 5686425"/>
              <a:gd name="connsiteY10" fmla="*/ 128588 h 191321"/>
              <a:gd name="connsiteX11" fmla="*/ 1800225 w 5686425"/>
              <a:gd name="connsiteY11" fmla="*/ 142875 h 191321"/>
              <a:gd name="connsiteX12" fmla="*/ 1857375 w 5686425"/>
              <a:gd name="connsiteY12" fmla="*/ 171450 h 191321"/>
              <a:gd name="connsiteX13" fmla="*/ 2057400 w 5686425"/>
              <a:gd name="connsiteY13" fmla="*/ 142875 h 191321"/>
              <a:gd name="connsiteX14" fmla="*/ 2185988 w 5686425"/>
              <a:gd name="connsiteY14" fmla="*/ 42863 h 191321"/>
              <a:gd name="connsiteX15" fmla="*/ 2243138 w 5686425"/>
              <a:gd name="connsiteY15" fmla="*/ 28575 h 191321"/>
              <a:gd name="connsiteX16" fmla="*/ 2428875 w 5686425"/>
              <a:gd name="connsiteY16" fmla="*/ 42863 h 191321"/>
              <a:gd name="connsiteX17" fmla="*/ 2600325 w 5686425"/>
              <a:gd name="connsiteY17" fmla="*/ 114300 h 191321"/>
              <a:gd name="connsiteX18" fmla="*/ 2657475 w 5686425"/>
              <a:gd name="connsiteY18" fmla="*/ 157163 h 191321"/>
              <a:gd name="connsiteX19" fmla="*/ 2743200 w 5686425"/>
              <a:gd name="connsiteY19" fmla="*/ 171450 h 191321"/>
              <a:gd name="connsiteX20" fmla="*/ 2957513 w 5686425"/>
              <a:gd name="connsiteY20" fmla="*/ 171450 h 191321"/>
              <a:gd name="connsiteX21" fmla="*/ 3157538 w 5686425"/>
              <a:gd name="connsiteY21" fmla="*/ 128588 h 191321"/>
              <a:gd name="connsiteX22" fmla="*/ 3300413 w 5686425"/>
              <a:gd name="connsiteY22" fmla="*/ 71438 h 191321"/>
              <a:gd name="connsiteX23" fmla="*/ 3343275 w 5686425"/>
              <a:gd name="connsiteY23" fmla="*/ 57150 h 191321"/>
              <a:gd name="connsiteX24" fmla="*/ 3600450 w 5686425"/>
              <a:gd name="connsiteY24" fmla="*/ 100013 h 191321"/>
              <a:gd name="connsiteX25" fmla="*/ 3643313 w 5686425"/>
              <a:gd name="connsiteY25" fmla="*/ 142875 h 191321"/>
              <a:gd name="connsiteX26" fmla="*/ 3786188 w 5686425"/>
              <a:gd name="connsiteY26" fmla="*/ 171450 h 191321"/>
              <a:gd name="connsiteX27" fmla="*/ 4086225 w 5686425"/>
              <a:gd name="connsiteY27" fmla="*/ 128588 h 191321"/>
              <a:gd name="connsiteX28" fmla="*/ 4129088 w 5686425"/>
              <a:gd name="connsiteY28" fmla="*/ 85725 h 191321"/>
              <a:gd name="connsiteX29" fmla="*/ 4214813 w 5686425"/>
              <a:gd name="connsiteY29" fmla="*/ 28575 h 191321"/>
              <a:gd name="connsiteX30" fmla="*/ 4300538 w 5686425"/>
              <a:gd name="connsiteY30" fmla="*/ 0 h 191321"/>
              <a:gd name="connsiteX31" fmla="*/ 4414838 w 5686425"/>
              <a:gd name="connsiteY31" fmla="*/ 14288 h 191321"/>
              <a:gd name="connsiteX32" fmla="*/ 4457700 w 5686425"/>
              <a:gd name="connsiteY32" fmla="*/ 28575 h 191321"/>
              <a:gd name="connsiteX33" fmla="*/ 4514850 w 5686425"/>
              <a:gd name="connsiteY33" fmla="*/ 42863 h 191321"/>
              <a:gd name="connsiteX34" fmla="*/ 4557713 w 5686425"/>
              <a:gd name="connsiteY34" fmla="*/ 57150 h 191321"/>
              <a:gd name="connsiteX35" fmla="*/ 4672013 w 5686425"/>
              <a:gd name="connsiteY35" fmla="*/ 71438 h 191321"/>
              <a:gd name="connsiteX36" fmla="*/ 4786313 w 5686425"/>
              <a:gd name="connsiteY36" fmla="*/ 100013 h 191321"/>
              <a:gd name="connsiteX37" fmla="*/ 4957763 w 5686425"/>
              <a:gd name="connsiteY37" fmla="*/ 85725 h 191321"/>
              <a:gd name="connsiteX38" fmla="*/ 5072063 w 5686425"/>
              <a:gd name="connsiteY38" fmla="*/ 57150 h 191321"/>
              <a:gd name="connsiteX39" fmla="*/ 5200650 w 5686425"/>
              <a:gd name="connsiteY39" fmla="*/ 28575 h 191321"/>
              <a:gd name="connsiteX40" fmla="*/ 5343525 w 5686425"/>
              <a:gd name="connsiteY40" fmla="*/ 42863 h 191321"/>
              <a:gd name="connsiteX41" fmla="*/ 5386388 w 5686425"/>
              <a:gd name="connsiteY41" fmla="*/ 71438 h 191321"/>
              <a:gd name="connsiteX42" fmla="*/ 5472113 w 5686425"/>
              <a:gd name="connsiteY42" fmla="*/ 100013 h 191321"/>
              <a:gd name="connsiteX43" fmla="*/ 5629275 w 5686425"/>
              <a:gd name="connsiteY43" fmla="*/ 142875 h 191321"/>
              <a:gd name="connsiteX44" fmla="*/ 5686425 w 5686425"/>
              <a:gd name="connsiteY44" fmla="*/ 142875 h 191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686425" h="191321">
                <a:moveTo>
                  <a:pt x="0" y="0"/>
                </a:moveTo>
                <a:cubicBezTo>
                  <a:pt x="52388" y="4763"/>
                  <a:pt x="104656" y="11106"/>
                  <a:pt x="157163" y="14288"/>
                </a:cubicBezTo>
                <a:cubicBezTo>
                  <a:pt x="517821" y="36146"/>
                  <a:pt x="364735" y="1886"/>
                  <a:pt x="528638" y="42863"/>
                </a:cubicBezTo>
                <a:cubicBezTo>
                  <a:pt x="557213" y="66675"/>
                  <a:pt x="581094" y="97665"/>
                  <a:pt x="614363" y="114300"/>
                </a:cubicBezTo>
                <a:cubicBezTo>
                  <a:pt x="682616" y="148426"/>
                  <a:pt x="767835" y="158929"/>
                  <a:pt x="842963" y="171450"/>
                </a:cubicBezTo>
                <a:cubicBezTo>
                  <a:pt x="973236" y="161429"/>
                  <a:pt x="1026647" y="187791"/>
                  <a:pt x="1114425" y="100013"/>
                </a:cubicBezTo>
                <a:cubicBezTo>
                  <a:pt x="1128713" y="85725"/>
                  <a:pt x="1139625" y="66963"/>
                  <a:pt x="1157288" y="57150"/>
                </a:cubicBezTo>
                <a:cubicBezTo>
                  <a:pt x="1183618" y="42522"/>
                  <a:pt x="1243013" y="28575"/>
                  <a:pt x="1243013" y="28575"/>
                </a:cubicBezTo>
                <a:cubicBezTo>
                  <a:pt x="1304925" y="33338"/>
                  <a:pt x="1367080" y="35608"/>
                  <a:pt x="1428750" y="42863"/>
                </a:cubicBezTo>
                <a:cubicBezTo>
                  <a:pt x="1467771" y="47454"/>
                  <a:pt x="1609839" y="98463"/>
                  <a:pt x="1614488" y="100013"/>
                </a:cubicBezTo>
                <a:cubicBezTo>
                  <a:pt x="1649320" y="111624"/>
                  <a:pt x="1709119" y="121042"/>
                  <a:pt x="1743075" y="128588"/>
                </a:cubicBezTo>
                <a:cubicBezTo>
                  <a:pt x="1762244" y="132848"/>
                  <a:pt x="1781175" y="138113"/>
                  <a:pt x="1800225" y="142875"/>
                </a:cubicBezTo>
                <a:cubicBezTo>
                  <a:pt x="1819275" y="152400"/>
                  <a:pt x="1836124" y="170033"/>
                  <a:pt x="1857375" y="171450"/>
                </a:cubicBezTo>
                <a:cubicBezTo>
                  <a:pt x="1961719" y="178406"/>
                  <a:pt x="1984050" y="167326"/>
                  <a:pt x="2057400" y="142875"/>
                </a:cubicBezTo>
                <a:cubicBezTo>
                  <a:pt x="2124547" y="75729"/>
                  <a:pt x="2083451" y="111221"/>
                  <a:pt x="2185988" y="42863"/>
                </a:cubicBezTo>
                <a:cubicBezTo>
                  <a:pt x="2202326" y="31971"/>
                  <a:pt x="2224088" y="33338"/>
                  <a:pt x="2243138" y="28575"/>
                </a:cubicBezTo>
                <a:cubicBezTo>
                  <a:pt x="2305050" y="33338"/>
                  <a:pt x="2368494" y="28372"/>
                  <a:pt x="2428875" y="42863"/>
                </a:cubicBezTo>
                <a:cubicBezTo>
                  <a:pt x="2489078" y="57312"/>
                  <a:pt x="2550795" y="77152"/>
                  <a:pt x="2600325" y="114300"/>
                </a:cubicBezTo>
                <a:cubicBezTo>
                  <a:pt x="2619375" y="128588"/>
                  <a:pt x="2635366" y="148319"/>
                  <a:pt x="2657475" y="157163"/>
                </a:cubicBezTo>
                <a:cubicBezTo>
                  <a:pt x="2684372" y="167922"/>
                  <a:pt x="2714625" y="166688"/>
                  <a:pt x="2743200" y="171450"/>
                </a:cubicBezTo>
                <a:cubicBezTo>
                  <a:pt x="2835495" y="202216"/>
                  <a:pt x="2789991" y="193301"/>
                  <a:pt x="2957513" y="171450"/>
                </a:cubicBezTo>
                <a:cubicBezTo>
                  <a:pt x="2994380" y="166641"/>
                  <a:pt x="3102377" y="152228"/>
                  <a:pt x="3157538" y="128588"/>
                </a:cubicBezTo>
                <a:cubicBezTo>
                  <a:pt x="3304715" y="65513"/>
                  <a:pt x="3105264" y="136489"/>
                  <a:pt x="3300413" y="71438"/>
                </a:cubicBezTo>
                <a:lnTo>
                  <a:pt x="3343275" y="57150"/>
                </a:lnTo>
                <a:cubicBezTo>
                  <a:pt x="3442212" y="64217"/>
                  <a:pt x="3522491" y="44328"/>
                  <a:pt x="3600450" y="100013"/>
                </a:cubicBezTo>
                <a:cubicBezTo>
                  <a:pt x="3616892" y="111757"/>
                  <a:pt x="3624454" y="135622"/>
                  <a:pt x="3643313" y="142875"/>
                </a:cubicBezTo>
                <a:cubicBezTo>
                  <a:pt x="3688644" y="160310"/>
                  <a:pt x="3786188" y="171450"/>
                  <a:pt x="3786188" y="171450"/>
                </a:cubicBezTo>
                <a:cubicBezTo>
                  <a:pt x="3888888" y="165409"/>
                  <a:pt x="3998934" y="190939"/>
                  <a:pt x="4086225" y="128588"/>
                </a:cubicBezTo>
                <a:cubicBezTo>
                  <a:pt x="4102667" y="116844"/>
                  <a:pt x="4113139" y="98130"/>
                  <a:pt x="4129088" y="85725"/>
                </a:cubicBezTo>
                <a:cubicBezTo>
                  <a:pt x="4156197" y="64640"/>
                  <a:pt x="4186238" y="47625"/>
                  <a:pt x="4214813" y="28575"/>
                </a:cubicBezTo>
                <a:cubicBezTo>
                  <a:pt x="4239875" y="11867"/>
                  <a:pt x="4300538" y="0"/>
                  <a:pt x="4300538" y="0"/>
                </a:cubicBezTo>
                <a:cubicBezTo>
                  <a:pt x="4338638" y="4763"/>
                  <a:pt x="4377061" y="7419"/>
                  <a:pt x="4414838" y="14288"/>
                </a:cubicBezTo>
                <a:cubicBezTo>
                  <a:pt x="4429655" y="16982"/>
                  <a:pt x="4443219" y="24438"/>
                  <a:pt x="4457700" y="28575"/>
                </a:cubicBezTo>
                <a:cubicBezTo>
                  <a:pt x="4476581" y="33970"/>
                  <a:pt x="4495969" y="37469"/>
                  <a:pt x="4514850" y="42863"/>
                </a:cubicBezTo>
                <a:cubicBezTo>
                  <a:pt x="4529331" y="47000"/>
                  <a:pt x="4542895" y="54456"/>
                  <a:pt x="4557713" y="57150"/>
                </a:cubicBezTo>
                <a:cubicBezTo>
                  <a:pt x="4595490" y="64019"/>
                  <a:pt x="4633913" y="66675"/>
                  <a:pt x="4672013" y="71438"/>
                </a:cubicBezTo>
                <a:cubicBezTo>
                  <a:pt x="4705835" y="82712"/>
                  <a:pt x="4751833" y="100013"/>
                  <a:pt x="4786313" y="100013"/>
                </a:cubicBezTo>
                <a:cubicBezTo>
                  <a:pt x="4843661" y="100013"/>
                  <a:pt x="4900613" y="90488"/>
                  <a:pt x="4957763" y="85725"/>
                </a:cubicBezTo>
                <a:cubicBezTo>
                  <a:pt x="5103010" y="56676"/>
                  <a:pt x="4969546" y="86441"/>
                  <a:pt x="5072063" y="57150"/>
                </a:cubicBezTo>
                <a:cubicBezTo>
                  <a:pt x="5119132" y="43702"/>
                  <a:pt x="5151560" y="38393"/>
                  <a:pt x="5200650" y="28575"/>
                </a:cubicBezTo>
                <a:cubicBezTo>
                  <a:pt x="5248275" y="33338"/>
                  <a:pt x="5296888" y="32101"/>
                  <a:pt x="5343525" y="42863"/>
                </a:cubicBezTo>
                <a:cubicBezTo>
                  <a:pt x="5360257" y="46724"/>
                  <a:pt x="5370696" y="64464"/>
                  <a:pt x="5386388" y="71438"/>
                </a:cubicBezTo>
                <a:cubicBezTo>
                  <a:pt x="5413913" y="83671"/>
                  <a:pt x="5443538" y="90488"/>
                  <a:pt x="5472113" y="100013"/>
                </a:cubicBezTo>
                <a:cubicBezTo>
                  <a:pt x="5552227" y="126718"/>
                  <a:pt x="5500378" y="110651"/>
                  <a:pt x="5629275" y="142875"/>
                </a:cubicBezTo>
                <a:cubicBezTo>
                  <a:pt x="5647756" y="147495"/>
                  <a:pt x="5667375" y="142875"/>
                  <a:pt x="5686425" y="142875"/>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600521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Be actively boring - Rebalance and harvest losses</a:t>
            </a:r>
            <a:endParaRPr lang="en-US" sz="3500" dirty="0"/>
          </a:p>
        </p:txBody>
      </p:sp>
      <p:sp>
        <p:nvSpPr>
          <p:cNvPr id="9" name="Rectangle 8"/>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
        <p:nvSpPr>
          <p:cNvPr id="5" name="TextBox 4"/>
          <p:cNvSpPr txBox="1"/>
          <p:nvPr>
            <p:custDataLst>
              <p:tags r:id="rId2"/>
            </p:custDataLst>
          </p:nvPr>
        </p:nvSpPr>
        <p:spPr>
          <a:xfrm>
            <a:off x="594795" y="1104900"/>
            <a:ext cx="9189720" cy="274320"/>
          </a:xfrm>
          <a:prstGeom prst="rect">
            <a:avLst/>
          </a:prstGeom>
          <a:noFill/>
        </p:spPr>
        <p:txBody>
          <a:bodyPr vert="horz" wrap="square" lIns="0" tIns="0" rIns="0" bIns="0" rtlCol="0" anchor="t">
            <a:noAutofit/>
          </a:bodyPr>
          <a:lstStyle/>
          <a:p>
            <a:pPr eaLnBrk="1">
              <a:spcBef>
                <a:spcPts val="0"/>
              </a:spcBef>
              <a:spcAft>
                <a:spcPts val="600"/>
              </a:spcAft>
            </a:pPr>
            <a:r>
              <a:rPr lang="en-US" sz="2400" kern="0" dirty="0">
                <a:solidFill>
                  <a:srgbClr val="464749"/>
                </a:solidFill>
                <a:latin typeface="UBSHeadline"/>
              </a:rPr>
              <a:t>Equity allocation drift for a 60/40 stock/bond portfolio in 2020</a:t>
            </a:r>
          </a:p>
        </p:txBody>
      </p:sp>
      <p:pic>
        <p:nvPicPr>
          <p:cNvPr id="1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26974" y="1841045"/>
            <a:ext cx="9957026" cy="4714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9021521" y="7149646"/>
            <a:ext cx="3629025" cy="228600"/>
          </a:xfrm>
          <a:prstGeom prst="rect">
            <a:avLst/>
          </a:prstGeom>
          <a:noFill/>
        </p:spPr>
        <p:txBody>
          <a:bodyPr wrap="square" lIns="0" tIns="0" rIns="0" bIns="0" rtlCol="0">
            <a:noAutofit/>
          </a:bodyPr>
          <a:lstStyle/>
          <a:p>
            <a:pPr algn="r"/>
            <a:r>
              <a:rPr lang="en-US" dirty="0"/>
              <a:t>Source: Bloomberg, UBS</a:t>
            </a:r>
          </a:p>
        </p:txBody>
      </p:sp>
    </p:spTree>
    <p:custDataLst>
      <p:tags r:id="rId1"/>
    </p:custDataLst>
    <p:extLst>
      <p:ext uri="{BB962C8B-B14F-4D97-AF65-F5344CB8AC3E}">
        <p14:creationId xmlns:p14="http://schemas.microsoft.com/office/powerpoint/2010/main" val="2540792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Liquidity. Longevity. Legacy.</a:t>
            </a:r>
            <a:endParaRPr lang="en-US" sz="3500" dirty="0"/>
          </a:p>
        </p:txBody>
      </p:sp>
      <p:sp>
        <p:nvSpPr>
          <p:cNvPr id="9" name="Rectangle 8"/>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
        <p:nvSpPr>
          <p:cNvPr id="7" name="TextBox 6"/>
          <p:cNvSpPr txBox="1"/>
          <p:nvPr/>
        </p:nvSpPr>
        <p:spPr>
          <a:xfrm>
            <a:off x="9169412" y="7101567"/>
            <a:ext cx="3629025" cy="228600"/>
          </a:xfrm>
          <a:prstGeom prst="rect">
            <a:avLst/>
          </a:prstGeom>
          <a:noFill/>
        </p:spPr>
        <p:txBody>
          <a:bodyPr wrap="square" lIns="0" tIns="0" rIns="0" bIns="0" rtlCol="0">
            <a:noAutofit/>
          </a:bodyPr>
          <a:lstStyle/>
          <a:p>
            <a:pPr algn="r"/>
            <a:r>
              <a:rPr lang="en-US" dirty="0"/>
              <a:t>Source: UBS</a:t>
            </a:r>
          </a:p>
        </p:txBody>
      </p:sp>
      <p:pic>
        <p:nvPicPr>
          <p:cNvPr id="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5700" y="1656670"/>
            <a:ext cx="8658225" cy="475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85141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Maximilian Kunkel</a:t>
            </a:r>
          </a:p>
          <a:p>
            <a:r>
              <a:rPr lang="en-GB" dirty="0"/>
              <a:t>GFO Strategist, </a:t>
            </a:r>
            <a:r>
              <a:rPr lang="en-US" dirty="0"/>
              <a:t>UBS CIO GWM</a:t>
            </a:r>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Volatility in equity markets expected to remain elevated</a:t>
            </a:r>
            <a:endParaRPr lang="en-US" sz="3500" dirty="0"/>
          </a:p>
        </p:txBody>
      </p:sp>
      <p:sp>
        <p:nvSpPr>
          <p:cNvPr id="6" name="TextBox 5"/>
          <p:cNvSpPr txBox="1"/>
          <p:nvPr>
            <p:custDataLst>
              <p:tags r:id="rId2"/>
            </p:custDataLst>
          </p:nvPr>
        </p:nvSpPr>
        <p:spPr>
          <a:xfrm>
            <a:off x="594795" y="1104900"/>
            <a:ext cx="9189720" cy="274320"/>
          </a:xfrm>
          <a:prstGeom prst="rect">
            <a:avLst/>
          </a:prstGeom>
          <a:noFill/>
        </p:spPr>
        <p:txBody>
          <a:bodyPr vert="horz" wrap="square" lIns="0" tIns="0" rIns="0" bIns="0" rtlCol="0" anchor="t">
            <a:noAutofit/>
          </a:bodyPr>
          <a:lstStyle/>
          <a:p>
            <a:pPr eaLnBrk="1">
              <a:spcBef>
                <a:spcPts val="0"/>
              </a:spcBef>
              <a:spcAft>
                <a:spcPts val="600"/>
              </a:spcAft>
            </a:pPr>
            <a:r>
              <a:rPr lang="en-GB" sz="2400" kern="0" dirty="0">
                <a:solidFill>
                  <a:srgbClr val="464749"/>
                </a:solidFill>
                <a:latin typeface="UBSHeadline"/>
              </a:rPr>
              <a:t>Reduce it; look through it; make use of it. </a:t>
            </a:r>
          </a:p>
        </p:txBody>
      </p:sp>
      <p:graphicFrame>
        <p:nvGraphicFramePr>
          <p:cNvPr id="10" name="Chart 9"/>
          <p:cNvGraphicFramePr>
            <a:graphicFrameLocks/>
          </p:cNvGraphicFramePr>
          <p:nvPr>
            <p:extLst>
              <p:ext uri="{D42A27DB-BD31-4B8C-83A1-F6EECF244321}">
                <p14:modId xmlns:p14="http://schemas.microsoft.com/office/powerpoint/2010/main" val="4021983630"/>
              </p:ext>
            </p:extLst>
          </p:nvPr>
        </p:nvGraphicFramePr>
        <p:xfrm>
          <a:off x="1036754" y="1753657"/>
          <a:ext cx="11039131" cy="4724400"/>
        </p:xfrm>
        <a:graphic>
          <a:graphicData uri="http://schemas.openxmlformats.org/drawingml/2006/chart">
            <c:chart xmlns:c="http://schemas.openxmlformats.org/drawingml/2006/chart" xmlns:r="http://schemas.openxmlformats.org/officeDocument/2006/relationships" r:id="rId5"/>
          </a:graphicData>
        </a:graphic>
      </p:graphicFrame>
      <p:sp>
        <p:nvSpPr>
          <p:cNvPr id="11" name="TextBox 10"/>
          <p:cNvSpPr txBox="1"/>
          <p:nvPr/>
        </p:nvSpPr>
        <p:spPr>
          <a:xfrm>
            <a:off x="6186627" y="6730781"/>
            <a:ext cx="6166639" cy="475759"/>
          </a:xfrm>
          <a:prstGeom prst="rect">
            <a:avLst/>
          </a:prstGeom>
          <a:noFill/>
        </p:spPr>
        <p:txBody>
          <a:bodyPr wrap="square" lIns="90140" tIns="45079" rIns="90140" bIns="45079" rtlCol="0" anchor="b">
            <a:spAutoFit/>
          </a:bodyPr>
          <a:lstStyle/>
          <a:p>
            <a:pPr algn="r" defTabSz="901195"/>
            <a:r>
              <a:rPr lang="en-US" sz="1000" dirty="0">
                <a:solidFill>
                  <a:prstClr val="black"/>
                </a:solidFill>
                <a:latin typeface="Frutiger 45 Light" panose="020B0603020202020204" pitchFamily="34" charset="0"/>
              </a:rPr>
              <a:t>Source: Bloomberg, UBS, April 2020. For illustrative purposes only.</a:t>
            </a:r>
          </a:p>
          <a:p>
            <a:pPr algn="r" defTabSz="901195"/>
            <a:r>
              <a:rPr lang="en-US" sz="1000" dirty="0">
                <a:solidFill>
                  <a:prstClr val="black"/>
                </a:solidFill>
                <a:latin typeface="Frutiger 45 Light" panose="020B0603020202020204" pitchFamily="34" charset="0"/>
              </a:rPr>
              <a:t>Please see important disclaimer at the end of the document.</a:t>
            </a:r>
          </a:p>
        </p:txBody>
      </p:sp>
    </p:spTree>
    <p:custDataLst>
      <p:tags r:id="rId1"/>
    </p:custDataLst>
    <p:extLst>
      <p:ext uri="{BB962C8B-B14F-4D97-AF65-F5344CB8AC3E}">
        <p14:creationId xmlns:p14="http://schemas.microsoft.com/office/powerpoint/2010/main" val="1879752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Selling insurance has become more lucrative</a:t>
            </a:r>
            <a:endParaRPr lang="en-US" sz="3500" dirty="0"/>
          </a:p>
        </p:txBody>
      </p:sp>
      <p:sp>
        <p:nvSpPr>
          <p:cNvPr id="6" name="TextBox 5"/>
          <p:cNvSpPr txBox="1"/>
          <p:nvPr>
            <p:custDataLst>
              <p:tags r:id="rId2"/>
            </p:custDataLst>
          </p:nvPr>
        </p:nvSpPr>
        <p:spPr>
          <a:xfrm>
            <a:off x="594795" y="1104900"/>
            <a:ext cx="9189720" cy="274320"/>
          </a:xfrm>
          <a:prstGeom prst="rect">
            <a:avLst/>
          </a:prstGeom>
          <a:noFill/>
        </p:spPr>
        <p:txBody>
          <a:bodyPr vert="horz" wrap="square" lIns="0" tIns="0" rIns="0" bIns="0" rtlCol="0" anchor="t">
            <a:noAutofit/>
          </a:bodyPr>
          <a:lstStyle/>
          <a:p>
            <a:pPr>
              <a:spcAft>
                <a:spcPts val="600"/>
              </a:spcAft>
            </a:pPr>
            <a:r>
              <a:rPr lang="de-CH" sz="2400" kern="0" dirty="0" err="1">
                <a:solidFill>
                  <a:srgbClr val="464749"/>
                </a:solidFill>
                <a:latin typeface="UBSHeadline"/>
              </a:rPr>
              <a:t>Indicative</a:t>
            </a:r>
            <a:r>
              <a:rPr lang="de-CH" sz="2400" kern="0" dirty="0">
                <a:solidFill>
                  <a:srgbClr val="464749"/>
                </a:solidFill>
                <a:latin typeface="UBSHeadline"/>
              </a:rPr>
              <a:t> </a:t>
            </a:r>
            <a:r>
              <a:rPr lang="de-CH" sz="2400" kern="0" dirty="0" err="1">
                <a:solidFill>
                  <a:srgbClr val="464749"/>
                </a:solidFill>
                <a:latin typeface="UBSHeadline"/>
              </a:rPr>
              <a:t>prices</a:t>
            </a:r>
            <a:r>
              <a:rPr lang="de-CH" sz="2400" kern="0" dirty="0">
                <a:solidFill>
                  <a:srgbClr val="464749"/>
                </a:solidFill>
                <a:latin typeface="UBSHeadline"/>
              </a:rPr>
              <a:t> </a:t>
            </a:r>
            <a:r>
              <a:rPr lang="de-CH" sz="2400" kern="0" dirty="0" err="1">
                <a:solidFill>
                  <a:srgbClr val="464749"/>
                </a:solidFill>
                <a:latin typeface="UBSHeadline"/>
              </a:rPr>
              <a:t>for</a:t>
            </a:r>
            <a:r>
              <a:rPr lang="de-CH" sz="2400" kern="0" dirty="0">
                <a:solidFill>
                  <a:srgbClr val="464749"/>
                </a:solidFill>
                <a:latin typeface="UBSHeadline"/>
              </a:rPr>
              <a:t> </a:t>
            </a:r>
            <a:r>
              <a:rPr lang="de-CH" sz="2400" kern="0" dirty="0" err="1">
                <a:solidFill>
                  <a:srgbClr val="464749"/>
                </a:solidFill>
                <a:latin typeface="UBSHeadline"/>
              </a:rPr>
              <a:t>three-month</a:t>
            </a:r>
            <a:r>
              <a:rPr lang="de-CH" sz="2400" kern="0" dirty="0">
                <a:solidFill>
                  <a:srgbClr val="464749"/>
                </a:solidFill>
                <a:latin typeface="UBSHeadline"/>
              </a:rPr>
              <a:t>, 5% out-of-</a:t>
            </a:r>
            <a:r>
              <a:rPr lang="de-CH" sz="2400" kern="0" dirty="0" err="1">
                <a:solidFill>
                  <a:srgbClr val="464749"/>
                </a:solidFill>
                <a:latin typeface="UBSHeadline"/>
              </a:rPr>
              <a:t>the</a:t>
            </a:r>
            <a:r>
              <a:rPr lang="de-CH" sz="2400" kern="0" dirty="0">
                <a:solidFill>
                  <a:srgbClr val="464749"/>
                </a:solidFill>
                <a:latin typeface="UBSHeadline"/>
              </a:rPr>
              <a:t>-money </a:t>
            </a:r>
            <a:r>
              <a:rPr lang="de-CH" sz="2400" kern="0" dirty="0" err="1">
                <a:solidFill>
                  <a:srgbClr val="464749"/>
                </a:solidFill>
                <a:latin typeface="UBSHeadline"/>
              </a:rPr>
              <a:t>put</a:t>
            </a:r>
            <a:r>
              <a:rPr lang="de-CH" sz="2400" kern="0" dirty="0">
                <a:solidFill>
                  <a:srgbClr val="464749"/>
                </a:solidFill>
                <a:latin typeface="UBSHeadline"/>
              </a:rPr>
              <a:t> </a:t>
            </a:r>
            <a:r>
              <a:rPr lang="de-CH" sz="2400" kern="0" dirty="0" err="1">
                <a:solidFill>
                  <a:srgbClr val="464749"/>
                </a:solidFill>
                <a:latin typeface="UBSHeadline"/>
              </a:rPr>
              <a:t>options</a:t>
            </a:r>
            <a:endParaRPr lang="de-CH" sz="2400" kern="0" dirty="0">
              <a:solidFill>
                <a:srgbClr val="464749"/>
              </a:solidFill>
              <a:latin typeface="UBSHeadline"/>
            </a:endParaRPr>
          </a:p>
        </p:txBody>
      </p:sp>
      <p:graphicFrame>
        <p:nvGraphicFramePr>
          <p:cNvPr id="7" name="Chart 6"/>
          <p:cNvGraphicFramePr>
            <a:graphicFrameLocks/>
          </p:cNvGraphicFramePr>
          <p:nvPr>
            <p:extLst>
              <p:ext uri="{D42A27DB-BD31-4B8C-83A1-F6EECF244321}">
                <p14:modId xmlns:p14="http://schemas.microsoft.com/office/powerpoint/2010/main" val="2571246666"/>
              </p:ext>
            </p:extLst>
          </p:nvPr>
        </p:nvGraphicFramePr>
        <p:xfrm>
          <a:off x="943429" y="1847798"/>
          <a:ext cx="11524341" cy="4648200"/>
        </p:xfrm>
        <a:graphic>
          <a:graphicData uri="http://schemas.openxmlformats.org/drawingml/2006/chart">
            <c:chart xmlns:c="http://schemas.openxmlformats.org/drawingml/2006/chart" xmlns:r="http://schemas.openxmlformats.org/officeDocument/2006/relationships" r:id="rId5"/>
          </a:graphicData>
        </a:graphic>
      </p:graphicFrame>
      <p:sp>
        <p:nvSpPr>
          <p:cNvPr id="8" name="TextBox 7"/>
          <p:cNvSpPr txBox="1"/>
          <p:nvPr/>
        </p:nvSpPr>
        <p:spPr>
          <a:xfrm>
            <a:off x="6701195" y="6821090"/>
            <a:ext cx="6166639" cy="475759"/>
          </a:xfrm>
          <a:prstGeom prst="rect">
            <a:avLst/>
          </a:prstGeom>
          <a:noFill/>
        </p:spPr>
        <p:txBody>
          <a:bodyPr wrap="square" lIns="90140" tIns="45079" rIns="90140" bIns="45079" rtlCol="0" anchor="b">
            <a:spAutoFit/>
          </a:bodyPr>
          <a:lstStyle/>
          <a:p>
            <a:pPr algn="r" defTabSz="901195"/>
            <a:r>
              <a:rPr lang="en-US" sz="1000" dirty="0">
                <a:solidFill>
                  <a:prstClr val="black"/>
                </a:solidFill>
                <a:latin typeface="Frutiger 45 Light" panose="020B0603020202020204" pitchFamily="34" charset="0"/>
              </a:rPr>
              <a:t>Source: Bloomberg, UBS, April 2020. For illustrative purposes only.</a:t>
            </a:r>
          </a:p>
          <a:p>
            <a:pPr algn="r" defTabSz="901195"/>
            <a:r>
              <a:rPr lang="en-US" sz="1000" dirty="0">
                <a:solidFill>
                  <a:prstClr val="black"/>
                </a:solidFill>
                <a:latin typeface="Frutiger 45 Light" panose="020B0603020202020204" pitchFamily="34" charset="0"/>
              </a:rPr>
              <a:t>Please see important disclaimer at the end of the document.</a:t>
            </a:r>
          </a:p>
        </p:txBody>
      </p:sp>
      <p:sp>
        <p:nvSpPr>
          <p:cNvPr id="9" name="Rectangle 8"/>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7573273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p>
          <a:p>
            <a:r>
              <a:rPr lang="en-US" dirty="0"/>
              <a:t>Global Chief Investment Officer, UBS CIO GWM</a:t>
            </a:r>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856994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8" y="924128"/>
            <a:ext cx="12393038"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investment.</a:t>
            </a:r>
          </a:p>
          <a:p>
            <a:r>
              <a:rPr lang="en-GB" sz="1200" dirty="0">
                <a:latin typeface="Frutiger 45 Light" panose="020B0603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a:t>
            </a:r>
            <a:r>
              <a:rPr lang="en-US" sz="1200" u="sng" dirty="0">
                <a:latin typeface="Frutiger 45 Light" panose="020B0603020202020204" pitchFamily="34" charset="0"/>
                <a:hlinkClick r:id="rId6"/>
              </a:rPr>
              <a:t>http://www.optionsclearing.com/about/publications/character-risks.jsp</a:t>
            </a:r>
            <a:r>
              <a:rPr lang="en-US" sz="1200" dirty="0">
                <a:latin typeface="Frutiger 45 Light" panose="020B0603020202020204" pitchFamily="34" charset="0"/>
              </a:rPr>
              <a:t> </a:t>
            </a:r>
            <a:r>
              <a:rPr lang="en-GB" sz="1200" dirty="0">
                <a:latin typeface="Frutiger 45 Light" panose="020B0603020202020204" pitchFamily="34" charset="0"/>
              </a:rPr>
              <a:t>or ask your financial advisor for a copy.</a:t>
            </a:r>
          </a:p>
          <a:p>
            <a:r>
              <a:rPr lang="en-US" sz="1200" dirty="0">
                <a:latin typeface="Frutiger 45 Light" panose="020B0603020202020204" pitchFamily="34" charset="0"/>
              </a:rPr>
              <a:t>Please visit below page to read the legal </a:t>
            </a:r>
            <a:r>
              <a:rPr lang="en-US" sz="1200" dirty="0">
                <a:latin typeface="Frutiger 45 Light" panose="020B0603020202020204" pitchFamily="34" charset="0"/>
                <a:hlinkClick r:id="rId4"/>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19092449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(1/5)</a:t>
            </a:r>
            <a:endParaRPr lang="en-GB" dirty="0"/>
          </a:p>
        </p:txBody>
      </p:sp>
      <p:sp>
        <p:nvSpPr>
          <p:cNvPr id="4" name="TextBox 1"/>
          <p:cNvSpPr txBox="1">
            <a:spLocks noChangeArrowheads="1"/>
          </p:cNvSpPr>
          <p:nvPr/>
        </p:nvSpPr>
        <p:spPr bwMode="auto">
          <a:xfrm>
            <a:off x="533400" y="1182688"/>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dirty="0">
                <a:ea typeface="Arial Unicode MS" pitchFamily="34" charset="-128"/>
              </a:rPr>
              <a:t>UBS Chief Investment Office's ("CIO") investment views are prepared and published by the Global Wealth Management business of UBS Switzerland AG (regulated by FINMA in Switzerland) or its affiliates ("UBS").</a:t>
            </a:r>
          </a:p>
          <a:p>
            <a:pPr algn="just">
              <a:spcBef>
                <a:spcPct val="0"/>
              </a:spcBef>
              <a:buNone/>
            </a:pPr>
            <a:r>
              <a:rPr lang="en-US" altLang="en-US" sz="1000" dirty="0">
                <a:ea typeface="Arial Unicode MS" pitchFamily="34" charset="-128"/>
              </a:rPr>
              <a:t>The investment views have been prepared in accordance with legal requirements designed to promote </a:t>
            </a:r>
            <a:r>
              <a:rPr lang="en-US" altLang="en-US" sz="1000" b="1" dirty="0">
                <a:ea typeface="Arial Unicode MS" pitchFamily="34" charset="-128"/>
              </a:rPr>
              <a:t>the independence of investment research</a:t>
            </a:r>
            <a:r>
              <a:rPr lang="en-US" altLang="en-US" sz="1000" dirty="0">
                <a:ea typeface="Arial Unicode MS" pitchFamily="34" charset="-128"/>
              </a:rPr>
              <a:t>.</a:t>
            </a:r>
          </a:p>
          <a:p>
            <a:pPr algn="just">
              <a:spcBef>
                <a:spcPct val="0"/>
              </a:spcBef>
              <a:buNone/>
            </a:pPr>
            <a:r>
              <a:rPr lang="en-US" altLang="en-US" sz="1000" dirty="0">
                <a:ea typeface="Arial Unicode MS" pitchFamily="34" charset="-128"/>
              </a:rPr>
              <a:t> </a:t>
            </a:r>
          </a:p>
          <a:p>
            <a:pPr algn="just">
              <a:spcBef>
                <a:spcPct val="0"/>
              </a:spcBef>
              <a:buNone/>
            </a:pPr>
            <a:r>
              <a:rPr lang="en-US" altLang="en-US" sz="1000" b="1" dirty="0">
                <a:ea typeface="Arial Unicode MS" pitchFamily="34" charset="-128"/>
              </a:rPr>
              <a:t>Instrument/issuer-specific investment research – Risk information:</a:t>
            </a:r>
            <a:endParaRPr lang="en-US" altLang="en-US" sz="1000" dirty="0">
              <a:ea typeface="Arial Unicode MS" pitchFamily="34" charset="-128"/>
            </a:endParaRPr>
          </a:p>
          <a:p>
            <a:pPr algn="just">
              <a:spcBef>
                <a:spcPct val="0"/>
              </a:spcBef>
              <a:buNone/>
            </a:pPr>
            <a:r>
              <a:rPr lang="en-US" altLang="en-US" sz="1000" dirty="0">
                <a:ea typeface="Arial Unicode MS" pitchFamily="34" charset="-128"/>
              </a:rPr>
              <a:t>This publication is </a:t>
            </a:r>
            <a:r>
              <a:rPr lang="en-US" altLang="en-US" sz="1000" b="1" dirty="0">
                <a:ea typeface="Arial Unicode MS" pitchFamily="34" charset="-128"/>
              </a:rPr>
              <a:t>for your</a:t>
            </a:r>
            <a:r>
              <a:rPr lang="en-US" altLang="en-US" sz="1000" dirty="0">
                <a:ea typeface="Arial Unicode MS" pitchFamily="34" charset="-128"/>
              </a:rPr>
              <a:t> </a:t>
            </a:r>
            <a:r>
              <a:rPr lang="en-US" altLang="en-US" sz="1000" b="1" dirty="0">
                <a:ea typeface="Arial Unicode MS" pitchFamily="34" charset="-128"/>
              </a:rPr>
              <a:t>information only</a:t>
            </a:r>
            <a:r>
              <a:rPr lang="en-US" altLang="en-US" sz="1000" dirty="0">
                <a:ea typeface="Arial Unicode MS" pitchFamily="34" charset="-128"/>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This publication </a:t>
            </a:r>
            <a:r>
              <a:rPr lang="en-GB" altLang="en-US" sz="1000" dirty="0">
                <a:ea typeface="Arial Unicode MS" pitchFamily="34" charset="-128"/>
              </a:rPr>
              <a:t>is not intended to be a complete statement or summary of the securities, markets or developments referred to in the report. Opinions expressed herein may differ or be contrary to those expressed by other business areas or divisions of UBS as a result of using different assumptions and/or criteria.</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US" altLang="en-US" sz="1000" dirty="0">
                <a:ea typeface="Arial Unicode MS" pitchFamily="34" charset="-128"/>
              </a:rPr>
              <a:t>In no circumstances may this document or any of the information (including any forecast, value, index or other calculated amount ("Values")) be used for any of the following purposes (</a:t>
            </a:r>
            <a:r>
              <a:rPr lang="en-US" altLang="en-US" sz="1000" dirty="0" err="1">
                <a:ea typeface="Arial Unicode MS" pitchFamily="34" charset="-128"/>
              </a:rPr>
              <a:t>i</a:t>
            </a:r>
            <a:r>
              <a:rPr lang="en-US" altLang="en-US" sz="1000" dirty="0">
                <a:ea typeface="Arial Unicode MS" pitchFamily="34" charset="-128"/>
              </a:rPr>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p>
          <a:p>
            <a:pPr algn="just">
              <a:spcBef>
                <a:spcPct val="0"/>
              </a:spcBef>
              <a:buNone/>
            </a:pPr>
            <a:r>
              <a:rPr lang="en-US" altLang="en-US" sz="1000" dirty="0">
                <a:ea typeface="Arial Unicode MS" pitchFamily="34" charset="-128"/>
              </a:rPr>
              <a:t> </a:t>
            </a:r>
          </a:p>
          <a:p>
            <a:pPr algn="just">
              <a:spcBef>
                <a:spcPct val="0"/>
              </a:spcBef>
              <a:buNone/>
            </a:pPr>
            <a:r>
              <a:rPr lang="en-GB" altLang="en-US" sz="1000" dirty="0">
                <a:ea typeface="Arial Unicode MS" pitchFamily="34" charset="-128"/>
              </a:rPr>
              <a:t>Research publications from </a:t>
            </a:r>
            <a:r>
              <a:rPr lang="en-GB" altLang="en-US" sz="1000" b="1" dirty="0">
                <a:ea typeface="Arial Unicode MS" pitchFamily="34" charset="-128"/>
              </a:rPr>
              <a:t>CIO</a:t>
            </a:r>
            <a:r>
              <a:rPr lang="en-GB" altLang="en-US" sz="1000" dirty="0">
                <a:ea typeface="Arial Unicode MS" pitchFamily="34" charset="-128"/>
              </a:rPr>
              <a:t> are written by UBS Global Wealth Management. </a:t>
            </a:r>
            <a:r>
              <a:rPr lang="en-GB" altLang="en-US" sz="1000" b="1" dirty="0">
                <a:ea typeface="Arial Unicode MS" pitchFamily="34" charset="-128"/>
              </a:rPr>
              <a:t>UBS Global Research</a:t>
            </a:r>
            <a:r>
              <a:rPr lang="en-GB" altLang="en-US" sz="1000" dirty="0">
                <a:ea typeface="Arial Unicode MS" pitchFamily="34" charset="-128"/>
              </a:rPr>
              <a:t> is written by UBS Investment Bank. Except for economic forecasts, the research process of </a:t>
            </a:r>
            <a:r>
              <a:rPr lang="en-GB" altLang="en-US" sz="1000" b="1" dirty="0">
                <a:ea typeface="Arial Unicode MS" pitchFamily="34" charset="-128"/>
              </a:rPr>
              <a:t>CIO is independent of UBS Global Research</a:t>
            </a:r>
            <a:r>
              <a:rPr lang="en-GB" altLang="en-US" sz="1000" dirty="0">
                <a:ea typeface="Arial Unicode MS" pitchFamily="34" charset="-128"/>
              </a:rPr>
              <a:t>. As a consequence research methodologies applied and assumptions made by </a:t>
            </a:r>
            <a:r>
              <a:rPr lang="en-GB" altLang="en-US" sz="1000" b="1" dirty="0">
                <a:ea typeface="Arial Unicode MS" pitchFamily="34" charset="-128"/>
              </a:rPr>
              <a:t>CIO and UBS Global Research</a:t>
            </a:r>
            <a:r>
              <a:rPr lang="en-GB" altLang="en-US" sz="1000" dirty="0">
                <a:ea typeface="Arial Unicode MS" pitchFamily="34" charset="-128"/>
              </a:rPr>
              <a:t> may differ, for example, in terms of investment horizon, model assumptions, and valuation methods. Therefore investment recommendations independently provided by the two UBS research organizations can be different. </a:t>
            </a:r>
            <a:r>
              <a:rPr lang="en-US" altLang="en-US" sz="1000" dirty="0">
                <a:ea typeface="Arial Unicode MS" pitchFamily="34" charset="-128"/>
              </a:rPr>
              <a:t>The compensation of the analyst(s) who prepared this report is determined exclusively by research management and senior management (not including investment banking). Analyst compensation is not based on investment banking, sales and trading or principal trading revenues, however, compensation may relate to the revenues of UBS as a whole, of which investment banking, sales and trading and principal trading are a part.</a:t>
            </a:r>
          </a:p>
          <a:p>
            <a:pPr algn="just">
              <a:spcBef>
                <a:spcPct val="0"/>
              </a:spcBef>
              <a:buNone/>
            </a:pPr>
            <a:r>
              <a:rPr lang="en-US" altLang="en-US" sz="1000" dirty="0">
                <a:ea typeface="Arial Unicode MS" pitchFamily="34" charset="-128"/>
              </a:rPr>
              <a:t> </a:t>
            </a:r>
          </a:p>
          <a:p>
            <a:pPr algn="just">
              <a:spcBef>
                <a:spcPct val="0"/>
              </a:spcBef>
              <a:buNone/>
            </a:pPr>
            <a:r>
              <a:rPr lang="en-US" altLang="en-US" sz="1000" dirty="0">
                <a:ea typeface="Arial Unicode MS" pitchFamily="34" charset="-128"/>
              </a:rPr>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a:t>
            </a:r>
          </a:p>
          <a:p>
            <a:pPr algn="just">
              <a:spcBef>
                <a:spcPct val="0"/>
              </a:spcBef>
              <a:buFont typeface="Symbol" pitchFamily="18" charset="2"/>
              <a:buNone/>
            </a:pPr>
            <a:endParaRPr lang="en-US" altLang="en-US" sz="1000" dirty="0">
              <a:ea typeface="Arial Unicode MS" pitchFamily="34" charset="-128"/>
            </a:endParaRPr>
          </a:p>
          <a:p>
            <a:pPr algn="just">
              <a:spcBef>
                <a:spcPct val="0"/>
              </a:spcBef>
              <a:buNone/>
            </a:pPr>
            <a:r>
              <a:rPr lang="en-US" altLang="en-US" sz="1000" dirty="0">
                <a:ea typeface="Arial Unicode MS" pitchFamily="34" charset="-128"/>
              </a:rPr>
              <a:t>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p>
          <a:p>
            <a:pPr algn="just">
              <a:spcBef>
                <a:spcPct val="0"/>
              </a:spcBef>
              <a:buNone/>
            </a:pPr>
            <a:r>
              <a:rPr lang="en-US" altLang="en-US" sz="1000" dirty="0">
                <a:ea typeface="Arial Unicode MS" pitchFamily="34" charset="-128"/>
              </a:rPr>
              <a:t> </a:t>
            </a:r>
          </a:p>
        </p:txBody>
      </p:sp>
    </p:spTree>
    <p:custDataLst>
      <p:tags r:id="rId1"/>
    </p:custDataLst>
    <p:extLst>
      <p:ext uri="{BB962C8B-B14F-4D97-AF65-F5344CB8AC3E}">
        <p14:creationId xmlns:p14="http://schemas.microsoft.com/office/powerpoint/2010/main" val="159019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p>
          <a:p>
            <a:r>
              <a:rPr lang="en-US" dirty="0"/>
              <a:t>Global Chief Investment Officer, UBS CIO GWM</a:t>
            </a:r>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4239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(2/5)</a:t>
            </a:r>
            <a:endParaRPr lang="en-GB" dirty="0"/>
          </a:p>
        </p:txBody>
      </p:sp>
      <p:sp>
        <p:nvSpPr>
          <p:cNvPr id="4" name="TextBox 1"/>
          <p:cNvSpPr txBox="1">
            <a:spLocks noChangeArrowheads="1"/>
          </p:cNvSpPr>
          <p:nvPr/>
        </p:nvSpPr>
        <p:spPr bwMode="auto">
          <a:xfrm>
            <a:off x="533400" y="1182688"/>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dirty="0">
                <a:ea typeface="Arial Unicode MS" pitchFamily="34" charset="-128"/>
              </a:rPr>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US" altLang="en-US" sz="1000" dirty="0">
                <a:ea typeface="Arial Unicode MS" pitchFamily="34" charset="-128"/>
                <a:hlinkClick r:id="rId3"/>
              </a:rPr>
              <a:t>www.ubs.com/research</a:t>
            </a:r>
            <a:r>
              <a:rPr lang="en-US" altLang="en-US" sz="1000" dirty="0">
                <a:ea typeface="Arial Unicode MS" pitchFamily="34" charset="-128"/>
              </a:rPr>
              <a:t>. Additional information on the relevant authors of this publication and other CIO publication(s) referenced in this report; and copies of any past reports on this topic; are available upon request from your client advisor.</a:t>
            </a:r>
          </a:p>
          <a:p>
            <a:pPr algn="just">
              <a:spcBef>
                <a:spcPct val="0"/>
              </a:spcBef>
              <a:buFont typeface="Symbol" pitchFamily="18" charset="2"/>
              <a:buNone/>
            </a:pPr>
            <a:endParaRPr lang="en-US" altLang="en-US" sz="1000" dirty="0">
              <a:ea typeface="Arial Unicode MS" pitchFamily="34" charset="-128"/>
            </a:endParaRPr>
          </a:p>
          <a:p>
            <a:pPr algn="just">
              <a:spcBef>
                <a:spcPct val="0"/>
              </a:spcBef>
              <a:buNone/>
            </a:pPr>
            <a:r>
              <a:rPr lang="en-US" altLang="en-US" sz="1000" dirty="0">
                <a:ea typeface="Arial Unicode MS" pitchFamily="34" charset="-128"/>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"Characteristics and Risks of Standardized Options". You may read the document at </a:t>
            </a:r>
            <a:r>
              <a:rPr lang="en-US" altLang="en-US" sz="1000" dirty="0">
                <a:ea typeface="Arial Unicode MS" pitchFamily="34" charset="-128"/>
                <a:hlinkClick r:id="rId4"/>
              </a:rPr>
              <a:t>https://www.theocc.com/about/publications/character-risks.jsp</a:t>
            </a:r>
            <a:r>
              <a:rPr lang="en-US" altLang="en-US" sz="1000" dirty="0">
                <a:ea typeface="Arial Unicode MS" pitchFamily="34" charset="-128"/>
              </a:rPr>
              <a:t> or ask your financial advisor for a copy.</a:t>
            </a:r>
          </a:p>
          <a:p>
            <a:pPr algn="just">
              <a:spcBef>
                <a:spcPct val="0"/>
              </a:spcBef>
              <a:buNone/>
            </a:pPr>
            <a:r>
              <a:rPr lang="en-US" altLang="en-US" sz="1000" dirty="0">
                <a:ea typeface="Arial Unicode MS" pitchFamily="34" charset="-128"/>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pPr algn="just">
              <a:spcBef>
                <a:spcPct val="0"/>
              </a:spcBef>
              <a:buNone/>
            </a:pPr>
            <a:endParaRPr lang="en-US" altLang="en-US" sz="1000" dirty="0">
              <a:ea typeface="Arial Unicode MS" pitchFamily="34" charset="-128"/>
            </a:endParaRPr>
          </a:p>
          <a:p>
            <a:pPr algn="just">
              <a:spcBef>
                <a:spcPct val="0"/>
              </a:spcBef>
              <a:buNone/>
            </a:pPr>
            <a:r>
              <a:rPr lang="en-US" altLang="en-US" sz="1000" b="1" dirty="0">
                <a:ea typeface="Arial Unicode MS" pitchFamily="34" charset="-128"/>
              </a:rPr>
              <a:t>Important Information About Sustainable Investing Strategies</a:t>
            </a:r>
            <a:r>
              <a:rPr lang="en-US" altLang="en-US" sz="1000" dirty="0">
                <a:ea typeface="Arial Unicode MS" pitchFamily="34" charset="-128"/>
              </a:rPr>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Distributed to US persons by UBS Financial Services Inc. or UBS Securities LLC, subsidiaries of UBS AG. UBS Switzerland AG, UBS Europe SE, UBS Bank, S.A., UBS </a:t>
            </a:r>
            <a:r>
              <a:rPr lang="en-GB" altLang="en-US" sz="1000" dirty="0" err="1">
                <a:ea typeface="Arial Unicode MS" pitchFamily="34" charset="-128"/>
              </a:rPr>
              <a:t>Brasil</a:t>
            </a:r>
            <a:r>
              <a:rPr lang="en-GB" altLang="en-US" sz="1000" dirty="0">
                <a:ea typeface="Arial Unicode MS" pitchFamily="34" charset="-128"/>
              </a:rPr>
              <a:t> </a:t>
            </a:r>
            <a:r>
              <a:rPr lang="en-GB" altLang="en-US" sz="1000" dirty="0" err="1">
                <a:ea typeface="Arial Unicode MS" pitchFamily="34" charset="-128"/>
              </a:rPr>
              <a:t>Administradora</a:t>
            </a:r>
            <a:r>
              <a:rPr lang="en-GB" altLang="en-US" sz="1000" dirty="0">
                <a:ea typeface="Arial Unicode MS" pitchFamily="34" charset="-128"/>
              </a:rPr>
              <a:t> de </a:t>
            </a:r>
            <a:r>
              <a:rPr lang="en-GB" altLang="en-US" sz="1000" dirty="0" err="1">
                <a:ea typeface="Arial Unicode MS" pitchFamily="34" charset="-128"/>
              </a:rPr>
              <a:t>Valores</a:t>
            </a:r>
            <a:r>
              <a:rPr lang="en-GB" altLang="en-US" sz="1000" dirty="0">
                <a:ea typeface="Arial Unicode MS" pitchFamily="34" charset="-128"/>
              </a:rPr>
              <a:t> </a:t>
            </a:r>
            <a:r>
              <a:rPr lang="en-GB" altLang="en-US" sz="1000" dirty="0" err="1">
                <a:ea typeface="Arial Unicode MS" pitchFamily="34" charset="-128"/>
              </a:rPr>
              <a:t>Mobiliarios</a:t>
            </a:r>
            <a:r>
              <a:rPr lang="en-GB" altLang="en-US" sz="1000" dirty="0">
                <a:ea typeface="Arial Unicode MS" pitchFamily="34" charset="-128"/>
              </a:rPr>
              <a:t> </a:t>
            </a:r>
            <a:r>
              <a:rPr lang="en-GB" altLang="en-US" sz="1000" dirty="0" err="1">
                <a:ea typeface="Arial Unicode MS" pitchFamily="34" charset="-128"/>
              </a:rPr>
              <a:t>Ltda</a:t>
            </a:r>
            <a:r>
              <a:rPr lang="en-GB" altLang="en-US" sz="1000" dirty="0">
                <a:ea typeface="Arial Unicode MS" pitchFamily="34" charset="-128"/>
              </a:rPr>
              <a:t>, UBS </a:t>
            </a:r>
            <a:r>
              <a:rPr lang="en-GB" altLang="en-US" sz="1000" dirty="0" err="1">
                <a:ea typeface="Arial Unicode MS" pitchFamily="34" charset="-128"/>
              </a:rPr>
              <a:t>Asesores</a:t>
            </a:r>
            <a:r>
              <a:rPr lang="en-GB" altLang="en-US" sz="1000" dirty="0">
                <a:ea typeface="Arial Unicode MS" pitchFamily="34" charset="-128"/>
              </a:rPr>
              <a:t> Mexico, S.A. de C.V., UBS Securities Japan Co., Ltd, UBS Wealth Management Israel Ltd and UBS </a:t>
            </a:r>
            <a:r>
              <a:rPr lang="en-GB" altLang="en-US" sz="1000" dirty="0" err="1">
                <a:ea typeface="Arial Unicode MS" pitchFamily="34" charset="-128"/>
              </a:rPr>
              <a:t>Menkul</a:t>
            </a:r>
            <a:r>
              <a:rPr lang="en-GB" altLang="en-US" sz="1000" dirty="0">
                <a:ea typeface="Arial Unicode MS" pitchFamily="34" charset="-128"/>
              </a:rPr>
              <a:t> </a:t>
            </a:r>
            <a:r>
              <a:rPr lang="en-GB" altLang="en-US" sz="1000" dirty="0" err="1">
                <a:ea typeface="Arial Unicode MS" pitchFamily="34" charset="-128"/>
              </a:rPr>
              <a:t>Degerler</a:t>
            </a:r>
            <a:r>
              <a:rPr lang="en-GB" altLang="en-US" sz="1000" dirty="0">
                <a:ea typeface="Arial Unicode MS" pitchFamily="34" charset="-128"/>
              </a:rPr>
              <a:t> AS are affiliates of UBS AG. UBS Financial Services Incorporated of Puerto Rico is a subsidiary of UBS Financial Services Inc. </a:t>
            </a:r>
            <a:r>
              <a:rPr lang="en-GB" altLang="en-US" sz="1000" b="1" dirty="0">
                <a:ea typeface="Arial Unicode MS" pitchFamily="34" charset="-128"/>
              </a:rPr>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a:t>
            </a:r>
            <a:r>
              <a:rPr lang="en-GB" altLang="en-US" sz="1000" dirty="0">
                <a:ea typeface="Arial Unicode MS" pitchFamily="34" charset="-128"/>
              </a:rPr>
              <a:t> </a:t>
            </a:r>
          </a:p>
          <a:p>
            <a:pPr algn="just">
              <a:spcBef>
                <a:spcPct val="0"/>
              </a:spcBef>
              <a:buNone/>
            </a:pPr>
            <a:endParaRPr lang="en-GB" altLang="en-US" sz="1000" dirty="0">
              <a:ea typeface="Arial Unicode MS" pitchFamily="34" charset="-128"/>
            </a:endParaRPr>
          </a:p>
          <a:p>
            <a:pPr algn="just">
              <a:spcBef>
                <a:spcPct val="0"/>
              </a:spcBef>
              <a:buNone/>
            </a:pPr>
            <a:r>
              <a:rPr lang="en-GB" altLang="en-US" sz="1000" b="1" dirty="0">
                <a:ea typeface="Arial Unicode MS" pitchFamily="34" charset="-128"/>
              </a:rPr>
              <a:t>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a:p>
            <a:pPr algn="just">
              <a:spcBef>
                <a:spcPct val="0"/>
              </a:spcBef>
              <a:buFont typeface="Symbol" pitchFamily="18" charset="2"/>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3143093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(3/5)</a:t>
            </a:r>
            <a:endParaRPr lang="en-GB" dirty="0"/>
          </a:p>
        </p:txBody>
      </p:sp>
      <p:sp>
        <p:nvSpPr>
          <p:cNvPr id="4" name="Rectangle 3"/>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chemeClr val="bg2"/>
              </a:solidFill>
            </a:endParaRPr>
          </a:p>
        </p:txBody>
      </p:sp>
      <p:sp>
        <p:nvSpPr>
          <p:cNvPr id="5" name="TextBox 1"/>
          <p:cNvSpPr txBox="1">
            <a:spLocks noChangeArrowheads="1"/>
          </p:cNvSpPr>
          <p:nvPr/>
        </p:nvSpPr>
        <p:spPr bwMode="auto">
          <a:xfrm>
            <a:off x="533400" y="1065952"/>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a:ea typeface="Arial Unicode MS" pitchFamily="34" charset="-128"/>
              </a:rPr>
              <a:t>External Asset Managers / External Financial Consultants:</a:t>
            </a:r>
            <a:r>
              <a:rPr lang="en-US" altLang="en-US" sz="1000" dirty="0">
                <a:ea typeface="Arial Unicode MS" pitchFamily="34" charset="-128"/>
              </a:rPr>
              <a:t> In case t</a:t>
            </a:r>
            <a:r>
              <a:rPr lang="en-GB" altLang="en-US" sz="1000" dirty="0">
                <a:ea typeface="Arial Unicode MS" pitchFamily="34" charset="-128"/>
              </a:rPr>
              <a: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US" altLang="en-US" sz="1000" b="1" dirty="0">
                <a:ea typeface="Arial Unicode MS" pitchFamily="34" charset="-128"/>
              </a:rPr>
              <a:t>Austria</a:t>
            </a:r>
            <a:r>
              <a:rPr lang="en-US" altLang="en-US" sz="1000" dirty="0">
                <a:ea typeface="Arial Unicode MS" pitchFamily="34" charset="-128"/>
              </a:rPr>
              <a:t>: This publication is not intended to constitute a public offer under Austrian law. It is distributed only for information purposes to clients of UBS Europe SE, </a:t>
            </a:r>
            <a:r>
              <a:rPr lang="en-US" altLang="en-US" sz="1000" dirty="0" err="1">
                <a:ea typeface="Arial Unicode MS" pitchFamily="34" charset="-128"/>
              </a:rPr>
              <a:t>Niederlassung</a:t>
            </a:r>
            <a:r>
              <a:rPr lang="en-US" altLang="en-US" sz="1000" dirty="0">
                <a:ea typeface="Arial Unicode MS" pitchFamily="34" charset="-128"/>
              </a:rPr>
              <a:t> </a:t>
            </a:r>
            <a:r>
              <a:rPr lang="en-US" altLang="en-US" sz="1000" dirty="0" err="1">
                <a:ea typeface="Arial Unicode MS" pitchFamily="34" charset="-128"/>
              </a:rPr>
              <a:t>Österreich</a:t>
            </a:r>
            <a:r>
              <a:rPr lang="en-US" altLang="en-US" sz="1000" dirty="0">
                <a:ea typeface="Arial Unicode MS" pitchFamily="34" charset="-128"/>
              </a:rPr>
              <a:t>, with place of business at </a:t>
            </a:r>
            <a:r>
              <a:rPr lang="en-US" altLang="en-US" sz="1000" dirty="0" err="1">
                <a:ea typeface="Arial Unicode MS" pitchFamily="34" charset="-128"/>
              </a:rPr>
              <a:t>Wächtergasse</a:t>
            </a:r>
            <a:r>
              <a:rPr lang="en-US" altLang="en-US" sz="1000" dirty="0">
                <a:ea typeface="Arial Unicode MS" pitchFamily="34" charset="-128"/>
              </a:rPr>
              <a:t> 1, A-1010 Wien. UBS Europe SE, </a:t>
            </a:r>
            <a:r>
              <a:rPr lang="en-US" altLang="en-US" sz="1000" dirty="0" err="1">
                <a:ea typeface="Arial Unicode MS" pitchFamily="34" charset="-128"/>
              </a:rPr>
              <a:t>Niederlassung</a:t>
            </a:r>
            <a:r>
              <a:rPr lang="en-US" altLang="en-US" sz="1000" dirty="0">
                <a:ea typeface="Arial Unicode MS" pitchFamily="34" charset="-128"/>
              </a:rPr>
              <a:t> </a:t>
            </a:r>
            <a:r>
              <a:rPr lang="en-US" altLang="en-US" sz="1000" dirty="0" err="1">
                <a:ea typeface="Arial Unicode MS" pitchFamily="34" charset="-128"/>
              </a:rPr>
              <a:t>Österreich</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Austrian Financial Market Authority (</a:t>
            </a:r>
            <a:r>
              <a:rPr lang="en-US" altLang="en-US" sz="1000" dirty="0" err="1">
                <a:ea typeface="Arial Unicode MS" pitchFamily="34" charset="-128"/>
              </a:rPr>
              <a:t>Finanzmarktaufsicht</a:t>
            </a:r>
            <a:r>
              <a:rPr lang="en-US" altLang="en-US" sz="1000" dirty="0">
                <a:ea typeface="Arial Unicode MS" pitchFamily="34" charset="-128"/>
              </a:rPr>
              <a:t>, FMA),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Bahrain</a:t>
            </a:r>
            <a:r>
              <a:rPr lang="en-US" altLang="en-US" sz="1000" dirty="0">
                <a:ea typeface="Arial Unicode MS" pitchFamily="34" charset="-128"/>
              </a:rPr>
              <a:t>: </a:t>
            </a:r>
            <a:r>
              <a:rPr lang="en-GB" altLang="en-US" sz="1000" dirty="0">
                <a:ea typeface="Arial Unicode MS" pitchFamily="34" charset="-128"/>
              </a:rPr>
              <a:t>UBS is a Swiss bank </a:t>
            </a:r>
            <a:r>
              <a:rPr lang="en-US" altLang="en-US" sz="1000" dirty="0">
                <a:ea typeface="Arial Unicode MS" pitchFamily="34" charset="-128"/>
              </a:rPr>
              <a:t>not licensed, </a:t>
            </a:r>
            <a:r>
              <a:rPr lang="en-GB" altLang="en-US" sz="1000" dirty="0">
                <a:ea typeface="Arial Unicode MS" pitchFamily="34" charset="-128"/>
              </a:rPr>
              <a:t>supervised or regulated</a:t>
            </a:r>
            <a:r>
              <a:rPr lang="en-US" altLang="en-US" sz="1000" dirty="0">
                <a:ea typeface="Arial Unicode MS" pitchFamily="34" charset="-128"/>
              </a:rPr>
              <a:t> in Bahrain by the Central Bank of Bahrain and does not undertake banking or investment business activities in Bahrain. Therefore, clients </a:t>
            </a:r>
            <a:r>
              <a:rPr lang="en-GB" altLang="en-US" sz="1000" dirty="0">
                <a:ea typeface="Arial Unicode MS" pitchFamily="34" charset="-128"/>
              </a:rPr>
              <a:t>have no protection under </a:t>
            </a:r>
            <a:r>
              <a:rPr lang="en-US" altLang="en-US" sz="1000" dirty="0">
                <a:ea typeface="Arial Unicode MS" pitchFamily="34" charset="-128"/>
              </a:rPr>
              <a:t>local </a:t>
            </a:r>
            <a:r>
              <a:rPr lang="en-GB" altLang="en-US" sz="1000" dirty="0">
                <a:ea typeface="Arial Unicode MS" pitchFamily="34" charset="-128"/>
              </a:rPr>
              <a:t>banking and investment services</a:t>
            </a:r>
            <a:r>
              <a:rPr lang="en-US" altLang="en-US" sz="1000" dirty="0">
                <a:ea typeface="Arial Unicode MS" pitchFamily="34" charset="-128"/>
              </a:rPr>
              <a:t> laws and regulations. </a:t>
            </a:r>
            <a:r>
              <a:rPr lang="en-US" altLang="en-US" sz="1000" b="1" dirty="0">
                <a:ea typeface="Arial Unicode MS" pitchFamily="34" charset="-128"/>
              </a:rPr>
              <a:t>Canada:</a:t>
            </a:r>
            <a:r>
              <a:rPr lang="en-US" altLang="en-US" sz="1000" dirty="0">
                <a:ea typeface="Arial Unicode MS" pitchFamily="34" charset="-128"/>
              </a:rPr>
              <a:t> The information contained herein is not, and under no circumstances is to be construed as, a prospectus, an advertisement, a public offering, an offer to sell securities described herein, solicitation of an offer to buy securities described herein, in Canada or any province or territory thereof. Any offer or sale of the securities described herein in Canada will be made only under an exemption from the requirements to file a prospectus with the relevant Canadian securities regulators and only by a dealer properly registered under applicable securities laws or, alternatively, pursuant to an exemption from the dealer registration requirement in the relevant province or territory of Canada in which such offer or sale is made. Under no circumstances is the information contained herein to be construed as investment advice in any province or territory of Canada and is not tailored to the needs of the recipient. To the extent that the information contained herein references securities of an issuer incorporated, formed or created under the laws of Canada or a province or territory of Canada, any trades in such securities must be conducted through a dealer registered in Canada or, alternatively, pursuant to a dealer registration exemption. No securities commission or similar regulatory authority in Canada has reviewed or in any way passed upon these materials, the information contained herein or the merits of the securities described herein and any representation to the contrary is an offence. In Canada, this publication is distributed by UBS Investment Management Canada Inc.. </a:t>
            </a:r>
            <a:r>
              <a:rPr lang="en-US" altLang="en-US" sz="1000" b="1" dirty="0">
                <a:ea typeface="Arial Unicode MS" pitchFamily="34" charset="-128"/>
              </a:rPr>
              <a:t>China:</a:t>
            </a:r>
            <a:r>
              <a:rPr lang="en-US" altLang="en-US" sz="1000" dirty="0">
                <a:ea typeface="Arial Unicode MS" pitchFamily="34" charset="-128"/>
              </a:rPr>
              <a:t> This research report is neither intended to be distributed to PRC investors nor to provide securities investment consultancy services within the territory of PRC. </a:t>
            </a:r>
            <a:r>
              <a:rPr lang="en-US" altLang="en-US" sz="1000" b="1" dirty="0">
                <a:ea typeface="Arial Unicode MS" pitchFamily="34" charset="-128"/>
              </a:rPr>
              <a:t>Czech Republic</a:t>
            </a:r>
            <a:r>
              <a:rPr lang="en-US" altLang="en-US" sz="1000" dirty="0">
                <a:ea typeface="Arial Unicode MS" pitchFamily="34" charset="-128"/>
              </a:rPr>
              <a:t>: UBS is not a licensed bank in the Czech Republic and thus is not allowed to provide regulated banking or investment services in the Czech Republic. Please notify UBS if you do not wish to receive any further correspondence. </a:t>
            </a:r>
            <a:r>
              <a:rPr lang="en-US" altLang="en-US" sz="1000" b="1" dirty="0">
                <a:ea typeface="Arial Unicode MS" pitchFamily="34" charset="-128"/>
              </a:rPr>
              <a:t>Denmark</a:t>
            </a:r>
            <a:r>
              <a:rPr lang="en-US" altLang="en-US" sz="1000" dirty="0">
                <a:ea typeface="Arial Unicode MS" pitchFamily="34" charset="-128"/>
              </a:rPr>
              <a:t>: This publication is not intended to constitute a public offer under Danish law. It is distributed only for information purposes to clients of UBS Europe SE, Denmark Branch, filial </a:t>
            </a:r>
            <a:r>
              <a:rPr lang="en-US" altLang="en-US" sz="1000" dirty="0" err="1">
                <a:ea typeface="Arial Unicode MS" pitchFamily="34" charset="-128"/>
              </a:rPr>
              <a:t>af</a:t>
            </a:r>
            <a:r>
              <a:rPr lang="en-US" altLang="en-US" sz="1000" dirty="0">
                <a:ea typeface="Arial Unicode MS" pitchFamily="34" charset="-128"/>
              </a:rPr>
              <a:t> UBS Europe SE, with place of business at Sankt </a:t>
            </a:r>
            <a:r>
              <a:rPr lang="en-US" altLang="en-US" sz="1000" dirty="0" err="1">
                <a:ea typeface="Arial Unicode MS" pitchFamily="34" charset="-128"/>
              </a:rPr>
              <a:t>Annae</a:t>
            </a:r>
            <a:r>
              <a:rPr lang="en-US" altLang="en-US" sz="1000" dirty="0">
                <a:ea typeface="Arial Unicode MS" pitchFamily="34" charset="-128"/>
              </a:rPr>
              <a:t> </a:t>
            </a:r>
            <a:r>
              <a:rPr lang="en-US" altLang="en-US" sz="1000" dirty="0" err="1">
                <a:ea typeface="Arial Unicode MS" pitchFamily="34" charset="-128"/>
              </a:rPr>
              <a:t>Plads</a:t>
            </a:r>
            <a:r>
              <a:rPr lang="en-US" altLang="en-US" sz="1000" dirty="0">
                <a:ea typeface="Arial Unicode MS" pitchFamily="34" charset="-128"/>
              </a:rPr>
              <a:t> 13, 1250 Copenhagen, Denmark, registered with the Danish Commerce and Companies Agency, under No. 38 17 24 33. UBS Europe SE, Denmark Branch, filial </a:t>
            </a:r>
            <a:r>
              <a:rPr lang="en-US" altLang="en-US" sz="1000" dirty="0" err="1">
                <a:ea typeface="Arial Unicode MS" pitchFamily="34" charset="-128"/>
              </a:rPr>
              <a:t>af</a:t>
            </a:r>
            <a:r>
              <a:rPr lang="en-US" altLang="en-US" sz="1000" dirty="0">
                <a:ea typeface="Arial Unicode MS" pitchFamily="34" charset="-128"/>
              </a:rPr>
              <a:t> UBS Europe SE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Danish Financial Supervisory Authority (</a:t>
            </a:r>
            <a:r>
              <a:rPr lang="en-US" altLang="en-US" sz="1000" dirty="0" err="1">
                <a:ea typeface="Arial Unicode MS" pitchFamily="34" charset="-128"/>
              </a:rPr>
              <a:t>Finanstilsynet</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GB" altLang="en-US" sz="1000" b="1" dirty="0">
                <a:ea typeface="Arial Unicode MS" pitchFamily="34" charset="-128"/>
              </a:rPr>
              <a:t>Egypt:</a:t>
            </a:r>
            <a:r>
              <a:rPr lang="en-GB" altLang="en-US" sz="1000" dirty="0">
                <a:ea typeface="Arial Unicode MS" pitchFamily="34" charset="-128"/>
              </a:rPr>
              <a:t> Securities or other investment products are not being offered or sold by UBS to the public in Egypt and they have not been and will not be registered with the Egyptian Financial Supervisory Authority. </a:t>
            </a:r>
            <a:r>
              <a:rPr lang="en-GB" altLang="en-US" sz="1000" b="1" dirty="0">
                <a:ea typeface="Arial Unicode MS" pitchFamily="34" charset="-128"/>
              </a:rPr>
              <a:t>France: </a:t>
            </a:r>
            <a:r>
              <a:rPr lang="en-GB" altLang="en-US" sz="1000" dirty="0">
                <a:ea typeface="Arial Unicode MS" pitchFamily="34" charset="-128"/>
              </a:rPr>
              <a:t>This publication is distributed by UBS (France) S.A., French "</a:t>
            </a:r>
            <a:r>
              <a:rPr lang="en-GB" altLang="en-US" sz="1000" dirty="0" err="1">
                <a:ea typeface="Arial Unicode MS" pitchFamily="34" charset="-128"/>
              </a:rPr>
              <a:t>société</a:t>
            </a:r>
            <a:r>
              <a:rPr lang="en-GB" altLang="en-US" sz="1000" dirty="0">
                <a:ea typeface="Arial Unicode MS" pitchFamily="34" charset="-128"/>
              </a:rPr>
              <a:t> </a:t>
            </a:r>
            <a:r>
              <a:rPr lang="en-GB" altLang="en-US" sz="1000" dirty="0" err="1">
                <a:ea typeface="Arial Unicode MS" pitchFamily="34" charset="-128"/>
              </a:rPr>
              <a:t>anonyme</a:t>
            </a:r>
            <a:r>
              <a:rPr lang="en-GB" altLang="en-US" sz="1000" dirty="0">
                <a:ea typeface="Arial Unicode MS" pitchFamily="34" charset="-128"/>
              </a:rPr>
              <a:t>" with share capital of € </a:t>
            </a:r>
            <a:r>
              <a:rPr lang="en-US" altLang="en-US" sz="1000" dirty="0">
                <a:ea typeface="Arial Unicode MS" pitchFamily="34" charset="-128"/>
              </a:rPr>
              <a:t>132.975.556, 69</a:t>
            </a:r>
            <a:r>
              <a:rPr lang="en-GB" altLang="en-US" sz="1000" dirty="0">
                <a:ea typeface="Arial Unicode MS" pitchFamily="34" charset="-128"/>
              </a:rPr>
              <a:t>, boulevard Haussmann F-75008 Paris, R.C.S. Paris B 421 255 670, to its clients and prospects. UBS (France) S.A. is a provider of investment services duly authorized according to the terms of the "Code </a:t>
            </a:r>
            <a:r>
              <a:rPr lang="en-GB" altLang="en-US" sz="1000" dirty="0" err="1">
                <a:ea typeface="Arial Unicode MS" pitchFamily="34" charset="-128"/>
              </a:rPr>
              <a:t>Monétaire</a:t>
            </a:r>
            <a:r>
              <a:rPr lang="en-GB" altLang="en-US" sz="1000" dirty="0">
                <a:ea typeface="Arial Unicode MS" pitchFamily="34" charset="-128"/>
              </a:rPr>
              <a:t> et Financier", regulated by French banking and financial authorities as the "</a:t>
            </a:r>
            <a:r>
              <a:rPr lang="en-GB" altLang="en-US" sz="1000" dirty="0" err="1">
                <a:ea typeface="Arial Unicode MS" pitchFamily="34" charset="-128"/>
              </a:rPr>
              <a:t>Autorité</a:t>
            </a:r>
            <a:r>
              <a:rPr lang="en-GB" altLang="en-US" sz="1000" dirty="0">
                <a:ea typeface="Arial Unicode MS" pitchFamily="34" charset="-128"/>
              </a:rPr>
              <a:t> de </a:t>
            </a:r>
            <a:r>
              <a:rPr lang="en-GB" altLang="en-US" sz="1000" dirty="0" err="1">
                <a:ea typeface="Arial Unicode MS" pitchFamily="34" charset="-128"/>
              </a:rPr>
              <a:t>Contrôle</a:t>
            </a:r>
            <a:r>
              <a:rPr lang="en-GB" altLang="en-US" sz="1000" dirty="0">
                <a:ea typeface="Arial Unicode MS" pitchFamily="34" charset="-128"/>
              </a:rPr>
              <a:t> </a:t>
            </a:r>
            <a:r>
              <a:rPr lang="en-GB" altLang="en-US" sz="1000" dirty="0" err="1">
                <a:ea typeface="Arial Unicode MS" pitchFamily="34" charset="-128"/>
              </a:rPr>
              <a:t>Prudentiel</a:t>
            </a:r>
            <a:r>
              <a:rPr lang="en-GB" altLang="en-US" sz="1000" dirty="0">
                <a:ea typeface="Arial Unicode MS" pitchFamily="34" charset="-128"/>
              </a:rPr>
              <a:t> et de </a:t>
            </a:r>
            <a:r>
              <a:rPr lang="en-GB" altLang="en-US" sz="1000" dirty="0" err="1">
                <a:ea typeface="Arial Unicode MS" pitchFamily="34" charset="-128"/>
              </a:rPr>
              <a:t>Résolution</a:t>
            </a:r>
            <a:r>
              <a:rPr lang="en-GB" altLang="en-US" sz="1000" dirty="0">
                <a:ea typeface="Arial Unicode MS" pitchFamily="34" charset="-128"/>
              </a:rPr>
              <a:t>." </a:t>
            </a:r>
            <a:r>
              <a:rPr lang="en-GB" altLang="en-US" sz="1000" b="1" dirty="0">
                <a:ea typeface="Arial Unicode MS" pitchFamily="34" charset="-128"/>
              </a:rPr>
              <a:t>Germany: </a:t>
            </a:r>
            <a:r>
              <a:rPr lang="en-GB" altLang="en-US" sz="1000" dirty="0">
                <a:ea typeface="Arial Unicode MS" pitchFamily="34" charset="-128"/>
              </a:rPr>
              <a:t>This publication is </a:t>
            </a:r>
            <a:r>
              <a:rPr lang="en-US" altLang="en-US" sz="1000" dirty="0">
                <a:ea typeface="Arial Unicode MS" pitchFamily="34" charset="-128"/>
              </a:rPr>
              <a:t>not intended to constitute a public offer under German law. It is</a:t>
            </a:r>
            <a:r>
              <a:rPr lang="en-GB" altLang="en-US" sz="1000" dirty="0">
                <a:ea typeface="Arial Unicode MS" pitchFamily="34" charset="-128"/>
              </a:rPr>
              <a:t> distributed only for information purposes to clients of UBS Europe SE, Germany, with place of business at </a:t>
            </a:r>
            <a:r>
              <a:rPr lang="en-GB" altLang="en-US" sz="1000" dirty="0" err="1">
                <a:ea typeface="Arial Unicode MS" pitchFamily="34" charset="-128"/>
              </a:rPr>
              <a:t>Bockenheimer</a:t>
            </a:r>
            <a:r>
              <a:rPr lang="en-GB" altLang="en-US" sz="1000" dirty="0">
                <a:ea typeface="Arial Unicode MS" pitchFamily="34" charset="-128"/>
              </a:rPr>
              <a:t> </a:t>
            </a:r>
            <a:r>
              <a:rPr lang="en-GB" altLang="en-US" sz="1000" dirty="0" err="1">
                <a:ea typeface="Arial Unicode MS" pitchFamily="34" charset="-128"/>
              </a:rPr>
              <a:t>Landstrasse</a:t>
            </a:r>
            <a:r>
              <a:rPr lang="en-GB" altLang="en-US" sz="1000" dirty="0">
                <a:ea typeface="Arial Unicode MS" pitchFamily="34" charset="-128"/>
              </a:rPr>
              <a:t> 2-4, 60306 Frankfurt am Main. </a:t>
            </a:r>
            <a:r>
              <a:rPr lang="en-US" altLang="en-US" sz="1000" dirty="0">
                <a:ea typeface="Arial Unicode MS" pitchFamily="34" charset="-128"/>
              </a:rPr>
              <a:t>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European Central Bank ("ECB"), and supervised by the ECB, the German Central Bank (Deutsche Bundesbank) and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to which this publication has not been submitted for approval</a:t>
            </a:r>
            <a:r>
              <a:rPr lang="en-GB" altLang="en-US" sz="1000" dirty="0">
                <a:ea typeface="Arial Unicode MS" pitchFamily="34" charset="-128"/>
              </a:rPr>
              <a:t>. </a:t>
            </a:r>
            <a:r>
              <a:rPr lang="en-US" altLang="en-US" sz="1000" b="1" dirty="0">
                <a:ea typeface="Arial Unicode MS" pitchFamily="34" charset="-128"/>
              </a:rPr>
              <a:t>Greece: </a:t>
            </a:r>
            <a:r>
              <a:rPr lang="en-US" altLang="en-US" sz="1000" dirty="0">
                <a:ea typeface="Arial Unicode MS" pitchFamily="34" charset="-128"/>
              </a:rPr>
              <a:t>UBS Switzerland AG and its affiliates (UBS) are not licensed as a bank or financial institution under Greek legislation and do not provide banking and financial services in Greece. Consequently, UBS provides such services from branches outside of Greece, only. This document may not be considered as a public offering made or to be made to residents of Greece. </a:t>
            </a:r>
            <a:r>
              <a:rPr lang="en-US" altLang="en-US" sz="1000" b="1" dirty="0">
                <a:ea typeface="Arial Unicode MS" pitchFamily="34" charset="-128"/>
              </a:rPr>
              <a:t>Hong Kong:</a:t>
            </a:r>
            <a:r>
              <a:rPr lang="en-US" altLang="en-US" sz="1000" dirty="0">
                <a:ea typeface="Arial Unicode MS" pitchFamily="34" charset="-128"/>
              </a:rPr>
              <a:t> This publication is distributed to clients of UBS AG Hong Kong Branch by UBS AG Hong Kong Branch, a licensed bank under the Hong Kong Banking Ordinance and a registered institution under the Securities and Futures Ordinance. UBS AG Hong Kong Branch is incorporated in Switzerland with limited liability. </a:t>
            </a:r>
            <a:r>
              <a:rPr lang="en-US" altLang="en-US" sz="1000" b="1" dirty="0">
                <a:ea typeface="Arial Unicode MS" pitchFamily="34" charset="-128"/>
              </a:rPr>
              <a:t>Indonesia, Malaysia, </a:t>
            </a:r>
            <a:r>
              <a:rPr lang="en-US" altLang="en-US" sz="1000" b="1" dirty="0" err="1">
                <a:ea typeface="Arial Unicode MS" pitchFamily="34" charset="-128"/>
              </a:rPr>
              <a:t>Phillipines</a:t>
            </a:r>
            <a:r>
              <a:rPr lang="en-US" altLang="en-US" sz="1000" b="1" dirty="0">
                <a:ea typeface="Arial Unicode MS" pitchFamily="34" charset="-128"/>
              </a:rPr>
              <a:t>, Thailand:</a:t>
            </a:r>
            <a:r>
              <a:rPr lang="en-US" altLang="en-US" sz="1000" dirty="0">
                <a:ea typeface="Arial Unicode MS" pitchFamily="34" charset="-128"/>
              </a:rPr>
              <a:t> This material was provided to you as a result of a request received by UBS from you and/or persons entitled to make the request on your behalf. Should you have received the material erroneously, UBS asks that you kindly destroy/delete it and inform UBS immediately. Any and all advice provided and/or trades executed by UBS pursuant to the material will only have been provided upon your specific request or executed upon your specific instructions, as the case may be, and may be deemed as such by UBS and you. The material may not have been reviewed, approved, disapproved or endorsed by any financial or regulatory authority in your jurisdiction. The relevant investments will be subject to restrictions and obligations on transfer as set forth in the material, and by receiving the material you undertake to comply fully with such restrictions and obligations. You should carefully study and ensure that you understand and exercise due care and discretion in considering your investment objective, risk appetite and personal circumstances against the risk of the investment. You are advised to seek independent professional advice in case of doubt. </a:t>
            </a:r>
          </a:p>
        </p:txBody>
      </p:sp>
    </p:spTree>
    <p:custDataLst>
      <p:tags r:id="rId1"/>
    </p:custDataLst>
    <p:extLst>
      <p:ext uri="{BB962C8B-B14F-4D97-AF65-F5344CB8AC3E}">
        <p14:creationId xmlns:p14="http://schemas.microsoft.com/office/powerpoint/2010/main" val="2883224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(4/5)</a:t>
            </a:r>
            <a:endParaRPr lang="en-GB" dirty="0"/>
          </a:p>
        </p:txBody>
      </p:sp>
      <p:sp>
        <p:nvSpPr>
          <p:cNvPr id="4" name="Rectangle 3"/>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chemeClr val="bg2"/>
              </a:solidFill>
            </a:endParaRPr>
          </a:p>
        </p:txBody>
      </p:sp>
      <p:sp>
        <p:nvSpPr>
          <p:cNvPr id="5" name="TextBox 1"/>
          <p:cNvSpPr txBox="1">
            <a:spLocks noChangeArrowheads="1"/>
          </p:cNvSpPr>
          <p:nvPr/>
        </p:nvSpPr>
        <p:spPr bwMode="auto">
          <a:xfrm>
            <a:off x="533400" y="1065952"/>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a:ea typeface="Arial Unicode MS" pitchFamily="34" charset="-128"/>
              </a:rPr>
              <a:t>India:</a:t>
            </a:r>
            <a:r>
              <a:rPr lang="en-US" altLang="en-US" sz="1000" dirty="0">
                <a:ea typeface="Arial Unicode MS" pitchFamily="34" charset="-128"/>
              </a:rPr>
              <a:t> UBS Securities India Private Ltd. (Corporate Identity Number U67120MH1996PTC097299) 2/F, 2 North Avenue, Maker </a:t>
            </a:r>
            <a:r>
              <a:rPr lang="en-US" altLang="en-US" sz="1000" dirty="0" err="1">
                <a:ea typeface="Arial Unicode MS" pitchFamily="34" charset="-128"/>
              </a:rPr>
              <a:t>Maxity</a:t>
            </a:r>
            <a:r>
              <a:rPr lang="en-US" altLang="en-US" sz="1000" dirty="0">
                <a:ea typeface="Arial Unicode MS" pitchFamily="34" charset="-128"/>
              </a:rPr>
              <a:t>, </a:t>
            </a:r>
            <a:r>
              <a:rPr lang="en-US" altLang="en-US" sz="1000" dirty="0" err="1">
                <a:ea typeface="Arial Unicode MS" pitchFamily="34" charset="-128"/>
              </a:rPr>
              <a:t>Bandra</a:t>
            </a:r>
            <a:r>
              <a:rPr lang="en-US" altLang="en-US" sz="1000" dirty="0">
                <a:ea typeface="Arial Unicode MS" pitchFamily="34" charset="-128"/>
              </a:rPr>
              <a:t> </a:t>
            </a:r>
            <a:r>
              <a:rPr lang="en-US" altLang="en-US" sz="1000" dirty="0" err="1">
                <a:ea typeface="Arial Unicode MS" pitchFamily="34" charset="-128"/>
              </a:rPr>
              <a:t>Kurla</a:t>
            </a:r>
            <a:r>
              <a:rPr lang="en-US" altLang="en-US" sz="1000" dirty="0">
                <a:ea typeface="Arial Unicode MS" pitchFamily="34" charset="-128"/>
              </a:rPr>
              <a:t> Complex, </a:t>
            </a:r>
            <a:r>
              <a:rPr lang="en-US" altLang="en-US" sz="1000" dirty="0" err="1">
                <a:ea typeface="Arial Unicode MS" pitchFamily="34" charset="-128"/>
              </a:rPr>
              <a:t>Bandra</a:t>
            </a:r>
            <a:r>
              <a:rPr lang="en-US" altLang="en-US" sz="1000" dirty="0">
                <a:ea typeface="Arial Unicode MS" pitchFamily="34" charset="-128"/>
              </a:rPr>
              <a:t> (East), Mumbai (India) 400051. Phone: +912261556000. It provides brokerage services bearing SEBI Registration Number INZ000259830; merchant banking services bearing SEBI Registration Number: INM000010809 and Research Analyst services bearing SEBI Registration Number: INH000001204. UBS AG, its affiliates or subsidiaries may have debt holdings or positions in the subject Indian company/companies. Within the past 12 months, UBS AG, its affiliates or subsidiaries may have received compensation for non-investment banking securities-related services and/or non-securities services from the subject Indian company/companies. The subject company/companies may have been a client/clients of UBS AG, its affiliates or subsidiaries during the 12 months preceding the date of distribution of the research report with respect to investment banking and/or non-investment banking securities-related services and/or non-securities services. With regard to information on associates, please refer to the Annual Report at: </a:t>
            </a:r>
            <a:r>
              <a:rPr lang="en-US" altLang="en-US" sz="1000" dirty="0">
                <a:ea typeface="Arial Unicode MS" pitchFamily="34" charset="-128"/>
                <a:hlinkClick r:id="rId3"/>
              </a:rPr>
              <a:t>http://www.ubs.com/global/en/about_ubs/investor_relations/annualreporting.html</a:t>
            </a:r>
            <a:r>
              <a:rPr lang="en-US" altLang="en-US" sz="1000" dirty="0">
                <a:ea typeface="Arial Unicode MS" pitchFamily="34" charset="-128"/>
              </a:rPr>
              <a:t>. </a:t>
            </a:r>
            <a:r>
              <a:rPr lang="en-US" altLang="en-US" sz="1000" b="1" dirty="0">
                <a:ea typeface="Arial Unicode MS" pitchFamily="34" charset="-128"/>
              </a:rPr>
              <a:t>Israel:</a:t>
            </a:r>
            <a:r>
              <a:rPr lang="en-US" altLang="en-US" sz="1000" dirty="0">
                <a:ea typeface="Arial Unicode MS" pitchFamily="34" charset="-128"/>
              </a:rPr>
              <a:t> UBS is a premier global financial firm offering wealth management, asset management and investment banking services from its headquarters in Switzerland and its operations in over 50 countries worldwide to individual, corporate and institutional investors. In Israel, UBS Switzerland AG is registered as Foreign Dealer in cooperation with UBS Wealth Management Israel Ltd., a wholly owned UBS subsidiary. UBS Wealth Management Israel Ltd. is a Portfolio Manager licensee which engages also in Investment Marketing and is regulated by the Israel Securities Authority. This publication is intended for information only and is not intended as an offer to buy or solicitation of an offer. Furthermore, this publication is not intended as an investment advice and/or investment marketing and is not replacing any investment advice and/or investment marketing provided by the relevant licensee which is adjusted to each person needs. No action has been, or will be, taken in Israel that would permit an offering of the product(s) mentioned in this document or a distribution of this document to the public in Israel. In particular, this document has not been reviewed or approved by the Israeli Securities Authority. The product(s) mentioned in this document is/are being offered to a limited number of sophisticated investors who qualify as one of the investors listed in the first supplement to the Israeli Securities Law, 5728-1968. This document may not be reproduced or used for any other purpose, nor be furnished to any other person other than those to whom copies have been sent. Anyone who purchases the product(s) mentioned herein shall do so for its own benefit and for its own account and not with the aim or intention of distributing or offering the product(s) to other parties. Anyone who purchases the product(s) shall do so in accordance with its own understanding and discretion and after it has received any relevant financial, legal, business, tax or other advice or opinion required by it in connection with such purchase(s). The word "advice" and/or any of its derivatives shall be read and construed in conjunction with the definition of the term "investment marketing" as defined under the Israeli Regulation of Investment Advice, Investment Marketing and Portfolio Management Law, 1995.</a:t>
            </a:r>
            <a:r>
              <a:rPr lang="en-US" altLang="en-US" sz="1000" b="1" dirty="0">
                <a:ea typeface="Arial Unicode MS" pitchFamily="34" charset="-128"/>
              </a:rPr>
              <a:t>Italy:</a:t>
            </a:r>
            <a:r>
              <a:rPr lang="en-US" altLang="en-US" sz="1000" dirty="0">
                <a:ea typeface="Arial Unicode MS" pitchFamily="34" charset="-128"/>
              </a:rPr>
              <a:t> This publication is not intended to constitute a public offer under Italian law. It is distributed only for information purposes to clients of UBS Europe SE, </a:t>
            </a:r>
            <a:r>
              <a:rPr lang="en-US" altLang="en-US" sz="1000" dirty="0" err="1">
                <a:ea typeface="Arial Unicode MS" pitchFamily="34" charset="-128"/>
              </a:rPr>
              <a:t>Succursale</a:t>
            </a:r>
            <a:r>
              <a:rPr lang="en-US" altLang="en-US" sz="1000" dirty="0">
                <a:ea typeface="Arial Unicode MS" pitchFamily="34" charset="-128"/>
              </a:rPr>
              <a:t> Italia, with place of business at Via del </a:t>
            </a:r>
            <a:r>
              <a:rPr lang="en-US" altLang="en-US" sz="1000" dirty="0" err="1">
                <a:ea typeface="Arial Unicode MS" pitchFamily="34" charset="-128"/>
              </a:rPr>
              <a:t>Vecchio</a:t>
            </a:r>
            <a:r>
              <a:rPr lang="en-US" altLang="en-US" sz="1000" dirty="0">
                <a:ea typeface="Arial Unicode MS" pitchFamily="34" charset="-128"/>
              </a:rPr>
              <a:t> </a:t>
            </a:r>
            <a:r>
              <a:rPr lang="en-US" altLang="en-US" sz="1000" dirty="0" err="1">
                <a:ea typeface="Arial Unicode MS" pitchFamily="34" charset="-128"/>
              </a:rPr>
              <a:t>Politecnico</a:t>
            </a:r>
            <a:r>
              <a:rPr lang="en-US" altLang="en-US" sz="1000" dirty="0">
                <a:ea typeface="Arial Unicode MS" pitchFamily="34" charset="-128"/>
              </a:rPr>
              <a:t>, 3-20121 Milano. UBS Europe SE, </a:t>
            </a:r>
            <a:r>
              <a:rPr lang="en-US" altLang="en-US" sz="1000" dirty="0" err="1">
                <a:ea typeface="Arial Unicode MS" pitchFamily="34" charset="-128"/>
              </a:rPr>
              <a:t>Succursale</a:t>
            </a:r>
            <a:r>
              <a:rPr lang="en-US" altLang="en-US" sz="1000" dirty="0">
                <a:ea typeface="Arial Unicode MS" pitchFamily="34" charset="-128"/>
              </a:rPr>
              <a:t> Italia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Bank of Italy (Banca </a:t>
            </a:r>
            <a:r>
              <a:rPr lang="en-US" altLang="en-US" sz="1000" dirty="0" err="1">
                <a:ea typeface="Arial Unicode MS" pitchFamily="34" charset="-128"/>
              </a:rPr>
              <a:t>d’Italia</a:t>
            </a:r>
            <a:r>
              <a:rPr lang="en-US" altLang="en-US" sz="1000" dirty="0">
                <a:ea typeface="Arial Unicode MS" pitchFamily="34" charset="-128"/>
              </a:rPr>
              <a:t>) and the Italian Financial Markets Supervisory Authority (CONSOB - </a:t>
            </a:r>
            <a:r>
              <a:rPr lang="en-US" altLang="en-US" sz="1000" dirty="0" err="1">
                <a:ea typeface="Arial Unicode MS" pitchFamily="34" charset="-128"/>
              </a:rPr>
              <a:t>Commissione</a:t>
            </a:r>
            <a:r>
              <a:rPr lang="en-US" altLang="en-US" sz="1000" dirty="0">
                <a:ea typeface="Arial Unicode MS" pitchFamily="34" charset="-128"/>
              </a:rPr>
              <a:t> </a:t>
            </a:r>
            <a:r>
              <a:rPr lang="en-US" altLang="en-US" sz="1000" dirty="0" err="1">
                <a:ea typeface="Arial Unicode MS" pitchFamily="34" charset="-128"/>
              </a:rPr>
              <a:t>Nazionale</a:t>
            </a:r>
            <a:r>
              <a:rPr lang="en-US" altLang="en-US" sz="1000" dirty="0">
                <a:ea typeface="Arial Unicode MS" pitchFamily="34" charset="-128"/>
              </a:rPr>
              <a:t> per le </a:t>
            </a:r>
            <a:r>
              <a:rPr lang="en-US" altLang="en-US" sz="1000" dirty="0" err="1">
                <a:ea typeface="Arial Unicode MS" pitchFamily="34" charset="-128"/>
              </a:rPr>
              <a:t>Società</a:t>
            </a:r>
            <a:r>
              <a:rPr lang="en-US" altLang="en-US" sz="1000" dirty="0">
                <a:ea typeface="Arial Unicode MS" pitchFamily="34" charset="-128"/>
              </a:rPr>
              <a:t> e la </a:t>
            </a:r>
            <a:r>
              <a:rPr lang="en-US" altLang="en-US" sz="1000" dirty="0" err="1">
                <a:ea typeface="Arial Unicode MS" pitchFamily="34" charset="-128"/>
              </a:rPr>
              <a:t>Borsa</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Jersey:</a:t>
            </a:r>
            <a:r>
              <a:rPr lang="en-US" altLang="en-US" sz="1000" dirty="0">
                <a:ea typeface="Arial Unicode MS" pitchFamily="34" charset="-128"/>
              </a:rPr>
              <a:t> UBS AG, Jersey Branch, is regulated and authorized by the Jersey Financial Services Commission for the conduct of banking, funds and investment business. Where services are provided from outside Jersey, they will not be covered by the Jersey regulatory regime. UBS AG, Jersey Branch is a branch of UBS AG a public company limited by shares, incorporated in Switzerland whose registered offices are at </a:t>
            </a:r>
            <a:r>
              <a:rPr lang="en-US" altLang="en-US" sz="1000" dirty="0" err="1">
                <a:ea typeface="Arial Unicode MS" pitchFamily="34" charset="-128"/>
              </a:rPr>
              <a:t>Aeschenvorstadt</a:t>
            </a:r>
            <a:r>
              <a:rPr lang="en-US" altLang="en-US" sz="1000" dirty="0">
                <a:ea typeface="Arial Unicode MS" pitchFamily="34" charset="-128"/>
              </a:rPr>
              <a:t> 1, CH-4051 Basel and </a:t>
            </a:r>
            <a:r>
              <a:rPr lang="en-US" altLang="en-US" sz="1000" dirty="0" err="1">
                <a:ea typeface="Arial Unicode MS" pitchFamily="34" charset="-128"/>
              </a:rPr>
              <a:t>Bahnhofstrasse</a:t>
            </a:r>
            <a:r>
              <a:rPr lang="en-US" altLang="en-US" sz="1000" dirty="0">
                <a:ea typeface="Arial Unicode MS" pitchFamily="34" charset="-128"/>
              </a:rPr>
              <a:t> 45, CH 8001 Zurich. UBS AG, Jersey Branch's principal place business is 1, IFC Jersey, St </a:t>
            </a:r>
            <a:r>
              <a:rPr lang="en-US" altLang="en-US" sz="1000" dirty="0" err="1">
                <a:ea typeface="Arial Unicode MS" pitchFamily="34" charset="-128"/>
              </a:rPr>
              <a:t>Helier</a:t>
            </a:r>
            <a:r>
              <a:rPr lang="en-US" altLang="en-US" sz="1000" dirty="0">
                <a:ea typeface="Arial Unicode MS" pitchFamily="34" charset="-128"/>
              </a:rPr>
              <a:t>, Jersey, JE2 3BX.</a:t>
            </a:r>
            <a:r>
              <a:rPr lang="en-US" altLang="en-US" sz="1000" b="1" dirty="0">
                <a:ea typeface="Arial Unicode MS" pitchFamily="34" charset="-128"/>
              </a:rPr>
              <a:t>Luxembourg</a:t>
            </a:r>
            <a:r>
              <a:rPr lang="en-US" altLang="en-US" sz="1000" dirty="0">
                <a:ea typeface="Arial Unicode MS" pitchFamily="34" charset="-128"/>
              </a:rPr>
              <a:t>: </a:t>
            </a:r>
            <a:r>
              <a:rPr lang="en-GB" altLang="en-US" sz="1000" dirty="0">
                <a:ea typeface="Arial Unicode MS" pitchFamily="34" charset="-128"/>
              </a:rPr>
              <a:t>This publication is not intended to constitute a public offer under Luxembourg law. It is distributed only for information purposes to clients of UBS Europe SE, Luxembourg Branch, with place of business at 33A, Avenue J. F. Kennedy, L-1855 Luxembourg. UBS Europe SE, Luxembourg Branch is </a:t>
            </a:r>
            <a:r>
              <a:rPr lang="en-US" altLang="en-US" sz="1000" dirty="0">
                <a:ea typeface="Arial Unicode MS" pitchFamily="34" charset="-128"/>
              </a:rPr>
              <a:t>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Luxembourg supervisory authority (Commission de Surveillance du </a:t>
            </a:r>
            <a:r>
              <a:rPr lang="en-US" altLang="en-US" sz="1000" dirty="0" err="1">
                <a:ea typeface="Arial Unicode MS" pitchFamily="34" charset="-128"/>
              </a:rPr>
              <a:t>Secteur</a:t>
            </a:r>
            <a:r>
              <a:rPr lang="en-US" altLang="en-US" sz="1000" dirty="0">
                <a:ea typeface="Arial Unicode MS" pitchFamily="34" charset="-128"/>
              </a:rPr>
              <a:t> Financier), to which this publication has not been submitted for approval.</a:t>
            </a:r>
            <a:r>
              <a:rPr lang="en-GB" altLang="en-US" sz="1000" dirty="0">
                <a:ea typeface="Arial Unicode MS" pitchFamily="34" charset="-128"/>
              </a:rPr>
              <a:t> UBS Europe SE is a credit institution constituted under German law in the form of a </a:t>
            </a:r>
            <a:r>
              <a:rPr lang="en-GB" altLang="en-US" sz="1000" dirty="0" err="1">
                <a:ea typeface="Arial Unicode MS" pitchFamily="34" charset="-128"/>
              </a:rPr>
              <a:t>Societas</a:t>
            </a:r>
            <a:r>
              <a:rPr lang="en-GB" altLang="en-US" sz="1000" dirty="0">
                <a:ea typeface="Arial Unicode MS" pitchFamily="34" charset="-128"/>
              </a:rPr>
              <a:t> </a:t>
            </a:r>
            <a:r>
              <a:rPr lang="en-GB" altLang="en-US" sz="1000" dirty="0" err="1">
                <a:ea typeface="Arial Unicode MS" pitchFamily="34" charset="-128"/>
              </a:rPr>
              <a:t>Europaea</a:t>
            </a:r>
            <a:r>
              <a:rPr lang="en-GB" altLang="en-US" sz="1000" dirty="0">
                <a:ea typeface="Arial Unicode MS" pitchFamily="34" charset="-128"/>
              </a:rPr>
              <a:t>, duly authorized by the ECB. </a:t>
            </a:r>
            <a:r>
              <a:rPr lang="en-US" altLang="en-US" sz="1000" b="1" dirty="0">
                <a:ea typeface="Arial Unicode MS" pitchFamily="34" charset="-128"/>
              </a:rPr>
              <a:t>Mexico: </a:t>
            </a:r>
            <a:r>
              <a:rPr lang="en-US" altLang="en-US" sz="1000" dirty="0">
                <a:ea typeface="Arial Unicode MS" pitchFamily="34" charset="-128"/>
              </a:rPr>
              <a:t>This information is distributed by UBS </a:t>
            </a:r>
            <a:r>
              <a:rPr lang="en-US" altLang="en-US" sz="1000" dirty="0" err="1">
                <a:ea typeface="Arial Unicode MS" pitchFamily="34" charset="-128"/>
              </a:rPr>
              <a:t>Asesores</a:t>
            </a:r>
            <a:r>
              <a:rPr lang="en-US" altLang="en-US" sz="1000" dirty="0">
                <a:ea typeface="Arial Unicode MS" pitchFamily="34" charset="-128"/>
              </a:rPr>
              <a:t> México, S.A. de C.V. ("UBS </a:t>
            </a:r>
            <a:r>
              <a:rPr lang="en-US" altLang="en-US" sz="1000" dirty="0" err="1">
                <a:ea typeface="Arial Unicode MS" pitchFamily="34" charset="-128"/>
              </a:rPr>
              <a:t>Asesores</a:t>
            </a:r>
            <a:r>
              <a:rPr lang="en-US" altLang="en-US" sz="1000" dirty="0">
                <a:ea typeface="Arial Unicode MS" pitchFamily="34" charset="-128"/>
              </a:rPr>
              <a:t>"), an affiliate of UBS Switzerland AG, incorporated as a non-independent investment advisor under the Securities Market Law due to the relation with a Foreign Bank. UBS </a:t>
            </a:r>
            <a:r>
              <a:rPr lang="en-US" altLang="en-US" sz="1000" dirty="0" err="1">
                <a:ea typeface="Arial Unicode MS" pitchFamily="34" charset="-128"/>
              </a:rPr>
              <a:t>Asesores</a:t>
            </a:r>
            <a:r>
              <a:rPr lang="en-US" altLang="en-US" sz="1000" dirty="0">
                <a:ea typeface="Arial Unicode MS" pitchFamily="34" charset="-128"/>
              </a:rPr>
              <a:t> is a regulated entity and it is subject to the supervision of the Mexican Banking and Securities Commission ("CNBV"), which exclusively regulates UBS </a:t>
            </a:r>
            <a:r>
              <a:rPr lang="en-US" altLang="en-US" sz="1000" dirty="0" err="1">
                <a:ea typeface="Arial Unicode MS" pitchFamily="34" charset="-128"/>
              </a:rPr>
              <a:t>Asesores</a:t>
            </a:r>
            <a:r>
              <a:rPr lang="en-US" altLang="en-US" sz="1000" dirty="0">
                <a:ea typeface="Arial Unicode MS" pitchFamily="34" charset="-128"/>
              </a:rPr>
              <a:t> regarding the rendering of portfolio management, as well as on securities investment advisory services, analysis and issuance of individual investment recommendations, so that the CNBV has no surveillance faculties nor may have over any other service provided by UBS </a:t>
            </a:r>
            <a:r>
              <a:rPr lang="en-US" altLang="en-US" sz="1000" dirty="0" err="1">
                <a:ea typeface="Arial Unicode MS" pitchFamily="34" charset="-128"/>
              </a:rPr>
              <a:t>Asesores</a:t>
            </a:r>
            <a:r>
              <a:rPr lang="en-US" altLang="en-US" sz="1000" dirty="0">
                <a:ea typeface="Arial Unicode MS" pitchFamily="34" charset="-128"/>
              </a:rPr>
              <a:t>. UBS </a:t>
            </a:r>
            <a:r>
              <a:rPr lang="en-US" altLang="en-US" sz="1000" dirty="0" err="1">
                <a:ea typeface="Arial Unicode MS" pitchFamily="34" charset="-128"/>
              </a:rPr>
              <a:t>Asesores</a:t>
            </a:r>
            <a:r>
              <a:rPr lang="en-US" altLang="en-US" sz="1000" dirty="0">
                <a:ea typeface="Arial Unicode MS" pitchFamily="34" charset="-128"/>
              </a:rPr>
              <a:t> is registered before CNBV under Registry number 30060. You are being provided with this UBS publication or material because you have indicated to UBS </a:t>
            </a:r>
            <a:r>
              <a:rPr lang="en-US" altLang="en-US" sz="1000" dirty="0" err="1">
                <a:ea typeface="Arial Unicode MS" pitchFamily="34" charset="-128"/>
              </a:rPr>
              <a:t>Asesores</a:t>
            </a:r>
            <a:r>
              <a:rPr lang="en-US" altLang="en-US" sz="1000" dirty="0">
                <a:ea typeface="Arial Unicode MS" pitchFamily="34" charset="-128"/>
              </a:rPr>
              <a:t> that you are a Sophisticated Qualified Investor located in Mexico. The compensation of the analyst(s) who prepared this report is determined exclusively by research management and senior management of any entity of UBS Group to which such analyst(s) render services. </a:t>
            </a:r>
            <a:r>
              <a:rPr lang="en-US" altLang="en-US" sz="1000" b="1" dirty="0">
                <a:ea typeface="Arial Unicode MS" pitchFamily="34" charset="-128"/>
              </a:rPr>
              <a:t>Nigeria:</a:t>
            </a:r>
            <a:r>
              <a:rPr lang="en-GB" altLang="en-US" sz="1000" dirty="0">
                <a:ea typeface="Arial Unicode MS" pitchFamily="34" charset="-128"/>
              </a:rPr>
              <a:t>UBS Switzerland AG and its affiliates (UBS) are not licensed, supervised or regulated in Nigeria by the Central Bank of Nigeria or the Nigerian Securities and Exchange Commission (SEC) and do not undertake banking or investment business activities in Nigeria. </a:t>
            </a:r>
            <a:r>
              <a:rPr lang="en-US" altLang="en-US" sz="1000" dirty="0">
                <a:ea typeface="Arial Unicode MS" pitchFamily="34" charset="-128"/>
              </a:rPr>
              <a:t>The investment products mentioned in this material are not being offered or sold by UBS to the public in Nigeria and they have not been submitted for approval nor registered with the Nigerian SEC. If you are interested in products of this nature, please let us know and we will direct you to someone who can advise you. The investment products mentioned in this material are not being directed to, and are not being made available for subscription by any persons within Nigeria other than the selected investors to whom the offer materials have been addressed as a private sale or domestic concern within the exemption and meaning of Section 69(2) of the Investments and Securities Act, 2007 (ISA). </a:t>
            </a:r>
            <a:r>
              <a:rPr lang="en-GB" altLang="en-US" sz="1000" b="1" dirty="0">
                <a:ea typeface="Arial Unicode MS" pitchFamily="34" charset="-128"/>
              </a:rPr>
              <a:t>Poland</a:t>
            </a:r>
            <a:r>
              <a:rPr lang="en-GB" altLang="en-US" sz="1000" dirty="0">
                <a:ea typeface="Arial Unicode MS" pitchFamily="34" charset="-128"/>
              </a:rPr>
              <a:t>: UBS is a premier global financial services firm offering wealth management services to individual, corporate and institutional investors. UBS is established in Switzerland and operates under Swiss law and in over 50 countries and from all major financial centres. UBS Switzerland AG is not licensed as a bank or as an investment firm under Polish legislation and is not permitted to provide banking and financial services in Poland. </a:t>
            </a: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24304051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(5/5)</a:t>
            </a:r>
            <a:endParaRPr lang="en-GB" dirty="0"/>
          </a:p>
        </p:txBody>
      </p:sp>
      <p:sp>
        <p:nvSpPr>
          <p:cNvPr id="4" name="TextBox 1"/>
          <p:cNvSpPr txBox="1">
            <a:spLocks noChangeArrowheads="1"/>
          </p:cNvSpPr>
          <p:nvPr/>
        </p:nvSpPr>
        <p:spPr bwMode="auto">
          <a:xfrm>
            <a:off x="533400" y="1382101"/>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a:ea typeface="Arial Unicode MS" pitchFamily="34" charset="-128"/>
              </a:rPr>
              <a:t>Portugal:</a:t>
            </a:r>
            <a:r>
              <a:rPr lang="en-US" altLang="en-US" sz="1000" dirty="0">
                <a:ea typeface="Arial Unicode MS" pitchFamily="34" charset="-128"/>
              </a:rPr>
              <a:t> </a:t>
            </a:r>
            <a:r>
              <a:rPr lang="en-GB" altLang="en-US" sz="1000" dirty="0">
                <a:ea typeface="Arial Unicode MS" pitchFamily="34" charset="-128"/>
              </a:rPr>
              <a:t>UBS Switzerland AG is not licensed to conduct banking and financial activities in Portugal nor is UBS Switzerland AG supervised by the </a:t>
            </a:r>
            <a:r>
              <a:rPr lang="en-GB" altLang="en-US" sz="1000" dirty="0" err="1">
                <a:ea typeface="Arial Unicode MS" pitchFamily="34" charset="-128"/>
              </a:rPr>
              <a:t>portuguese</a:t>
            </a:r>
            <a:r>
              <a:rPr lang="en-GB" altLang="en-US" sz="1000" dirty="0">
                <a:ea typeface="Arial Unicode MS" pitchFamily="34" charset="-128"/>
              </a:rPr>
              <a:t> regulators (Bank of Portugal "Banco de Portugal" and Portuguese Securities Exchange Commission "</a:t>
            </a:r>
            <a:r>
              <a:rPr lang="en-GB" altLang="en-US" sz="1000" dirty="0" err="1">
                <a:ea typeface="Arial Unicode MS" pitchFamily="34" charset="-128"/>
              </a:rPr>
              <a:t>Comissão</a:t>
            </a:r>
            <a:r>
              <a:rPr lang="en-GB" altLang="en-US" sz="1000" dirty="0">
                <a:ea typeface="Arial Unicode MS" pitchFamily="34" charset="-128"/>
              </a:rPr>
              <a:t> do Mercado de </a:t>
            </a:r>
            <a:r>
              <a:rPr lang="en-GB" altLang="en-US" sz="1000" dirty="0" err="1">
                <a:ea typeface="Arial Unicode MS" pitchFamily="34" charset="-128"/>
              </a:rPr>
              <a:t>Valores</a:t>
            </a:r>
            <a:r>
              <a:rPr lang="en-GB" altLang="en-US" sz="1000" dirty="0">
                <a:ea typeface="Arial Unicode MS" pitchFamily="34" charset="-128"/>
              </a:rPr>
              <a:t> </a:t>
            </a:r>
            <a:r>
              <a:rPr lang="en-GB" altLang="en-US" sz="1000" dirty="0" err="1">
                <a:ea typeface="Arial Unicode MS" pitchFamily="34" charset="-128"/>
              </a:rPr>
              <a:t>Mobiliários</a:t>
            </a:r>
            <a:r>
              <a:rPr lang="en-GB" altLang="en-US" sz="1000" dirty="0">
                <a:ea typeface="Arial Unicode MS" pitchFamily="34" charset="-128"/>
              </a:rPr>
              <a:t>"). </a:t>
            </a:r>
            <a:r>
              <a:rPr lang="en-GB" altLang="en-US" sz="1000" b="1" dirty="0">
                <a:ea typeface="Arial Unicode MS" pitchFamily="34" charset="-128"/>
              </a:rPr>
              <a:t>Russia:</a:t>
            </a:r>
            <a:r>
              <a:rPr lang="en-GB" altLang="en-US" sz="1000" dirty="0">
                <a:ea typeface="Arial Unicode MS" pitchFamily="34" charset="-128"/>
              </a:rPr>
              <a:t> This document or information contained therein is for information purposes only and constitute neither a public nor a private offering, is not an invitation to make offers, to sell, exchange or otherwise transfer any financial instruments in the Russian Federation to or for the benefit of any Russian person or entity and does not constitute an advertisement or offering of securities in the Russian Federation within the meaning of Russian securities laws. </a:t>
            </a:r>
            <a:r>
              <a:rPr lang="en-US" altLang="en-US" sz="1000" b="1" dirty="0">
                <a:ea typeface="Arial Unicode MS" pitchFamily="34" charset="-128"/>
              </a:rPr>
              <a:t>Singapore:</a:t>
            </a:r>
            <a:r>
              <a:rPr lang="en-US" altLang="en-US" sz="1000" dirty="0">
                <a:ea typeface="Arial Unicode MS" pitchFamily="34" charset="-128"/>
              </a:rPr>
              <a:t> This material was provided to you as a result of a request received by UBS from you and/or persons entitled to make the request on your behalf. Should you have received the material erroneously, UBS asks that you kindly destroy/delete it and inform UBS immediately. Clients of UBS AG Singapore branch are asked to please contact UBS AG Singapore branch, an exempt financial adviser under the Singapore Financial Advisers Act (Cap. 110) and a wholesale bank licensed under the Singapore Banking Act (Cap. 19) regulated by the Monetary Authority of Singapore, in respect of any matters arising from, or in connection with, the analysis or report. </a:t>
            </a:r>
            <a:r>
              <a:rPr lang="en-US" altLang="en-US" sz="1000" b="1" dirty="0">
                <a:ea typeface="Arial Unicode MS" pitchFamily="34" charset="-128"/>
              </a:rPr>
              <a:t>Spain:</a:t>
            </a:r>
            <a:r>
              <a:rPr lang="en-US" altLang="en-US" sz="1000" dirty="0">
                <a:ea typeface="Arial Unicode MS" pitchFamily="34" charset="-128"/>
              </a:rPr>
              <a:t> This publication is </a:t>
            </a:r>
            <a:r>
              <a:rPr lang="en-US" altLang="en-US" sz="1000" dirty="0" err="1">
                <a:ea typeface="Arial Unicode MS" pitchFamily="34" charset="-128"/>
              </a:rPr>
              <a:t>is</a:t>
            </a:r>
            <a:r>
              <a:rPr lang="en-US" altLang="en-US" sz="1000" dirty="0">
                <a:ea typeface="Arial Unicode MS" pitchFamily="34" charset="-128"/>
              </a:rPr>
              <a:t> not intended to constitute a public offer under Spanish law. It is distributed only for information purposes to clients of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with place of business at </a:t>
            </a:r>
            <a:r>
              <a:rPr lang="en-US" altLang="en-US" sz="1000" dirty="0" err="1">
                <a:ea typeface="Arial Unicode MS" pitchFamily="34" charset="-128"/>
              </a:rPr>
              <a:t>Calle</a:t>
            </a:r>
            <a:r>
              <a:rPr lang="en-US" altLang="en-US" sz="1000" dirty="0">
                <a:ea typeface="Arial Unicode MS" pitchFamily="34" charset="-128"/>
              </a:rPr>
              <a:t> </a:t>
            </a:r>
            <a:r>
              <a:rPr lang="en-US" altLang="en-US" sz="1000" dirty="0" err="1">
                <a:ea typeface="Arial Unicode MS" pitchFamily="34" charset="-128"/>
              </a:rPr>
              <a:t>María</a:t>
            </a:r>
            <a:r>
              <a:rPr lang="en-US" altLang="en-US" sz="1000" dirty="0">
                <a:ea typeface="Arial Unicode MS" pitchFamily="34" charset="-128"/>
              </a:rPr>
              <a:t> de Molina 4, C.P. 28006, Madrid.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Spanish supervisory authority (Banco de </a:t>
            </a:r>
            <a:r>
              <a:rPr lang="en-US" altLang="en-US" sz="1000" dirty="0" err="1">
                <a:ea typeface="Arial Unicode MS" pitchFamily="34" charset="-128"/>
              </a:rPr>
              <a:t>España</a:t>
            </a:r>
            <a:r>
              <a:rPr lang="en-US" altLang="en-US" sz="1000" dirty="0">
                <a:ea typeface="Arial Unicode MS" pitchFamily="34" charset="-128"/>
              </a:rPr>
              <a:t>), to which this publication has not been submitted for approval. Additionally it is authorized to provide investment services on securities and financial instruments, regarding which it is supervised by the </a:t>
            </a:r>
            <a:r>
              <a:rPr lang="en-US" altLang="en-US" sz="1000" dirty="0" err="1">
                <a:ea typeface="Arial Unicode MS" pitchFamily="34" charset="-128"/>
              </a:rPr>
              <a:t>Comisión</a:t>
            </a:r>
            <a:r>
              <a:rPr lang="en-US" altLang="en-US" sz="1000" dirty="0">
                <a:ea typeface="Arial Unicode MS" pitchFamily="34" charset="-128"/>
              </a:rPr>
              <a:t> Nacional del Mercado de </a:t>
            </a:r>
            <a:r>
              <a:rPr lang="en-US" altLang="en-US" sz="1000" dirty="0" err="1">
                <a:ea typeface="Arial Unicode MS" pitchFamily="34" charset="-128"/>
              </a:rPr>
              <a:t>Valores</a:t>
            </a:r>
            <a:r>
              <a:rPr lang="en-US" altLang="en-US" sz="1000" dirty="0">
                <a:ea typeface="Arial Unicode MS" pitchFamily="34" charset="-128"/>
              </a:rPr>
              <a:t> as well.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is a branch of UBS Europe SE,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Sweden</a:t>
            </a:r>
            <a:r>
              <a:rPr lang="en-US" altLang="en-US" sz="1000" dirty="0">
                <a:ea typeface="Arial Unicode MS" pitchFamily="34" charset="-128"/>
              </a:rPr>
              <a:t>: This publication is not intended to constitute a public offer under Swedish law. It is distributed only for information purposes to clients of UBS Europe SE, Sweden </a:t>
            </a:r>
            <a:r>
              <a:rPr lang="en-US" altLang="en-US" sz="1000" dirty="0" err="1">
                <a:ea typeface="Arial Unicode MS" pitchFamily="34" charset="-128"/>
              </a:rPr>
              <a:t>Bankfilial</a:t>
            </a:r>
            <a:r>
              <a:rPr lang="en-US" altLang="en-US" sz="1000" dirty="0">
                <a:ea typeface="Arial Unicode MS" pitchFamily="34" charset="-128"/>
              </a:rPr>
              <a:t>, with place of business at </a:t>
            </a:r>
            <a:r>
              <a:rPr lang="en-US" altLang="en-US" sz="1000" dirty="0" err="1">
                <a:ea typeface="Arial Unicode MS" pitchFamily="34" charset="-128"/>
              </a:rPr>
              <a:t>Regeringsgatan</a:t>
            </a:r>
            <a:r>
              <a:rPr lang="en-US" altLang="en-US" sz="1000" dirty="0">
                <a:ea typeface="Arial Unicode MS" pitchFamily="34" charset="-128"/>
              </a:rPr>
              <a:t> 38, 11153 Stockholm, Sweden, registered with the Swedish Companies Registration Office under Reg. No 516406-1011. UBS Europe SE, Sweden </a:t>
            </a:r>
            <a:r>
              <a:rPr lang="en-US" altLang="en-US" sz="1000" dirty="0" err="1">
                <a:ea typeface="Arial Unicode MS" pitchFamily="34" charset="-128"/>
              </a:rPr>
              <a:t>Bankfilial</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Swedish supervisory authority (</a:t>
            </a:r>
            <a:r>
              <a:rPr lang="en-US" altLang="en-US" sz="1000" dirty="0" err="1">
                <a:ea typeface="Arial Unicode MS" pitchFamily="34" charset="-128"/>
              </a:rPr>
              <a:t>Finansinspektionen</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GB" altLang="en-US" sz="1000" b="1" dirty="0">
                <a:ea typeface="Arial Unicode MS" pitchFamily="34" charset="-128"/>
              </a:rPr>
              <a:t>Taiwan:</a:t>
            </a:r>
            <a:r>
              <a:rPr lang="en-GB" altLang="en-US" sz="1000" dirty="0">
                <a:ea typeface="Arial Unicode MS" pitchFamily="34" charset="-128"/>
              </a:rPr>
              <a:t> This material is provided by UBS AG, Taipei Branch in accordance with laws of Taiwan, in agreement with or at the request of clients/prospects. </a:t>
            </a:r>
            <a:r>
              <a:rPr lang="en-US" altLang="en-US" sz="1000" b="1" dirty="0">
                <a:ea typeface="Arial Unicode MS" pitchFamily="34" charset="-128"/>
              </a:rPr>
              <a:t>Turkey:</a:t>
            </a:r>
            <a:r>
              <a:rPr lang="en-US" altLang="en-US" sz="1000" dirty="0">
                <a:ea typeface="Arial Unicode MS" pitchFamily="34" charset="-128"/>
              </a:rPr>
              <a:t> No information in this document is provided for the purpose of offering, marketing and sale by any means of any capital market instruments and services in the Republic of Turkey. Therefore, this document may not be considered as an offer made or to be made to residents of the Republic of Turkey in the Republic of Turkey. UBS Switzerland AG is not licensed by the Turkish Capital Market Board (the CMB) under the provisions of the Capital Market Law (Law No. 6362). Accordingly neither this document nor any other offering material related to the instruments/services may be utilized in connection with providing any capital market services to persons within the Republic of Turkey without the prior approval of the CMB. However, according to article 15 (d) (ii) of the Decree No. 32 there is no restriction on the purchase or sale of the instruments by residents of the Republic of Turkey. </a:t>
            </a:r>
            <a:r>
              <a:rPr lang="en-US" altLang="en-US" sz="1000" b="1" dirty="0">
                <a:ea typeface="Arial Unicode MS" pitchFamily="34" charset="-128"/>
              </a:rPr>
              <a:t>UAE:</a:t>
            </a:r>
            <a:r>
              <a:rPr lang="en-US" altLang="en-US" sz="1000" dirty="0">
                <a:ea typeface="Arial Unicode MS" pitchFamily="34" charset="-128"/>
              </a:rPr>
              <a:t> UBS is not licensed in the UAE by the Central Bank of UAE or by the Securities &amp; Commodities Authority. The UBS AG Dubai Branch is licensed in the DIFC by the Dubai Financial Services Authority as an </a:t>
            </a:r>
            <a:r>
              <a:rPr lang="en-US" altLang="en-US" sz="1000" dirty="0" err="1">
                <a:ea typeface="Arial Unicode MS" pitchFamily="34" charset="-128"/>
              </a:rPr>
              <a:t>authorised</a:t>
            </a:r>
            <a:r>
              <a:rPr lang="en-US" altLang="en-US" sz="1000" dirty="0">
                <a:ea typeface="Arial Unicode MS" pitchFamily="34" charset="-128"/>
              </a:rPr>
              <a:t>  firm. </a:t>
            </a:r>
            <a:r>
              <a:rPr lang="en-US" altLang="en-US" sz="1000" b="1" dirty="0">
                <a:ea typeface="Arial Unicode MS" pitchFamily="34" charset="-128"/>
              </a:rPr>
              <a:t>UK:</a:t>
            </a:r>
            <a:r>
              <a:rPr lang="en-US" altLang="en-US" sz="1000" dirty="0">
                <a:ea typeface="Arial Unicode MS" pitchFamily="34" charset="-128"/>
              </a:rPr>
              <a:t> This document is issued by UBS Wealth Management, a division of UBS AG which is </a:t>
            </a:r>
            <a:r>
              <a:rPr lang="en-GB" altLang="en-US" sz="1000" dirty="0">
                <a:ea typeface="Arial Unicode MS" pitchFamily="34" charset="-128"/>
              </a:rPr>
              <a:t>authorised and regulated by the Financial Market Supervisory Authority in Switzerland. In the United Kingdom, UBS AG is authorised by the Prudential Regulation Authority and is subject to regulation by the Financial Conduct Authority and limited regulation by the Prudential Regulation Authority. Details about the extent of regulation by the Prudential Regulation Authority are available from us on request</a:t>
            </a:r>
            <a:r>
              <a:rPr lang="en-US" altLang="en-US" sz="1000" dirty="0">
                <a:ea typeface="Arial Unicode MS" pitchFamily="34" charset="-128"/>
              </a:rPr>
              <a:t>. A member of the London Stock Exchange. This publication is distributed to retail clients of UBS Wealth Management. </a:t>
            </a:r>
            <a:r>
              <a:rPr lang="en-US" altLang="en-US" sz="1000" b="1" dirty="0">
                <a:ea typeface="Arial Unicode MS" pitchFamily="34" charset="-128"/>
              </a:rPr>
              <a:t>Ukraine</a:t>
            </a:r>
            <a:r>
              <a:rPr lang="en-US" altLang="en-US" sz="1000" dirty="0">
                <a:ea typeface="Arial Unicode MS" pitchFamily="34" charset="-128"/>
              </a:rPr>
              <a:t>: UBS is not registered and licensed as a bank/financial institution under Ukrainian legislation and does not provide banking and other financial services in Ukraine. UBS has not made and will not make any offer of the mentioned products to the public in Ukraine. No action has been taken to authorize an offer of the mentioned products to the public in Ukraine and the distribution of this document shall not constitute financial services for the purposes of the Law of Ukraine "On Financial Services and State Regulation of Financial Services Markets" dated 12 July 2001. Accordingly, nothing in this document or any other document, information or communication related to the mentioned products shall be interpreted as containing an offer or invitation to offer, or solicitation of securities in the territory of Ukraine. Electronic communication must not be considered as an offer to enter into an electronic agreement or electronic instrument within the meaning of the Law of Ukraine "On Electronic Commerce" dated 3 September 2015. This document is strictly for private use by its holder and may not be passed on to third parties or otherwise publicly distributed.</a:t>
            </a:r>
          </a:p>
          <a:p>
            <a:pPr algn="just">
              <a:spcBef>
                <a:spcPct val="0"/>
              </a:spcBef>
              <a:buNone/>
            </a:pPr>
            <a:r>
              <a:rPr lang="en-US" altLang="en-US" sz="1000" dirty="0">
                <a:ea typeface="Arial Unicode MS" pitchFamily="34" charset="-128"/>
              </a:rPr>
              <a:t> </a:t>
            </a:r>
          </a:p>
          <a:p>
            <a:pPr algn="just">
              <a:spcBef>
                <a:spcPct val="0"/>
              </a:spcBef>
              <a:buNone/>
            </a:pPr>
            <a:r>
              <a:rPr lang="en-US" altLang="en-US" sz="1000" dirty="0">
                <a:ea typeface="Arial Unicode MS" pitchFamily="34" charset="-128"/>
              </a:rPr>
              <a:t>Version 01/2020. CIO82652744</a:t>
            </a:r>
          </a:p>
          <a:p>
            <a:pPr algn="just">
              <a:spcBef>
                <a:spcPct val="0"/>
              </a:spcBef>
              <a:buNone/>
            </a:pPr>
            <a:r>
              <a:rPr lang="en-US" altLang="en-US" sz="1000" dirty="0">
                <a:ea typeface="Arial Unicode MS" pitchFamily="34" charset="-128"/>
                <a:sym typeface="Symbol" pitchFamily="18" charset="2"/>
              </a:rPr>
              <a:t></a:t>
            </a:r>
            <a:r>
              <a:rPr lang="en-US" altLang="en-US" sz="1000" dirty="0">
                <a:ea typeface="Arial Unicode MS" pitchFamily="34" charset="-128"/>
              </a:rPr>
              <a:t> UBS 2020. The key symbol and UBS are among the registered and unregistered trademarks of UBS. </a:t>
            </a:r>
            <a:r>
              <a:rPr lang="de-CH" altLang="en-US" sz="1000" dirty="0">
                <a:ea typeface="Arial Unicode MS" pitchFamily="34" charset="-128"/>
              </a:rPr>
              <a:t>All </a:t>
            </a:r>
            <a:r>
              <a:rPr lang="de-CH" altLang="en-US" sz="1000" dirty="0" err="1">
                <a:ea typeface="Arial Unicode MS" pitchFamily="34" charset="-128"/>
              </a:rPr>
              <a:t>rights</a:t>
            </a:r>
            <a:r>
              <a:rPr lang="de-CH" altLang="en-US" sz="1000" dirty="0">
                <a:ea typeface="Arial Unicode MS" pitchFamily="34" charset="-128"/>
              </a:rPr>
              <a:t> </a:t>
            </a:r>
            <a:r>
              <a:rPr lang="de-CH" altLang="en-US" sz="1000" dirty="0" err="1">
                <a:ea typeface="Arial Unicode MS" pitchFamily="34" charset="-128"/>
              </a:rPr>
              <a:t>reserved</a:t>
            </a:r>
            <a:r>
              <a:rPr lang="de-CH" altLang="en-US" sz="1000" dirty="0">
                <a:ea typeface="Arial Unicode MS" pitchFamily="34" charset="-128"/>
              </a:rPr>
              <a:t>.</a:t>
            </a: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1684450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Andersen</a:t>
            </a:r>
          </a:p>
          <a:p>
            <a:r>
              <a:rPr lang="en-GB" dirty="0"/>
              <a:t>Co-Head CIO Asset Allocation Global</a:t>
            </a:r>
            <a:r>
              <a:rPr lang="en-US" dirty="0"/>
              <a:t>, UBS CIO GWM</a:t>
            </a:r>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altLang="de-DE" sz="3500" spc="-107" dirty="0">
                <a:solidFill>
                  <a:srgbClr val="000000"/>
                </a:solidFill>
              </a:rPr>
              <a:t>3 scenarios. 3 top investment ideas.</a:t>
            </a:r>
            <a:endParaRPr lang="en-US" sz="3500" dirty="0"/>
          </a:p>
        </p:txBody>
      </p:sp>
      <p:sp>
        <p:nvSpPr>
          <p:cNvPr id="4" name="Rectangle 3"/>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709" y="1509486"/>
            <a:ext cx="12268200" cy="497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733640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custDataLst>
              <p:tags r:id="rId2"/>
            </p:custDataLst>
          </p:nvPr>
        </p:nvSpPr>
        <p:spPr>
          <a:xfrm>
            <a:off x="557784" y="6"/>
            <a:ext cx="12247159" cy="941832"/>
          </a:xfrm>
        </p:spPr>
        <p:txBody>
          <a:bodyPr>
            <a:normAutofit/>
          </a:bodyPr>
          <a:lstStyle/>
          <a:p>
            <a:pPr>
              <a:spcAft>
                <a:spcPct val="0"/>
              </a:spcAft>
            </a:pPr>
            <a:r>
              <a:rPr lang="en-US" sz="3500" i="1" dirty="0"/>
              <a:t>Downside scenario</a:t>
            </a:r>
            <a:r>
              <a:rPr lang="en-US" sz="3500" dirty="0"/>
              <a:t>: Gold, a hedge with benefits</a:t>
            </a:r>
            <a:endParaRPr lang="en-US" sz="3500" dirty="0">
              <a:solidFill>
                <a:srgbClr val="000000"/>
              </a:solidFill>
            </a:endParaRPr>
          </a:p>
        </p:txBody>
      </p:sp>
      <p:sp>
        <p:nvSpPr>
          <p:cNvPr id="6" name="TextBox 5"/>
          <p:cNvSpPr txBox="1"/>
          <p:nvPr>
            <p:custDataLst>
              <p:tags r:id="rId3"/>
            </p:custDataLst>
          </p:nvPr>
        </p:nvSpPr>
        <p:spPr>
          <a:xfrm>
            <a:off x="560566" y="1087439"/>
            <a:ext cx="12247159" cy="389759"/>
          </a:xfrm>
          <a:prstGeom prst="rect">
            <a:avLst/>
          </a:prstGeom>
          <a:noFill/>
        </p:spPr>
        <p:txBody>
          <a:bodyPr vert="horz" wrap="square" lIns="0" tIns="0" rIns="0" bIns="0" rtlCol="0" anchor="t">
            <a:noAutofit/>
          </a:bodyPr>
          <a:lstStyle/>
          <a:p>
            <a:pPr defTabSz="1217107" eaLnBrk="1">
              <a:spcBef>
                <a:spcPts val="0"/>
              </a:spcBef>
              <a:spcAft>
                <a:spcPts val="799"/>
              </a:spcAft>
            </a:pPr>
            <a:r>
              <a:rPr lang="en-US" b="1" dirty="0">
                <a:latin typeface="Frutiger 45 Light" panose="020B0603020202020204" pitchFamily="34" charset="0"/>
              </a:rPr>
              <a:t>Gold price in USD/ </a:t>
            </a:r>
            <a:r>
              <a:rPr lang="en-US" b="1" dirty="0" err="1">
                <a:latin typeface="Frutiger 45 Light" panose="020B0603020202020204" pitchFamily="34" charset="0"/>
              </a:rPr>
              <a:t>oz</a:t>
            </a:r>
            <a:r>
              <a:rPr lang="en-US" b="1" dirty="0">
                <a:latin typeface="Frutiger 45 Light" panose="020B0603020202020204" pitchFamily="34" charset="0"/>
              </a:rPr>
              <a:t> </a:t>
            </a:r>
          </a:p>
        </p:txBody>
      </p:sp>
      <p:sp>
        <p:nvSpPr>
          <p:cNvPr id="7" name="TextBox 6"/>
          <p:cNvSpPr txBox="1"/>
          <p:nvPr/>
        </p:nvSpPr>
        <p:spPr>
          <a:xfrm>
            <a:off x="1823817" y="6986535"/>
            <a:ext cx="9944134" cy="462729"/>
          </a:xfrm>
          <a:prstGeom prst="rect">
            <a:avLst/>
          </a:prstGeom>
          <a:noFill/>
        </p:spPr>
        <p:txBody>
          <a:bodyPr wrap="square" lIns="145249" tIns="72640" rIns="145249" bIns="72640" rtlCol="0" anchor="b">
            <a:spAutoFit/>
          </a:bodyPr>
          <a:lstStyle/>
          <a:p>
            <a:pPr defTabSz="1452160" eaLnBrk="1" fontAlgn="auto" hangingPunct="1">
              <a:spcBef>
                <a:spcPts val="0"/>
              </a:spcBef>
              <a:spcAft>
                <a:spcPts val="0"/>
              </a:spcAft>
            </a:pPr>
            <a:r>
              <a:rPr lang="en-GB" sz="1000" dirty="0">
                <a:solidFill>
                  <a:prstClr val="black"/>
                </a:solidFill>
                <a:latin typeface="Frutiger 45 Light" panose="020B0603020202020204" pitchFamily="34" charset="0"/>
              </a:rPr>
              <a:t>Source: `</a:t>
            </a:r>
            <a:r>
              <a:rPr lang="en-GB" sz="1000" dirty="0" err="1">
                <a:solidFill>
                  <a:prstClr val="black"/>
                </a:solidFill>
                <a:latin typeface="Frutiger 45 Light" panose="020B0603020202020204" pitchFamily="34" charset="0"/>
              </a:rPr>
              <a:t>Macrobond</a:t>
            </a:r>
            <a:r>
              <a:rPr lang="en-GB" sz="1000" dirty="0">
                <a:solidFill>
                  <a:prstClr val="black"/>
                </a:solidFill>
                <a:latin typeface="Frutiger 45 Light" panose="020B0603020202020204" pitchFamily="34" charset="0"/>
              </a:rPr>
              <a:t>, UBS, as of April 29, 2020</a:t>
            </a:r>
            <a:br>
              <a:rPr lang="en-GB" sz="1000" dirty="0">
                <a:solidFill>
                  <a:prstClr val="black"/>
                </a:solidFill>
                <a:latin typeface="Frutiger 45 Light" panose="020B0603020202020204" pitchFamily="34" charset="0"/>
              </a:rPr>
            </a:br>
            <a:r>
              <a:rPr lang="en-GB" sz="1000" dirty="0">
                <a:solidFill>
                  <a:prstClr val="black"/>
                </a:solidFill>
                <a:latin typeface="Frutiger 45 Light" panose="020B0603020202020204" pitchFamily="34" charset="0"/>
              </a:rPr>
              <a:t>Please see important disclaimer at the end of the document.</a:t>
            </a:r>
          </a:p>
        </p:txBody>
      </p:sp>
      <p:pic>
        <p:nvPicPr>
          <p:cNvPr id="4098"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3333" y="1470362"/>
            <a:ext cx="10714571" cy="5351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663932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557784" y="6"/>
            <a:ext cx="12247159" cy="941832"/>
          </a:xfrm>
        </p:spPr>
        <p:txBody>
          <a:bodyPr>
            <a:normAutofit/>
          </a:bodyPr>
          <a:lstStyle/>
          <a:p>
            <a:pPr>
              <a:spcAft>
                <a:spcPct val="0"/>
              </a:spcAft>
            </a:pPr>
            <a:r>
              <a:rPr lang="en-US" sz="3500" i="1" dirty="0"/>
              <a:t>Upside scenario</a:t>
            </a:r>
            <a:r>
              <a:rPr lang="en-US" sz="3500" dirty="0"/>
              <a:t>: Equities with further room to run</a:t>
            </a:r>
          </a:p>
        </p:txBody>
      </p:sp>
      <p:sp>
        <p:nvSpPr>
          <p:cNvPr id="6" name="TextBox 5"/>
          <p:cNvSpPr txBox="1"/>
          <p:nvPr>
            <p:custDataLst>
              <p:tags r:id="rId3"/>
            </p:custDataLst>
          </p:nvPr>
        </p:nvSpPr>
        <p:spPr>
          <a:xfrm>
            <a:off x="560566" y="1087438"/>
            <a:ext cx="12247159" cy="274319"/>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US" b="1" kern="1200" dirty="0">
                <a:solidFill>
                  <a:schemeClr val="tx1"/>
                </a:solidFill>
                <a:latin typeface="Frutiger 45 Light" panose="020B0603020202020204" pitchFamily="34" charset="0"/>
                <a:ea typeface="+mn-ea"/>
              </a:rPr>
              <a:t>Global equities (MSCI AC World index)</a:t>
            </a:r>
          </a:p>
        </p:txBody>
      </p:sp>
      <p:sp>
        <p:nvSpPr>
          <p:cNvPr id="10" name="TextBox 9"/>
          <p:cNvSpPr txBox="1"/>
          <p:nvPr/>
        </p:nvSpPr>
        <p:spPr>
          <a:xfrm>
            <a:off x="1844190" y="6924720"/>
            <a:ext cx="6686173" cy="434987"/>
          </a:xfrm>
          <a:prstGeom prst="rect">
            <a:avLst/>
          </a:prstGeom>
          <a:noFill/>
        </p:spPr>
        <p:txBody>
          <a:bodyPr wrap="square" lIns="117790" tIns="58908" rIns="117790" bIns="58908" rtlCol="0" anchor="ctr">
            <a:spAutoFit/>
          </a:bodyPr>
          <a:lstStyle/>
          <a:p>
            <a:pPr defTabSz="1177630" eaLnBrk="1" fontAlgn="auto" hangingPunct="1">
              <a:spcBef>
                <a:spcPts val="0"/>
              </a:spcBef>
              <a:spcAft>
                <a:spcPts val="0"/>
              </a:spcAft>
            </a:pPr>
            <a:r>
              <a:rPr sz="1000" dirty="0">
                <a:solidFill>
                  <a:prstClr val="black"/>
                </a:solidFill>
                <a:latin typeface="Frutiger 45 Light" panose="020B0603020202020204" pitchFamily="34" charset="0"/>
              </a:rPr>
              <a:t>Source: </a:t>
            </a:r>
            <a:r>
              <a:rPr sz="1000" dirty="0" err="1">
                <a:solidFill>
                  <a:prstClr val="black"/>
                </a:solidFill>
                <a:latin typeface="Frutiger 45 Light" panose="020B0603020202020204" pitchFamily="34" charset="0"/>
              </a:rPr>
              <a:t>Macrobond</a:t>
            </a:r>
            <a:r>
              <a:rPr sz="1000" dirty="0">
                <a:solidFill>
                  <a:prstClr val="black"/>
                </a:solidFill>
                <a:latin typeface="Frutiger 45 Light" panose="020B0603020202020204" pitchFamily="34" charset="0"/>
              </a:rPr>
              <a:t>, April 29, 2020</a:t>
            </a:r>
          </a:p>
          <a:p>
            <a:pPr defTabSz="1177630" eaLnBrk="1" fontAlgn="auto" hangingPunct="1">
              <a:spcBef>
                <a:spcPts val="0"/>
              </a:spcBef>
              <a:spcAft>
                <a:spcPts val="0"/>
              </a:spcAft>
            </a:pPr>
            <a:r>
              <a:rPr sz="1000" dirty="0">
                <a:solidFill>
                  <a:prstClr val="black"/>
                </a:solidFill>
                <a:latin typeface="Frutiger 45 Light" panose="020B0603020202020204" pitchFamily="34" charset="0"/>
              </a:rPr>
              <a:t>Please see important disclaimer at the end of the document.</a:t>
            </a:r>
          </a:p>
        </p:txBody>
      </p:sp>
      <p:pic>
        <p:nvPicPr>
          <p:cNvPr id="3074"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6930" y="1552144"/>
            <a:ext cx="10756461" cy="5372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644909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557784" y="6"/>
            <a:ext cx="12247159" cy="941832"/>
          </a:xfrm>
        </p:spPr>
        <p:txBody>
          <a:bodyPr>
            <a:normAutofit/>
          </a:bodyPr>
          <a:lstStyle/>
          <a:p>
            <a:pPr>
              <a:spcAft>
                <a:spcPct val="0"/>
              </a:spcAft>
            </a:pPr>
            <a:r>
              <a:rPr lang="en-US" sz="3500" i="1" spc="-84" dirty="0"/>
              <a:t>Central scenario</a:t>
            </a:r>
            <a:r>
              <a:rPr lang="en-US" sz="3500" spc="-84" dirty="0"/>
              <a:t>: Credit with an attractive yield</a:t>
            </a:r>
            <a:endParaRPr lang="en-US" sz="3500" spc="-84" dirty="0">
              <a:solidFill>
                <a:srgbClr val="000000"/>
              </a:solidFill>
            </a:endParaRPr>
          </a:p>
        </p:txBody>
      </p:sp>
      <p:sp>
        <p:nvSpPr>
          <p:cNvPr id="6" name="TextBox 5"/>
          <p:cNvSpPr txBox="1"/>
          <p:nvPr>
            <p:custDataLst>
              <p:tags r:id="rId3"/>
            </p:custDataLst>
          </p:nvPr>
        </p:nvSpPr>
        <p:spPr>
          <a:xfrm>
            <a:off x="560566" y="1087438"/>
            <a:ext cx="12247159" cy="274319"/>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US" b="1" kern="1200" dirty="0">
                <a:solidFill>
                  <a:schemeClr val="tx1"/>
                </a:solidFill>
                <a:latin typeface="Frutiger 45 Light" panose="020B0603020202020204" pitchFamily="34" charset="0"/>
                <a:ea typeface="+mn-ea"/>
              </a:rPr>
              <a:t>Yield to maturity (USD), in %</a:t>
            </a:r>
          </a:p>
        </p:txBody>
      </p:sp>
      <p:sp>
        <p:nvSpPr>
          <p:cNvPr id="10" name="TextBox 9"/>
          <p:cNvSpPr txBox="1"/>
          <p:nvPr/>
        </p:nvSpPr>
        <p:spPr>
          <a:xfrm>
            <a:off x="1844190" y="6924720"/>
            <a:ext cx="6686173" cy="434987"/>
          </a:xfrm>
          <a:prstGeom prst="rect">
            <a:avLst/>
          </a:prstGeom>
          <a:noFill/>
        </p:spPr>
        <p:txBody>
          <a:bodyPr wrap="square" lIns="117790" tIns="58908" rIns="117790" bIns="58908" rtlCol="0" anchor="ctr">
            <a:spAutoFit/>
          </a:bodyPr>
          <a:lstStyle/>
          <a:p>
            <a:pPr defTabSz="1177630" eaLnBrk="1" fontAlgn="auto" hangingPunct="1">
              <a:spcBef>
                <a:spcPts val="0"/>
              </a:spcBef>
              <a:spcAft>
                <a:spcPts val="0"/>
              </a:spcAft>
            </a:pPr>
            <a:r>
              <a:rPr sz="1000" dirty="0">
                <a:solidFill>
                  <a:prstClr val="black"/>
                </a:solidFill>
                <a:latin typeface="Frutiger 45 Light" panose="020B0603020202020204" pitchFamily="34" charset="0"/>
              </a:rPr>
              <a:t>Source: Bloomberg, UBS, April 27, 2020</a:t>
            </a:r>
          </a:p>
          <a:p>
            <a:pPr defTabSz="1177630" eaLnBrk="1" fontAlgn="auto" hangingPunct="1">
              <a:spcBef>
                <a:spcPts val="0"/>
              </a:spcBef>
              <a:spcAft>
                <a:spcPts val="0"/>
              </a:spcAft>
            </a:pPr>
            <a:r>
              <a:rPr sz="1000" dirty="0">
                <a:solidFill>
                  <a:prstClr val="black"/>
                </a:solidFill>
                <a:latin typeface="Frutiger 45 Light" panose="020B0603020202020204" pitchFamily="34" charset="0"/>
              </a:rPr>
              <a:t>Please see important disclaimer at the end of the document.</a:t>
            </a:r>
          </a:p>
        </p:txBody>
      </p:sp>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2606" y="1623107"/>
            <a:ext cx="10903076" cy="5301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165766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Michael Crook</a:t>
            </a:r>
          </a:p>
          <a:p>
            <a:r>
              <a:rPr lang="en-GB" dirty="0"/>
              <a:t>Head Investment Strategy Americas</a:t>
            </a:r>
            <a:r>
              <a:rPr lang="en-US" dirty="0"/>
              <a:t>, UBS CIO GWM</a:t>
            </a:r>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a:t>During periods of volatility…</a:t>
            </a:r>
            <a:endParaRPr lang="en-US" sz="3500" dirty="0"/>
          </a:p>
        </p:txBody>
      </p:sp>
      <p:sp>
        <p:nvSpPr>
          <p:cNvPr id="9" name="Rectangle 8"/>
          <p:cNvSpPr/>
          <p:nvPr/>
        </p:nvSpPr>
        <p:spPr>
          <a:xfrm>
            <a:off x="10836034" y="144316"/>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PC19</a:t>
            </a:r>
            <a:endParaRPr lang="en-US" dirty="0">
              <a:solidFill>
                <a:prstClr val="black"/>
              </a:solidFill>
              <a:latin typeface="Frutiger 45 Light" panose="020B0603020202020204" pitchFamily="34" charset="0"/>
              <a:ea typeface="Times New Roman"/>
              <a:cs typeface="Times New Roman"/>
            </a:endParaRPr>
          </a:p>
        </p:txBody>
      </p:sp>
      <p:sp>
        <p:nvSpPr>
          <p:cNvPr id="11" name="Content Placeholder 4"/>
          <p:cNvSpPr>
            <a:spLocks noGrp="1"/>
          </p:cNvSpPr>
          <p:nvPr>
            <p:ph idx="1"/>
          </p:nvPr>
        </p:nvSpPr>
        <p:spPr>
          <a:xfrm>
            <a:off x="928852" y="1426115"/>
            <a:ext cx="9189720" cy="4759691"/>
          </a:xfrm>
        </p:spPr>
        <p:txBody>
          <a:bodyPr/>
          <a:lstStyle/>
          <a:p>
            <a:pPr marL="342900" indent="-342900">
              <a:lnSpc>
                <a:spcPct val="200000"/>
              </a:lnSpc>
              <a:buFont typeface="+mj-lt"/>
              <a:buAutoNum type="arabicPeriod"/>
            </a:pPr>
            <a:r>
              <a:rPr lang="en-US" sz="2000" dirty="0"/>
              <a:t>Don’t try to market time</a:t>
            </a:r>
          </a:p>
          <a:p>
            <a:pPr marL="342900" indent="-342900">
              <a:lnSpc>
                <a:spcPct val="200000"/>
              </a:lnSpc>
              <a:buFont typeface="+mj-lt"/>
              <a:buAutoNum type="arabicPeriod"/>
            </a:pPr>
            <a:r>
              <a:rPr lang="en-US" sz="2000" dirty="0"/>
              <a:t>Survival comes first</a:t>
            </a:r>
          </a:p>
          <a:p>
            <a:pPr marL="342900" indent="-342900">
              <a:lnSpc>
                <a:spcPct val="200000"/>
              </a:lnSpc>
              <a:buFont typeface="+mj-lt"/>
              <a:buAutoNum type="arabicPeriod"/>
            </a:pPr>
            <a:r>
              <a:rPr lang="en-US" sz="2000" dirty="0"/>
              <a:t>Be actively boring</a:t>
            </a:r>
          </a:p>
          <a:p>
            <a:pPr marL="342900" indent="-342900">
              <a:lnSpc>
                <a:spcPct val="200000"/>
              </a:lnSpc>
              <a:buFont typeface="+mj-lt"/>
              <a:buAutoNum type="arabicPeriod"/>
            </a:pPr>
            <a:r>
              <a:rPr lang="en-US" sz="2000" dirty="0"/>
              <a:t>Use </a:t>
            </a:r>
            <a:r>
              <a:rPr lang="en-US" sz="2000" i="1" dirty="0"/>
              <a:t>Liquidity. Longevity. Legacy. </a:t>
            </a:r>
            <a:r>
              <a:rPr lang="en-US" sz="2000" dirty="0"/>
              <a:t>to set your course </a:t>
            </a:r>
          </a:p>
        </p:txBody>
      </p:sp>
    </p:spTree>
    <p:custDataLst>
      <p:tags r:id="rId1"/>
    </p:custDataLst>
    <p:extLst>
      <p:ext uri="{BB962C8B-B14F-4D97-AF65-F5344CB8AC3E}">
        <p14:creationId xmlns:p14="http://schemas.microsoft.com/office/powerpoint/2010/main" val="40696670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ISLOCKED" val="TRUE"/>
  <p:tag name="TOP" val="000000000000000E0"/>
  <p:tag name="LEFT" val="439199981689453E-13"/>
  <p:tag name="HEIGHT" val="741600036621094E-13"/>
  <p:tag name="WIDTH" val="964343139648438E-12"/>
  <p:tag name="TEXT_TYPE" val="PAGE HEADING"/>
</p:tagLst>
</file>

<file path=ppt/tags/tag14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306897640228271E-13"/>
  <p:tag name="WIDTH" val="723599975585938E-12"/>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439199981689453E-13"/>
  <p:tag name="HEIGHT" val="741600036621094E-13"/>
  <p:tag name="WIDTH" val="964343139648438E-12"/>
</p:tagLst>
</file>

<file path=ppt/tags/tag14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5.xml><?xml version="1.0" encoding="utf-8"?>
<p:tagLst xmlns:a="http://schemas.openxmlformats.org/drawingml/2006/main" xmlns:r="http://schemas.openxmlformats.org/officeDocument/2006/relationships" xmlns:p="http://schemas.openxmlformats.org/presentationml/2006/main">
  <p:tag name="SLIDE_TYPE" val="BODY"/>
</p:tagLst>
</file>

<file path=ppt/tags/tag146.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439199981689453E-13"/>
  <p:tag name="HEIGHT" val="741600036621094E-13"/>
  <p:tag name="WIDTH" val="964343139648438E-12"/>
</p:tagLst>
</file>

<file path=ppt/tags/tag14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SLIDE_TYPE" val="BODY"/>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1.xml><?xml version="1.0" encoding="utf-8"?>
<p:tagLst xmlns:a="http://schemas.openxmlformats.org/drawingml/2006/main" xmlns:r="http://schemas.openxmlformats.org/officeDocument/2006/relationships" xmlns:p="http://schemas.openxmlformats.org/presentationml/2006/main">
  <p:tag name="SLIDE_TYPE" val="BODY"/>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5.xml><?xml version="1.0" encoding="utf-8"?>
<p:tagLst xmlns:a="http://schemas.openxmlformats.org/drawingml/2006/main" xmlns:r="http://schemas.openxmlformats.org/officeDocument/2006/relationships" xmlns:p="http://schemas.openxmlformats.org/presentationml/2006/main">
  <p:tag name="SLIDE_TYPE" val="BODY"/>
</p:tagLst>
</file>

<file path=ppt/tags/tag156.xml><?xml version="1.0" encoding="utf-8"?>
<p:tagLst xmlns:a="http://schemas.openxmlformats.org/drawingml/2006/main" xmlns:r="http://schemas.openxmlformats.org/officeDocument/2006/relationships" xmlns:p="http://schemas.openxmlformats.org/presentationml/2006/main">
  <p:tag name="SLIDE_TYPE" val="BODY"/>
</p:tagLst>
</file>

<file path=ppt/tags/tag15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8.xml><?xml version="1.0" encoding="utf-8"?>
<p:tagLst xmlns:a="http://schemas.openxmlformats.org/drawingml/2006/main" xmlns:r="http://schemas.openxmlformats.org/officeDocument/2006/relationships" xmlns:p="http://schemas.openxmlformats.org/presentationml/2006/main">
  <p:tag name="SLIDE_TYPE" val="BODY"/>
</p:tagLst>
</file>

<file path=ppt/tags/tag15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SLIDE_TYPE" val="TOC"/>
</p:tagLst>
</file>

<file path=ppt/tags/tag161.xml><?xml version="1.0" encoding="utf-8"?>
<p:tagLst xmlns:a="http://schemas.openxmlformats.org/drawingml/2006/main" xmlns:r="http://schemas.openxmlformats.org/officeDocument/2006/relationships" xmlns:p="http://schemas.openxmlformats.org/presentationml/2006/main">
  <p:tag name="SLIDE_TYPE" val="BODY"/>
</p:tagLst>
</file>

<file path=ppt/tags/tag162.xml><?xml version="1.0" encoding="utf-8"?>
<p:tagLst xmlns:a="http://schemas.openxmlformats.org/drawingml/2006/main" xmlns:r="http://schemas.openxmlformats.org/officeDocument/2006/relationships" xmlns:p="http://schemas.openxmlformats.org/presentationml/2006/main">
  <p:tag name="SLIDE_TYPE" val="BODY"/>
</p:tagLst>
</file>

<file path=ppt/tags/tag163.xml><?xml version="1.0" encoding="utf-8"?>
<p:tagLst xmlns:a="http://schemas.openxmlformats.org/drawingml/2006/main" xmlns:r="http://schemas.openxmlformats.org/officeDocument/2006/relationships" xmlns:p="http://schemas.openxmlformats.org/presentationml/2006/main">
  <p:tag name="SLIDE_TYPE" val="BODY"/>
</p:tagLst>
</file>

<file path=ppt/tags/tag164.xml><?xml version="1.0" encoding="utf-8"?>
<p:tagLst xmlns:a="http://schemas.openxmlformats.org/drawingml/2006/main" xmlns:r="http://schemas.openxmlformats.org/officeDocument/2006/relationships" xmlns:p="http://schemas.openxmlformats.org/presentationml/2006/main">
  <p:tag name="SLIDE_TYPE" val="BODY"/>
</p:tagLst>
</file>

<file path=ppt/tags/tag165.xml><?xml version="1.0" encoding="utf-8"?>
<p:tagLst xmlns:a="http://schemas.openxmlformats.org/drawingml/2006/main" xmlns:r="http://schemas.openxmlformats.org/officeDocument/2006/relationships" xmlns:p="http://schemas.openxmlformats.org/presentationml/2006/main">
  <p:tag name="SLIDE_TYPE" val="BODY"/>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4.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3.xml><?xml version="1.0" encoding="utf-8"?>
<ds:datastoreItem xmlns:ds="http://schemas.openxmlformats.org/officeDocument/2006/customXml" ds:itemID="{875007EE-52F9-4119-B725-CE3429F62251}">
  <ds:schemaRefs>
    <ds:schemaRef ds:uri="http://purl.org/dc/elements/1.1/"/>
    <ds:schemaRef ds:uri="http://schemas.openxmlformats.org/package/2006/metadata/core-properties"/>
    <ds:schemaRef ds:uri="http://schemas.microsoft.com/office/2006/documentManagement/types"/>
    <ds:schemaRef ds:uri="http://www.w3.org/XML/1998/namespace"/>
    <ds:schemaRef ds:uri="2d0145d3-0d69-4389-81a7-315a684184f4"/>
    <ds:schemaRef ds:uri="http://purl.org/dc/terms/"/>
    <ds:schemaRef ds:uri="http://schemas.microsoft.com/office/infopath/2007/PartnerControls"/>
    <ds:schemaRef ds:uri="http://purl.org/dc/dcmitype/"/>
    <ds:schemaRef ds:uri="http://schemas.microsoft.com/office/2006/metadata/properties"/>
  </ds:schemaRefs>
</ds:datastoreItem>
</file>

<file path=customXml/itemProps4.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5.xml><?xml version="1.0" encoding="utf-8"?>
<ds:datastoreItem xmlns:ds="http://schemas.openxmlformats.org/officeDocument/2006/customXml" ds:itemID="{3C28BA20-D794-40CB-A9AD-6F4B852E46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3923</Words>
  <Application>Microsoft Office PowerPoint</Application>
  <PresentationFormat>Custom</PresentationFormat>
  <Paragraphs>140</Paragraphs>
  <Slides>23</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 Unicode MS</vt:lpstr>
      <vt:lpstr>Arial</vt:lpstr>
      <vt:lpstr>Frutiger 45 Light</vt:lpstr>
      <vt:lpstr>Frutiger 55 Roman</vt:lpstr>
      <vt:lpstr>Symbol</vt:lpstr>
      <vt:lpstr>UBSHeadline</vt:lpstr>
      <vt:lpstr>1_PresXpress_OnScreen_Theme</vt:lpstr>
      <vt:lpstr>Positioning for any COVID-19 scenario</vt:lpstr>
      <vt:lpstr>PowerPoint Presentation</vt:lpstr>
      <vt:lpstr>PowerPoint Presentation</vt:lpstr>
      <vt:lpstr>3 scenarios. 3 top investment ideas.</vt:lpstr>
      <vt:lpstr>Downside scenario: Gold, a hedge with benefits</vt:lpstr>
      <vt:lpstr>Upside scenario: Equities with further room to run</vt:lpstr>
      <vt:lpstr>Central scenario: Credit with an attractive yield</vt:lpstr>
      <vt:lpstr>PowerPoint Presentation</vt:lpstr>
      <vt:lpstr>During periods of volatility…</vt:lpstr>
      <vt:lpstr>Don’t try to time markets</vt:lpstr>
      <vt:lpstr>Survival comes first</vt:lpstr>
      <vt:lpstr>Be actively boring - Rebalance and harvest losses</vt:lpstr>
      <vt:lpstr>Liquidity. Longevity. Legacy.</vt:lpstr>
      <vt:lpstr>PowerPoint Presentation</vt:lpstr>
      <vt:lpstr>Volatility in equity markets expected to remain elevated</vt:lpstr>
      <vt:lpstr>Selling insurance has become more lucrative</vt:lpstr>
      <vt:lpstr>PowerPoint Presentation</vt:lpstr>
      <vt:lpstr>PowerPoint Presentation</vt:lpstr>
      <vt:lpstr>Risk information         (1/5)</vt:lpstr>
      <vt:lpstr>Risk information         (2/5)</vt:lpstr>
      <vt:lpstr>Risk information         (3/5)</vt:lpstr>
      <vt:lpstr>Risk information         (4/5)</vt:lpstr>
      <vt:lpstr>Risk information         (5/5)</vt:lpstr>
    </vt:vector>
  </TitlesOfParts>
  <Company>UBS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Bagwe, Siddhesh</cp:lastModifiedBy>
  <cp:revision>305</cp:revision>
  <cp:lastPrinted>2019-12-17T15:01:01Z</cp:lastPrinted>
  <dcterms:created xsi:type="dcterms:W3CDTF">2002-05-03T03:00:09Z</dcterms:created>
  <dcterms:modified xsi:type="dcterms:W3CDTF">2020-05-04T13:33:48Z</dcterms:modified>
  <cp:version>3.4.05</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MSIP_Label_0c1e85bf-ac82-4d95-8ebe-b1488d74b05a_Enabled">
    <vt:lpwstr>True</vt:lpwstr>
  </property>
  <property fmtid="{D5CDD505-2E9C-101B-9397-08002B2CF9AE}" pid="158"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9" name="_SIProp12DataClass+8e796c07-5564-44b9-8141-d968e5604d33">
    <vt:lpwstr>v=1.2&gt;I=8e796c07-5564-44b9-8141-d968e5604d33&amp;N=Source+Application%3a+AA13798+-+SSP+ad-hoc+downloads&amp;V=1.3&amp;U=UBSPROD%5ct702420&amp;D=System&amp;A=Associated&amp;H=True</vt:lpwstr>
  </property>
  <property fmtid="{D5CDD505-2E9C-101B-9397-08002B2CF9AE}" pid="160"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1" name="_SIProp12DataClass+59b270ce-3c93-4660-9a2f-6e51c08227ed">
    <vt:lpwstr>v=1.2&gt;I=59b270ce-3c93-4660-9a2f-6e51c08227ed&amp;N=requires+justification&amp;V=1.3&amp;U=UBSPROD%5ct702420&amp;D=UBSPROD%5cgusztylw&amp;A=Associated&amp;H=True</vt:lpwstr>
  </property>
  <property fmtid="{D5CDD505-2E9C-101B-9397-08002B2CF9AE}" pid="162" name="_SIProp12DataClass+887a1375-7cd4-44a3-ad24-f215f9f1a6ed">
    <vt:lpwstr>v=1.2&gt;I=887a1375-7cd4-44a3-ad24-f215f9f1a6ed&amp;N=Locations%3a+Global&amp;V=1.3&amp;U=UBSPROD%5ct702420&amp;D=System&amp;A=Associated&amp;H=True</vt:lpwstr>
  </property>
  <property fmtid="{D5CDD505-2E9C-101B-9397-08002B2CF9AE}" pid="163" name="_SIProp12DataClass+fb74346c-2bdf-475e-a14d-a18dee2ebbfb">
    <vt:lpwstr>v=1.2&gt;I=fb74346c-2bdf-475e-a14d-a18dee2ebbfb&amp;N=Public&amp;V=1.3&amp;U=S-1-5-21-3905841866-2082712795-2692110964-744138&amp;D=Bauer%2c+Jackie&amp;A=Associated&amp;H=False</vt:lpwstr>
  </property>
  <property fmtid="{D5CDD505-2E9C-101B-9397-08002B2CF9AE}" pid="164" name="_SIProp12DataClass+b0297065-a65c-4286-9d63-f0400298c942">
    <vt:lpwstr>v=1.2&gt;I=b0297065-a65c-4286-9d63-f0400298c942&amp;N=Had+CID&amp;V=1.3&amp;U=UBSPROD%5ct702420&amp;D=UBSPROD%5cgusztylw&amp;A=Associated&amp;H=True</vt:lpwstr>
  </property>
  <property fmtid="{D5CDD505-2E9C-101B-9397-08002B2CF9AE}" pid="165" name="_SIProp12DataClass+1cdb8810-867c-4908-a4c5-5a5955774ad5">
    <vt:lpwstr>v=1.2&gt;I=1cdb8810-867c-4908-a4c5-5a5955774ad5&amp;N=Source%3a+BulkCID+Default+Classification&amp;V=1.3&amp;U=UBSPROD%5ct702420&amp;D=System&amp;A=Associated&amp;H=True</vt:lpwstr>
  </property>
  <property fmtid="{D5CDD505-2E9C-101B-9397-08002B2CF9AE}" pid="166" name="_SIProp12DataClass+d61ac057-8e23-4f86-8bcd-cd23fffc21ab">
    <vt:lpwstr>v=1.2&gt;I=d61ac057-8e23-4f86-8bcd-cd23fffc21ab&amp;N=Source+Application%3a+SMS%2c+AA20074&amp;V=1.3&amp;U=UBSPROD%5ct702420&amp;D=UBSPROD%5ct814423&amp;A=Associated&amp;H=True</vt:lpwstr>
  </property>
  <property fmtid="{D5CDD505-2E9C-101B-9397-08002B2CF9AE}" pid="167"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8" name="_SIProp12DataClass+982ea58c-700d-4c04-8eac-fa78ff9e2f82">
    <vt:lpwstr>v=1.2&gt;I=982ea58c-700d-4c04-8eac-fa78ff9e2f82&amp;N=Type+of+file+creation%3a+web+download&amp;V=1.3&amp;U=UBSPROD%5ct702420&amp;D=UBSPROD%5cgusztylw&amp;A=Associated&amp;H=True</vt:lpwstr>
  </property>
  <property fmtid="{D5CDD505-2E9C-101B-9397-08002B2CF9AE}" pid="169" name="_dlc_DocIdItemGuid">
    <vt:lpwstr>ec8a15c4-f626-49b6-9103-19d70d0cb061</vt:lpwstr>
  </property>
  <property fmtid="{D5CDD505-2E9C-101B-9397-08002B2CF9AE}" pid="170"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1"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2" name="IQPDataClasses">
    <vt:lpwstr>Type of file creation: process derived, Source Application: AADETSG - Data Extraction Team, Source Application: AA36186 - PMM ADJUSTMENT TOOL, Source Application: SMS, AA20074, Source Application: AA30941/3 - CLIENT INFORMATION SYSTEM HK/SG, Source: BulkC</vt:lpwstr>
  </property>
  <property fmtid="{D5CDD505-2E9C-101B-9397-08002B2CF9AE}" pid="173" name="_SIProp12DataClass+cbd93ed9-23f1-4f32-9a9c-ac837b32c611">
    <vt:lpwstr>v=1.2&gt;I=cbd93ed9-23f1-4f32-9a9c-ac837b32c611&amp;N=Source+Application%3a+AA27312+-+DD-Tool&amp;V=1.3&amp;U=UBSPROD%5ct702420&amp;D=System&amp;A=Associated&amp;H=True</vt:lpwstr>
  </property>
  <property fmtid="{D5CDD505-2E9C-101B-9397-08002B2CF9AE}" pid="174" name="_SIProp12DataClass+f69ed7c6-3330-4252-9a30-87d0ef62711b">
    <vt:lpwstr>v=1.2&gt;I=f69ed7c6-3330-4252-9a30-87d0ef62711b&amp;N=WMA+-+Confidential&amp;V=1.3&amp;U=UBSPROD%5ct702420&amp;D=UBSPROD%5ct295942&amp;A=Associated&amp;H=True</vt:lpwstr>
  </property>
  <property fmtid="{D5CDD505-2E9C-101B-9397-08002B2CF9AE}" pid="175" name="ContentTypeId">
    <vt:lpwstr>0x01010013789E5DC7104147BBABB29E7C9BFD89</vt:lpwstr>
  </property>
  <property fmtid="{D5CDD505-2E9C-101B-9397-08002B2CF9AE}" pid="176"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7" name="_SIProp12DataClass+292eaa97-cbb9-45b0-97e7-1b961b98c898">
    <vt:lpwstr>v=1.2&gt;I=292eaa97-cbb9-45b0-97e7-1b961b98c898&amp;N=File+owning+locations%3a+Switzerland&amp;V=1.3&amp;U=UBSPROD%5ct702420&amp;D=System&amp;A=Associated&amp;H=True</vt:lpwstr>
  </property>
  <property fmtid="{D5CDD505-2E9C-101B-9397-08002B2CF9AE}" pid="178" name="PresPrint4x3OnScreen">
    <vt:bool>false</vt:bool>
  </property>
</Properties>
</file>